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5.xml" ContentType="application/vnd.openxmlformats-officedocument.presentationml.notesSlid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6.xml" ContentType="application/vnd.openxmlformats-officedocument.presentationml.notesSlid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7.xml" ContentType="application/vnd.openxmlformats-officedocument.presentationml.notesSlide+xml"/>
  <Override PartName="/ppt/charts/chart3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7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8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9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0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1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2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3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4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8.xml" ContentType="application/vnd.openxmlformats-officedocument.presentationml.notesSlide+xml"/>
  <Override PartName="/ppt/charts/chart5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4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5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6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7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9.xml" ContentType="application/vnd.openxmlformats-officedocument.presentationml.notesSlide+xml"/>
  <Override PartName="/ppt/charts/chart58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9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60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10.xml" ContentType="application/vnd.openxmlformats-officedocument.presentationml.notesSlide+xml"/>
  <Override PartName="/ppt/charts/chart61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2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8" r:id="rId2"/>
    <p:sldMasterId id="2147483709" r:id="rId3"/>
  </p:sldMasterIdLst>
  <p:notesMasterIdLst>
    <p:notesMasterId r:id="rId58"/>
  </p:notesMasterIdLst>
  <p:handoutMasterIdLst>
    <p:handoutMasterId r:id="rId59"/>
  </p:handoutMasterIdLst>
  <p:sldIdLst>
    <p:sldId id="961" r:id="rId4"/>
    <p:sldId id="894" r:id="rId5"/>
    <p:sldId id="915" r:id="rId6"/>
    <p:sldId id="947" r:id="rId7"/>
    <p:sldId id="919" r:id="rId8"/>
    <p:sldId id="946" r:id="rId9"/>
    <p:sldId id="934" r:id="rId10"/>
    <p:sldId id="974" r:id="rId11"/>
    <p:sldId id="984" r:id="rId12"/>
    <p:sldId id="981" r:id="rId13"/>
    <p:sldId id="978" r:id="rId14"/>
    <p:sldId id="921" r:id="rId15"/>
    <p:sldId id="959" r:id="rId16"/>
    <p:sldId id="970" r:id="rId17"/>
    <p:sldId id="935" r:id="rId18"/>
    <p:sldId id="955" r:id="rId19"/>
    <p:sldId id="957" r:id="rId20"/>
    <p:sldId id="922" r:id="rId21"/>
    <p:sldId id="924" r:id="rId22"/>
    <p:sldId id="925" r:id="rId23"/>
    <p:sldId id="926" r:id="rId24"/>
    <p:sldId id="969" r:id="rId25"/>
    <p:sldId id="975" r:id="rId26"/>
    <p:sldId id="928" r:id="rId27"/>
    <p:sldId id="929" r:id="rId28"/>
    <p:sldId id="967" r:id="rId29"/>
    <p:sldId id="988" r:id="rId30"/>
    <p:sldId id="953" r:id="rId31"/>
    <p:sldId id="987" r:id="rId32"/>
    <p:sldId id="933" r:id="rId33"/>
    <p:sldId id="948" r:id="rId34"/>
    <p:sldId id="943" r:id="rId35"/>
    <p:sldId id="966" r:id="rId36"/>
    <p:sldId id="982" r:id="rId37"/>
    <p:sldId id="971" r:id="rId38"/>
    <p:sldId id="976" r:id="rId39"/>
    <p:sldId id="979" r:id="rId40"/>
    <p:sldId id="941" r:id="rId41"/>
    <p:sldId id="942" r:id="rId42"/>
    <p:sldId id="956" r:id="rId43"/>
    <p:sldId id="968" r:id="rId44"/>
    <p:sldId id="973" r:id="rId45"/>
    <p:sldId id="983" r:id="rId46"/>
    <p:sldId id="972" r:id="rId47"/>
    <p:sldId id="977" r:id="rId48"/>
    <p:sldId id="980" r:id="rId49"/>
    <p:sldId id="945" r:id="rId50"/>
    <p:sldId id="944" r:id="rId51"/>
    <p:sldId id="951" r:id="rId52"/>
    <p:sldId id="952" r:id="rId53"/>
    <p:sldId id="985" r:id="rId54"/>
    <p:sldId id="986" r:id="rId55"/>
    <p:sldId id="738" r:id="rId56"/>
    <p:sldId id="574" r:id="rId57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- CONTENTS" id="{ABDF3C91-8C12-4B33-9084-F8059DDE72EF}">
          <p14:sldIdLst>
            <p14:sldId id="961"/>
            <p14:sldId id="894"/>
          </p14:sldIdLst>
        </p14:section>
        <p14:section name="Simple Charts" id="{1AC5A98D-9FAF-448E-BBF1-72D6CF7109B9}">
          <p14:sldIdLst>
            <p14:sldId id="915"/>
            <p14:sldId id="947"/>
            <p14:sldId id="919"/>
            <p14:sldId id="946"/>
            <p14:sldId id="934"/>
            <p14:sldId id="974"/>
            <p14:sldId id="984"/>
            <p14:sldId id="981"/>
            <p14:sldId id="978"/>
            <p14:sldId id="921"/>
            <p14:sldId id="959"/>
          </p14:sldIdLst>
        </p14:section>
        <p14:section name="Advanced Charts" id="{C171ED36-CE67-455B-80F8-CBE4719F95EC}">
          <p14:sldIdLst>
            <p14:sldId id="970"/>
            <p14:sldId id="935"/>
            <p14:sldId id="955"/>
            <p14:sldId id="957"/>
          </p14:sldIdLst>
        </p14:section>
        <p14:section name="Male / Female" id="{8D598658-C6F8-4308-9868-FE95980ECC6B}">
          <p14:sldIdLst>
            <p14:sldId id="922"/>
            <p14:sldId id="924"/>
            <p14:sldId id="925"/>
            <p14:sldId id="926"/>
            <p14:sldId id="969"/>
            <p14:sldId id="975"/>
          </p14:sldIdLst>
        </p14:section>
        <p14:section name="Column Charts" id="{3C3B263F-7EB8-4F08-937E-7B30D237561D}">
          <p14:sldIdLst>
            <p14:sldId id="928"/>
            <p14:sldId id="929"/>
            <p14:sldId id="967"/>
            <p14:sldId id="988"/>
            <p14:sldId id="953"/>
            <p14:sldId id="987"/>
            <p14:sldId id="933"/>
            <p14:sldId id="948"/>
            <p14:sldId id="943"/>
            <p14:sldId id="966"/>
            <p14:sldId id="982"/>
            <p14:sldId id="971"/>
            <p14:sldId id="976"/>
            <p14:sldId id="979"/>
          </p14:sldIdLst>
        </p14:section>
        <p14:section name="Bar Charts" id="{9F28733B-245B-44DB-9C32-8C75CAD89699}">
          <p14:sldIdLst>
            <p14:sldId id="941"/>
            <p14:sldId id="942"/>
            <p14:sldId id="956"/>
            <p14:sldId id="968"/>
            <p14:sldId id="973"/>
            <p14:sldId id="983"/>
            <p14:sldId id="972"/>
            <p14:sldId id="977"/>
            <p14:sldId id="980"/>
          </p14:sldIdLst>
        </p14:section>
        <p14:section name="Pie Charts" id="{1B87C70F-587C-4D0B-A371-56431C0A6BA9}">
          <p14:sldIdLst>
            <p14:sldId id="945"/>
            <p14:sldId id="944"/>
            <p14:sldId id="951"/>
            <p14:sldId id="952"/>
            <p14:sldId id="985"/>
            <p14:sldId id="986"/>
          </p14:sldIdLst>
        </p14:section>
        <p14:section name="THANK YOU!" id="{D2AECB58-A831-4F7B-AEF1-37D152AB3703}">
          <p14:sldIdLst>
            <p14:sldId id="738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2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00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75E"/>
    <a:srgbClr val="D25C9C"/>
    <a:srgbClr val="3796DA"/>
    <a:srgbClr val="FFA600"/>
    <a:srgbClr val="2E2E2E"/>
    <a:srgbClr val="50649F"/>
    <a:srgbClr val="000000"/>
    <a:srgbClr val="FFCB08"/>
    <a:srgbClr val="E64D3E"/>
    <a:srgbClr val="1F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1" autoAdjust="0"/>
    <p:restoredTop sz="93673" autoAdjust="0"/>
  </p:normalViewPr>
  <p:slideViewPr>
    <p:cSldViewPr>
      <p:cViewPr varScale="1">
        <p:scale>
          <a:sx n="106" d="100"/>
          <a:sy n="106" d="100"/>
        </p:scale>
        <p:origin x="144" y="228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408"/>
        <p:guide pos="302"/>
        <p:guide pos="1965"/>
        <p:guide pos="5700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microsoft.com/office/2011/relationships/chartColorStyle" Target="colors29.xml"/><Relationship Id="rId1" Type="http://schemas.microsoft.com/office/2011/relationships/chartStyle" Target="style29.xml"/><Relationship Id="rId5" Type="http://schemas.openxmlformats.org/officeDocument/2006/relationships/package" Target="../embeddings/Microsoft_Excel_Worksheet30.xlsx"/><Relationship Id="rId4" Type="http://schemas.openxmlformats.org/officeDocument/2006/relationships/image" Target="../media/image21.wmf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package" Target="../embeddings/Microsoft_Excel_Worksheet45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microsoft.com/office/2011/relationships/chartColorStyle" Target="colors50.xml"/><Relationship Id="rId1" Type="http://schemas.microsoft.com/office/2011/relationships/chartStyle" Target="style50.xml"/><Relationship Id="rId4" Type="http://schemas.openxmlformats.org/officeDocument/2006/relationships/package" Target="../embeddings/Microsoft_Excel_Worksheet53.xlsx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C6E7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5937499999999886E-2"/>
                  <c:y val="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125000000000001E-2"/>
                  <c:y val="1.406249913493484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375000000000003E-2"/>
                  <c:y val="-3.281249798151464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874999999999998E-3"/>
                  <c:y val="-4.45312472606270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91440" rIns="38100" bIns="19050" anchor="t" anchorCtr="0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3.5937499999999886E-2"/>
                  <c:y val="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8125000000000001E-2"/>
                  <c:y val="1.406249913493484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4375000000000003E-2"/>
                  <c:y val="-3.281249798151464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874999999999998E-3"/>
                  <c:y val="-4.45312472606270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91440" rIns="38100" bIns="19050" anchor="t" anchorCtr="0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CB08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2BAC6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E7079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5.6250000000000001E-2"/>
                  <c:y val="-2.57812484140472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5"/>
                  <c:y val="-3.749999769315959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2187500000000003E-2"/>
                  <c:y val="4.921874697227191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5625E-2"/>
                  <c:y val="5.6249996539739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91440" rIns="38100" bIns="19050" anchor="t" anchorCtr="0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9.6093744088721456E-2"/>
          <c:w val="0.96562499999999996"/>
          <c:h val="0.7843087608077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64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Information 1</c:v>
                </c:pt>
                <c:pt idx="1">
                  <c:v>Information 2</c:v>
                </c:pt>
                <c:pt idx="2">
                  <c:v>Information 3</c:v>
                </c:pt>
                <c:pt idx="3">
                  <c:v>Information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  <c:pt idx="2">
                  <c:v>50</c:v>
                </c:pt>
                <c:pt idx="3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BEFF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Information 1</c:v>
                </c:pt>
                <c:pt idx="1">
                  <c:v>Information 2</c:v>
                </c:pt>
                <c:pt idx="2">
                  <c:v>Information 3</c:v>
                </c:pt>
                <c:pt idx="3">
                  <c:v>Information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50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9895776"/>
        <c:axId val="413937320"/>
      </c:barChart>
      <c:catAx>
        <c:axId val="4398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937320"/>
        <c:crosses val="autoZero"/>
        <c:auto val="1"/>
        <c:lblAlgn val="ctr"/>
        <c:lblOffset val="100"/>
        <c:noMultiLvlLbl val="0"/>
      </c:catAx>
      <c:valAx>
        <c:axId val="4139373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39895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C9E8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60</c:v>
                </c:pt>
                <c:pt idx="3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13944768"/>
        <c:axId val="421173264"/>
      </c:barChart>
      <c:catAx>
        <c:axId val="413944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173264"/>
        <c:crosses val="autoZero"/>
        <c:auto val="1"/>
        <c:lblAlgn val="ctr"/>
        <c:lblOffset val="100"/>
        <c:noMultiLvlLbl val="0"/>
      </c:catAx>
      <c:valAx>
        <c:axId val="421173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94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60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12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421168952"/>
        <c:axId val="306702632"/>
      </c:barChart>
      <c:catAx>
        <c:axId val="421168952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06702632"/>
        <c:crosses val="autoZero"/>
        <c:auto val="1"/>
        <c:lblAlgn val="ctr"/>
        <c:lblOffset val="100"/>
        <c:noMultiLvlLbl val="0"/>
      </c:catAx>
      <c:valAx>
        <c:axId val="306702632"/>
        <c:scaling>
          <c:orientation val="maxMin"/>
        </c:scaling>
        <c:delete val="1"/>
        <c:axPos val="b"/>
        <c:numFmt formatCode="General" sourceLinked="1"/>
        <c:majorTickMark val="none"/>
        <c:minorTickMark val="none"/>
        <c:tickLblPos val="nextTo"/>
        <c:crossAx val="421168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707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1C9E83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413158632"/>
        <c:axId val="413153928"/>
      </c:barChart>
      <c:catAx>
        <c:axId val="413158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153928"/>
        <c:crosses val="autoZero"/>
        <c:auto val="1"/>
        <c:lblAlgn val="ctr"/>
        <c:lblOffset val="100"/>
        <c:noMultiLvlLbl val="0"/>
      </c:catAx>
      <c:valAx>
        <c:axId val="413153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58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CA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rgbClr val="374A5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1FBA9A"/>
              </a:solidFill>
              <a:ln w="19050"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noFill/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74A5E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Sheet1!$B$2:$B$21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noFill/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EE7079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Sheet1!$C$2:$C$21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noFill/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1FBA9A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Sheet1!$D$2:$D$21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noFill/>
            <a:ln w="3175">
              <a:noFill/>
            </a:ln>
          </c:spPr>
          <c:dPt>
            <c:idx val="0"/>
            <c:bubble3D val="0"/>
            <c:spPr>
              <a:noFill/>
              <a:ln w="3175">
                <a:noFill/>
              </a:ln>
              <a:effectLst/>
            </c:spPr>
          </c:dPt>
          <c:dPt>
            <c:idx val="1"/>
            <c:bubble3D val="0"/>
            <c:spPr>
              <a:noFill/>
              <a:ln w="3175">
                <a:noFill/>
              </a:ln>
              <a:effectLst/>
            </c:spPr>
          </c:dPt>
          <c:dPt>
            <c:idx val="2"/>
            <c:bubble3D val="0"/>
            <c:spPr>
              <a:noFill/>
              <a:ln w="3175">
                <a:noFill/>
              </a:ln>
              <a:effectLst/>
            </c:spPr>
          </c:dPt>
          <c:dPt>
            <c:idx val="3"/>
            <c:bubble3D val="0"/>
            <c:spPr>
              <a:noFill/>
              <a:ln w="3175">
                <a:noFill/>
              </a:ln>
              <a:effectLst/>
            </c:spPr>
          </c:dPt>
          <c:dPt>
            <c:idx val="4"/>
            <c:bubble3D val="0"/>
            <c:spPr>
              <a:noFill/>
              <a:ln w="3175">
                <a:noFill/>
              </a:ln>
              <a:effectLst/>
            </c:spPr>
          </c:dPt>
          <c:dPt>
            <c:idx val="5"/>
            <c:bubble3D val="0"/>
            <c:spPr>
              <a:noFill/>
              <a:ln w="3175">
                <a:noFill/>
              </a:ln>
              <a:effectLst/>
            </c:spPr>
          </c:dPt>
          <c:dPt>
            <c:idx val="6"/>
            <c:bubble3D val="0"/>
            <c:spPr>
              <a:noFill/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735EC3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noFill/>
              <a:ln w="3175">
                <a:noFill/>
              </a:ln>
              <a:effectLst/>
            </c:spPr>
          </c:dPt>
          <c:dPt>
            <c:idx val="16"/>
            <c:bubble3D val="0"/>
            <c:spPr>
              <a:noFill/>
              <a:ln w="3175">
                <a:noFill/>
              </a:ln>
              <a:effectLst/>
            </c:spPr>
          </c:dPt>
          <c:dPt>
            <c:idx val="17"/>
            <c:bubble3D val="0"/>
            <c:spPr>
              <a:noFill/>
              <a:ln w="3175">
                <a:noFill/>
              </a:ln>
              <a:effectLst/>
            </c:spPr>
          </c:dPt>
          <c:dPt>
            <c:idx val="18"/>
            <c:bubble3D val="0"/>
            <c:spPr>
              <a:noFill/>
              <a:ln w="3175">
                <a:noFill/>
              </a:ln>
              <a:effectLst/>
            </c:spPr>
          </c:dPt>
          <c:dPt>
            <c:idx val="19"/>
            <c:bubble3D val="0"/>
            <c:spPr>
              <a:noFill/>
              <a:ln w="3175">
                <a:noFill/>
              </a:ln>
              <a:effectLst/>
            </c:spPr>
          </c:dPt>
          <c: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noFill/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FFCB08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</c:dPt>
          <c:val>
            <c:numRef>
              <c:f>Sheet1!$F$2:$F$21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noFill/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5"/>
            <c:bubble3D val="0"/>
            <c:spPr>
              <a:noFill/>
              <a:ln w="19050">
                <a:noFill/>
              </a:ln>
              <a:effectLst/>
            </c:spPr>
          </c:dPt>
          <c:dPt>
            <c:idx val="16"/>
            <c:bubble3D val="0"/>
            <c:spPr>
              <a:noFill/>
              <a:ln w="19050">
                <a:noFill/>
              </a:ln>
              <a:effectLst/>
            </c:spPr>
          </c:dPt>
          <c:dPt>
            <c:idx val="17"/>
            <c:bubble3D val="0"/>
            <c:spPr>
              <a:noFill/>
              <a:ln w="19050">
                <a:noFill/>
              </a:ln>
              <a:effectLst/>
            </c:spPr>
          </c:dPt>
          <c:dPt>
            <c:idx val="18"/>
            <c:bubble3D val="0"/>
            <c:spPr>
              <a:noFill/>
              <a:ln w="19050">
                <a:noFill/>
              </a:ln>
              <a:effectLst/>
            </c:spPr>
          </c:dPt>
          <c:dPt>
            <c:idx val="19"/>
            <c:bubble3D val="0"/>
            <c:spPr>
              <a:noFill/>
              <a:ln w="19050">
                <a:noFill/>
              </a:ln>
              <a:effectLst/>
            </c:spPr>
          </c:dPt>
          <c:val>
            <c:numRef>
              <c:f>Sheet1!$G$2:$G$21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Sheet1!$F$2:$F$21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rgbClr val="FFCB08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Sheet1!$G$2:$G$21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bg1"/>
            </a:solidFill>
            <a:ln w="3175"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959B4"/>
              </a:solidFill>
              <a:ln w="3175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2"/>
            <c:bubble3D val="0"/>
            <c:spPr>
              <a:solidFill>
                <a:srgbClr val="31CA70"/>
              </a:solidFill>
              <a:ln w="3175"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6"/>
            <c:bubble3D val="0"/>
            <c:spPr>
              <a:solidFill>
                <a:srgbClr val="50649F"/>
              </a:solidFill>
              <a:ln w="3175"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8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dPt>
            <c:idx val="19"/>
            <c:bubble3D val="0"/>
            <c:spPr>
              <a:solidFill>
                <a:schemeClr val="bg1"/>
              </a:solidFill>
              <a:ln w="3175">
                <a:noFill/>
              </a:ln>
              <a:effectLst/>
            </c:spPr>
          </c:dPt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Sheet1!$H$2:$H$21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 w="3175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47672"/>
        <c:axId val="441548064"/>
      </c:barChart>
      <c:catAx>
        <c:axId val="441547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8064"/>
        <c:crosses val="autoZero"/>
        <c:auto val="1"/>
        <c:lblAlgn val="ctr"/>
        <c:lblOffset val="100"/>
        <c:noMultiLvlLbl val="0"/>
      </c:catAx>
      <c:valAx>
        <c:axId val="4415480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7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50024"/>
        <c:axId val="441551592"/>
      </c:barChart>
      <c:catAx>
        <c:axId val="441550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51592"/>
        <c:crosses val="autoZero"/>
        <c:auto val="1"/>
        <c:lblAlgn val="ctr"/>
        <c:lblOffset val="100"/>
        <c:noMultiLvlLbl val="0"/>
      </c:catAx>
      <c:valAx>
        <c:axId val="4415515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50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25C9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51984"/>
        <c:axId val="441552768"/>
      </c:barChart>
      <c:catAx>
        <c:axId val="44155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52768"/>
        <c:crosses val="autoZero"/>
        <c:auto val="1"/>
        <c:lblAlgn val="ctr"/>
        <c:lblOffset val="100"/>
        <c:noMultiLvlLbl val="0"/>
      </c:catAx>
      <c:valAx>
        <c:axId val="4415527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5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D7EB7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26112"/>
        <c:axId val="441521800"/>
      </c:barChart>
      <c:catAx>
        <c:axId val="441526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21800"/>
        <c:crosses val="autoZero"/>
        <c:auto val="1"/>
        <c:lblAlgn val="ctr"/>
        <c:lblOffset val="100"/>
        <c:noMultiLvlLbl val="0"/>
      </c:catAx>
      <c:valAx>
        <c:axId val="4415218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26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00034276153137E-2"/>
          <c:y val="3.7765963486233671E-2"/>
          <c:w val="0.95832719794293864"/>
          <c:h val="0.9244680730275326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25C9C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441529248"/>
        <c:axId val="441523368"/>
      </c:barChart>
      <c:catAx>
        <c:axId val="44152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23368"/>
        <c:crosses val="autoZero"/>
        <c:auto val="1"/>
        <c:lblAlgn val="ctr"/>
        <c:lblOffset val="100"/>
        <c:noMultiLvlLbl val="0"/>
      </c:catAx>
      <c:valAx>
        <c:axId val="4415233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41529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73969075265587E-2"/>
          <c:y val="4.7619031387315887E-2"/>
          <c:w val="0.73177389873709431"/>
          <c:h val="0.9047619372253682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25C9C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61963624658835803"/>
                  <c:y val="-7.936413549092754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71130845841238932"/>
                  <c:y val="4.32900285339235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91440" rIns="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441526896"/>
        <c:axId val="441530424"/>
      </c:barChart>
      <c:catAx>
        <c:axId val="441526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30424"/>
        <c:crosses val="autoZero"/>
        <c:auto val="1"/>
        <c:lblAlgn val="ctr"/>
        <c:lblOffset val="100"/>
        <c:noMultiLvlLbl val="0"/>
      </c:catAx>
      <c:valAx>
        <c:axId val="44153042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4152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E375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673969075265587E-2"/>
          <c:y val="4.7619031387315887E-2"/>
          <c:w val="0.73177389873709431"/>
          <c:h val="0.90476193722536824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</c:dPt>
          <c:dLbls>
            <c:dLbl>
              <c:idx val="0"/>
              <c:layout>
                <c:manualLayout>
                  <c:x val="0.61963624658835803"/>
                  <c:y val="-7.9364135490927547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71130845841238932"/>
                  <c:y val="4.32900285339235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91440" rIns="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7048898386206299E-2"/>
                      <c:h val="0.25504235094169447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91440" rIns="0" bIns="19050" anchor="ctr" anchorCtr="1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441521408"/>
        <c:axId val="441524152"/>
      </c:barChart>
      <c:catAx>
        <c:axId val="441521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24152"/>
        <c:crosses val="autoZero"/>
        <c:auto val="1"/>
        <c:lblAlgn val="ctr"/>
        <c:lblOffset val="100"/>
        <c:noMultiLvlLbl val="0"/>
      </c:catAx>
      <c:valAx>
        <c:axId val="44152415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4152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5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31600"/>
        <c:axId val="441531992"/>
      </c:barChart>
      <c:catAx>
        <c:axId val="44153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1992"/>
        <c:crosses val="autoZero"/>
        <c:auto val="1"/>
        <c:lblAlgn val="ctr"/>
        <c:lblOffset val="100"/>
        <c:noMultiLvlLbl val="0"/>
      </c:catAx>
      <c:valAx>
        <c:axId val="441531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3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754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22584"/>
        <c:axId val="441525720"/>
      </c:barChart>
      <c:catAx>
        <c:axId val="441522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25720"/>
        <c:crosses val="autoZero"/>
        <c:auto val="1"/>
        <c:lblAlgn val="ctr"/>
        <c:lblOffset val="100"/>
        <c:noMultiLvlLbl val="0"/>
      </c:catAx>
      <c:valAx>
        <c:axId val="4415257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22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2E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754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26504"/>
        <c:axId val="441527680"/>
      </c:barChart>
      <c:catAx>
        <c:axId val="441526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27680"/>
        <c:crosses val="autoZero"/>
        <c:auto val="1"/>
        <c:lblAlgn val="ctr"/>
        <c:lblOffset val="100"/>
        <c:noMultiLvlLbl val="0"/>
      </c:catAx>
      <c:valAx>
        <c:axId val="441527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26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6067623052575E-3"/>
                  <c:y val="0.1607715048547601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8288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41400"/>
        <c:axId val="441545712"/>
      </c:barChart>
      <c:catAx>
        <c:axId val="441541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5712"/>
        <c:crosses val="autoZero"/>
        <c:auto val="1"/>
        <c:lblAlgn val="ctr"/>
        <c:lblOffset val="100"/>
        <c:noMultiLvlLbl val="0"/>
      </c:catAx>
      <c:valAx>
        <c:axId val="4415457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1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850084896891005E-3"/>
                  <c:y val="-0.2217538838977870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43752"/>
        <c:axId val="441539048"/>
      </c:barChart>
      <c:catAx>
        <c:axId val="441543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9048"/>
        <c:crosses val="autoZero"/>
        <c:auto val="1"/>
        <c:lblAlgn val="ctr"/>
        <c:lblOffset val="100"/>
        <c:noMultiLvlLbl val="0"/>
      </c:catAx>
      <c:valAx>
        <c:axId val="44153904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3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3.0406067623052575E-3"/>
                  <c:y val="0.164707880624290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40616"/>
        <c:axId val="441535128"/>
      </c:barChart>
      <c:catAx>
        <c:axId val="441540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5128"/>
        <c:crosses val="autoZero"/>
        <c:auto val="1"/>
        <c:lblAlgn val="ctr"/>
        <c:lblOffset val="100"/>
        <c:noMultiLvlLbl val="0"/>
      </c:catAx>
      <c:valAx>
        <c:axId val="4415351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0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A6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6994176779712E-3"/>
                  <c:y val="0.44483896091996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41542576"/>
        <c:axId val="441536696"/>
      </c:barChart>
      <c:catAx>
        <c:axId val="441542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6696"/>
        <c:crosses val="autoZero"/>
        <c:auto val="1"/>
        <c:lblAlgn val="ctr"/>
        <c:lblOffset val="100"/>
        <c:noMultiLvlLbl val="0"/>
      </c:catAx>
      <c:valAx>
        <c:axId val="44153669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CA7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5351786309456E-3"/>
                  <c:y val="0.384793180837901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41537480"/>
        <c:axId val="441538656"/>
      </c:barChart>
      <c:catAx>
        <c:axId val="441537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8656"/>
        <c:crosses val="autoZero"/>
        <c:auto val="1"/>
        <c:lblAlgn val="ctr"/>
        <c:lblOffset val="100"/>
        <c:noMultiLvlLbl val="0"/>
      </c:catAx>
      <c:valAx>
        <c:axId val="4415386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37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184701816402866E-2"/>
          <c:y val="4.3300133464835147E-2"/>
          <c:w val="0.82363059636719427"/>
          <c:h val="0.6966563389585266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405351786309456E-3"/>
                  <c:y val="0.209592568260069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non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non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0"/>
        <c:overlap val="100"/>
        <c:axId val="441544144"/>
        <c:axId val="441543360"/>
      </c:barChart>
      <c:catAx>
        <c:axId val="441544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3360"/>
        <c:crosses val="autoZero"/>
        <c:auto val="1"/>
        <c:lblAlgn val="ctr"/>
        <c:lblOffset val="100"/>
        <c:noMultiLvlLbl val="0"/>
      </c:catAx>
      <c:valAx>
        <c:axId val="4415433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E64D3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8036528326659787"/>
                  <c:y val="-0.202240323764387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25328"/>
        <c:axId val="441544536"/>
      </c:barChart>
      <c:catAx>
        <c:axId val="441525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4536"/>
        <c:crosses val="autoZero"/>
        <c:auto val="1"/>
        <c:lblAlgn val="ctr"/>
        <c:lblOffset val="100"/>
        <c:noMultiLvlLbl val="0"/>
      </c:catAx>
      <c:valAx>
        <c:axId val="441544536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152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25C9C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729100483608997E-17"/>
                  <c:y val="-3.1789754854543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23760"/>
        <c:axId val="441537088"/>
      </c:barChart>
      <c:catAx>
        <c:axId val="441523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7088"/>
        <c:crosses val="autoZero"/>
        <c:auto val="1"/>
        <c:lblAlgn val="ctr"/>
        <c:lblOffset val="100"/>
        <c:noMultiLvlLbl val="0"/>
      </c:catAx>
      <c:valAx>
        <c:axId val="441537088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152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18410700236038E-2"/>
          <c:y val="0.33059476819896227"/>
          <c:w val="0.93076317859952795"/>
          <c:h val="0.527709653259923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1539832"/>
        <c:axId val="441540224"/>
      </c:barChart>
      <c:catAx>
        <c:axId val="441539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0224"/>
        <c:crosses val="autoZero"/>
        <c:auto val="1"/>
        <c:lblAlgn val="ctr"/>
        <c:lblOffset val="100"/>
        <c:noMultiLvlLbl val="0"/>
      </c:catAx>
      <c:valAx>
        <c:axId val="441540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39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649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96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57D2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1FBA9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8440018426732089E-17"/>
                  <c:y val="3.672318834680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9144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441542184"/>
        <c:axId val="441537872"/>
      </c:barChart>
      <c:catAx>
        <c:axId val="441542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37872"/>
        <c:crosses val="autoZero"/>
        <c:auto val="1"/>
        <c:lblAlgn val="ctr"/>
        <c:lblOffset val="100"/>
        <c:noMultiLvlLbl val="0"/>
      </c:catAx>
      <c:valAx>
        <c:axId val="4415378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2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CA7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374A5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64D3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3C6E7F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8440018426732089E-17"/>
                  <c:y val="3.672318834680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38100" tIns="19050" rIns="38100" bIns="9144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441545320"/>
        <c:axId val="441541008"/>
      </c:barChart>
      <c:catAx>
        <c:axId val="441545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41008"/>
        <c:crosses val="autoZero"/>
        <c:auto val="1"/>
        <c:lblAlgn val="ctr"/>
        <c:lblOffset val="100"/>
        <c:noMultiLvlLbl val="0"/>
      </c:catAx>
      <c:valAx>
        <c:axId val="4415410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45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E375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18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1533560"/>
        <c:axId val="441550808"/>
      </c:barChart>
      <c:catAx>
        <c:axId val="441533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50808"/>
        <c:crosses val="autoZero"/>
        <c:auto val="1"/>
        <c:lblAlgn val="ctr"/>
        <c:lblOffset val="100"/>
        <c:noMultiLvlLbl val="0"/>
      </c:catAx>
      <c:valAx>
        <c:axId val="441550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4153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413155888"/>
        <c:axId val="413156280"/>
      </c:barChart>
      <c:catAx>
        <c:axId val="413155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56280"/>
        <c:crosses val="autoZero"/>
        <c:auto val="1"/>
        <c:lblAlgn val="ctr"/>
        <c:lblOffset val="100"/>
        <c:noMultiLvlLbl val="0"/>
      </c:catAx>
      <c:valAx>
        <c:axId val="41315628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131558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3A3A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342664040"/>
        <c:axId val="342666000"/>
      </c:barChart>
      <c:catAx>
        <c:axId val="342664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2666000"/>
        <c:crosses val="autoZero"/>
        <c:auto val="1"/>
        <c:lblAlgn val="ctr"/>
        <c:lblOffset val="100"/>
        <c:noMultiLvlLbl val="0"/>
      </c:catAx>
      <c:valAx>
        <c:axId val="34266600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3426640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25609274586020253"/>
          <c:w val="0.96562499999999996"/>
          <c:h val="0.70260197254944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3A3A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-27"/>
        <c:axId val="342670312"/>
        <c:axId val="342671096"/>
      </c:barChart>
      <c:catAx>
        <c:axId val="342670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2671096"/>
        <c:crosses val="autoZero"/>
        <c:auto val="1"/>
        <c:lblAlgn val="ctr"/>
        <c:lblOffset val="100"/>
        <c:noMultiLvlLbl val="0"/>
      </c:catAx>
      <c:valAx>
        <c:axId val="342671096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342670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187500000000001E-2"/>
          <c:y val="0.25609274586020253"/>
          <c:w val="0.96562499999999996"/>
          <c:h val="0.70260197254944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FDDB2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8"/>
        <c:overlap val="-27"/>
        <c:axId val="441544928"/>
        <c:axId val="439821720"/>
      </c:barChart>
      <c:catAx>
        <c:axId val="441544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9821720"/>
        <c:crosses val="autoZero"/>
        <c:auto val="1"/>
        <c:lblAlgn val="ctr"/>
        <c:lblOffset val="100"/>
        <c:noMultiLvlLbl val="0"/>
      </c:catAx>
      <c:valAx>
        <c:axId val="439821720"/>
        <c:scaling>
          <c:orientation val="minMax"/>
          <c:max val="100"/>
        </c:scaling>
        <c:delete val="1"/>
        <c:axPos val="l"/>
        <c:numFmt formatCode="General" sourceLinked="1"/>
        <c:majorTickMark val="none"/>
        <c:minorTickMark val="none"/>
        <c:tickLblPos val="nextTo"/>
        <c:crossAx val="441544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374A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34978212450957"/>
                  <c:y val="-0.107360794440849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E375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FFA60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1FBA9A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3154712"/>
        <c:axId val="413155104"/>
      </c:barChart>
      <c:catAx>
        <c:axId val="413154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3155104"/>
        <c:crosses val="autoZero"/>
        <c:auto val="1"/>
        <c:lblAlgn val="ctr"/>
        <c:lblOffset val="100"/>
        <c:noMultiLvlLbl val="0"/>
      </c:catAx>
      <c:valAx>
        <c:axId val="413155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3154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50649F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41521016"/>
        <c:axId val="441524936"/>
      </c:barChart>
      <c:catAx>
        <c:axId val="441521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1524936"/>
        <c:crosses val="autoZero"/>
        <c:auto val="1"/>
        <c:lblAlgn val="ctr"/>
        <c:lblOffset val="100"/>
        <c:noMultiLvlLbl val="0"/>
      </c:catAx>
      <c:valAx>
        <c:axId val="4415249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1521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B08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796DA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3C43D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64D3E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27432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rgbClr val="2E2E2E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421166208"/>
        <c:axId val="10827960"/>
      </c:barChart>
      <c:catAx>
        <c:axId val="421166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27960"/>
        <c:crosses val="autoZero"/>
        <c:auto val="1"/>
        <c:lblAlgn val="ctr"/>
        <c:lblOffset val="100"/>
        <c:noMultiLvlLbl val="0"/>
      </c:catAx>
      <c:valAx>
        <c:axId val="10827960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211662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6E7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18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447727680"/>
        <c:axId val="447719840"/>
      </c:barChart>
      <c:catAx>
        <c:axId val="4477276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7719840"/>
        <c:crosses val="autoZero"/>
        <c:auto val="1"/>
        <c:lblAlgn val="ctr"/>
        <c:lblOffset val="100"/>
        <c:noMultiLvlLbl val="0"/>
      </c:catAx>
      <c:valAx>
        <c:axId val="4477198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4772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959B4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447726504"/>
        <c:axId val="447728464"/>
      </c:barChart>
      <c:catAx>
        <c:axId val="447726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7728464"/>
        <c:crosses val="autoZero"/>
        <c:auto val="1"/>
        <c:lblAlgn val="ctr"/>
        <c:lblOffset val="100"/>
        <c:noMultiLvlLbl val="0"/>
      </c:catAx>
      <c:valAx>
        <c:axId val="44772846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47726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37BC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5E375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447729640"/>
        <c:axId val="447723760"/>
      </c:barChart>
      <c:catAx>
        <c:axId val="44772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7723760"/>
        <c:crosses val="autoZero"/>
        <c:auto val="1"/>
        <c:lblAlgn val="ctr"/>
        <c:lblOffset val="100"/>
        <c:noMultiLvlLbl val="0"/>
      </c:catAx>
      <c:valAx>
        <c:axId val="447723760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477296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78703663971063E-2"/>
          <c:y val="3.0290539832927184E-2"/>
          <c:w val="0.52521296336028944"/>
          <c:h val="0.939418920334145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FDDB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3C6E7F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E57D26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39C12"/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47721016"/>
        <c:axId val="447738264"/>
      </c:barChart>
      <c:catAx>
        <c:axId val="447721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7738264"/>
        <c:crosses val="autoZero"/>
        <c:auto val="1"/>
        <c:lblAlgn val="ctr"/>
        <c:lblOffset val="100"/>
        <c:noMultiLvlLbl val="0"/>
      </c:catAx>
      <c:valAx>
        <c:axId val="44773826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47721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478703663971063E-2"/>
          <c:y val="3.0290539832927184E-2"/>
          <c:w val="0.52521296336028944"/>
          <c:h val="0.939418920334145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E7079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735EC3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31CA7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F39C12"/>
              </a:solidFill>
              <a:ln>
                <a:noFill/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82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447735520"/>
        <c:axId val="447734344"/>
      </c:barChart>
      <c:catAx>
        <c:axId val="447735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7734344"/>
        <c:crosses val="autoZero"/>
        <c:auto val="1"/>
        <c:lblAlgn val="ctr"/>
        <c:lblOffset val="100"/>
        <c:noMultiLvlLbl val="0"/>
      </c:catAx>
      <c:valAx>
        <c:axId val="447734344"/>
        <c:scaling>
          <c:orientation val="minMax"/>
          <c:max val="100"/>
        </c:scaling>
        <c:delete val="1"/>
        <c:axPos val="b"/>
        <c:numFmt formatCode="General" sourceLinked="1"/>
        <c:majorTickMark val="none"/>
        <c:minorTickMark val="none"/>
        <c:tickLblPos val="nextTo"/>
        <c:crossAx val="44773552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E375E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A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3C6E7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97A9D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B6C7F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BBC1C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dPt>
            <c:idx val="0"/>
            <c:bubble3D val="0"/>
            <c:spPr>
              <a:solidFill>
                <a:srgbClr val="A3C43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952191905936796"/>
                  <c:y val="0.100470555505947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57D2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3A3A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rgbClr val="7E8A8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8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9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6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7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8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9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6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7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8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9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2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4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5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6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7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8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9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Sheet1!$A$2:$A$61</c:f>
              <c:strCache>
                <c:ptCount val="60"/>
                <c:pt idx="0">
                  <c:v>minute 1</c:v>
                </c:pt>
                <c:pt idx="1">
                  <c:v>minute 2</c:v>
                </c:pt>
                <c:pt idx="2">
                  <c:v>minute 3</c:v>
                </c:pt>
                <c:pt idx="3">
                  <c:v>minute 4</c:v>
                </c:pt>
                <c:pt idx="4">
                  <c:v>minute 5</c:v>
                </c:pt>
                <c:pt idx="5">
                  <c:v>minute 6</c:v>
                </c:pt>
                <c:pt idx="6">
                  <c:v>minute 7</c:v>
                </c:pt>
                <c:pt idx="7">
                  <c:v>minute 8</c:v>
                </c:pt>
                <c:pt idx="8">
                  <c:v>minute 9</c:v>
                </c:pt>
                <c:pt idx="9">
                  <c:v>minute 10</c:v>
                </c:pt>
                <c:pt idx="10">
                  <c:v>minute 11</c:v>
                </c:pt>
                <c:pt idx="11">
                  <c:v>minute 12</c:v>
                </c:pt>
                <c:pt idx="12">
                  <c:v>minute 13</c:v>
                </c:pt>
                <c:pt idx="13">
                  <c:v>minute 14</c:v>
                </c:pt>
                <c:pt idx="14">
                  <c:v>minute 15</c:v>
                </c:pt>
                <c:pt idx="15">
                  <c:v>minute 16</c:v>
                </c:pt>
                <c:pt idx="16">
                  <c:v>minute 17</c:v>
                </c:pt>
                <c:pt idx="17">
                  <c:v>minute 18</c:v>
                </c:pt>
                <c:pt idx="18">
                  <c:v>minute 19</c:v>
                </c:pt>
                <c:pt idx="19">
                  <c:v>minute 20</c:v>
                </c:pt>
                <c:pt idx="20">
                  <c:v>minute 21</c:v>
                </c:pt>
                <c:pt idx="21">
                  <c:v>minute 22</c:v>
                </c:pt>
                <c:pt idx="22">
                  <c:v>minute 23</c:v>
                </c:pt>
                <c:pt idx="23">
                  <c:v>minute 24</c:v>
                </c:pt>
                <c:pt idx="24">
                  <c:v>minute 25</c:v>
                </c:pt>
                <c:pt idx="25">
                  <c:v>minute 26</c:v>
                </c:pt>
                <c:pt idx="26">
                  <c:v>minute 27</c:v>
                </c:pt>
                <c:pt idx="27">
                  <c:v>minute 28</c:v>
                </c:pt>
                <c:pt idx="28">
                  <c:v>minute 29</c:v>
                </c:pt>
                <c:pt idx="29">
                  <c:v>minute 30</c:v>
                </c:pt>
                <c:pt idx="30">
                  <c:v>minute 31</c:v>
                </c:pt>
                <c:pt idx="31">
                  <c:v>minute 32</c:v>
                </c:pt>
                <c:pt idx="32">
                  <c:v>minute 33</c:v>
                </c:pt>
                <c:pt idx="33">
                  <c:v>minute 34</c:v>
                </c:pt>
                <c:pt idx="34">
                  <c:v>minute 35</c:v>
                </c:pt>
                <c:pt idx="35">
                  <c:v>minute 36</c:v>
                </c:pt>
                <c:pt idx="36">
                  <c:v>minute 37</c:v>
                </c:pt>
                <c:pt idx="37">
                  <c:v>minute 38</c:v>
                </c:pt>
                <c:pt idx="38">
                  <c:v>minute 39</c:v>
                </c:pt>
                <c:pt idx="39">
                  <c:v>minute 40</c:v>
                </c:pt>
                <c:pt idx="40">
                  <c:v>minute 41</c:v>
                </c:pt>
                <c:pt idx="41">
                  <c:v>minute 42</c:v>
                </c:pt>
                <c:pt idx="42">
                  <c:v>minute 43</c:v>
                </c:pt>
                <c:pt idx="43">
                  <c:v>minute 44</c:v>
                </c:pt>
                <c:pt idx="44">
                  <c:v>minute 45</c:v>
                </c:pt>
                <c:pt idx="45">
                  <c:v>minute 46</c:v>
                </c:pt>
                <c:pt idx="46">
                  <c:v>minute 47</c:v>
                </c:pt>
                <c:pt idx="47">
                  <c:v>minute 48</c:v>
                </c:pt>
                <c:pt idx="48">
                  <c:v>minute 49</c:v>
                </c:pt>
                <c:pt idx="49">
                  <c:v>minute 50</c:v>
                </c:pt>
                <c:pt idx="50">
                  <c:v>minute 51</c:v>
                </c:pt>
                <c:pt idx="51">
                  <c:v>minute 52</c:v>
                </c:pt>
                <c:pt idx="52">
                  <c:v>minute 53</c:v>
                </c:pt>
                <c:pt idx="53">
                  <c:v>minute 54</c:v>
                </c:pt>
                <c:pt idx="54">
                  <c:v>minute 55</c:v>
                </c:pt>
                <c:pt idx="55">
                  <c:v>minute 56</c:v>
                </c:pt>
                <c:pt idx="56">
                  <c:v>minute 57</c:v>
                </c:pt>
                <c:pt idx="57">
                  <c:v>minute 58</c:v>
                </c:pt>
                <c:pt idx="58">
                  <c:v>minute 59</c:v>
                </c:pt>
                <c:pt idx="59">
                  <c:v>minute 60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1CA7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57D2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0649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37BC1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796DA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8036528326659787"/>
                  <c:y val="-0.2022403237643872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64D3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34978212450957"/>
                  <c:y val="-0.107360794440849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XXX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1CA7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952191905936796"/>
                  <c:y val="0.1004705555059476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400" b="1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noFill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4798BC-0ADC-4AFD-A18D-A71FA7DEFE5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3D098A-8FC5-4429-8CC5-BE92C67613A9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3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4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7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0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prstClr val="black"/>
                </a:solidFill>
              </a:rPr>
              <a:t>© Copyright Showeet.com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91545" y="620688"/>
            <a:ext cx="9590856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2F3A4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991545" y="3076"/>
            <a:ext cx="9590856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7"/>
            <a:ext cx="1627773" cy="45114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3352" y="6237312"/>
            <a:ext cx="576064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11099912" y="5777880"/>
            <a:ext cx="1092088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04664"/>
            <a:ext cx="10668000" cy="1368574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0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Slide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162880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0" name="Freeform 9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8" b="19440"/>
          <a:stretch/>
        </p:blipFill>
        <p:spPr>
          <a:xfrm>
            <a:off x="11099912" y="5777880"/>
            <a:ext cx="1092088" cy="108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04664"/>
            <a:ext cx="10668000" cy="1368574"/>
          </a:xfrm>
        </p:spPr>
        <p:txBody>
          <a:bodyPr>
            <a:noAutofit/>
          </a:bodyPr>
          <a:lstStyle>
            <a:lvl1pPr marL="0" indent="0">
              <a:buNone/>
              <a:defRPr sz="115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5pPr>
          </a:lstStyle>
          <a:p>
            <a:pPr lvl="0"/>
            <a:r>
              <a:rPr lang="en-US" dirty="0" smtClean="0"/>
              <a:t>0#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49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and Impress templates,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6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38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0" y="3034142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4"/>
            <a:ext cx="2914141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5" y="3076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4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4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image" Target="../media/image14.png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weet.com/fr/conditions-utilisation/" TargetMode="External"/><Relationship Id="rId3" Type="http://schemas.openxmlformats.org/officeDocument/2006/relationships/hyperlink" Target="http://www.showeet.com/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www.showeet.com/terms-of-use/" TargetMode="External"/><Relationship Id="rId9" Type="http://schemas.openxmlformats.org/officeDocument/2006/relationships/hyperlink" Target="http://www.showeet.com/es/condiciones-de-us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1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2106323"/>
            <a:ext cx="12192000" cy="3446017"/>
            <a:chOff x="0" y="2106323"/>
            <a:chExt cx="12192000" cy="3446017"/>
          </a:xfrm>
        </p:grpSpPr>
        <p:sp>
          <p:nvSpPr>
            <p:cNvPr id="35" name="Freeform 34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1524000" y="5164175"/>
            <a:ext cx="9144000" cy="835074"/>
          </a:xfrm>
        </p:spPr>
        <p:txBody>
          <a:bodyPr/>
          <a:lstStyle/>
          <a:p>
            <a:r>
              <a:rPr lang="en-US" dirty="0" smtClean="0"/>
              <a:t>Data-driven charts and editable shapes for PowerPoint</a:t>
            </a:r>
            <a:endParaRPr lang="en-US" dirty="0"/>
          </a:p>
        </p:txBody>
      </p:sp>
      <p:sp>
        <p:nvSpPr>
          <p:cNvPr id="39" name="Title 25"/>
          <p:cNvSpPr>
            <a:spLocks noGrp="1"/>
          </p:cNvSpPr>
          <p:nvPr>
            <p:ph type="ctrTitle"/>
          </p:nvPr>
        </p:nvSpPr>
        <p:spPr>
          <a:xfrm>
            <a:off x="1251279" y="141810"/>
            <a:ext cx="9689442" cy="2387600"/>
          </a:xfrm>
        </p:spPr>
        <p:txBody>
          <a:bodyPr bIns="274320">
            <a:noAutofit/>
          </a:bodyPr>
          <a:lstStyle/>
          <a:p>
            <a:r>
              <a:rPr lang="en-US" sz="8800" b="1" dirty="0"/>
              <a:t>Charts &amp; </a:t>
            </a:r>
            <a:r>
              <a:rPr lang="en-US" sz="8800" b="1" dirty="0" smtClean="0"/>
              <a:t>Infographics</a:t>
            </a:r>
            <a:endParaRPr lang="en-US" sz="8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22" y="3101656"/>
            <a:ext cx="1883357" cy="1383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13" y="2837472"/>
            <a:ext cx="2404238" cy="2005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965" y="3170421"/>
            <a:ext cx="2430035" cy="11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750213271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Donut 8"/>
          <p:cNvSpPr/>
          <p:nvPr/>
        </p:nvSpPr>
        <p:spPr>
          <a:xfrm>
            <a:off x="3875560" y="1700807"/>
            <a:ext cx="4464272" cy="4464497"/>
          </a:xfrm>
          <a:prstGeom prst="donut">
            <a:avLst>
              <a:gd name="adj" fmla="val 20173"/>
            </a:avLst>
          </a:prstGeom>
          <a:gradFill flip="none" rotWithShape="1">
            <a:gsLst>
              <a:gs pos="57000">
                <a:srgbClr val="757575">
                  <a:alpha val="20000"/>
                </a:srgbClr>
              </a:gs>
              <a:gs pos="0">
                <a:schemeClr val="bg1">
                  <a:alpha val="20000"/>
                </a:schemeClr>
              </a:gs>
              <a:gs pos="100000">
                <a:schemeClr val="tx1">
                  <a:alpha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Column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</a:t>
            </a:r>
            <a:r>
              <a:rPr lang="en-US" dirty="0" smtClean="0"/>
              <a:t>Progress Bars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00532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527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Stacked Bars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4560" y="1690886"/>
            <a:ext cx="11222881" cy="4437525"/>
            <a:chOff x="501886" y="1690886"/>
            <a:chExt cx="11222881" cy="4437525"/>
          </a:xfrm>
        </p:grpSpPr>
        <p:graphicFrame>
          <p:nvGraphicFramePr>
            <p:cNvPr id="26" name="Chart 25"/>
            <p:cNvGraphicFramePr/>
            <p:nvPr>
              <p:extLst>
                <p:ext uri="{D42A27DB-BD31-4B8C-83A1-F6EECF244321}">
                  <p14:modId xmlns:p14="http://schemas.microsoft.com/office/powerpoint/2010/main" val="787796246"/>
                </p:ext>
              </p:extLst>
            </p:nvPr>
          </p:nvGraphicFramePr>
          <p:xfrm>
            <a:off x="7516751" y="1690886"/>
            <a:ext cx="4208016" cy="4437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686884525"/>
                </p:ext>
              </p:extLst>
            </p:nvPr>
          </p:nvGraphicFramePr>
          <p:xfrm>
            <a:off x="501886" y="1690886"/>
            <a:ext cx="4208016" cy="4437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4689686" y="1978918"/>
            <a:ext cx="2812629" cy="3832520"/>
            <a:chOff x="4658172" y="1978918"/>
            <a:chExt cx="2812629" cy="3832520"/>
          </a:xfrm>
        </p:grpSpPr>
        <p:sp>
          <p:nvSpPr>
            <p:cNvPr id="10" name="TextBox 9"/>
            <p:cNvSpPr txBox="1"/>
            <p:nvPr/>
          </p:nvSpPr>
          <p:spPr>
            <a:xfrm>
              <a:off x="4658172" y="1978918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</a:rPr>
                <a:t>Information 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58172" y="3049116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</a:rPr>
                <a:t>Information 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58172" y="4119314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</a:rPr>
                <a:t>Information </a:t>
              </a:r>
              <a:r>
                <a:rPr lang="en-US" sz="3600" b="1" dirty="0">
                  <a:solidFill>
                    <a:schemeClr val="bg1">
                      <a:lumMod val="65000"/>
                    </a:schemeClr>
                  </a:solidFill>
                </a:rPr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8172" y="5165107"/>
              <a:ext cx="2812629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>
                      <a:lumMod val="65000"/>
                    </a:schemeClr>
                  </a:solidFill>
                </a:rPr>
                <a:t>Information 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6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Bars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263352" y="6237312"/>
            <a:ext cx="576064" cy="390437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ctr" defTabSz="914400" rtl="0" eaLnBrk="1" latinLnBrk="0" hangingPunct="1">
              <a:defRPr sz="1400" kern="1200">
                <a:solidFill>
                  <a:srgbClr val="2F3A4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52469363"/>
              </p:ext>
            </p:extLst>
          </p:nvPr>
        </p:nvGraphicFramePr>
        <p:xfrm>
          <a:off x="0" y="1526332"/>
          <a:ext cx="7464152" cy="4128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161152" y="1526333"/>
            <a:ext cx="1152129" cy="1033272"/>
            <a:chOff x="6672063" y="1540679"/>
            <a:chExt cx="1728193" cy="1038574"/>
          </a:xfrm>
          <a:solidFill>
            <a:srgbClr val="1C9E83"/>
          </a:solidFill>
        </p:grpSpPr>
        <p:sp>
          <p:nvSpPr>
            <p:cNvPr id="10" name="Isosceles Triangle 9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67874" y="2556795"/>
            <a:ext cx="1152129" cy="1033272"/>
            <a:chOff x="6672063" y="1540679"/>
            <a:chExt cx="1728193" cy="1038574"/>
          </a:xfrm>
          <a:solidFill>
            <a:srgbClr val="FFCB08"/>
          </a:solidFill>
        </p:grpSpPr>
        <p:sp>
          <p:nvSpPr>
            <p:cNvPr id="13" name="Isosceles Triangle 12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683744" y="3587257"/>
            <a:ext cx="1152129" cy="1033272"/>
            <a:chOff x="6672063" y="1540679"/>
            <a:chExt cx="1728193" cy="1038574"/>
          </a:xfrm>
          <a:solidFill>
            <a:srgbClr val="3C6E7F"/>
          </a:solidFill>
        </p:grpSpPr>
        <p:sp>
          <p:nvSpPr>
            <p:cNvPr id="16" name="Isosceles Triangle 15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83938" y="4617720"/>
            <a:ext cx="1152130" cy="1033272"/>
            <a:chOff x="6672063" y="1540679"/>
            <a:chExt cx="1728193" cy="1038574"/>
          </a:xfrm>
          <a:solidFill>
            <a:srgbClr val="EE7079"/>
          </a:solidFill>
        </p:grpSpPr>
        <p:sp>
          <p:nvSpPr>
            <p:cNvPr id="19" name="Isosceles Triangle 18"/>
            <p:cNvSpPr/>
            <p:nvPr/>
          </p:nvSpPr>
          <p:spPr>
            <a:xfrm rot="5400000">
              <a:off x="7196893" y="1375890"/>
              <a:ext cx="1038573" cy="13681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72063" y="1540679"/>
              <a:ext cx="360040" cy="1038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56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Infographics – Advanced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charts for 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35348"/>
              </p:ext>
            </p:extLst>
          </p:nvPr>
        </p:nvGraphicFramePr>
        <p:xfrm>
          <a:off x="2844800" y="1720551"/>
          <a:ext cx="6502400" cy="43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872304213"/>
              </p:ext>
            </p:extLst>
          </p:nvPr>
        </p:nvGraphicFramePr>
        <p:xfrm>
          <a:off x="2032000" y="1991485"/>
          <a:ext cx="8128000" cy="379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166745224"/>
              </p:ext>
            </p:extLst>
          </p:nvPr>
        </p:nvGraphicFramePr>
        <p:xfrm>
          <a:off x="2032000" y="117868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096307"/>
              </p:ext>
            </p:extLst>
          </p:nvPr>
        </p:nvGraphicFramePr>
        <p:xfrm>
          <a:off x="2438400" y="1449618"/>
          <a:ext cx="7315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Radial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2369" y="6096197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Overlay as much pie-charts as needed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08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Radial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802810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6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</a:t>
            </a:r>
            <a:r>
              <a:rPr lang="en-US" dirty="0" smtClean="0"/>
              <a:t>PowerPoint – Radial Chart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00066958"/>
              </p:ext>
            </p:extLst>
          </p:nvPr>
        </p:nvGraphicFramePr>
        <p:xfrm>
          <a:off x="1867756" y="1238300"/>
          <a:ext cx="8456488" cy="521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84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/>
          <a:lstStyle/>
          <a:p>
            <a:r>
              <a:rPr lang="en-US" dirty="0"/>
              <a:t>Infographics - Male </a:t>
            </a:r>
            <a:r>
              <a:rPr lang="en-US" dirty="0" smtClean="0"/>
              <a:t>/ Female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</a:t>
            </a:r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55130" y="1519565"/>
            <a:ext cx="6681741" cy="4043035"/>
            <a:chOff x="3228813" y="1519565"/>
            <a:chExt cx="6681741" cy="4043035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1986028931"/>
                </p:ext>
              </p:extLst>
            </p:nvPr>
          </p:nvGraphicFramePr>
          <p:xfrm>
            <a:off x="3228813" y="2033587"/>
            <a:ext cx="4176712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1495367829"/>
                </p:ext>
              </p:extLst>
            </p:nvPr>
          </p:nvGraphicFramePr>
          <p:xfrm>
            <a:off x="5733842" y="2033587"/>
            <a:ext cx="4176712" cy="3276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Freeform 7"/>
            <p:cNvSpPr/>
            <p:nvPr/>
          </p:nvSpPr>
          <p:spPr>
            <a:xfrm>
              <a:off x="6907798" y="1781175"/>
              <a:ext cx="1828800" cy="3781425"/>
            </a:xfrm>
            <a:custGeom>
              <a:avLst/>
              <a:gdLst>
                <a:gd name="connsiteX0" fmla="*/ 1188369 w 1828800"/>
                <a:gd name="connsiteY0" fmla="*/ 949460 h 3781425"/>
                <a:gd name="connsiteX1" fmla="*/ 637132 w 1828800"/>
                <a:gd name="connsiteY1" fmla="*/ 952753 h 3781425"/>
                <a:gd name="connsiteX2" fmla="*/ 564514 w 1828800"/>
                <a:gd name="connsiteY2" fmla="*/ 962633 h 3781425"/>
                <a:gd name="connsiteX3" fmla="*/ 501799 w 1828800"/>
                <a:gd name="connsiteY3" fmla="*/ 988978 h 3781425"/>
                <a:gd name="connsiteX4" fmla="*/ 462189 w 1828800"/>
                <a:gd name="connsiteY4" fmla="*/ 1018616 h 3781425"/>
                <a:gd name="connsiteX5" fmla="*/ 432481 w 1828800"/>
                <a:gd name="connsiteY5" fmla="*/ 1051547 h 3781425"/>
                <a:gd name="connsiteX6" fmla="*/ 402774 w 1828800"/>
                <a:gd name="connsiteY6" fmla="*/ 1084478 h 3781425"/>
                <a:gd name="connsiteX7" fmla="*/ 373067 w 1828800"/>
                <a:gd name="connsiteY7" fmla="*/ 1140462 h 3781425"/>
                <a:gd name="connsiteX8" fmla="*/ 356563 w 1828800"/>
                <a:gd name="connsiteY8" fmla="*/ 1193152 h 3781425"/>
                <a:gd name="connsiteX9" fmla="*/ 349961 w 1828800"/>
                <a:gd name="connsiteY9" fmla="*/ 1245842 h 3781425"/>
                <a:gd name="connsiteX10" fmla="*/ 346660 w 1828800"/>
                <a:gd name="connsiteY10" fmla="*/ 2026313 h 3781425"/>
                <a:gd name="connsiteX11" fmla="*/ 356563 w 1828800"/>
                <a:gd name="connsiteY11" fmla="*/ 2069123 h 3781425"/>
                <a:gd name="connsiteX12" fmla="*/ 376368 w 1828800"/>
                <a:gd name="connsiteY12" fmla="*/ 2098762 h 3781425"/>
                <a:gd name="connsiteX13" fmla="*/ 406075 w 1828800"/>
                <a:gd name="connsiteY13" fmla="*/ 2121814 h 3781425"/>
                <a:gd name="connsiteX14" fmla="*/ 439083 w 1828800"/>
                <a:gd name="connsiteY14" fmla="*/ 2128400 h 3781425"/>
                <a:gd name="connsiteX15" fmla="*/ 478693 w 1828800"/>
                <a:gd name="connsiteY15" fmla="*/ 2128400 h 3781425"/>
                <a:gd name="connsiteX16" fmla="*/ 521604 w 1828800"/>
                <a:gd name="connsiteY16" fmla="*/ 2111934 h 3781425"/>
                <a:gd name="connsiteX17" fmla="*/ 541408 w 1828800"/>
                <a:gd name="connsiteY17" fmla="*/ 2082296 h 3781425"/>
                <a:gd name="connsiteX18" fmla="*/ 557913 w 1828800"/>
                <a:gd name="connsiteY18" fmla="*/ 2052658 h 3781425"/>
                <a:gd name="connsiteX19" fmla="*/ 557913 w 1828800"/>
                <a:gd name="connsiteY19" fmla="*/ 1331463 h 3781425"/>
                <a:gd name="connsiteX20" fmla="*/ 610726 w 1828800"/>
                <a:gd name="connsiteY20" fmla="*/ 1331463 h 3781425"/>
                <a:gd name="connsiteX21" fmla="*/ 610726 w 1828800"/>
                <a:gd name="connsiteY21" fmla="*/ 3264529 h 3781425"/>
                <a:gd name="connsiteX22" fmla="*/ 627230 w 1828800"/>
                <a:gd name="connsiteY22" fmla="*/ 3317219 h 3781425"/>
                <a:gd name="connsiteX23" fmla="*/ 647035 w 1828800"/>
                <a:gd name="connsiteY23" fmla="*/ 3340271 h 3781425"/>
                <a:gd name="connsiteX24" fmla="*/ 676742 w 1828800"/>
                <a:gd name="connsiteY24" fmla="*/ 3363322 h 3781425"/>
                <a:gd name="connsiteX25" fmla="*/ 699848 w 1828800"/>
                <a:gd name="connsiteY25" fmla="*/ 3373202 h 3781425"/>
                <a:gd name="connsiteX26" fmla="*/ 739457 w 1828800"/>
                <a:gd name="connsiteY26" fmla="*/ 3379788 h 3781425"/>
                <a:gd name="connsiteX27" fmla="*/ 782368 w 1828800"/>
                <a:gd name="connsiteY27" fmla="*/ 3379788 h 3781425"/>
                <a:gd name="connsiteX28" fmla="*/ 821978 w 1828800"/>
                <a:gd name="connsiteY28" fmla="*/ 3366616 h 3781425"/>
                <a:gd name="connsiteX29" fmla="*/ 851685 w 1828800"/>
                <a:gd name="connsiteY29" fmla="*/ 3340271 h 3781425"/>
                <a:gd name="connsiteX30" fmla="*/ 874791 w 1828800"/>
                <a:gd name="connsiteY30" fmla="*/ 3313926 h 3781425"/>
                <a:gd name="connsiteX31" fmla="*/ 887994 w 1828800"/>
                <a:gd name="connsiteY31" fmla="*/ 3277701 h 3781425"/>
                <a:gd name="connsiteX32" fmla="*/ 891295 w 1828800"/>
                <a:gd name="connsiteY32" fmla="*/ 3244770 h 3781425"/>
                <a:gd name="connsiteX33" fmla="*/ 887994 w 1828800"/>
                <a:gd name="connsiteY33" fmla="*/ 2118520 h 3781425"/>
                <a:gd name="connsiteX34" fmla="*/ 940807 w 1828800"/>
                <a:gd name="connsiteY34" fmla="*/ 2121814 h 3781425"/>
                <a:gd name="connsiteX35" fmla="*/ 940807 w 1828800"/>
                <a:gd name="connsiteY35" fmla="*/ 3244770 h 3781425"/>
                <a:gd name="connsiteX36" fmla="*/ 947409 w 1828800"/>
                <a:gd name="connsiteY36" fmla="*/ 3290874 h 3781425"/>
                <a:gd name="connsiteX37" fmla="*/ 960612 w 1828800"/>
                <a:gd name="connsiteY37" fmla="*/ 3320512 h 3781425"/>
                <a:gd name="connsiteX38" fmla="*/ 980417 w 1828800"/>
                <a:gd name="connsiteY38" fmla="*/ 3343564 h 3781425"/>
                <a:gd name="connsiteX39" fmla="*/ 1010124 w 1828800"/>
                <a:gd name="connsiteY39" fmla="*/ 3366616 h 3781425"/>
                <a:gd name="connsiteX40" fmla="*/ 1046433 w 1828800"/>
                <a:gd name="connsiteY40" fmla="*/ 3379788 h 3781425"/>
                <a:gd name="connsiteX41" fmla="*/ 1079442 w 1828800"/>
                <a:gd name="connsiteY41" fmla="*/ 3379788 h 3781425"/>
                <a:gd name="connsiteX42" fmla="*/ 1119051 w 1828800"/>
                <a:gd name="connsiteY42" fmla="*/ 3379788 h 3781425"/>
                <a:gd name="connsiteX43" fmla="*/ 1152060 w 1828800"/>
                <a:gd name="connsiteY43" fmla="*/ 3366616 h 3781425"/>
                <a:gd name="connsiteX44" fmla="*/ 1175165 w 1828800"/>
                <a:gd name="connsiteY44" fmla="*/ 3350150 h 3781425"/>
                <a:gd name="connsiteX45" fmla="*/ 1194970 w 1828800"/>
                <a:gd name="connsiteY45" fmla="*/ 3327098 h 3781425"/>
                <a:gd name="connsiteX46" fmla="*/ 1211474 w 1828800"/>
                <a:gd name="connsiteY46" fmla="*/ 3297460 h 3781425"/>
                <a:gd name="connsiteX47" fmla="*/ 1221377 w 1828800"/>
                <a:gd name="connsiteY47" fmla="*/ 3257942 h 3781425"/>
                <a:gd name="connsiteX48" fmla="*/ 1221377 w 1828800"/>
                <a:gd name="connsiteY48" fmla="*/ 1334756 h 3781425"/>
                <a:gd name="connsiteX49" fmla="*/ 1270889 w 1828800"/>
                <a:gd name="connsiteY49" fmla="*/ 1334756 h 3781425"/>
                <a:gd name="connsiteX50" fmla="*/ 1267588 w 1828800"/>
                <a:gd name="connsiteY50" fmla="*/ 2029606 h 3781425"/>
                <a:gd name="connsiteX51" fmla="*/ 1280791 w 1828800"/>
                <a:gd name="connsiteY51" fmla="*/ 2075710 h 3781425"/>
                <a:gd name="connsiteX52" fmla="*/ 1303897 w 1828800"/>
                <a:gd name="connsiteY52" fmla="*/ 2105348 h 3781425"/>
                <a:gd name="connsiteX53" fmla="*/ 1330304 w 1828800"/>
                <a:gd name="connsiteY53" fmla="*/ 2121814 h 3781425"/>
                <a:gd name="connsiteX54" fmla="*/ 1360011 w 1828800"/>
                <a:gd name="connsiteY54" fmla="*/ 2128400 h 3781425"/>
                <a:gd name="connsiteX55" fmla="*/ 1396320 w 1828800"/>
                <a:gd name="connsiteY55" fmla="*/ 2128400 h 3781425"/>
                <a:gd name="connsiteX56" fmla="*/ 1429328 w 1828800"/>
                <a:gd name="connsiteY56" fmla="*/ 2121814 h 3781425"/>
                <a:gd name="connsiteX57" fmla="*/ 1449133 w 1828800"/>
                <a:gd name="connsiteY57" fmla="*/ 2098762 h 3781425"/>
                <a:gd name="connsiteX58" fmla="*/ 1472239 w 1828800"/>
                <a:gd name="connsiteY58" fmla="*/ 2072417 h 3781425"/>
                <a:gd name="connsiteX59" fmla="*/ 1482141 w 1828800"/>
                <a:gd name="connsiteY59" fmla="*/ 2029606 h 3781425"/>
                <a:gd name="connsiteX60" fmla="*/ 1482141 w 1828800"/>
                <a:gd name="connsiteY60" fmla="*/ 1259014 h 3781425"/>
                <a:gd name="connsiteX61" fmla="*/ 1472239 w 1828800"/>
                <a:gd name="connsiteY61" fmla="*/ 1186565 h 3781425"/>
                <a:gd name="connsiteX62" fmla="*/ 1452434 w 1828800"/>
                <a:gd name="connsiteY62" fmla="*/ 1137168 h 3781425"/>
                <a:gd name="connsiteX63" fmla="*/ 1416125 w 1828800"/>
                <a:gd name="connsiteY63" fmla="*/ 1071306 h 3781425"/>
                <a:gd name="connsiteX64" fmla="*/ 1379816 w 1828800"/>
                <a:gd name="connsiteY64" fmla="*/ 1031788 h 3781425"/>
                <a:gd name="connsiteX65" fmla="*/ 1333604 w 1828800"/>
                <a:gd name="connsiteY65" fmla="*/ 995564 h 3781425"/>
                <a:gd name="connsiteX66" fmla="*/ 1290694 w 1828800"/>
                <a:gd name="connsiteY66" fmla="*/ 972512 h 3781425"/>
                <a:gd name="connsiteX67" fmla="*/ 1231279 w 1828800"/>
                <a:gd name="connsiteY67" fmla="*/ 952753 h 3781425"/>
                <a:gd name="connsiteX68" fmla="*/ 914398 w 1828800"/>
                <a:gd name="connsiteY68" fmla="*/ 401637 h 3781425"/>
                <a:gd name="connsiteX69" fmla="*/ 675349 w 1828800"/>
                <a:gd name="connsiteY69" fmla="*/ 640685 h 3781425"/>
                <a:gd name="connsiteX70" fmla="*/ 914398 w 1828800"/>
                <a:gd name="connsiteY70" fmla="*/ 879734 h 3781425"/>
                <a:gd name="connsiteX71" fmla="*/ 1153446 w 1828800"/>
                <a:gd name="connsiteY71" fmla="*/ 640685 h 3781425"/>
                <a:gd name="connsiteX72" fmla="*/ 1084679 w 1828800"/>
                <a:gd name="connsiteY72" fmla="*/ 470404 h 3781425"/>
                <a:gd name="connsiteX73" fmla="*/ 914398 w 1828800"/>
                <a:gd name="connsiteY73" fmla="*/ 401637 h 3781425"/>
                <a:gd name="connsiteX74" fmla="*/ 0 w 1828800"/>
                <a:gd name="connsiteY74" fmla="*/ 0 h 3781425"/>
                <a:gd name="connsiteX75" fmla="*/ 1828800 w 1828800"/>
                <a:gd name="connsiteY75" fmla="*/ 0 h 3781425"/>
                <a:gd name="connsiteX76" fmla="*/ 1828800 w 1828800"/>
                <a:gd name="connsiteY76" fmla="*/ 3781425 h 3781425"/>
                <a:gd name="connsiteX77" fmla="*/ 0 w 1828800"/>
                <a:gd name="connsiteY77" fmla="*/ 3781425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828800" h="3781425">
                  <a:moveTo>
                    <a:pt x="1188369" y="949460"/>
                  </a:moveTo>
                  <a:lnTo>
                    <a:pt x="637132" y="952753"/>
                  </a:lnTo>
                  <a:lnTo>
                    <a:pt x="564514" y="962633"/>
                  </a:lnTo>
                  <a:lnTo>
                    <a:pt x="501799" y="988978"/>
                  </a:lnTo>
                  <a:lnTo>
                    <a:pt x="462189" y="1018616"/>
                  </a:lnTo>
                  <a:lnTo>
                    <a:pt x="432481" y="1051547"/>
                  </a:lnTo>
                  <a:lnTo>
                    <a:pt x="402774" y="1084478"/>
                  </a:lnTo>
                  <a:lnTo>
                    <a:pt x="373067" y="1140462"/>
                  </a:lnTo>
                  <a:lnTo>
                    <a:pt x="356563" y="1193152"/>
                  </a:lnTo>
                  <a:lnTo>
                    <a:pt x="349961" y="1245842"/>
                  </a:lnTo>
                  <a:lnTo>
                    <a:pt x="346660" y="2026313"/>
                  </a:lnTo>
                  <a:lnTo>
                    <a:pt x="356563" y="2069123"/>
                  </a:lnTo>
                  <a:lnTo>
                    <a:pt x="376368" y="2098762"/>
                  </a:lnTo>
                  <a:lnTo>
                    <a:pt x="406075" y="2121814"/>
                  </a:lnTo>
                  <a:lnTo>
                    <a:pt x="439083" y="2128400"/>
                  </a:lnTo>
                  <a:lnTo>
                    <a:pt x="478693" y="2128400"/>
                  </a:lnTo>
                  <a:lnTo>
                    <a:pt x="521604" y="2111934"/>
                  </a:lnTo>
                  <a:lnTo>
                    <a:pt x="541408" y="2082296"/>
                  </a:lnTo>
                  <a:lnTo>
                    <a:pt x="557913" y="2052658"/>
                  </a:lnTo>
                  <a:lnTo>
                    <a:pt x="557913" y="1331463"/>
                  </a:lnTo>
                  <a:lnTo>
                    <a:pt x="610726" y="1331463"/>
                  </a:lnTo>
                  <a:lnTo>
                    <a:pt x="610726" y="3264529"/>
                  </a:lnTo>
                  <a:lnTo>
                    <a:pt x="627230" y="3317219"/>
                  </a:lnTo>
                  <a:lnTo>
                    <a:pt x="647035" y="3340271"/>
                  </a:lnTo>
                  <a:lnTo>
                    <a:pt x="676742" y="3363322"/>
                  </a:lnTo>
                  <a:lnTo>
                    <a:pt x="699848" y="3373202"/>
                  </a:lnTo>
                  <a:lnTo>
                    <a:pt x="739457" y="3379788"/>
                  </a:lnTo>
                  <a:lnTo>
                    <a:pt x="782368" y="3379788"/>
                  </a:lnTo>
                  <a:lnTo>
                    <a:pt x="821978" y="3366616"/>
                  </a:lnTo>
                  <a:lnTo>
                    <a:pt x="851685" y="3340271"/>
                  </a:lnTo>
                  <a:lnTo>
                    <a:pt x="874791" y="3313926"/>
                  </a:lnTo>
                  <a:lnTo>
                    <a:pt x="887994" y="3277701"/>
                  </a:lnTo>
                  <a:lnTo>
                    <a:pt x="891295" y="3244770"/>
                  </a:lnTo>
                  <a:lnTo>
                    <a:pt x="887994" y="2118520"/>
                  </a:lnTo>
                  <a:lnTo>
                    <a:pt x="940807" y="2121814"/>
                  </a:lnTo>
                  <a:lnTo>
                    <a:pt x="940807" y="3244770"/>
                  </a:lnTo>
                  <a:lnTo>
                    <a:pt x="947409" y="3290874"/>
                  </a:lnTo>
                  <a:lnTo>
                    <a:pt x="960612" y="3320512"/>
                  </a:lnTo>
                  <a:lnTo>
                    <a:pt x="980417" y="3343564"/>
                  </a:lnTo>
                  <a:lnTo>
                    <a:pt x="1010124" y="3366616"/>
                  </a:lnTo>
                  <a:lnTo>
                    <a:pt x="1046433" y="3379788"/>
                  </a:lnTo>
                  <a:lnTo>
                    <a:pt x="1079442" y="3379788"/>
                  </a:lnTo>
                  <a:lnTo>
                    <a:pt x="1119051" y="3379788"/>
                  </a:lnTo>
                  <a:lnTo>
                    <a:pt x="1152060" y="3366616"/>
                  </a:lnTo>
                  <a:lnTo>
                    <a:pt x="1175165" y="3350150"/>
                  </a:lnTo>
                  <a:lnTo>
                    <a:pt x="1194970" y="3327098"/>
                  </a:lnTo>
                  <a:lnTo>
                    <a:pt x="1211474" y="3297460"/>
                  </a:lnTo>
                  <a:lnTo>
                    <a:pt x="1221377" y="3257942"/>
                  </a:lnTo>
                  <a:lnTo>
                    <a:pt x="1221377" y="1334756"/>
                  </a:lnTo>
                  <a:lnTo>
                    <a:pt x="1270889" y="1334756"/>
                  </a:lnTo>
                  <a:lnTo>
                    <a:pt x="1267588" y="2029606"/>
                  </a:lnTo>
                  <a:lnTo>
                    <a:pt x="1280791" y="2075710"/>
                  </a:lnTo>
                  <a:lnTo>
                    <a:pt x="1303897" y="2105348"/>
                  </a:lnTo>
                  <a:lnTo>
                    <a:pt x="1330304" y="2121814"/>
                  </a:lnTo>
                  <a:lnTo>
                    <a:pt x="1360011" y="2128400"/>
                  </a:lnTo>
                  <a:lnTo>
                    <a:pt x="1396320" y="2128400"/>
                  </a:lnTo>
                  <a:lnTo>
                    <a:pt x="1429328" y="2121814"/>
                  </a:lnTo>
                  <a:lnTo>
                    <a:pt x="1449133" y="2098762"/>
                  </a:lnTo>
                  <a:lnTo>
                    <a:pt x="1472239" y="2072417"/>
                  </a:lnTo>
                  <a:lnTo>
                    <a:pt x="1482141" y="2029606"/>
                  </a:lnTo>
                  <a:lnTo>
                    <a:pt x="1482141" y="1259014"/>
                  </a:lnTo>
                  <a:lnTo>
                    <a:pt x="1472239" y="1186565"/>
                  </a:lnTo>
                  <a:lnTo>
                    <a:pt x="1452434" y="1137168"/>
                  </a:lnTo>
                  <a:lnTo>
                    <a:pt x="1416125" y="1071306"/>
                  </a:lnTo>
                  <a:lnTo>
                    <a:pt x="1379816" y="1031788"/>
                  </a:lnTo>
                  <a:lnTo>
                    <a:pt x="1333604" y="995564"/>
                  </a:lnTo>
                  <a:lnTo>
                    <a:pt x="1290694" y="972512"/>
                  </a:lnTo>
                  <a:lnTo>
                    <a:pt x="1231279" y="952753"/>
                  </a:lnTo>
                  <a:close/>
                  <a:moveTo>
                    <a:pt x="914398" y="401637"/>
                  </a:moveTo>
                  <a:cubicBezTo>
                    <a:pt x="783412" y="401637"/>
                    <a:pt x="675349" y="506425"/>
                    <a:pt x="675349" y="640685"/>
                  </a:cubicBezTo>
                  <a:cubicBezTo>
                    <a:pt x="675349" y="771671"/>
                    <a:pt x="783412" y="879734"/>
                    <a:pt x="914398" y="879734"/>
                  </a:cubicBezTo>
                  <a:cubicBezTo>
                    <a:pt x="1048658" y="879734"/>
                    <a:pt x="1153446" y="771671"/>
                    <a:pt x="1153446" y="640685"/>
                  </a:cubicBezTo>
                  <a:cubicBezTo>
                    <a:pt x="1153446" y="575193"/>
                    <a:pt x="1130524" y="516249"/>
                    <a:pt x="1084679" y="470404"/>
                  </a:cubicBezTo>
                  <a:cubicBezTo>
                    <a:pt x="1038834" y="424559"/>
                    <a:pt x="979890" y="401637"/>
                    <a:pt x="914398" y="401637"/>
                  </a:cubicBezTo>
                  <a:close/>
                  <a:moveTo>
                    <a:pt x="0" y="0"/>
                  </a:moveTo>
                  <a:lnTo>
                    <a:pt x="1828800" y="0"/>
                  </a:lnTo>
                  <a:lnTo>
                    <a:pt x="1828800" y="3781425"/>
                  </a:lnTo>
                  <a:lnTo>
                    <a:pt x="0" y="378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4402769" y="1781175"/>
              <a:ext cx="1828800" cy="3781425"/>
            </a:xfrm>
            <a:custGeom>
              <a:avLst/>
              <a:gdLst>
                <a:gd name="connsiteX0" fmla="*/ 727461 w 1828800"/>
                <a:gd name="connsiteY0" fmla="*/ 959420 h 3781425"/>
                <a:gd name="connsiteX1" fmla="*/ 668427 w 1828800"/>
                <a:gd name="connsiteY1" fmla="*/ 969259 h 3781425"/>
                <a:gd name="connsiteX2" fmla="*/ 612673 w 1828800"/>
                <a:gd name="connsiteY2" fmla="*/ 988935 h 3781425"/>
                <a:gd name="connsiteX3" fmla="*/ 563479 w 1828800"/>
                <a:gd name="connsiteY3" fmla="*/ 1021730 h 3781425"/>
                <a:gd name="connsiteX4" fmla="*/ 520844 w 1828800"/>
                <a:gd name="connsiteY4" fmla="*/ 1064363 h 3781425"/>
                <a:gd name="connsiteX5" fmla="*/ 484768 w 1828800"/>
                <a:gd name="connsiteY5" fmla="*/ 1113555 h 3781425"/>
                <a:gd name="connsiteX6" fmla="*/ 461810 w 1828800"/>
                <a:gd name="connsiteY6" fmla="*/ 1159468 h 3781425"/>
                <a:gd name="connsiteX7" fmla="*/ 248634 w 1828800"/>
                <a:gd name="connsiteY7" fmla="*/ 1871112 h 3781425"/>
                <a:gd name="connsiteX8" fmla="*/ 242074 w 1828800"/>
                <a:gd name="connsiteY8" fmla="*/ 1913745 h 3781425"/>
                <a:gd name="connsiteX9" fmla="*/ 245354 w 1828800"/>
                <a:gd name="connsiteY9" fmla="*/ 1956378 h 3781425"/>
                <a:gd name="connsiteX10" fmla="*/ 268311 w 1828800"/>
                <a:gd name="connsiteY10" fmla="*/ 1985893 h 3781425"/>
                <a:gd name="connsiteX11" fmla="*/ 297828 w 1828800"/>
                <a:gd name="connsiteY11" fmla="*/ 2008849 h 3781425"/>
                <a:gd name="connsiteX12" fmla="*/ 327345 w 1828800"/>
                <a:gd name="connsiteY12" fmla="*/ 2015408 h 3781425"/>
                <a:gd name="connsiteX13" fmla="*/ 369980 w 1828800"/>
                <a:gd name="connsiteY13" fmla="*/ 2015408 h 3781425"/>
                <a:gd name="connsiteX14" fmla="*/ 402777 w 1828800"/>
                <a:gd name="connsiteY14" fmla="*/ 1992452 h 3781425"/>
                <a:gd name="connsiteX15" fmla="*/ 432293 w 1828800"/>
                <a:gd name="connsiteY15" fmla="*/ 1956378 h 3781425"/>
                <a:gd name="connsiteX16" fmla="*/ 622512 w 1828800"/>
                <a:gd name="connsiteY16" fmla="*/ 1300485 h 3781425"/>
                <a:gd name="connsiteX17" fmla="*/ 674987 w 1828800"/>
                <a:gd name="connsiteY17" fmla="*/ 1300485 h 3781425"/>
                <a:gd name="connsiteX18" fmla="*/ 356862 w 1828800"/>
                <a:gd name="connsiteY18" fmla="*/ 2415503 h 3781425"/>
                <a:gd name="connsiteX19" fmla="*/ 658588 w 1828800"/>
                <a:gd name="connsiteY19" fmla="*/ 2415503 h 3781425"/>
                <a:gd name="connsiteX20" fmla="*/ 658588 w 1828800"/>
                <a:gd name="connsiteY20" fmla="*/ 3291120 h 3781425"/>
                <a:gd name="connsiteX21" fmla="*/ 674987 w 1828800"/>
                <a:gd name="connsiteY21" fmla="*/ 3333753 h 3781425"/>
                <a:gd name="connsiteX22" fmla="*/ 704503 w 1828800"/>
                <a:gd name="connsiteY22" fmla="*/ 3356709 h 3781425"/>
                <a:gd name="connsiteX23" fmla="*/ 740579 w 1828800"/>
                <a:gd name="connsiteY23" fmla="*/ 3369827 h 3781425"/>
                <a:gd name="connsiteX24" fmla="*/ 786494 w 1828800"/>
                <a:gd name="connsiteY24" fmla="*/ 3369827 h 3781425"/>
                <a:gd name="connsiteX25" fmla="*/ 825850 w 1828800"/>
                <a:gd name="connsiteY25" fmla="*/ 3359989 h 3781425"/>
                <a:gd name="connsiteX26" fmla="*/ 852087 w 1828800"/>
                <a:gd name="connsiteY26" fmla="*/ 3337032 h 3781425"/>
                <a:gd name="connsiteX27" fmla="*/ 871765 w 1828800"/>
                <a:gd name="connsiteY27" fmla="*/ 3310797 h 3781425"/>
                <a:gd name="connsiteX28" fmla="*/ 878324 w 1828800"/>
                <a:gd name="connsiteY28" fmla="*/ 3274723 h 3781425"/>
                <a:gd name="connsiteX29" fmla="*/ 878324 w 1828800"/>
                <a:gd name="connsiteY29" fmla="*/ 2415503 h 3781425"/>
                <a:gd name="connsiteX30" fmla="*/ 947197 w 1828800"/>
                <a:gd name="connsiteY30" fmla="*/ 2415503 h 3781425"/>
                <a:gd name="connsiteX31" fmla="*/ 947197 w 1828800"/>
                <a:gd name="connsiteY31" fmla="*/ 3264884 h 3781425"/>
                <a:gd name="connsiteX32" fmla="*/ 953756 w 1828800"/>
                <a:gd name="connsiteY32" fmla="*/ 3310797 h 3781425"/>
                <a:gd name="connsiteX33" fmla="*/ 970154 w 1828800"/>
                <a:gd name="connsiteY33" fmla="*/ 3340312 h 3781425"/>
                <a:gd name="connsiteX34" fmla="*/ 1002950 w 1828800"/>
                <a:gd name="connsiteY34" fmla="*/ 3359989 h 3781425"/>
                <a:gd name="connsiteX35" fmla="*/ 1032467 w 1828800"/>
                <a:gd name="connsiteY35" fmla="*/ 3369827 h 3781425"/>
                <a:gd name="connsiteX36" fmla="*/ 1088221 w 1828800"/>
                <a:gd name="connsiteY36" fmla="*/ 3369827 h 3781425"/>
                <a:gd name="connsiteX37" fmla="*/ 1127577 w 1828800"/>
                <a:gd name="connsiteY37" fmla="*/ 3353430 h 3781425"/>
                <a:gd name="connsiteX38" fmla="*/ 1150534 w 1828800"/>
                <a:gd name="connsiteY38" fmla="*/ 3327194 h 3781425"/>
                <a:gd name="connsiteX39" fmla="*/ 1166932 w 1828800"/>
                <a:gd name="connsiteY39" fmla="*/ 3291120 h 3781425"/>
                <a:gd name="connsiteX40" fmla="*/ 1170212 w 1828800"/>
                <a:gd name="connsiteY40" fmla="*/ 3264884 h 3781425"/>
                <a:gd name="connsiteX41" fmla="*/ 1170212 w 1828800"/>
                <a:gd name="connsiteY41" fmla="*/ 2415503 h 3781425"/>
                <a:gd name="connsiteX42" fmla="*/ 1471939 w 1828800"/>
                <a:gd name="connsiteY42" fmla="*/ 2415503 h 3781425"/>
                <a:gd name="connsiteX43" fmla="*/ 1147255 w 1828800"/>
                <a:gd name="connsiteY43" fmla="*/ 1300485 h 3781425"/>
                <a:gd name="connsiteX44" fmla="*/ 1203008 w 1828800"/>
                <a:gd name="connsiteY44" fmla="*/ 1300485 h 3781425"/>
                <a:gd name="connsiteX45" fmla="*/ 1396507 w 1828800"/>
                <a:gd name="connsiteY45" fmla="*/ 1956378 h 3781425"/>
                <a:gd name="connsiteX46" fmla="*/ 1419465 w 1828800"/>
                <a:gd name="connsiteY46" fmla="*/ 1989172 h 3781425"/>
                <a:gd name="connsiteX47" fmla="*/ 1455541 w 1828800"/>
                <a:gd name="connsiteY47" fmla="*/ 2012129 h 3781425"/>
                <a:gd name="connsiteX48" fmla="*/ 1488337 w 1828800"/>
                <a:gd name="connsiteY48" fmla="*/ 2018687 h 3781425"/>
                <a:gd name="connsiteX49" fmla="*/ 1527693 w 1828800"/>
                <a:gd name="connsiteY49" fmla="*/ 2015408 h 3781425"/>
                <a:gd name="connsiteX50" fmla="*/ 1557209 w 1828800"/>
                <a:gd name="connsiteY50" fmla="*/ 1992452 h 3781425"/>
                <a:gd name="connsiteX51" fmla="*/ 1576887 w 1828800"/>
                <a:gd name="connsiteY51" fmla="*/ 1959657 h 3781425"/>
                <a:gd name="connsiteX52" fmla="*/ 1586726 w 1828800"/>
                <a:gd name="connsiteY52" fmla="*/ 1923583 h 3781425"/>
                <a:gd name="connsiteX53" fmla="*/ 1586726 w 1828800"/>
                <a:gd name="connsiteY53" fmla="*/ 1887509 h 3781425"/>
                <a:gd name="connsiteX54" fmla="*/ 1393227 w 1828800"/>
                <a:gd name="connsiteY54" fmla="*/ 1231616 h 3781425"/>
                <a:gd name="connsiteX55" fmla="*/ 1370270 w 1828800"/>
                <a:gd name="connsiteY55" fmla="*/ 1159468 h 3781425"/>
                <a:gd name="connsiteX56" fmla="*/ 1344033 w 1828800"/>
                <a:gd name="connsiteY56" fmla="*/ 1110276 h 3781425"/>
                <a:gd name="connsiteX57" fmla="*/ 1301398 w 1828800"/>
                <a:gd name="connsiteY57" fmla="*/ 1057804 h 3781425"/>
                <a:gd name="connsiteX58" fmla="*/ 1268601 w 1828800"/>
                <a:gd name="connsiteY58" fmla="*/ 1028289 h 3781425"/>
                <a:gd name="connsiteX59" fmla="*/ 1216127 w 1828800"/>
                <a:gd name="connsiteY59" fmla="*/ 992215 h 3781425"/>
                <a:gd name="connsiteX60" fmla="*/ 1166932 w 1828800"/>
                <a:gd name="connsiteY60" fmla="*/ 972538 h 3781425"/>
                <a:gd name="connsiteX61" fmla="*/ 1124297 w 1828800"/>
                <a:gd name="connsiteY61" fmla="*/ 959420 h 3781425"/>
                <a:gd name="connsiteX62" fmla="*/ 909415 w 1828800"/>
                <a:gd name="connsiteY62" fmla="*/ 411597 h 3781425"/>
                <a:gd name="connsiteX63" fmla="*/ 670366 w 1828800"/>
                <a:gd name="connsiteY63" fmla="*/ 644053 h 3781425"/>
                <a:gd name="connsiteX64" fmla="*/ 909415 w 1828800"/>
                <a:gd name="connsiteY64" fmla="*/ 879737 h 3781425"/>
                <a:gd name="connsiteX65" fmla="*/ 1148463 w 1828800"/>
                <a:gd name="connsiteY65" fmla="*/ 644053 h 3781425"/>
                <a:gd name="connsiteX66" fmla="*/ 1078741 w 1828800"/>
                <a:gd name="connsiteY66" fmla="*/ 479396 h 3781425"/>
                <a:gd name="connsiteX67" fmla="*/ 909415 w 1828800"/>
                <a:gd name="connsiteY67" fmla="*/ 411597 h 3781425"/>
                <a:gd name="connsiteX68" fmla="*/ 0 w 1828800"/>
                <a:gd name="connsiteY68" fmla="*/ 0 h 3781425"/>
                <a:gd name="connsiteX69" fmla="*/ 1828800 w 1828800"/>
                <a:gd name="connsiteY69" fmla="*/ 0 h 3781425"/>
                <a:gd name="connsiteX70" fmla="*/ 1828800 w 1828800"/>
                <a:gd name="connsiteY70" fmla="*/ 3781425 h 3781425"/>
                <a:gd name="connsiteX71" fmla="*/ 0 w 1828800"/>
                <a:gd name="connsiteY71" fmla="*/ 3781425 h 378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828800" h="3781425">
                  <a:moveTo>
                    <a:pt x="727461" y="959420"/>
                  </a:moveTo>
                  <a:lnTo>
                    <a:pt x="668427" y="969259"/>
                  </a:lnTo>
                  <a:lnTo>
                    <a:pt x="612673" y="988935"/>
                  </a:lnTo>
                  <a:lnTo>
                    <a:pt x="563479" y="1021730"/>
                  </a:lnTo>
                  <a:lnTo>
                    <a:pt x="520844" y="1064363"/>
                  </a:lnTo>
                  <a:lnTo>
                    <a:pt x="484768" y="1113555"/>
                  </a:lnTo>
                  <a:lnTo>
                    <a:pt x="461810" y="1159468"/>
                  </a:lnTo>
                  <a:lnTo>
                    <a:pt x="248634" y="1871112"/>
                  </a:lnTo>
                  <a:lnTo>
                    <a:pt x="242074" y="1913745"/>
                  </a:lnTo>
                  <a:lnTo>
                    <a:pt x="245354" y="1956378"/>
                  </a:lnTo>
                  <a:lnTo>
                    <a:pt x="268311" y="1985893"/>
                  </a:lnTo>
                  <a:lnTo>
                    <a:pt x="297828" y="2008849"/>
                  </a:lnTo>
                  <a:lnTo>
                    <a:pt x="327345" y="2015408"/>
                  </a:lnTo>
                  <a:lnTo>
                    <a:pt x="369980" y="2015408"/>
                  </a:lnTo>
                  <a:lnTo>
                    <a:pt x="402777" y="1992452"/>
                  </a:lnTo>
                  <a:lnTo>
                    <a:pt x="432293" y="1956378"/>
                  </a:lnTo>
                  <a:lnTo>
                    <a:pt x="622512" y="1300485"/>
                  </a:lnTo>
                  <a:lnTo>
                    <a:pt x="674987" y="1300485"/>
                  </a:lnTo>
                  <a:lnTo>
                    <a:pt x="356862" y="2415503"/>
                  </a:lnTo>
                  <a:lnTo>
                    <a:pt x="658588" y="2415503"/>
                  </a:lnTo>
                  <a:lnTo>
                    <a:pt x="658588" y="3291120"/>
                  </a:lnTo>
                  <a:lnTo>
                    <a:pt x="674987" y="3333753"/>
                  </a:lnTo>
                  <a:lnTo>
                    <a:pt x="704503" y="3356709"/>
                  </a:lnTo>
                  <a:lnTo>
                    <a:pt x="740579" y="3369827"/>
                  </a:lnTo>
                  <a:lnTo>
                    <a:pt x="786494" y="3369827"/>
                  </a:lnTo>
                  <a:lnTo>
                    <a:pt x="825850" y="3359989"/>
                  </a:lnTo>
                  <a:lnTo>
                    <a:pt x="852087" y="3337032"/>
                  </a:lnTo>
                  <a:lnTo>
                    <a:pt x="871765" y="3310797"/>
                  </a:lnTo>
                  <a:lnTo>
                    <a:pt x="878324" y="3274723"/>
                  </a:lnTo>
                  <a:lnTo>
                    <a:pt x="878324" y="2415503"/>
                  </a:lnTo>
                  <a:lnTo>
                    <a:pt x="947197" y="2415503"/>
                  </a:lnTo>
                  <a:lnTo>
                    <a:pt x="947197" y="3264884"/>
                  </a:lnTo>
                  <a:lnTo>
                    <a:pt x="953756" y="3310797"/>
                  </a:lnTo>
                  <a:lnTo>
                    <a:pt x="970154" y="3340312"/>
                  </a:lnTo>
                  <a:lnTo>
                    <a:pt x="1002950" y="3359989"/>
                  </a:lnTo>
                  <a:lnTo>
                    <a:pt x="1032467" y="3369827"/>
                  </a:lnTo>
                  <a:lnTo>
                    <a:pt x="1088221" y="3369827"/>
                  </a:lnTo>
                  <a:lnTo>
                    <a:pt x="1127577" y="3353430"/>
                  </a:lnTo>
                  <a:lnTo>
                    <a:pt x="1150534" y="3327194"/>
                  </a:lnTo>
                  <a:lnTo>
                    <a:pt x="1166932" y="3291120"/>
                  </a:lnTo>
                  <a:lnTo>
                    <a:pt x="1170212" y="3264884"/>
                  </a:lnTo>
                  <a:lnTo>
                    <a:pt x="1170212" y="2415503"/>
                  </a:lnTo>
                  <a:lnTo>
                    <a:pt x="1471939" y="2415503"/>
                  </a:lnTo>
                  <a:lnTo>
                    <a:pt x="1147255" y="1300485"/>
                  </a:lnTo>
                  <a:lnTo>
                    <a:pt x="1203008" y="1300485"/>
                  </a:lnTo>
                  <a:lnTo>
                    <a:pt x="1396507" y="1956378"/>
                  </a:lnTo>
                  <a:lnTo>
                    <a:pt x="1419465" y="1989172"/>
                  </a:lnTo>
                  <a:lnTo>
                    <a:pt x="1455541" y="2012129"/>
                  </a:lnTo>
                  <a:lnTo>
                    <a:pt x="1488337" y="2018687"/>
                  </a:lnTo>
                  <a:lnTo>
                    <a:pt x="1527693" y="2015408"/>
                  </a:lnTo>
                  <a:lnTo>
                    <a:pt x="1557209" y="1992452"/>
                  </a:lnTo>
                  <a:lnTo>
                    <a:pt x="1576887" y="1959657"/>
                  </a:lnTo>
                  <a:lnTo>
                    <a:pt x="1586726" y="1923583"/>
                  </a:lnTo>
                  <a:lnTo>
                    <a:pt x="1586726" y="1887509"/>
                  </a:lnTo>
                  <a:lnTo>
                    <a:pt x="1393227" y="1231616"/>
                  </a:lnTo>
                  <a:lnTo>
                    <a:pt x="1370270" y="1159468"/>
                  </a:lnTo>
                  <a:lnTo>
                    <a:pt x="1344033" y="1110276"/>
                  </a:lnTo>
                  <a:lnTo>
                    <a:pt x="1301398" y="1057804"/>
                  </a:lnTo>
                  <a:lnTo>
                    <a:pt x="1268601" y="1028289"/>
                  </a:lnTo>
                  <a:lnTo>
                    <a:pt x="1216127" y="992215"/>
                  </a:lnTo>
                  <a:lnTo>
                    <a:pt x="1166932" y="972538"/>
                  </a:lnTo>
                  <a:lnTo>
                    <a:pt x="1124297" y="959420"/>
                  </a:lnTo>
                  <a:close/>
                  <a:moveTo>
                    <a:pt x="909415" y="411597"/>
                  </a:moveTo>
                  <a:cubicBezTo>
                    <a:pt x="776610" y="411597"/>
                    <a:pt x="670366" y="514911"/>
                    <a:pt x="670366" y="644053"/>
                  </a:cubicBezTo>
                  <a:cubicBezTo>
                    <a:pt x="670366" y="776423"/>
                    <a:pt x="776610" y="879737"/>
                    <a:pt x="909415" y="879737"/>
                  </a:cubicBezTo>
                  <a:cubicBezTo>
                    <a:pt x="1038899" y="879737"/>
                    <a:pt x="1148463" y="776423"/>
                    <a:pt x="1148463" y="644053"/>
                  </a:cubicBezTo>
                  <a:cubicBezTo>
                    <a:pt x="1148463" y="582710"/>
                    <a:pt x="1121902" y="524596"/>
                    <a:pt x="1078741" y="479396"/>
                  </a:cubicBezTo>
                  <a:cubicBezTo>
                    <a:pt x="1032259" y="434197"/>
                    <a:pt x="972497" y="411597"/>
                    <a:pt x="909415" y="411597"/>
                  </a:cubicBezTo>
                  <a:close/>
                  <a:moveTo>
                    <a:pt x="0" y="0"/>
                  </a:moveTo>
                  <a:lnTo>
                    <a:pt x="1828800" y="0"/>
                  </a:lnTo>
                  <a:lnTo>
                    <a:pt x="1828800" y="3781425"/>
                  </a:lnTo>
                  <a:lnTo>
                    <a:pt x="0" y="37814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84848" y="1519565"/>
              <a:ext cx="126464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Female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49151" y="1519565"/>
              <a:ext cx="94609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Stacked Column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Female Vs. Male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1208568" y="5702035"/>
            <a:ext cx="269771" cy="557808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  <p:sp>
        <p:nvSpPr>
          <p:cNvPr id="16" name="Freeform 15"/>
          <p:cNvSpPr/>
          <p:nvPr/>
        </p:nvSpPr>
        <p:spPr>
          <a:xfrm>
            <a:off x="11506384" y="5702035"/>
            <a:ext cx="269771" cy="557808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3384402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</a:pPr>
            <a:r>
              <a:rPr lang="en-US" sz="2400" dirty="0" smtClean="0"/>
              <a:t>01 – Simple charts</a:t>
            </a:r>
            <a:br>
              <a:rPr lang="en-US" sz="2400" dirty="0" smtClean="0"/>
            </a:br>
            <a:r>
              <a:rPr lang="en-US" sz="2400" dirty="0" smtClean="0"/>
              <a:t>02 – Advanced charts</a:t>
            </a:r>
            <a:br>
              <a:rPr lang="en-US" sz="2400" dirty="0" smtClean="0"/>
            </a:br>
            <a:r>
              <a:rPr lang="en-US" sz="2400" dirty="0" smtClean="0"/>
              <a:t>03 – Charts with “Male / Female” elements</a:t>
            </a:r>
            <a:br>
              <a:rPr lang="en-US" sz="2400" dirty="0" smtClean="0"/>
            </a:br>
            <a:r>
              <a:rPr lang="en-US" sz="2400" dirty="0" smtClean="0"/>
              <a:t>04 – Column charts</a:t>
            </a:r>
            <a:br>
              <a:rPr lang="en-US" sz="2400" dirty="0" smtClean="0"/>
            </a:br>
            <a:r>
              <a:rPr lang="en-US" sz="2400" dirty="0" smtClean="0"/>
              <a:t>05 – Bar charts</a:t>
            </a:r>
            <a:br>
              <a:rPr lang="en-US" sz="2400" dirty="0" smtClean="0"/>
            </a:br>
            <a:r>
              <a:rPr lang="en-US" sz="2400" dirty="0" smtClean="0"/>
              <a:t>06 – Pie charts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b="1" dirty="0" smtClean="0">
                <a:latin typeface="+mn-lt"/>
              </a:rPr>
              <a:t>Contents</a:t>
            </a:r>
            <a:endParaRPr lang="en-US" sz="60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492896"/>
            <a:ext cx="308643" cy="30864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2954291"/>
            <a:ext cx="308643" cy="30864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415686"/>
            <a:ext cx="308643" cy="308643"/>
          </a:xfrm>
          <a:prstGeom prst="rect">
            <a:avLst/>
          </a:prstGeom>
        </p:spPr>
      </p:pic>
      <p:pic>
        <p:nvPicPr>
          <p:cNvPr id="13" name="Picture 12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877081"/>
            <a:ext cx="308643" cy="308643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338476"/>
            <a:ext cx="308643" cy="308643"/>
          </a:xfrm>
          <a:prstGeom prst="rect">
            <a:avLst/>
          </a:prstGeom>
        </p:spPr>
      </p:pic>
      <p:pic>
        <p:nvPicPr>
          <p:cNvPr id="15" name="Picture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799869"/>
            <a:ext cx="308643" cy="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542543" y="2038349"/>
            <a:ext cx="1611944" cy="3276600"/>
          </a:xfrm>
          <a:prstGeom prst="rect">
            <a:avLst/>
          </a:prstGeom>
          <a:solidFill>
            <a:srgbClr val="3796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7514" y="2033588"/>
            <a:ext cx="1611944" cy="3276600"/>
          </a:xfrm>
          <a:prstGeom prst="rect">
            <a:avLst/>
          </a:prstGeom>
          <a:solidFill>
            <a:srgbClr val="F37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6662350"/>
              </p:ext>
            </p:extLst>
          </p:nvPr>
        </p:nvGraphicFramePr>
        <p:xfrm>
          <a:off x="2755130" y="2033587"/>
          <a:ext cx="4176712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843161768"/>
              </p:ext>
            </p:extLst>
          </p:nvPr>
        </p:nvGraphicFramePr>
        <p:xfrm>
          <a:off x="5260159" y="2033587"/>
          <a:ext cx="4176712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Freeform 16"/>
          <p:cNvSpPr/>
          <p:nvPr/>
        </p:nvSpPr>
        <p:spPr>
          <a:xfrm>
            <a:off x="6434115" y="1781175"/>
            <a:ext cx="1828800" cy="3781425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929086" y="1781175"/>
            <a:ext cx="1828800" cy="3781425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1165" y="1519565"/>
            <a:ext cx="126464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75468" y="1519565"/>
            <a:ext cx="9460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59834" y="5244555"/>
            <a:ext cx="116730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D25C9C"/>
                </a:solidFill>
              </a:rPr>
              <a:t>70%</a:t>
            </a:r>
            <a:endParaRPr lang="en-US" sz="4400" b="1" dirty="0">
              <a:solidFill>
                <a:srgbClr val="D25C9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64862" y="5244555"/>
            <a:ext cx="116730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2D7EB7"/>
                </a:solidFill>
              </a:rPr>
              <a:t>50%</a:t>
            </a:r>
            <a:endParaRPr lang="en-US" sz="4400" b="1" dirty="0">
              <a:solidFill>
                <a:srgbClr val="2D7EB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Stacked </a:t>
            </a:r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  <p:sp>
        <p:nvSpPr>
          <p:cNvPr id="30" name="Freeform 29"/>
          <p:cNvSpPr/>
          <p:nvPr/>
        </p:nvSpPr>
        <p:spPr>
          <a:xfrm>
            <a:off x="11208568" y="5702035"/>
            <a:ext cx="269771" cy="557808"/>
          </a:xfrm>
          <a:custGeom>
            <a:avLst/>
            <a:gdLst>
              <a:gd name="connsiteX0" fmla="*/ 727461 w 1828800"/>
              <a:gd name="connsiteY0" fmla="*/ 959420 h 3781425"/>
              <a:gd name="connsiteX1" fmla="*/ 668427 w 1828800"/>
              <a:gd name="connsiteY1" fmla="*/ 969259 h 3781425"/>
              <a:gd name="connsiteX2" fmla="*/ 612673 w 1828800"/>
              <a:gd name="connsiteY2" fmla="*/ 988935 h 3781425"/>
              <a:gd name="connsiteX3" fmla="*/ 563479 w 1828800"/>
              <a:gd name="connsiteY3" fmla="*/ 1021730 h 3781425"/>
              <a:gd name="connsiteX4" fmla="*/ 520844 w 1828800"/>
              <a:gd name="connsiteY4" fmla="*/ 1064363 h 3781425"/>
              <a:gd name="connsiteX5" fmla="*/ 484768 w 1828800"/>
              <a:gd name="connsiteY5" fmla="*/ 1113555 h 3781425"/>
              <a:gd name="connsiteX6" fmla="*/ 461810 w 1828800"/>
              <a:gd name="connsiteY6" fmla="*/ 1159468 h 3781425"/>
              <a:gd name="connsiteX7" fmla="*/ 248634 w 1828800"/>
              <a:gd name="connsiteY7" fmla="*/ 1871112 h 3781425"/>
              <a:gd name="connsiteX8" fmla="*/ 242074 w 1828800"/>
              <a:gd name="connsiteY8" fmla="*/ 1913745 h 3781425"/>
              <a:gd name="connsiteX9" fmla="*/ 245354 w 1828800"/>
              <a:gd name="connsiteY9" fmla="*/ 1956378 h 3781425"/>
              <a:gd name="connsiteX10" fmla="*/ 268311 w 1828800"/>
              <a:gd name="connsiteY10" fmla="*/ 1985893 h 3781425"/>
              <a:gd name="connsiteX11" fmla="*/ 297828 w 1828800"/>
              <a:gd name="connsiteY11" fmla="*/ 2008849 h 3781425"/>
              <a:gd name="connsiteX12" fmla="*/ 327345 w 1828800"/>
              <a:gd name="connsiteY12" fmla="*/ 2015408 h 3781425"/>
              <a:gd name="connsiteX13" fmla="*/ 369980 w 1828800"/>
              <a:gd name="connsiteY13" fmla="*/ 2015408 h 3781425"/>
              <a:gd name="connsiteX14" fmla="*/ 402777 w 1828800"/>
              <a:gd name="connsiteY14" fmla="*/ 1992452 h 3781425"/>
              <a:gd name="connsiteX15" fmla="*/ 432293 w 1828800"/>
              <a:gd name="connsiteY15" fmla="*/ 1956378 h 3781425"/>
              <a:gd name="connsiteX16" fmla="*/ 622512 w 1828800"/>
              <a:gd name="connsiteY16" fmla="*/ 1300485 h 3781425"/>
              <a:gd name="connsiteX17" fmla="*/ 674987 w 1828800"/>
              <a:gd name="connsiteY17" fmla="*/ 1300485 h 3781425"/>
              <a:gd name="connsiteX18" fmla="*/ 356862 w 1828800"/>
              <a:gd name="connsiteY18" fmla="*/ 2415503 h 3781425"/>
              <a:gd name="connsiteX19" fmla="*/ 658588 w 1828800"/>
              <a:gd name="connsiteY19" fmla="*/ 2415503 h 3781425"/>
              <a:gd name="connsiteX20" fmla="*/ 658588 w 1828800"/>
              <a:gd name="connsiteY20" fmla="*/ 3291120 h 3781425"/>
              <a:gd name="connsiteX21" fmla="*/ 674987 w 1828800"/>
              <a:gd name="connsiteY21" fmla="*/ 3333753 h 3781425"/>
              <a:gd name="connsiteX22" fmla="*/ 704503 w 1828800"/>
              <a:gd name="connsiteY22" fmla="*/ 3356709 h 3781425"/>
              <a:gd name="connsiteX23" fmla="*/ 740579 w 1828800"/>
              <a:gd name="connsiteY23" fmla="*/ 3369827 h 3781425"/>
              <a:gd name="connsiteX24" fmla="*/ 786494 w 1828800"/>
              <a:gd name="connsiteY24" fmla="*/ 3369827 h 3781425"/>
              <a:gd name="connsiteX25" fmla="*/ 825850 w 1828800"/>
              <a:gd name="connsiteY25" fmla="*/ 3359989 h 3781425"/>
              <a:gd name="connsiteX26" fmla="*/ 852087 w 1828800"/>
              <a:gd name="connsiteY26" fmla="*/ 3337032 h 3781425"/>
              <a:gd name="connsiteX27" fmla="*/ 871765 w 1828800"/>
              <a:gd name="connsiteY27" fmla="*/ 3310797 h 3781425"/>
              <a:gd name="connsiteX28" fmla="*/ 878324 w 1828800"/>
              <a:gd name="connsiteY28" fmla="*/ 3274723 h 3781425"/>
              <a:gd name="connsiteX29" fmla="*/ 878324 w 1828800"/>
              <a:gd name="connsiteY29" fmla="*/ 2415503 h 3781425"/>
              <a:gd name="connsiteX30" fmla="*/ 947197 w 1828800"/>
              <a:gd name="connsiteY30" fmla="*/ 2415503 h 3781425"/>
              <a:gd name="connsiteX31" fmla="*/ 947197 w 1828800"/>
              <a:gd name="connsiteY31" fmla="*/ 3264884 h 3781425"/>
              <a:gd name="connsiteX32" fmla="*/ 953756 w 1828800"/>
              <a:gd name="connsiteY32" fmla="*/ 3310797 h 3781425"/>
              <a:gd name="connsiteX33" fmla="*/ 970154 w 1828800"/>
              <a:gd name="connsiteY33" fmla="*/ 3340312 h 3781425"/>
              <a:gd name="connsiteX34" fmla="*/ 1002950 w 1828800"/>
              <a:gd name="connsiteY34" fmla="*/ 3359989 h 3781425"/>
              <a:gd name="connsiteX35" fmla="*/ 1032467 w 1828800"/>
              <a:gd name="connsiteY35" fmla="*/ 3369827 h 3781425"/>
              <a:gd name="connsiteX36" fmla="*/ 1088221 w 1828800"/>
              <a:gd name="connsiteY36" fmla="*/ 3369827 h 3781425"/>
              <a:gd name="connsiteX37" fmla="*/ 1127577 w 1828800"/>
              <a:gd name="connsiteY37" fmla="*/ 3353430 h 3781425"/>
              <a:gd name="connsiteX38" fmla="*/ 1150534 w 1828800"/>
              <a:gd name="connsiteY38" fmla="*/ 3327194 h 3781425"/>
              <a:gd name="connsiteX39" fmla="*/ 1166932 w 1828800"/>
              <a:gd name="connsiteY39" fmla="*/ 3291120 h 3781425"/>
              <a:gd name="connsiteX40" fmla="*/ 1170212 w 1828800"/>
              <a:gd name="connsiteY40" fmla="*/ 3264884 h 3781425"/>
              <a:gd name="connsiteX41" fmla="*/ 1170212 w 1828800"/>
              <a:gd name="connsiteY41" fmla="*/ 2415503 h 3781425"/>
              <a:gd name="connsiteX42" fmla="*/ 1471939 w 1828800"/>
              <a:gd name="connsiteY42" fmla="*/ 2415503 h 3781425"/>
              <a:gd name="connsiteX43" fmla="*/ 1147255 w 1828800"/>
              <a:gd name="connsiteY43" fmla="*/ 1300485 h 3781425"/>
              <a:gd name="connsiteX44" fmla="*/ 1203008 w 1828800"/>
              <a:gd name="connsiteY44" fmla="*/ 1300485 h 3781425"/>
              <a:gd name="connsiteX45" fmla="*/ 1396507 w 1828800"/>
              <a:gd name="connsiteY45" fmla="*/ 1956378 h 3781425"/>
              <a:gd name="connsiteX46" fmla="*/ 1419465 w 1828800"/>
              <a:gd name="connsiteY46" fmla="*/ 1989172 h 3781425"/>
              <a:gd name="connsiteX47" fmla="*/ 1455541 w 1828800"/>
              <a:gd name="connsiteY47" fmla="*/ 2012129 h 3781425"/>
              <a:gd name="connsiteX48" fmla="*/ 1488337 w 1828800"/>
              <a:gd name="connsiteY48" fmla="*/ 2018687 h 3781425"/>
              <a:gd name="connsiteX49" fmla="*/ 1527693 w 1828800"/>
              <a:gd name="connsiteY49" fmla="*/ 2015408 h 3781425"/>
              <a:gd name="connsiteX50" fmla="*/ 1557209 w 1828800"/>
              <a:gd name="connsiteY50" fmla="*/ 1992452 h 3781425"/>
              <a:gd name="connsiteX51" fmla="*/ 1576887 w 1828800"/>
              <a:gd name="connsiteY51" fmla="*/ 1959657 h 3781425"/>
              <a:gd name="connsiteX52" fmla="*/ 1586726 w 1828800"/>
              <a:gd name="connsiteY52" fmla="*/ 1923583 h 3781425"/>
              <a:gd name="connsiteX53" fmla="*/ 1586726 w 1828800"/>
              <a:gd name="connsiteY53" fmla="*/ 1887509 h 3781425"/>
              <a:gd name="connsiteX54" fmla="*/ 1393227 w 1828800"/>
              <a:gd name="connsiteY54" fmla="*/ 1231616 h 3781425"/>
              <a:gd name="connsiteX55" fmla="*/ 1370270 w 1828800"/>
              <a:gd name="connsiteY55" fmla="*/ 1159468 h 3781425"/>
              <a:gd name="connsiteX56" fmla="*/ 1344033 w 1828800"/>
              <a:gd name="connsiteY56" fmla="*/ 1110276 h 3781425"/>
              <a:gd name="connsiteX57" fmla="*/ 1301398 w 1828800"/>
              <a:gd name="connsiteY57" fmla="*/ 1057804 h 3781425"/>
              <a:gd name="connsiteX58" fmla="*/ 1268601 w 1828800"/>
              <a:gd name="connsiteY58" fmla="*/ 1028289 h 3781425"/>
              <a:gd name="connsiteX59" fmla="*/ 1216127 w 1828800"/>
              <a:gd name="connsiteY59" fmla="*/ 992215 h 3781425"/>
              <a:gd name="connsiteX60" fmla="*/ 1166932 w 1828800"/>
              <a:gd name="connsiteY60" fmla="*/ 972538 h 3781425"/>
              <a:gd name="connsiteX61" fmla="*/ 1124297 w 1828800"/>
              <a:gd name="connsiteY61" fmla="*/ 959420 h 3781425"/>
              <a:gd name="connsiteX62" fmla="*/ 909415 w 1828800"/>
              <a:gd name="connsiteY62" fmla="*/ 411597 h 3781425"/>
              <a:gd name="connsiteX63" fmla="*/ 670366 w 1828800"/>
              <a:gd name="connsiteY63" fmla="*/ 644053 h 3781425"/>
              <a:gd name="connsiteX64" fmla="*/ 909415 w 1828800"/>
              <a:gd name="connsiteY64" fmla="*/ 879737 h 3781425"/>
              <a:gd name="connsiteX65" fmla="*/ 1148463 w 1828800"/>
              <a:gd name="connsiteY65" fmla="*/ 644053 h 3781425"/>
              <a:gd name="connsiteX66" fmla="*/ 1078741 w 1828800"/>
              <a:gd name="connsiteY66" fmla="*/ 479396 h 3781425"/>
              <a:gd name="connsiteX67" fmla="*/ 909415 w 1828800"/>
              <a:gd name="connsiteY67" fmla="*/ 411597 h 3781425"/>
              <a:gd name="connsiteX68" fmla="*/ 0 w 1828800"/>
              <a:gd name="connsiteY68" fmla="*/ 0 h 3781425"/>
              <a:gd name="connsiteX69" fmla="*/ 1828800 w 1828800"/>
              <a:gd name="connsiteY69" fmla="*/ 0 h 3781425"/>
              <a:gd name="connsiteX70" fmla="*/ 1828800 w 1828800"/>
              <a:gd name="connsiteY70" fmla="*/ 3781425 h 3781425"/>
              <a:gd name="connsiteX71" fmla="*/ 0 w 1828800"/>
              <a:gd name="connsiteY71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8800" h="3781425">
                <a:moveTo>
                  <a:pt x="727461" y="959420"/>
                </a:moveTo>
                <a:lnTo>
                  <a:pt x="668427" y="969259"/>
                </a:lnTo>
                <a:lnTo>
                  <a:pt x="612673" y="988935"/>
                </a:lnTo>
                <a:lnTo>
                  <a:pt x="563479" y="1021730"/>
                </a:lnTo>
                <a:lnTo>
                  <a:pt x="520844" y="1064363"/>
                </a:lnTo>
                <a:lnTo>
                  <a:pt x="484768" y="1113555"/>
                </a:lnTo>
                <a:lnTo>
                  <a:pt x="461810" y="1159468"/>
                </a:lnTo>
                <a:lnTo>
                  <a:pt x="248634" y="1871112"/>
                </a:lnTo>
                <a:lnTo>
                  <a:pt x="242074" y="1913745"/>
                </a:lnTo>
                <a:lnTo>
                  <a:pt x="245354" y="1956378"/>
                </a:lnTo>
                <a:lnTo>
                  <a:pt x="268311" y="1985893"/>
                </a:lnTo>
                <a:lnTo>
                  <a:pt x="297828" y="2008849"/>
                </a:lnTo>
                <a:lnTo>
                  <a:pt x="327345" y="2015408"/>
                </a:lnTo>
                <a:lnTo>
                  <a:pt x="369980" y="2015408"/>
                </a:lnTo>
                <a:lnTo>
                  <a:pt x="402777" y="1992452"/>
                </a:lnTo>
                <a:lnTo>
                  <a:pt x="432293" y="1956378"/>
                </a:lnTo>
                <a:lnTo>
                  <a:pt x="622512" y="1300485"/>
                </a:lnTo>
                <a:lnTo>
                  <a:pt x="674987" y="1300485"/>
                </a:lnTo>
                <a:lnTo>
                  <a:pt x="356862" y="2415503"/>
                </a:lnTo>
                <a:lnTo>
                  <a:pt x="658588" y="2415503"/>
                </a:lnTo>
                <a:lnTo>
                  <a:pt x="658588" y="3291120"/>
                </a:lnTo>
                <a:lnTo>
                  <a:pt x="674987" y="3333753"/>
                </a:lnTo>
                <a:lnTo>
                  <a:pt x="704503" y="3356709"/>
                </a:lnTo>
                <a:lnTo>
                  <a:pt x="740579" y="3369827"/>
                </a:lnTo>
                <a:lnTo>
                  <a:pt x="786494" y="3369827"/>
                </a:lnTo>
                <a:lnTo>
                  <a:pt x="825850" y="3359989"/>
                </a:lnTo>
                <a:lnTo>
                  <a:pt x="852087" y="3337032"/>
                </a:lnTo>
                <a:lnTo>
                  <a:pt x="871765" y="3310797"/>
                </a:lnTo>
                <a:lnTo>
                  <a:pt x="878324" y="3274723"/>
                </a:lnTo>
                <a:lnTo>
                  <a:pt x="878324" y="2415503"/>
                </a:lnTo>
                <a:lnTo>
                  <a:pt x="947197" y="2415503"/>
                </a:lnTo>
                <a:lnTo>
                  <a:pt x="947197" y="3264884"/>
                </a:lnTo>
                <a:lnTo>
                  <a:pt x="953756" y="3310797"/>
                </a:lnTo>
                <a:lnTo>
                  <a:pt x="970154" y="3340312"/>
                </a:lnTo>
                <a:lnTo>
                  <a:pt x="1002950" y="3359989"/>
                </a:lnTo>
                <a:lnTo>
                  <a:pt x="1032467" y="3369827"/>
                </a:lnTo>
                <a:lnTo>
                  <a:pt x="1088221" y="3369827"/>
                </a:lnTo>
                <a:lnTo>
                  <a:pt x="1127577" y="3353430"/>
                </a:lnTo>
                <a:lnTo>
                  <a:pt x="1150534" y="3327194"/>
                </a:lnTo>
                <a:lnTo>
                  <a:pt x="1166932" y="3291120"/>
                </a:lnTo>
                <a:lnTo>
                  <a:pt x="1170212" y="3264884"/>
                </a:lnTo>
                <a:lnTo>
                  <a:pt x="1170212" y="2415503"/>
                </a:lnTo>
                <a:lnTo>
                  <a:pt x="1471939" y="2415503"/>
                </a:lnTo>
                <a:lnTo>
                  <a:pt x="1147255" y="1300485"/>
                </a:lnTo>
                <a:lnTo>
                  <a:pt x="1203008" y="1300485"/>
                </a:lnTo>
                <a:lnTo>
                  <a:pt x="1396507" y="1956378"/>
                </a:lnTo>
                <a:lnTo>
                  <a:pt x="1419465" y="1989172"/>
                </a:lnTo>
                <a:lnTo>
                  <a:pt x="1455541" y="2012129"/>
                </a:lnTo>
                <a:lnTo>
                  <a:pt x="1488337" y="2018687"/>
                </a:lnTo>
                <a:lnTo>
                  <a:pt x="1527693" y="2015408"/>
                </a:lnTo>
                <a:lnTo>
                  <a:pt x="1557209" y="1992452"/>
                </a:lnTo>
                <a:lnTo>
                  <a:pt x="1576887" y="1959657"/>
                </a:lnTo>
                <a:lnTo>
                  <a:pt x="1586726" y="1923583"/>
                </a:lnTo>
                <a:lnTo>
                  <a:pt x="1586726" y="1887509"/>
                </a:lnTo>
                <a:lnTo>
                  <a:pt x="1393227" y="1231616"/>
                </a:lnTo>
                <a:lnTo>
                  <a:pt x="1370270" y="1159468"/>
                </a:lnTo>
                <a:lnTo>
                  <a:pt x="1344033" y="1110276"/>
                </a:lnTo>
                <a:lnTo>
                  <a:pt x="1301398" y="1057804"/>
                </a:lnTo>
                <a:lnTo>
                  <a:pt x="1268601" y="1028289"/>
                </a:lnTo>
                <a:lnTo>
                  <a:pt x="1216127" y="992215"/>
                </a:lnTo>
                <a:lnTo>
                  <a:pt x="1166932" y="972538"/>
                </a:lnTo>
                <a:lnTo>
                  <a:pt x="1124297" y="959420"/>
                </a:lnTo>
                <a:close/>
                <a:moveTo>
                  <a:pt x="909415" y="411597"/>
                </a:moveTo>
                <a:cubicBezTo>
                  <a:pt x="776610" y="411597"/>
                  <a:pt x="670366" y="514911"/>
                  <a:pt x="670366" y="644053"/>
                </a:cubicBezTo>
                <a:cubicBezTo>
                  <a:pt x="670366" y="776423"/>
                  <a:pt x="776610" y="879737"/>
                  <a:pt x="909415" y="879737"/>
                </a:cubicBezTo>
                <a:cubicBezTo>
                  <a:pt x="1038899" y="879737"/>
                  <a:pt x="1148463" y="776423"/>
                  <a:pt x="1148463" y="644053"/>
                </a:cubicBezTo>
                <a:cubicBezTo>
                  <a:pt x="1148463" y="582710"/>
                  <a:pt x="1121902" y="524596"/>
                  <a:pt x="1078741" y="479396"/>
                </a:cubicBezTo>
                <a:cubicBezTo>
                  <a:pt x="1032259" y="434197"/>
                  <a:pt x="972497" y="411597"/>
                  <a:pt x="909415" y="41159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1506384" y="5702035"/>
            <a:ext cx="269771" cy="557808"/>
          </a:xfrm>
          <a:custGeom>
            <a:avLst/>
            <a:gdLst>
              <a:gd name="connsiteX0" fmla="*/ 1188369 w 1828800"/>
              <a:gd name="connsiteY0" fmla="*/ 949460 h 3781425"/>
              <a:gd name="connsiteX1" fmla="*/ 637132 w 1828800"/>
              <a:gd name="connsiteY1" fmla="*/ 952753 h 3781425"/>
              <a:gd name="connsiteX2" fmla="*/ 564514 w 1828800"/>
              <a:gd name="connsiteY2" fmla="*/ 962633 h 3781425"/>
              <a:gd name="connsiteX3" fmla="*/ 501799 w 1828800"/>
              <a:gd name="connsiteY3" fmla="*/ 988978 h 3781425"/>
              <a:gd name="connsiteX4" fmla="*/ 462189 w 1828800"/>
              <a:gd name="connsiteY4" fmla="*/ 1018616 h 3781425"/>
              <a:gd name="connsiteX5" fmla="*/ 432481 w 1828800"/>
              <a:gd name="connsiteY5" fmla="*/ 1051547 h 3781425"/>
              <a:gd name="connsiteX6" fmla="*/ 402774 w 1828800"/>
              <a:gd name="connsiteY6" fmla="*/ 1084478 h 3781425"/>
              <a:gd name="connsiteX7" fmla="*/ 373067 w 1828800"/>
              <a:gd name="connsiteY7" fmla="*/ 1140462 h 3781425"/>
              <a:gd name="connsiteX8" fmla="*/ 356563 w 1828800"/>
              <a:gd name="connsiteY8" fmla="*/ 1193152 h 3781425"/>
              <a:gd name="connsiteX9" fmla="*/ 349961 w 1828800"/>
              <a:gd name="connsiteY9" fmla="*/ 1245842 h 3781425"/>
              <a:gd name="connsiteX10" fmla="*/ 346660 w 1828800"/>
              <a:gd name="connsiteY10" fmla="*/ 2026313 h 3781425"/>
              <a:gd name="connsiteX11" fmla="*/ 356563 w 1828800"/>
              <a:gd name="connsiteY11" fmla="*/ 2069123 h 3781425"/>
              <a:gd name="connsiteX12" fmla="*/ 376368 w 1828800"/>
              <a:gd name="connsiteY12" fmla="*/ 2098762 h 3781425"/>
              <a:gd name="connsiteX13" fmla="*/ 406075 w 1828800"/>
              <a:gd name="connsiteY13" fmla="*/ 2121814 h 3781425"/>
              <a:gd name="connsiteX14" fmla="*/ 439083 w 1828800"/>
              <a:gd name="connsiteY14" fmla="*/ 2128400 h 3781425"/>
              <a:gd name="connsiteX15" fmla="*/ 478693 w 1828800"/>
              <a:gd name="connsiteY15" fmla="*/ 2128400 h 3781425"/>
              <a:gd name="connsiteX16" fmla="*/ 521604 w 1828800"/>
              <a:gd name="connsiteY16" fmla="*/ 2111934 h 3781425"/>
              <a:gd name="connsiteX17" fmla="*/ 541408 w 1828800"/>
              <a:gd name="connsiteY17" fmla="*/ 2082296 h 3781425"/>
              <a:gd name="connsiteX18" fmla="*/ 557913 w 1828800"/>
              <a:gd name="connsiteY18" fmla="*/ 2052658 h 3781425"/>
              <a:gd name="connsiteX19" fmla="*/ 557913 w 1828800"/>
              <a:gd name="connsiteY19" fmla="*/ 1331463 h 3781425"/>
              <a:gd name="connsiteX20" fmla="*/ 610726 w 1828800"/>
              <a:gd name="connsiteY20" fmla="*/ 1331463 h 3781425"/>
              <a:gd name="connsiteX21" fmla="*/ 610726 w 1828800"/>
              <a:gd name="connsiteY21" fmla="*/ 3264529 h 3781425"/>
              <a:gd name="connsiteX22" fmla="*/ 627230 w 1828800"/>
              <a:gd name="connsiteY22" fmla="*/ 3317219 h 3781425"/>
              <a:gd name="connsiteX23" fmla="*/ 647035 w 1828800"/>
              <a:gd name="connsiteY23" fmla="*/ 3340271 h 3781425"/>
              <a:gd name="connsiteX24" fmla="*/ 676742 w 1828800"/>
              <a:gd name="connsiteY24" fmla="*/ 3363322 h 3781425"/>
              <a:gd name="connsiteX25" fmla="*/ 699848 w 1828800"/>
              <a:gd name="connsiteY25" fmla="*/ 3373202 h 3781425"/>
              <a:gd name="connsiteX26" fmla="*/ 739457 w 1828800"/>
              <a:gd name="connsiteY26" fmla="*/ 3379788 h 3781425"/>
              <a:gd name="connsiteX27" fmla="*/ 782368 w 1828800"/>
              <a:gd name="connsiteY27" fmla="*/ 3379788 h 3781425"/>
              <a:gd name="connsiteX28" fmla="*/ 821978 w 1828800"/>
              <a:gd name="connsiteY28" fmla="*/ 3366616 h 3781425"/>
              <a:gd name="connsiteX29" fmla="*/ 851685 w 1828800"/>
              <a:gd name="connsiteY29" fmla="*/ 3340271 h 3781425"/>
              <a:gd name="connsiteX30" fmla="*/ 874791 w 1828800"/>
              <a:gd name="connsiteY30" fmla="*/ 3313926 h 3781425"/>
              <a:gd name="connsiteX31" fmla="*/ 887994 w 1828800"/>
              <a:gd name="connsiteY31" fmla="*/ 3277701 h 3781425"/>
              <a:gd name="connsiteX32" fmla="*/ 891295 w 1828800"/>
              <a:gd name="connsiteY32" fmla="*/ 3244770 h 3781425"/>
              <a:gd name="connsiteX33" fmla="*/ 887994 w 1828800"/>
              <a:gd name="connsiteY33" fmla="*/ 2118520 h 3781425"/>
              <a:gd name="connsiteX34" fmla="*/ 940807 w 1828800"/>
              <a:gd name="connsiteY34" fmla="*/ 2121814 h 3781425"/>
              <a:gd name="connsiteX35" fmla="*/ 940807 w 1828800"/>
              <a:gd name="connsiteY35" fmla="*/ 3244770 h 3781425"/>
              <a:gd name="connsiteX36" fmla="*/ 947409 w 1828800"/>
              <a:gd name="connsiteY36" fmla="*/ 3290874 h 3781425"/>
              <a:gd name="connsiteX37" fmla="*/ 960612 w 1828800"/>
              <a:gd name="connsiteY37" fmla="*/ 3320512 h 3781425"/>
              <a:gd name="connsiteX38" fmla="*/ 980417 w 1828800"/>
              <a:gd name="connsiteY38" fmla="*/ 3343564 h 3781425"/>
              <a:gd name="connsiteX39" fmla="*/ 1010124 w 1828800"/>
              <a:gd name="connsiteY39" fmla="*/ 3366616 h 3781425"/>
              <a:gd name="connsiteX40" fmla="*/ 1046433 w 1828800"/>
              <a:gd name="connsiteY40" fmla="*/ 3379788 h 3781425"/>
              <a:gd name="connsiteX41" fmla="*/ 1079442 w 1828800"/>
              <a:gd name="connsiteY41" fmla="*/ 3379788 h 3781425"/>
              <a:gd name="connsiteX42" fmla="*/ 1119051 w 1828800"/>
              <a:gd name="connsiteY42" fmla="*/ 3379788 h 3781425"/>
              <a:gd name="connsiteX43" fmla="*/ 1152060 w 1828800"/>
              <a:gd name="connsiteY43" fmla="*/ 3366616 h 3781425"/>
              <a:gd name="connsiteX44" fmla="*/ 1175165 w 1828800"/>
              <a:gd name="connsiteY44" fmla="*/ 3350150 h 3781425"/>
              <a:gd name="connsiteX45" fmla="*/ 1194970 w 1828800"/>
              <a:gd name="connsiteY45" fmla="*/ 3327098 h 3781425"/>
              <a:gd name="connsiteX46" fmla="*/ 1211474 w 1828800"/>
              <a:gd name="connsiteY46" fmla="*/ 3297460 h 3781425"/>
              <a:gd name="connsiteX47" fmla="*/ 1221377 w 1828800"/>
              <a:gd name="connsiteY47" fmla="*/ 3257942 h 3781425"/>
              <a:gd name="connsiteX48" fmla="*/ 1221377 w 1828800"/>
              <a:gd name="connsiteY48" fmla="*/ 1334756 h 3781425"/>
              <a:gd name="connsiteX49" fmla="*/ 1270889 w 1828800"/>
              <a:gd name="connsiteY49" fmla="*/ 1334756 h 3781425"/>
              <a:gd name="connsiteX50" fmla="*/ 1267588 w 1828800"/>
              <a:gd name="connsiteY50" fmla="*/ 2029606 h 3781425"/>
              <a:gd name="connsiteX51" fmla="*/ 1280791 w 1828800"/>
              <a:gd name="connsiteY51" fmla="*/ 2075710 h 3781425"/>
              <a:gd name="connsiteX52" fmla="*/ 1303897 w 1828800"/>
              <a:gd name="connsiteY52" fmla="*/ 2105348 h 3781425"/>
              <a:gd name="connsiteX53" fmla="*/ 1330304 w 1828800"/>
              <a:gd name="connsiteY53" fmla="*/ 2121814 h 3781425"/>
              <a:gd name="connsiteX54" fmla="*/ 1360011 w 1828800"/>
              <a:gd name="connsiteY54" fmla="*/ 2128400 h 3781425"/>
              <a:gd name="connsiteX55" fmla="*/ 1396320 w 1828800"/>
              <a:gd name="connsiteY55" fmla="*/ 2128400 h 3781425"/>
              <a:gd name="connsiteX56" fmla="*/ 1429328 w 1828800"/>
              <a:gd name="connsiteY56" fmla="*/ 2121814 h 3781425"/>
              <a:gd name="connsiteX57" fmla="*/ 1449133 w 1828800"/>
              <a:gd name="connsiteY57" fmla="*/ 2098762 h 3781425"/>
              <a:gd name="connsiteX58" fmla="*/ 1472239 w 1828800"/>
              <a:gd name="connsiteY58" fmla="*/ 2072417 h 3781425"/>
              <a:gd name="connsiteX59" fmla="*/ 1482141 w 1828800"/>
              <a:gd name="connsiteY59" fmla="*/ 2029606 h 3781425"/>
              <a:gd name="connsiteX60" fmla="*/ 1482141 w 1828800"/>
              <a:gd name="connsiteY60" fmla="*/ 1259014 h 3781425"/>
              <a:gd name="connsiteX61" fmla="*/ 1472239 w 1828800"/>
              <a:gd name="connsiteY61" fmla="*/ 1186565 h 3781425"/>
              <a:gd name="connsiteX62" fmla="*/ 1452434 w 1828800"/>
              <a:gd name="connsiteY62" fmla="*/ 1137168 h 3781425"/>
              <a:gd name="connsiteX63" fmla="*/ 1416125 w 1828800"/>
              <a:gd name="connsiteY63" fmla="*/ 1071306 h 3781425"/>
              <a:gd name="connsiteX64" fmla="*/ 1379816 w 1828800"/>
              <a:gd name="connsiteY64" fmla="*/ 1031788 h 3781425"/>
              <a:gd name="connsiteX65" fmla="*/ 1333604 w 1828800"/>
              <a:gd name="connsiteY65" fmla="*/ 995564 h 3781425"/>
              <a:gd name="connsiteX66" fmla="*/ 1290694 w 1828800"/>
              <a:gd name="connsiteY66" fmla="*/ 972512 h 3781425"/>
              <a:gd name="connsiteX67" fmla="*/ 1231279 w 1828800"/>
              <a:gd name="connsiteY67" fmla="*/ 952753 h 3781425"/>
              <a:gd name="connsiteX68" fmla="*/ 914398 w 1828800"/>
              <a:gd name="connsiteY68" fmla="*/ 401637 h 3781425"/>
              <a:gd name="connsiteX69" fmla="*/ 675349 w 1828800"/>
              <a:gd name="connsiteY69" fmla="*/ 640685 h 3781425"/>
              <a:gd name="connsiteX70" fmla="*/ 914398 w 1828800"/>
              <a:gd name="connsiteY70" fmla="*/ 879734 h 3781425"/>
              <a:gd name="connsiteX71" fmla="*/ 1153446 w 1828800"/>
              <a:gd name="connsiteY71" fmla="*/ 640685 h 3781425"/>
              <a:gd name="connsiteX72" fmla="*/ 1084679 w 1828800"/>
              <a:gd name="connsiteY72" fmla="*/ 470404 h 3781425"/>
              <a:gd name="connsiteX73" fmla="*/ 914398 w 1828800"/>
              <a:gd name="connsiteY73" fmla="*/ 401637 h 3781425"/>
              <a:gd name="connsiteX74" fmla="*/ 0 w 1828800"/>
              <a:gd name="connsiteY74" fmla="*/ 0 h 3781425"/>
              <a:gd name="connsiteX75" fmla="*/ 1828800 w 1828800"/>
              <a:gd name="connsiteY75" fmla="*/ 0 h 3781425"/>
              <a:gd name="connsiteX76" fmla="*/ 1828800 w 1828800"/>
              <a:gd name="connsiteY76" fmla="*/ 3781425 h 3781425"/>
              <a:gd name="connsiteX77" fmla="*/ 0 w 1828800"/>
              <a:gd name="connsiteY77" fmla="*/ 3781425 h 378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800" h="3781425">
                <a:moveTo>
                  <a:pt x="1188369" y="949460"/>
                </a:moveTo>
                <a:lnTo>
                  <a:pt x="637132" y="952753"/>
                </a:lnTo>
                <a:lnTo>
                  <a:pt x="564514" y="962633"/>
                </a:lnTo>
                <a:lnTo>
                  <a:pt x="501799" y="988978"/>
                </a:lnTo>
                <a:lnTo>
                  <a:pt x="462189" y="1018616"/>
                </a:lnTo>
                <a:lnTo>
                  <a:pt x="432481" y="1051547"/>
                </a:lnTo>
                <a:lnTo>
                  <a:pt x="402774" y="1084478"/>
                </a:lnTo>
                <a:lnTo>
                  <a:pt x="373067" y="1140462"/>
                </a:lnTo>
                <a:lnTo>
                  <a:pt x="356563" y="1193152"/>
                </a:lnTo>
                <a:lnTo>
                  <a:pt x="349961" y="1245842"/>
                </a:lnTo>
                <a:lnTo>
                  <a:pt x="346660" y="2026313"/>
                </a:lnTo>
                <a:lnTo>
                  <a:pt x="356563" y="2069123"/>
                </a:lnTo>
                <a:lnTo>
                  <a:pt x="376368" y="2098762"/>
                </a:lnTo>
                <a:lnTo>
                  <a:pt x="406075" y="2121814"/>
                </a:lnTo>
                <a:lnTo>
                  <a:pt x="439083" y="2128400"/>
                </a:lnTo>
                <a:lnTo>
                  <a:pt x="478693" y="2128400"/>
                </a:lnTo>
                <a:lnTo>
                  <a:pt x="521604" y="2111934"/>
                </a:lnTo>
                <a:lnTo>
                  <a:pt x="541408" y="2082296"/>
                </a:lnTo>
                <a:lnTo>
                  <a:pt x="557913" y="2052658"/>
                </a:lnTo>
                <a:lnTo>
                  <a:pt x="557913" y="1331463"/>
                </a:lnTo>
                <a:lnTo>
                  <a:pt x="610726" y="1331463"/>
                </a:lnTo>
                <a:lnTo>
                  <a:pt x="610726" y="3264529"/>
                </a:lnTo>
                <a:lnTo>
                  <a:pt x="627230" y="3317219"/>
                </a:lnTo>
                <a:lnTo>
                  <a:pt x="647035" y="3340271"/>
                </a:lnTo>
                <a:lnTo>
                  <a:pt x="676742" y="3363322"/>
                </a:lnTo>
                <a:lnTo>
                  <a:pt x="699848" y="3373202"/>
                </a:lnTo>
                <a:lnTo>
                  <a:pt x="739457" y="3379788"/>
                </a:lnTo>
                <a:lnTo>
                  <a:pt x="782368" y="3379788"/>
                </a:lnTo>
                <a:lnTo>
                  <a:pt x="821978" y="3366616"/>
                </a:lnTo>
                <a:lnTo>
                  <a:pt x="851685" y="3340271"/>
                </a:lnTo>
                <a:lnTo>
                  <a:pt x="874791" y="3313926"/>
                </a:lnTo>
                <a:lnTo>
                  <a:pt x="887994" y="3277701"/>
                </a:lnTo>
                <a:lnTo>
                  <a:pt x="891295" y="3244770"/>
                </a:lnTo>
                <a:lnTo>
                  <a:pt x="887994" y="2118520"/>
                </a:lnTo>
                <a:lnTo>
                  <a:pt x="940807" y="2121814"/>
                </a:lnTo>
                <a:lnTo>
                  <a:pt x="940807" y="3244770"/>
                </a:lnTo>
                <a:lnTo>
                  <a:pt x="947409" y="3290874"/>
                </a:lnTo>
                <a:lnTo>
                  <a:pt x="960612" y="3320512"/>
                </a:lnTo>
                <a:lnTo>
                  <a:pt x="980417" y="3343564"/>
                </a:lnTo>
                <a:lnTo>
                  <a:pt x="1010124" y="3366616"/>
                </a:lnTo>
                <a:lnTo>
                  <a:pt x="1046433" y="3379788"/>
                </a:lnTo>
                <a:lnTo>
                  <a:pt x="1079442" y="3379788"/>
                </a:lnTo>
                <a:lnTo>
                  <a:pt x="1119051" y="3379788"/>
                </a:lnTo>
                <a:lnTo>
                  <a:pt x="1152060" y="3366616"/>
                </a:lnTo>
                <a:lnTo>
                  <a:pt x="1175165" y="3350150"/>
                </a:lnTo>
                <a:lnTo>
                  <a:pt x="1194970" y="3327098"/>
                </a:lnTo>
                <a:lnTo>
                  <a:pt x="1211474" y="3297460"/>
                </a:lnTo>
                <a:lnTo>
                  <a:pt x="1221377" y="3257942"/>
                </a:lnTo>
                <a:lnTo>
                  <a:pt x="1221377" y="1334756"/>
                </a:lnTo>
                <a:lnTo>
                  <a:pt x="1270889" y="1334756"/>
                </a:lnTo>
                <a:lnTo>
                  <a:pt x="1267588" y="2029606"/>
                </a:lnTo>
                <a:lnTo>
                  <a:pt x="1280791" y="2075710"/>
                </a:lnTo>
                <a:lnTo>
                  <a:pt x="1303897" y="2105348"/>
                </a:lnTo>
                <a:lnTo>
                  <a:pt x="1330304" y="2121814"/>
                </a:lnTo>
                <a:lnTo>
                  <a:pt x="1360011" y="2128400"/>
                </a:lnTo>
                <a:lnTo>
                  <a:pt x="1396320" y="2128400"/>
                </a:lnTo>
                <a:lnTo>
                  <a:pt x="1429328" y="2121814"/>
                </a:lnTo>
                <a:lnTo>
                  <a:pt x="1449133" y="2098762"/>
                </a:lnTo>
                <a:lnTo>
                  <a:pt x="1472239" y="2072417"/>
                </a:lnTo>
                <a:lnTo>
                  <a:pt x="1482141" y="2029606"/>
                </a:lnTo>
                <a:lnTo>
                  <a:pt x="1482141" y="1259014"/>
                </a:lnTo>
                <a:lnTo>
                  <a:pt x="1472239" y="1186565"/>
                </a:lnTo>
                <a:lnTo>
                  <a:pt x="1452434" y="1137168"/>
                </a:lnTo>
                <a:lnTo>
                  <a:pt x="1416125" y="1071306"/>
                </a:lnTo>
                <a:lnTo>
                  <a:pt x="1379816" y="1031788"/>
                </a:lnTo>
                <a:lnTo>
                  <a:pt x="1333604" y="995564"/>
                </a:lnTo>
                <a:lnTo>
                  <a:pt x="1290694" y="972512"/>
                </a:lnTo>
                <a:lnTo>
                  <a:pt x="1231279" y="952753"/>
                </a:lnTo>
                <a:close/>
                <a:moveTo>
                  <a:pt x="914398" y="401637"/>
                </a:moveTo>
                <a:cubicBezTo>
                  <a:pt x="783412" y="401637"/>
                  <a:pt x="675349" y="506425"/>
                  <a:pt x="675349" y="640685"/>
                </a:cubicBezTo>
                <a:cubicBezTo>
                  <a:pt x="675349" y="771671"/>
                  <a:pt x="783412" y="879734"/>
                  <a:pt x="914398" y="879734"/>
                </a:cubicBezTo>
                <a:cubicBezTo>
                  <a:pt x="1048658" y="879734"/>
                  <a:pt x="1153446" y="771671"/>
                  <a:pt x="1153446" y="640685"/>
                </a:cubicBezTo>
                <a:cubicBezTo>
                  <a:pt x="1153446" y="575193"/>
                  <a:pt x="1130524" y="516249"/>
                  <a:pt x="1084679" y="470404"/>
                </a:cubicBezTo>
                <a:cubicBezTo>
                  <a:pt x="1038834" y="424559"/>
                  <a:pt x="979890" y="401637"/>
                  <a:pt x="914398" y="401637"/>
                </a:cubicBez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3781425"/>
                </a:lnTo>
                <a:lnTo>
                  <a:pt x="0" y="37814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44816510"/>
              </p:ext>
            </p:extLst>
          </p:nvPr>
        </p:nvGraphicFramePr>
        <p:xfrm>
          <a:off x="3192082" y="1988840"/>
          <a:ext cx="7314123" cy="36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reeform 11"/>
          <p:cNvSpPr/>
          <p:nvPr/>
        </p:nvSpPr>
        <p:spPr>
          <a:xfrm>
            <a:off x="3316327" y="2274408"/>
            <a:ext cx="7028145" cy="1453220"/>
          </a:xfrm>
          <a:custGeom>
            <a:avLst/>
            <a:gdLst>
              <a:gd name="connsiteX0" fmla="*/ 3008679 w 5573920"/>
              <a:gd name="connsiteY0" fmla="*/ 292421 h 1152528"/>
              <a:gd name="connsiteX1" fmla="*/ 2990687 w 5573920"/>
              <a:gd name="connsiteY1" fmla="*/ 295420 h 1152528"/>
              <a:gd name="connsiteX2" fmla="*/ 2973694 w 5573920"/>
              <a:gd name="connsiteY2" fmla="*/ 301417 h 1152528"/>
              <a:gd name="connsiteX3" fmla="*/ 2958700 w 5573920"/>
              <a:gd name="connsiteY3" fmla="*/ 311412 h 1152528"/>
              <a:gd name="connsiteX4" fmla="*/ 2945706 w 5573920"/>
              <a:gd name="connsiteY4" fmla="*/ 324406 h 1152528"/>
              <a:gd name="connsiteX5" fmla="*/ 2934710 w 5573920"/>
              <a:gd name="connsiteY5" fmla="*/ 339399 h 1152528"/>
              <a:gd name="connsiteX6" fmla="*/ 2927713 w 5573920"/>
              <a:gd name="connsiteY6" fmla="*/ 353393 h 1152528"/>
              <a:gd name="connsiteX7" fmla="*/ 2862740 w 5573920"/>
              <a:gd name="connsiteY7" fmla="*/ 570292 h 1152528"/>
              <a:gd name="connsiteX8" fmla="*/ 2860740 w 5573920"/>
              <a:gd name="connsiteY8" fmla="*/ 583286 h 1152528"/>
              <a:gd name="connsiteX9" fmla="*/ 2861740 w 5573920"/>
              <a:gd name="connsiteY9" fmla="*/ 596280 h 1152528"/>
              <a:gd name="connsiteX10" fmla="*/ 2868737 w 5573920"/>
              <a:gd name="connsiteY10" fmla="*/ 605275 h 1152528"/>
              <a:gd name="connsiteX11" fmla="*/ 2877733 w 5573920"/>
              <a:gd name="connsiteY11" fmla="*/ 612272 h 1152528"/>
              <a:gd name="connsiteX12" fmla="*/ 2886730 w 5573920"/>
              <a:gd name="connsiteY12" fmla="*/ 614271 h 1152528"/>
              <a:gd name="connsiteX13" fmla="*/ 2899724 w 5573920"/>
              <a:gd name="connsiteY13" fmla="*/ 614271 h 1152528"/>
              <a:gd name="connsiteX14" fmla="*/ 2909720 w 5573920"/>
              <a:gd name="connsiteY14" fmla="*/ 607274 h 1152528"/>
              <a:gd name="connsiteX15" fmla="*/ 2918716 w 5573920"/>
              <a:gd name="connsiteY15" fmla="*/ 596280 h 1152528"/>
              <a:gd name="connsiteX16" fmla="*/ 2976692 w 5573920"/>
              <a:gd name="connsiteY16" fmla="*/ 396373 h 1152528"/>
              <a:gd name="connsiteX17" fmla="*/ 2992686 w 5573920"/>
              <a:gd name="connsiteY17" fmla="*/ 396373 h 1152528"/>
              <a:gd name="connsiteX18" fmla="*/ 2895726 w 5573920"/>
              <a:gd name="connsiteY18" fmla="*/ 736214 h 1152528"/>
              <a:gd name="connsiteX19" fmla="*/ 2987688 w 5573920"/>
              <a:gd name="connsiteY19" fmla="*/ 736214 h 1152528"/>
              <a:gd name="connsiteX20" fmla="*/ 2987688 w 5573920"/>
              <a:gd name="connsiteY20" fmla="*/ 1003090 h 1152528"/>
              <a:gd name="connsiteX21" fmla="*/ 2992686 w 5573920"/>
              <a:gd name="connsiteY21" fmla="*/ 1016084 h 1152528"/>
              <a:gd name="connsiteX22" fmla="*/ 3001682 w 5573920"/>
              <a:gd name="connsiteY22" fmla="*/ 1023081 h 1152528"/>
              <a:gd name="connsiteX23" fmla="*/ 3012678 w 5573920"/>
              <a:gd name="connsiteY23" fmla="*/ 1027079 h 1152528"/>
              <a:gd name="connsiteX24" fmla="*/ 3026672 w 5573920"/>
              <a:gd name="connsiteY24" fmla="*/ 1027079 h 1152528"/>
              <a:gd name="connsiteX25" fmla="*/ 3038667 w 5573920"/>
              <a:gd name="connsiteY25" fmla="*/ 1024080 h 1152528"/>
              <a:gd name="connsiteX26" fmla="*/ 3046664 w 5573920"/>
              <a:gd name="connsiteY26" fmla="*/ 1017083 h 1152528"/>
              <a:gd name="connsiteX27" fmla="*/ 3052661 w 5573920"/>
              <a:gd name="connsiteY27" fmla="*/ 1009087 h 1152528"/>
              <a:gd name="connsiteX28" fmla="*/ 3054660 w 5573920"/>
              <a:gd name="connsiteY28" fmla="*/ 998093 h 1152528"/>
              <a:gd name="connsiteX29" fmla="*/ 3054660 w 5573920"/>
              <a:gd name="connsiteY29" fmla="*/ 736214 h 1152528"/>
              <a:gd name="connsiteX30" fmla="*/ 3075652 w 5573920"/>
              <a:gd name="connsiteY30" fmla="*/ 736214 h 1152528"/>
              <a:gd name="connsiteX31" fmla="*/ 3075652 w 5573920"/>
              <a:gd name="connsiteY31" fmla="*/ 995094 h 1152528"/>
              <a:gd name="connsiteX32" fmla="*/ 3077651 w 5573920"/>
              <a:gd name="connsiteY32" fmla="*/ 1009087 h 1152528"/>
              <a:gd name="connsiteX33" fmla="*/ 3082649 w 5573920"/>
              <a:gd name="connsiteY33" fmla="*/ 1018083 h 1152528"/>
              <a:gd name="connsiteX34" fmla="*/ 3092645 w 5573920"/>
              <a:gd name="connsiteY34" fmla="*/ 1024080 h 1152528"/>
              <a:gd name="connsiteX35" fmla="*/ 3101641 w 5573920"/>
              <a:gd name="connsiteY35" fmla="*/ 1027079 h 1152528"/>
              <a:gd name="connsiteX36" fmla="*/ 3118634 w 5573920"/>
              <a:gd name="connsiteY36" fmla="*/ 1027079 h 1152528"/>
              <a:gd name="connsiteX37" fmla="*/ 3130629 w 5573920"/>
              <a:gd name="connsiteY37" fmla="*/ 1022081 h 1152528"/>
              <a:gd name="connsiteX38" fmla="*/ 3137626 w 5573920"/>
              <a:gd name="connsiteY38" fmla="*/ 1014085 h 1152528"/>
              <a:gd name="connsiteX39" fmla="*/ 3142624 w 5573920"/>
              <a:gd name="connsiteY39" fmla="*/ 1003090 h 1152528"/>
              <a:gd name="connsiteX40" fmla="*/ 3143624 w 5573920"/>
              <a:gd name="connsiteY40" fmla="*/ 995094 h 1152528"/>
              <a:gd name="connsiteX41" fmla="*/ 3143624 w 5573920"/>
              <a:gd name="connsiteY41" fmla="*/ 736214 h 1152528"/>
              <a:gd name="connsiteX42" fmla="*/ 3235586 w 5573920"/>
              <a:gd name="connsiteY42" fmla="*/ 736214 h 1152528"/>
              <a:gd name="connsiteX43" fmla="*/ 3136627 w 5573920"/>
              <a:gd name="connsiteY43" fmla="*/ 396373 h 1152528"/>
              <a:gd name="connsiteX44" fmla="*/ 3153619 w 5573920"/>
              <a:gd name="connsiteY44" fmla="*/ 396373 h 1152528"/>
              <a:gd name="connsiteX45" fmla="*/ 3212595 w 5573920"/>
              <a:gd name="connsiteY45" fmla="*/ 596280 h 1152528"/>
              <a:gd name="connsiteX46" fmla="*/ 3219592 w 5573920"/>
              <a:gd name="connsiteY46" fmla="*/ 606275 h 1152528"/>
              <a:gd name="connsiteX47" fmla="*/ 3230588 w 5573920"/>
              <a:gd name="connsiteY47" fmla="*/ 613272 h 1152528"/>
              <a:gd name="connsiteX48" fmla="*/ 3240584 w 5573920"/>
              <a:gd name="connsiteY48" fmla="*/ 615270 h 1152528"/>
              <a:gd name="connsiteX49" fmla="*/ 3252579 w 5573920"/>
              <a:gd name="connsiteY49" fmla="*/ 614271 h 1152528"/>
              <a:gd name="connsiteX50" fmla="*/ 3261575 w 5573920"/>
              <a:gd name="connsiteY50" fmla="*/ 607274 h 1152528"/>
              <a:gd name="connsiteX51" fmla="*/ 3267572 w 5573920"/>
              <a:gd name="connsiteY51" fmla="*/ 597279 h 1152528"/>
              <a:gd name="connsiteX52" fmla="*/ 3270571 w 5573920"/>
              <a:gd name="connsiteY52" fmla="*/ 586284 h 1152528"/>
              <a:gd name="connsiteX53" fmla="*/ 3270571 w 5573920"/>
              <a:gd name="connsiteY53" fmla="*/ 575289 h 1152528"/>
              <a:gd name="connsiteX54" fmla="*/ 3211595 w 5573920"/>
              <a:gd name="connsiteY54" fmla="*/ 375382 h 1152528"/>
              <a:gd name="connsiteX55" fmla="*/ 3204598 w 5573920"/>
              <a:gd name="connsiteY55" fmla="*/ 353393 h 1152528"/>
              <a:gd name="connsiteX56" fmla="*/ 3196602 w 5573920"/>
              <a:gd name="connsiteY56" fmla="*/ 338400 h 1152528"/>
              <a:gd name="connsiteX57" fmla="*/ 3183607 w 5573920"/>
              <a:gd name="connsiteY57" fmla="*/ 322407 h 1152528"/>
              <a:gd name="connsiteX58" fmla="*/ 3173611 w 5573920"/>
              <a:gd name="connsiteY58" fmla="*/ 313411 h 1152528"/>
              <a:gd name="connsiteX59" fmla="*/ 3157618 w 5573920"/>
              <a:gd name="connsiteY59" fmla="*/ 302416 h 1152528"/>
              <a:gd name="connsiteX60" fmla="*/ 3142624 w 5573920"/>
              <a:gd name="connsiteY60" fmla="*/ 296419 h 1152528"/>
              <a:gd name="connsiteX61" fmla="*/ 3129629 w 5573920"/>
              <a:gd name="connsiteY61" fmla="*/ 292421 h 1152528"/>
              <a:gd name="connsiteX62" fmla="*/ 2451287 w 5573920"/>
              <a:gd name="connsiteY62" fmla="*/ 292421 h 1152528"/>
              <a:gd name="connsiteX63" fmla="*/ 2433295 w 5573920"/>
              <a:gd name="connsiteY63" fmla="*/ 295420 h 1152528"/>
              <a:gd name="connsiteX64" fmla="*/ 2416302 w 5573920"/>
              <a:gd name="connsiteY64" fmla="*/ 301417 h 1152528"/>
              <a:gd name="connsiteX65" fmla="*/ 2401308 w 5573920"/>
              <a:gd name="connsiteY65" fmla="*/ 311412 h 1152528"/>
              <a:gd name="connsiteX66" fmla="*/ 2388314 w 5573920"/>
              <a:gd name="connsiteY66" fmla="*/ 324406 h 1152528"/>
              <a:gd name="connsiteX67" fmla="*/ 2377318 w 5573920"/>
              <a:gd name="connsiteY67" fmla="*/ 339399 h 1152528"/>
              <a:gd name="connsiteX68" fmla="*/ 2370321 w 5573920"/>
              <a:gd name="connsiteY68" fmla="*/ 353393 h 1152528"/>
              <a:gd name="connsiteX69" fmla="*/ 2305348 w 5573920"/>
              <a:gd name="connsiteY69" fmla="*/ 570292 h 1152528"/>
              <a:gd name="connsiteX70" fmla="*/ 2303348 w 5573920"/>
              <a:gd name="connsiteY70" fmla="*/ 583286 h 1152528"/>
              <a:gd name="connsiteX71" fmla="*/ 2304348 w 5573920"/>
              <a:gd name="connsiteY71" fmla="*/ 596280 h 1152528"/>
              <a:gd name="connsiteX72" fmla="*/ 2311345 w 5573920"/>
              <a:gd name="connsiteY72" fmla="*/ 605275 h 1152528"/>
              <a:gd name="connsiteX73" fmla="*/ 2320341 w 5573920"/>
              <a:gd name="connsiteY73" fmla="*/ 612272 h 1152528"/>
              <a:gd name="connsiteX74" fmla="*/ 2329338 w 5573920"/>
              <a:gd name="connsiteY74" fmla="*/ 614271 h 1152528"/>
              <a:gd name="connsiteX75" fmla="*/ 2342332 w 5573920"/>
              <a:gd name="connsiteY75" fmla="*/ 614271 h 1152528"/>
              <a:gd name="connsiteX76" fmla="*/ 2352328 w 5573920"/>
              <a:gd name="connsiteY76" fmla="*/ 607274 h 1152528"/>
              <a:gd name="connsiteX77" fmla="*/ 2361324 w 5573920"/>
              <a:gd name="connsiteY77" fmla="*/ 596280 h 1152528"/>
              <a:gd name="connsiteX78" fmla="*/ 2419300 w 5573920"/>
              <a:gd name="connsiteY78" fmla="*/ 396373 h 1152528"/>
              <a:gd name="connsiteX79" fmla="*/ 2435294 w 5573920"/>
              <a:gd name="connsiteY79" fmla="*/ 396373 h 1152528"/>
              <a:gd name="connsiteX80" fmla="*/ 2338334 w 5573920"/>
              <a:gd name="connsiteY80" fmla="*/ 736214 h 1152528"/>
              <a:gd name="connsiteX81" fmla="*/ 2430296 w 5573920"/>
              <a:gd name="connsiteY81" fmla="*/ 736214 h 1152528"/>
              <a:gd name="connsiteX82" fmla="*/ 2430296 w 5573920"/>
              <a:gd name="connsiteY82" fmla="*/ 1003090 h 1152528"/>
              <a:gd name="connsiteX83" fmla="*/ 2435294 w 5573920"/>
              <a:gd name="connsiteY83" fmla="*/ 1016084 h 1152528"/>
              <a:gd name="connsiteX84" fmla="*/ 2444290 w 5573920"/>
              <a:gd name="connsiteY84" fmla="*/ 1023081 h 1152528"/>
              <a:gd name="connsiteX85" fmla="*/ 2455286 w 5573920"/>
              <a:gd name="connsiteY85" fmla="*/ 1027079 h 1152528"/>
              <a:gd name="connsiteX86" fmla="*/ 2469280 w 5573920"/>
              <a:gd name="connsiteY86" fmla="*/ 1027079 h 1152528"/>
              <a:gd name="connsiteX87" fmla="*/ 2481275 w 5573920"/>
              <a:gd name="connsiteY87" fmla="*/ 1024080 h 1152528"/>
              <a:gd name="connsiteX88" fmla="*/ 2489272 w 5573920"/>
              <a:gd name="connsiteY88" fmla="*/ 1017083 h 1152528"/>
              <a:gd name="connsiteX89" fmla="*/ 2495269 w 5573920"/>
              <a:gd name="connsiteY89" fmla="*/ 1009087 h 1152528"/>
              <a:gd name="connsiteX90" fmla="*/ 2497268 w 5573920"/>
              <a:gd name="connsiteY90" fmla="*/ 998093 h 1152528"/>
              <a:gd name="connsiteX91" fmla="*/ 2497268 w 5573920"/>
              <a:gd name="connsiteY91" fmla="*/ 736214 h 1152528"/>
              <a:gd name="connsiteX92" fmla="*/ 2518260 w 5573920"/>
              <a:gd name="connsiteY92" fmla="*/ 736214 h 1152528"/>
              <a:gd name="connsiteX93" fmla="*/ 2518260 w 5573920"/>
              <a:gd name="connsiteY93" fmla="*/ 995094 h 1152528"/>
              <a:gd name="connsiteX94" fmla="*/ 2520259 w 5573920"/>
              <a:gd name="connsiteY94" fmla="*/ 1009087 h 1152528"/>
              <a:gd name="connsiteX95" fmla="*/ 2525257 w 5573920"/>
              <a:gd name="connsiteY95" fmla="*/ 1018083 h 1152528"/>
              <a:gd name="connsiteX96" fmla="*/ 2535253 w 5573920"/>
              <a:gd name="connsiteY96" fmla="*/ 1024080 h 1152528"/>
              <a:gd name="connsiteX97" fmla="*/ 2544249 w 5573920"/>
              <a:gd name="connsiteY97" fmla="*/ 1027079 h 1152528"/>
              <a:gd name="connsiteX98" fmla="*/ 2561242 w 5573920"/>
              <a:gd name="connsiteY98" fmla="*/ 1027079 h 1152528"/>
              <a:gd name="connsiteX99" fmla="*/ 2573237 w 5573920"/>
              <a:gd name="connsiteY99" fmla="*/ 1022081 h 1152528"/>
              <a:gd name="connsiteX100" fmla="*/ 2580234 w 5573920"/>
              <a:gd name="connsiteY100" fmla="*/ 1014085 h 1152528"/>
              <a:gd name="connsiteX101" fmla="*/ 2585232 w 5573920"/>
              <a:gd name="connsiteY101" fmla="*/ 1003090 h 1152528"/>
              <a:gd name="connsiteX102" fmla="*/ 2586232 w 5573920"/>
              <a:gd name="connsiteY102" fmla="*/ 995094 h 1152528"/>
              <a:gd name="connsiteX103" fmla="*/ 2586232 w 5573920"/>
              <a:gd name="connsiteY103" fmla="*/ 736214 h 1152528"/>
              <a:gd name="connsiteX104" fmla="*/ 2678194 w 5573920"/>
              <a:gd name="connsiteY104" fmla="*/ 736214 h 1152528"/>
              <a:gd name="connsiteX105" fmla="*/ 2579235 w 5573920"/>
              <a:gd name="connsiteY105" fmla="*/ 396373 h 1152528"/>
              <a:gd name="connsiteX106" fmla="*/ 2596227 w 5573920"/>
              <a:gd name="connsiteY106" fmla="*/ 396373 h 1152528"/>
              <a:gd name="connsiteX107" fmla="*/ 2655203 w 5573920"/>
              <a:gd name="connsiteY107" fmla="*/ 596280 h 1152528"/>
              <a:gd name="connsiteX108" fmla="*/ 2662200 w 5573920"/>
              <a:gd name="connsiteY108" fmla="*/ 606275 h 1152528"/>
              <a:gd name="connsiteX109" fmla="*/ 2673196 w 5573920"/>
              <a:gd name="connsiteY109" fmla="*/ 613272 h 1152528"/>
              <a:gd name="connsiteX110" fmla="*/ 2683192 w 5573920"/>
              <a:gd name="connsiteY110" fmla="*/ 615270 h 1152528"/>
              <a:gd name="connsiteX111" fmla="*/ 2695187 w 5573920"/>
              <a:gd name="connsiteY111" fmla="*/ 614271 h 1152528"/>
              <a:gd name="connsiteX112" fmla="*/ 2704183 w 5573920"/>
              <a:gd name="connsiteY112" fmla="*/ 607274 h 1152528"/>
              <a:gd name="connsiteX113" fmla="*/ 2710180 w 5573920"/>
              <a:gd name="connsiteY113" fmla="*/ 597279 h 1152528"/>
              <a:gd name="connsiteX114" fmla="*/ 2713179 w 5573920"/>
              <a:gd name="connsiteY114" fmla="*/ 586284 h 1152528"/>
              <a:gd name="connsiteX115" fmla="*/ 2713179 w 5573920"/>
              <a:gd name="connsiteY115" fmla="*/ 575289 h 1152528"/>
              <a:gd name="connsiteX116" fmla="*/ 2654203 w 5573920"/>
              <a:gd name="connsiteY116" fmla="*/ 375382 h 1152528"/>
              <a:gd name="connsiteX117" fmla="*/ 2647206 w 5573920"/>
              <a:gd name="connsiteY117" fmla="*/ 353393 h 1152528"/>
              <a:gd name="connsiteX118" fmla="*/ 2639210 w 5573920"/>
              <a:gd name="connsiteY118" fmla="*/ 338400 h 1152528"/>
              <a:gd name="connsiteX119" fmla="*/ 2626215 w 5573920"/>
              <a:gd name="connsiteY119" fmla="*/ 322407 h 1152528"/>
              <a:gd name="connsiteX120" fmla="*/ 2616219 w 5573920"/>
              <a:gd name="connsiteY120" fmla="*/ 313411 h 1152528"/>
              <a:gd name="connsiteX121" fmla="*/ 2600226 w 5573920"/>
              <a:gd name="connsiteY121" fmla="*/ 302416 h 1152528"/>
              <a:gd name="connsiteX122" fmla="*/ 2585232 w 5573920"/>
              <a:gd name="connsiteY122" fmla="*/ 296419 h 1152528"/>
              <a:gd name="connsiteX123" fmla="*/ 2572237 w 5573920"/>
              <a:gd name="connsiteY123" fmla="*/ 292421 h 1152528"/>
              <a:gd name="connsiteX124" fmla="*/ 1893895 w 5573920"/>
              <a:gd name="connsiteY124" fmla="*/ 292421 h 1152528"/>
              <a:gd name="connsiteX125" fmla="*/ 1875903 w 5573920"/>
              <a:gd name="connsiteY125" fmla="*/ 295420 h 1152528"/>
              <a:gd name="connsiteX126" fmla="*/ 1858910 w 5573920"/>
              <a:gd name="connsiteY126" fmla="*/ 301417 h 1152528"/>
              <a:gd name="connsiteX127" fmla="*/ 1843916 w 5573920"/>
              <a:gd name="connsiteY127" fmla="*/ 311412 h 1152528"/>
              <a:gd name="connsiteX128" fmla="*/ 1830922 w 5573920"/>
              <a:gd name="connsiteY128" fmla="*/ 324406 h 1152528"/>
              <a:gd name="connsiteX129" fmla="*/ 1819926 w 5573920"/>
              <a:gd name="connsiteY129" fmla="*/ 339399 h 1152528"/>
              <a:gd name="connsiteX130" fmla="*/ 1812929 w 5573920"/>
              <a:gd name="connsiteY130" fmla="*/ 353393 h 1152528"/>
              <a:gd name="connsiteX131" fmla="*/ 1747956 w 5573920"/>
              <a:gd name="connsiteY131" fmla="*/ 570292 h 1152528"/>
              <a:gd name="connsiteX132" fmla="*/ 1745957 w 5573920"/>
              <a:gd name="connsiteY132" fmla="*/ 583286 h 1152528"/>
              <a:gd name="connsiteX133" fmla="*/ 1746956 w 5573920"/>
              <a:gd name="connsiteY133" fmla="*/ 596280 h 1152528"/>
              <a:gd name="connsiteX134" fmla="*/ 1753953 w 5573920"/>
              <a:gd name="connsiteY134" fmla="*/ 605275 h 1152528"/>
              <a:gd name="connsiteX135" fmla="*/ 1762950 w 5573920"/>
              <a:gd name="connsiteY135" fmla="*/ 612272 h 1152528"/>
              <a:gd name="connsiteX136" fmla="*/ 1771946 w 5573920"/>
              <a:gd name="connsiteY136" fmla="*/ 614271 h 1152528"/>
              <a:gd name="connsiteX137" fmla="*/ 1784940 w 5573920"/>
              <a:gd name="connsiteY137" fmla="*/ 614271 h 1152528"/>
              <a:gd name="connsiteX138" fmla="*/ 1794936 w 5573920"/>
              <a:gd name="connsiteY138" fmla="*/ 607274 h 1152528"/>
              <a:gd name="connsiteX139" fmla="*/ 1803932 w 5573920"/>
              <a:gd name="connsiteY139" fmla="*/ 596280 h 1152528"/>
              <a:gd name="connsiteX140" fmla="*/ 1861908 w 5573920"/>
              <a:gd name="connsiteY140" fmla="*/ 396373 h 1152528"/>
              <a:gd name="connsiteX141" fmla="*/ 1877902 w 5573920"/>
              <a:gd name="connsiteY141" fmla="*/ 396373 h 1152528"/>
              <a:gd name="connsiteX142" fmla="*/ 1780942 w 5573920"/>
              <a:gd name="connsiteY142" fmla="*/ 736214 h 1152528"/>
              <a:gd name="connsiteX143" fmla="*/ 1872904 w 5573920"/>
              <a:gd name="connsiteY143" fmla="*/ 736214 h 1152528"/>
              <a:gd name="connsiteX144" fmla="*/ 1872904 w 5573920"/>
              <a:gd name="connsiteY144" fmla="*/ 1003090 h 1152528"/>
              <a:gd name="connsiteX145" fmla="*/ 1877902 w 5573920"/>
              <a:gd name="connsiteY145" fmla="*/ 1016084 h 1152528"/>
              <a:gd name="connsiteX146" fmla="*/ 1886898 w 5573920"/>
              <a:gd name="connsiteY146" fmla="*/ 1023081 h 1152528"/>
              <a:gd name="connsiteX147" fmla="*/ 1897894 w 5573920"/>
              <a:gd name="connsiteY147" fmla="*/ 1027079 h 1152528"/>
              <a:gd name="connsiteX148" fmla="*/ 1911888 w 5573920"/>
              <a:gd name="connsiteY148" fmla="*/ 1027079 h 1152528"/>
              <a:gd name="connsiteX149" fmla="*/ 1923883 w 5573920"/>
              <a:gd name="connsiteY149" fmla="*/ 1024080 h 1152528"/>
              <a:gd name="connsiteX150" fmla="*/ 1931880 w 5573920"/>
              <a:gd name="connsiteY150" fmla="*/ 1017083 h 1152528"/>
              <a:gd name="connsiteX151" fmla="*/ 1937877 w 5573920"/>
              <a:gd name="connsiteY151" fmla="*/ 1009087 h 1152528"/>
              <a:gd name="connsiteX152" fmla="*/ 1939876 w 5573920"/>
              <a:gd name="connsiteY152" fmla="*/ 998093 h 1152528"/>
              <a:gd name="connsiteX153" fmla="*/ 1939876 w 5573920"/>
              <a:gd name="connsiteY153" fmla="*/ 736214 h 1152528"/>
              <a:gd name="connsiteX154" fmla="*/ 1960868 w 5573920"/>
              <a:gd name="connsiteY154" fmla="*/ 736214 h 1152528"/>
              <a:gd name="connsiteX155" fmla="*/ 1960868 w 5573920"/>
              <a:gd name="connsiteY155" fmla="*/ 995094 h 1152528"/>
              <a:gd name="connsiteX156" fmla="*/ 1962867 w 5573920"/>
              <a:gd name="connsiteY156" fmla="*/ 1009087 h 1152528"/>
              <a:gd name="connsiteX157" fmla="*/ 1967865 w 5573920"/>
              <a:gd name="connsiteY157" fmla="*/ 1018083 h 1152528"/>
              <a:gd name="connsiteX158" fmla="*/ 1977861 w 5573920"/>
              <a:gd name="connsiteY158" fmla="*/ 1024080 h 1152528"/>
              <a:gd name="connsiteX159" fmla="*/ 1986857 w 5573920"/>
              <a:gd name="connsiteY159" fmla="*/ 1027079 h 1152528"/>
              <a:gd name="connsiteX160" fmla="*/ 2003850 w 5573920"/>
              <a:gd name="connsiteY160" fmla="*/ 1027079 h 1152528"/>
              <a:gd name="connsiteX161" fmla="*/ 2015845 w 5573920"/>
              <a:gd name="connsiteY161" fmla="*/ 1022081 h 1152528"/>
              <a:gd name="connsiteX162" fmla="*/ 2022842 w 5573920"/>
              <a:gd name="connsiteY162" fmla="*/ 1014085 h 1152528"/>
              <a:gd name="connsiteX163" fmla="*/ 2027840 w 5573920"/>
              <a:gd name="connsiteY163" fmla="*/ 1003090 h 1152528"/>
              <a:gd name="connsiteX164" fmla="*/ 2028840 w 5573920"/>
              <a:gd name="connsiteY164" fmla="*/ 995094 h 1152528"/>
              <a:gd name="connsiteX165" fmla="*/ 2028840 w 5573920"/>
              <a:gd name="connsiteY165" fmla="*/ 736214 h 1152528"/>
              <a:gd name="connsiteX166" fmla="*/ 2120802 w 5573920"/>
              <a:gd name="connsiteY166" fmla="*/ 736214 h 1152528"/>
              <a:gd name="connsiteX167" fmla="*/ 2021843 w 5573920"/>
              <a:gd name="connsiteY167" fmla="*/ 396373 h 1152528"/>
              <a:gd name="connsiteX168" fmla="*/ 2038835 w 5573920"/>
              <a:gd name="connsiteY168" fmla="*/ 396373 h 1152528"/>
              <a:gd name="connsiteX169" fmla="*/ 2097811 w 5573920"/>
              <a:gd name="connsiteY169" fmla="*/ 596280 h 1152528"/>
              <a:gd name="connsiteX170" fmla="*/ 2104808 w 5573920"/>
              <a:gd name="connsiteY170" fmla="*/ 606275 h 1152528"/>
              <a:gd name="connsiteX171" fmla="*/ 2115804 w 5573920"/>
              <a:gd name="connsiteY171" fmla="*/ 613272 h 1152528"/>
              <a:gd name="connsiteX172" fmla="*/ 2125800 w 5573920"/>
              <a:gd name="connsiteY172" fmla="*/ 615270 h 1152528"/>
              <a:gd name="connsiteX173" fmla="*/ 2137795 w 5573920"/>
              <a:gd name="connsiteY173" fmla="*/ 614271 h 1152528"/>
              <a:gd name="connsiteX174" fmla="*/ 2146791 w 5573920"/>
              <a:gd name="connsiteY174" fmla="*/ 607274 h 1152528"/>
              <a:gd name="connsiteX175" fmla="*/ 2152788 w 5573920"/>
              <a:gd name="connsiteY175" fmla="*/ 597279 h 1152528"/>
              <a:gd name="connsiteX176" fmla="*/ 2155787 w 5573920"/>
              <a:gd name="connsiteY176" fmla="*/ 586284 h 1152528"/>
              <a:gd name="connsiteX177" fmla="*/ 2155787 w 5573920"/>
              <a:gd name="connsiteY177" fmla="*/ 575289 h 1152528"/>
              <a:gd name="connsiteX178" fmla="*/ 2096811 w 5573920"/>
              <a:gd name="connsiteY178" fmla="*/ 375382 h 1152528"/>
              <a:gd name="connsiteX179" fmla="*/ 2089814 w 5573920"/>
              <a:gd name="connsiteY179" fmla="*/ 353393 h 1152528"/>
              <a:gd name="connsiteX180" fmla="*/ 2081818 w 5573920"/>
              <a:gd name="connsiteY180" fmla="*/ 338400 h 1152528"/>
              <a:gd name="connsiteX181" fmla="*/ 2068823 w 5573920"/>
              <a:gd name="connsiteY181" fmla="*/ 322407 h 1152528"/>
              <a:gd name="connsiteX182" fmla="*/ 2058827 w 5573920"/>
              <a:gd name="connsiteY182" fmla="*/ 313411 h 1152528"/>
              <a:gd name="connsiteX183" fmla="*/ 2042834 w 5573920"/>
              <a:gd name="connsiteY183" fmla="*/ 302416 h 1152528"/>
              <a:gd name="connsiteX184" fmla="*/ 2027840 w 5573920"/>
              <a:gd name="connsiteY184" fmla="*/ 296419 h 1152528"/>
              <a:gd name="connsiteX185" fmla="*/ 2014845 w 5573920"/>
              <a:gd name="connsiteY185" fmla="*/ 292421 h 1152528"/>
              <a:gd name="connsiteX186" fmla="*/ 1336504 w 5573920"/>
              <a:gd name="connsiteY186" fmla="*/ 292421 h 1152528"/>
              <a:gd name="connsiteX187" fmla="*/ 1318511 w 5573920"/>
              <a:gd name="connsiteY187" fmla="*/ 295420 h 1152528"/>
              <a:gd name="connsiteX188" fmla="*/ 1301518 w 5573920"/>
              <a:gd name="connsiteY188" fmla="*/ 301417 h 1152528"/>
              <a:gd name="connsiteX189" fmla="*/ 1286524 w 5573920"/>
              <a:gd name="connsiteY189" fmla="*/ 311412 h 1152528"/>
              <a:gd name="connsiteX190" fmla="*/ 1273530 w 5573920"/>
              <a:gd name="connsiteY190" fmla="*/ 324406 h 1152528"/>
              <a:gd name="connsiteX191" fmla="*/ 1262534 w 5573920"/>
              <a:gd name="connsiteY191" fmla="*/ 339399 h 1152528"/>
              <a:gd name="connsiteX192" fmla="*/ 1255537 w 5573920"/>
              <a:gd name="connsiteY192" fmla="*/ 353393 h 1152528"/>
              <a:gd name="connsiteX193" fmla="*/ 1190564 w 5573920"/>
              <a:gd name="connsiteY193" fmla="*/ 570292 h 1152528"/>
              <a:gd name="connsiteX194" fmla="*/ 1188565 w 5573920"/>
              <a:gd name="connsiteY194" fmla="*/ 583286 h 1152528"/>
              <a:gd name="connsiteX195" fmla="*/ 1189564 w 5573920"/>
              <a:gd name="connsiteY195" fmla="*/ 596280 h 1152528"/>
              <a:gd name="connsiteX196" fmla="*/ 1196561 w 5573920"/>
              <a:gd name="connsiteY196" fmla="*/ 605275 h 1152528"/>
              <a:gd name="connsiteX197" fmla="*/ 1205558 w 5573920"/>
              <a:gd name="connsiteY197" fmla="*/ 612272 h 1152528"/>
              <a:gd name="connsiteX198" fmla="*/ 1214554 w 5573920"/>
              <a:gd name="connsiteY198" fmla="*/ 614271 h 1152528"/>
              <a:gd name="connsiteX199" fmla="*/ 1227548 w 5573920"/>
              <a:gd name="connsiteY199" fmla="*/ 614271 h 1152528"/>
              <a:gd name="connsiteX200" fmla="*/ 1237545 w 5573920"/>
              <a:gd name="connsiteY200" fmla="*/ 607274 h 1152528"/>
              <a:gd name="connsiteX201" fmla="*/ 1246541 w 5573920"/>
              <a:gd name="connsiteY201" fmla="*/ 596280 h 1152528"/>
              <a:gd name="connsiteX202" fmla="*/ 1304517 w 5573920"/>
              <a:gd name="connsiteY202" fmla="*/ 396373 h 1152528"/>
              <a:gd name="connsiteX203" fmla="*/ 1320510 w 5573920"/>
              <a:gd name="connsiteY203" fmla="*/ 396373 h 1152528"/>
              <a:gd name="connsiteX204" fmla="*/ 1223550 w 5573920"/>
              <a:gd name="connsiteY204" fmla="*/ 736214 h 1152528"/>
              <a:gd name="connsiteX205" fmla="*/ 1315512 w 5573920"/>
              <a:gd name="connsiteY205" fmla="*/ 736214 h 1152528"/>
              <a:gd name="connsiteX206" fmla="*/ 1315512 w 5573920"/>
              <a:gd name="connsiteY206" fmla="*/ 1003090 h 1152528"/>
              <a:gd name="connsiteX207" fmla="*/ 1320510 w 5573920"/>
              <a:gd name="connsiteY207" fmla="*/ 1016084 h 1152528"/>
              <a:gd name="connsiteX208" fmla="*/ 1329506 w 5573920"/>
              <a:gd name="connsiteY208" fmla="*/ 1023081 h 1152528"/>
              <a:gd name="connsiteX209" fmla="*/ 1340502 w 5573920"/>
              <a:gd name="connsiteY209" fmla="*/ 1027079 h 1152528"/>
              <a:gd name="connsiteX210" fmla="*/ 1354496 w 5573920"/>
              <a:gd name="connsiteY210" fmla="*/ 1027079 h 1152528"/>
              <a:gd name="connsiteX211" fmla="*/ 1366491 w 5573920"/>
              <a:gd name="connsiteY211" fmla="*/ 1024080 h 1152528"/>
              <a:gd name="connsiteX212" fmla="*/ 1374488 w 5573920"/>
              <a:gd name="connsiteY212" fmla="*/ 1017083 h 1152528"/>
              <a:gd name="connsiteX213" fmla="*/ 1380485 w 5573920"/>
              <a:gd name="connsiteY213" fmla="*/ 1009087 h 1152528"/>
              <a:gd name="connsiteX214" fmla="*/ 1382484 w 5573920"/>
              <a:gd name="connsiteY214" fmla="*/ 998093 h 1152528"/>
              <a:gd name="connsiteX215" fmla="*/ 1382484 w 5573920"/>
              <a:gd name="connsiteY215" fmla="*/ 736214 h 1152528"/>
              <a:gd name="connsiteX216" fmla="*/ 1403476 w 5573920"/>
              <a:gd name="connsiteY216" fmla="*/ 736214 h 1152528"/>
              <a:gd name="connsiteX217" fmla="*/ 1403476 w 5573920"/>
              <a:gd name="connsiteY217" fmla="*/ 995094 h 1152528"/>
              <a:gd name="connsiteX218" fmla="*/ 1405475 w 5573920"/>
              <a:gd name="connsiteY218" fmla="*/ 1009087 h 1152528"/>
              <a:gd name="connsiteX219" fmla="*/ 1410473 w 5573920"/>
              <a:gd name="connsiteY219" fmla="*/ 1018083 h 1152528"/>
              <a:gd name="connsiteX220" fmla="*/ 1420469 w 5573920"/>
              <a:gd name="connsiteY220" fmla="*/ 1024080 h 1152528"/>
              <a:gd name="connsiteX221" fmla="*/ 1429465 w 5573920"/>
              <a:gd name="connsiteY221" fmla="*/ 1027079 h 1152528"/>
              <a:gd name="connsiteX222" fmla="*/ 1446458 w 5573920"/>
              <a:gd name="connsiteY222" fmla="*/ 1027079 h 1152528"/>
              <a:gd name="connsiteX223" fmla="*/ 1458453 w 5573920"/>
              <a:gd name="connsiteY223" fmla="*/ 1022081 h 1152528"/>
              <a:gd name="connsiteX224" fmla="*/ 1465450 w 5573920"/>
              <a:gd name="connsiteY224" fmla="*/ 1014085 h 1152528"/>
              <a:gd name="connsiteX225" fmla="*/ 1470448 w 5573920"/>
              <a:gd name="connsiteY225" fmla="*/ 1003090 h 1152528"/>
              <a:gd name="connsiteX226" fmla="*/ 1471448 w 5573920"/>
              <a:gd name="connsiteY226" fmla="*/ 995094 h 1152528"/>
              <a:gd name="connsiteX227" fmla="*/ 1471448 w 5573920"/>
              <a:gd name="connsiteY227" fmla="*/ 736214 h 1152528"/>
              <a:gd name="connsiteX228" fmla="*/ 1563410 w 5573920"/>
              <a:gd name="connsiteY228" fmla="*/ 736214 h 1152528"/>
              <a:gd name="connsiteX229" fmla="*/ 1464451 w 5573920"/>
              <a:gd name="connsiteY229" fmla="*/ 396373 h 1152528"/>
              <a:gd name="connsiteX230" fmla="*/ 1481443 w 5573920"/>
              <a:gd name="connsiteY230" fmla="*/ 396373 h 1152528"/>
              <a:gd name="connsiteX231" fmla="*/ 1540419 w 5573920"/>
              <a:gd name="connsiteY231" fmla="*/ 596280 h 1152528"/>
              <a:gd name="connsiteX232" fmla="*/ 1547416 w 5573920"/>
              <a:gd name="connsiteY232" fmla="*/ 606275 h 1152528"/>
              <a:gd name="connsiteX233" fmla="*/ 1558412 w 5573920"/>
              <a:gd name="connsiteY233" fmla="*/ 613272 h 1152528"/>
              <a:gd name="connsiteX234" fmla="*/ 1568408 w 5573920"/>
              <a:gd name="connsiteY234" fmla="*/ 615270 h 1152528"/>
              <a:gd name="connsiteX235" fmla="*/ 1580403 w 5573920"/>
              <a:gd name="connsiteY235" fmla="*/ 614271 h 1152528"/>
              <a:gd name="connsiteX236" fmla="*/ 1589399 w 5573920"/>
              <a:gd name="connsiteY236" fmla="*/ 607274 h 1152528"/>
              <a:gd name="connsiteX237" fmla="*/ 1595396 w 5573920"/>
              <a:gd name="connsiteY237" fmla="*/ 597279 h 1152528"/>
              <a:gd name="connsiteX238" fmla="*/ 1598395 w 5573920"/>
              <a:gd name="connsiteY238" fmla="*/ 586284 h 1152528"/>
              <a:gd name="connsiteX239" fmla="*/ 1598395 w 5573920"/>
              <a:gd name="connsiteY239" fmla="*/ 575289 h 1152528"/>
              <a:gd name="connsiteX240" fmla="*/ 1539419 w 5573920"/>
              <a:gd name="connsiteY240" fmla="*/ 375382 h 1152528"/>
              <a:gd name="connsiteX241" fmla="*/ 1532422 w 5573920"/>
              <a:gd name="connsiteY241" fmla="*/ 353393 h 1152528"/>
              <a:gd name="connsiteX242" fmla="*/ 1524426 w 5573920"/>
              <a:gd name="connsiteY242" fmla="*/ 338400 h 1152528"/>
              <a:gd name="connsiteX243" fmla="*/ 1511431 w 5573920"/>
              <a:gd name="connsiteY243" fmla="*/ 322407 h 1152528"/>
              <a:gd name="connsiteX244" fmla="*/ 1501435 w 5573920"/>
              <a:gd name="connsiteY244" fmla="*/ 313411 h 1152528"/>
              <a:gd name="connsiteX245" fmla="*/ 1485442 w 5573920"/>
              <a:gd name="connsiteY245" fmla="*/ 302416 h 1152528"/>
              <a:gd name="connsiteX246" fmla="*/ 1470448 w 5573920"/>
              <a:gd name="connsiteY246" fmla="*/ 296419 h 1152528"/>
              <a:gd name="connsiteX247" fmla="*/ 1457453 w 5573920"/>
              <a:gd name="connsiteY247" fmla="*/ 292421 h 1152528"/>
              <a:gd name="connsiteX248" fmla="*/ 779112 w 5573920"/>
              <a:gd name="connsiteY248" fmla="*/ 292421 h 1152528"/>
              <a:gd name="connsiteX249" fmla="*/ 761119 w 5573920"/>
              <a:gd name="connsiteY249" fmla="*/ 295420 h 1152528"/>
              <a:gd name="connsiteX250" fmla="*/ 744126 w 5573920"/>
              <a:gd name="connsiteY250" fmla="*/ 301417 h 1152528"/>
              <a:gd name="connsiteX251" fmla="*/ 729132 w 5573920"/>
              <a:gd name="connsiteY251" fmla="*/ 311412 h 1152528"/>
              <a:gd name="connsiteX252" fmla="*/ 716138 w 5573920"/>
              <a:gd name="connsiteY252" fmla="*/ 324406 h 1152528"/>
              <a:gd name="connsiteX253" fmla="*/ 705142 w 5573920"/>
              <a:gd name="connsiteY253" fmla="*/ 339399 h 1152528"/>
              <a:gd name="connsiteX254" fmla="*/ 698145 w 5573920"/>
              <a:gd name="connsiteY254" fmla="*/ 353393 h 1152528"/>
              <a:gd name="connsiteX255" fmla="*/ 633172 w 5573920"/>
              <a:gd name="connsiteY255" fmla="*/ 570292 h 1152528"/>
              <a:gd name="connsiteX256" fmla="*/ 631173 w 5573920"/>
              <a:gd name="connsiteY256" fmla="*/ 583286 h 1152528"/>
              <a:gd name="connsiteX257" fmla="*/ 632172 w 5573920"/>
              <a:gd name="connsiteY257" fmla="*/ 596280 h 1152528"/>
              <a:gd name="connsiteX258" fmla="*/ 639169 w 5573920"/>
              <a:gd name="connsiteY258" fmla="*/ 605275 h 1152528"/>
              <a:gd name="connsiteX259" fmla="*/ 648166 w 5573920"/>
              <a:gd name="connsiteY259" fmla="*/ 612272 h 1152528"/>
              <a:gd name="connsiteX260" fmla="*/ 657162 w 5573920"/>
              <a:gd name="connsiteY260" fmla="*/ 614271 h 1152528"/>
              <a:gd name="connsiteX261" fmla="*/ 670156 w 5573920"/>
              <a:gd name="connsiteY261" fmla="*/ 614271 h 1152528"/>
              <a:gd name="connsiteX262" fmla="*/ 680153 w 5573920"/>
              <a:gd name="connsiteY262" fmla="*/ 607274 h 1152528"/>
              <a:gd name="connsiteX263" fmla="*/ 689149 w 5573920"/>
              <a:gd name="connsiteY263" fmla="*/ 596280 h 1152528"/>
              <a:gd name="connsiteX264" fmla="*/ 747125 w 5573920"/>
              <a:gd name="connsiteY264" fmla="*/ 396373 h 1152528"/>
              <a:gd name="connsiteX265" fmla="*/ 763118 w 5573920"/>
              <a:gd name="connsiteY265" fmla="*/ 396373 h 1152528"/>
              <a:gd name="connsiteX266" fmla="*/ 666158 w 5573920"/>
              <a:gd name="connsiteY266" fmla="*/ 736214 h 1152528"/>
              <a:gd name="connsiteX267" fmla="*/ 758120 w 5573920"/>
              <a:gd name="connsiteY267" fmla="*/ 736214 h 1152528"/>
              <a:gd name="connsiteX268" fmla="*/ 758120 w 5573920"/>
              <a:gd name="connsiteY268" fmla="*/ 1003090 h 1152528"/>
              <a:gd name="connsiteX269" fmla="*/ 763118 w 5573920"/>
              <a:gd name="connsiteY269" fmla="*/ 1016084 h 1152528"/>
              <a:gd name="connsiteX270" fmla="*/ 772114 w 5573920"/>
              <a:gd name="connsiteY270" fmla="*/ 1023081 h 1152528"/>
              <a:gd name="connsiteX271" fmla="*/ 783110 w 5573920"/>
              <a:gd name="connsiteY271" fmla="*/ 1027079 h 1152528"/>
              <a:gd name="connsiteX272" fmla="*/ 797104 w 5573920"/>
              <a:gd name="connsiteY272" fmla="*/ 1027079 h 1152528"/>
              <a:gd name="connsiteX273" fmla="*/ 809099 w 5573920"/>
              <a:gd name="connsiteY273" fmla="*/ 1024080 h 1152528"/>
              <a:gd name="connsiteX274" fmla="*/ 817096 w 5573920"/>
              <a:gd name="connsiteY274" fmla="*/ 1017083 h 1152528"/>
              <a:gd name="connsiteX275" fmla="*/ 823093 w 5573920"/>
              <a:gd name="connsiteY275" fmla="*/ 1009087 h 1152528"/>
              <a:gd name="connsiteX276" fmla="*/ 825092 w 5573920"/>
              <a:gd name="connsiteY276" fmla="*/ 998093 h 1152528"/>
              <a:gd name="connsiteX277" fmla="*/ 825092 w 5573920"/>
              <a:gd name="connsiteY277" fmla="*/ 736214 h 1152528"/>
              <a:gd name="connsiteX278" fmla="*/ 846084 w 5573920"/>
              <a:gd name="connsiteY278" fmla="*/ 736214 h 1152528"/>
              <a:gd name="connsiteX279" fmla="*/ 846084 w 5573920"/>
              <a:gd name="connsiteY279" fmla="*/ 995094 h 1152528"/>
              <a:gd name="connsiteX280" fmla="*/ 848083 w 5573920"/>
              <a:gd name="connsiteY280" fmla="*/ 1009087 h 1152528"/>
              <a:gd name="connsiteX281" fmla="*/ 853081 w 5573920"/>
              <a:gd name="connsiteY281" fmla="*/ 1018083 h 1152528"/>
              <a:gd name="connsiteX282" fmla="*/ 863077 w 5573920"/>
              <a:gd name="connsiteY282" fmla="*/ 1024080 h 1152528"/>
              <a:gd name="connsiteX283" fmla="*/ 872073 w 5573920"/>
              <a:gd name="connsiteY283" fmla="*/ 1027079 h 1152528"/>
              <a:gd name="connsiteX284" fmla="*/ 889066 w 5573920"/>
              <a:gd name="connsiteY284" fmla="*/ 1027079 h 1152528"/>
              <a:gd name="connsiteX285" fmla="*/ 901061 w 5573920"/>
              <a:gd name="connsiteY285" fmla="*/ 1022081 h 1152528"/>
              <a:gd name="connsiteX286" fmla="*/ 908058 w 5573920"/>
              <a:gd name="connsiteY286" fmla="*/ 1014085 h 1152528"/>
              <a:gd name="connsiteX287" fmla="*/ 913056 w 5573920"/>
              <a:gd name="connsiteY287" fmla="*/ 1003090 h 1152528"/>
              <a:gd name="connsiteX288" fmla="*/ 914056 w 5573920"/>
              <a:gd name="connsiteY288" fmla="*/ 995094 h 1152528"/>
              <a:gd name="connsiteX289" fmla="*/ 914056 w 5573920"/>
              <a:gd name="connsiteY289" fmla="*/ 736214 h 1152528"/>
              <a:gd name="connsiteX290" fmla="*/ 1006018 w 5573920"/>
              <a:gd name="connsiteY290" fmla="*/ 736214 h 1152528"/>
              <a:gd name="connsiteX291" fmla="*/ 907059 w 5573920"/>
              <a:gd name="connsiteY291" fmla="*/ 396373 h 1152528"/>
              <a:gd name="connsiteX292" fmla="*/ 924051 w 5573920"/>
              <a:gd name="connsiteY292" fmla="*/ 396373 h 1152528"/>
              <a:gd name="connsiteX293" fmla="*/ 983027 w 5573920"/>
              <a:gd name="connsiteY293" fmla="*/ 596280 h 1152528"/>
              <a:gd name="connsiteX294" fmla="*/ 990024 w 5573920"/>
              <a:gd name="connsiteY294" fmla="*/ 606275 h 1152528"/>
              <a:gd name="connsiteX295" fmla="*/ 1001020 w 5573920"/>
              <a:gd name="connsiteY295" fmla="*/ 613272 h 1152528"/>
              <a:gd name="connsiteX296" fmla="*/ 1011016 w 5573920"/>
              <a:gd name="connsiteY296" fmla="*/ 615270 h 1152528"/>
              <a:gd name="connsiteX297" fmla="*/ 1023011 w 5573920"/>
              <a:gd name="connsiteY297" fmla="*/ 614271 h 1152528"/>
              <a:gd name="connsiteX298" fmla="*/ 1032007 w 5573920"/>
              <a:gd name="connsiteY298" fmla="*/ 607274 h 1152528"/>
              <a:gd name="connsiteX299" fmla="*/ 1038004 w 5573920"/>
              <a:gd name="connsiteY299" fmla="*/ 597279 h 1152528"/>
              <a:gd name="connsiteX300" fmla="*/ 1041003 w 5573920"/>
              <a:gd name="connsiteY300" fmla="*/ 586284 h 1152528"/>
              <a:gd name="connsiteX301" fmla="*/ 1041003 w 5573920"/>
              <a:gd name="connsiteY301" fmla="*/ 575289 h 1152528"/>
              <a:gd name="connsiteX302" fmla="*/ 982027 w 5573920"/>
              <a:gd name="connsiteY302" fmla="*/ 375382 h 1152528"/>
              <a:gd name="connsiteX303" fmla="*/ 975030 w 5573920"/>
              <a:gd name="connsiteY303" fmla="*/ 353393 h 1152528"/>
              <a:gd name="connsiteX304" fmla="*/ 967034 w 5573920"/>
              <a:gd name="connsiteY304" fmla="*/ 338400 h 1152528"/>
              <a:gd name="connsiteX305" fmla="*/ 954039 w 5573920"/>
              <a:gd name="connsiteY305" fmla="*/ 322407 h 1152528"/>
              <a:gd name="connsiteX306" fmla="*/ 944043 w 5573920"/>
              <a:gd name="connsiteY306" fmla="*/ 313411 h 1152528"/>
              <a:gd name="connsiteX307" fmla="*/ 928050 w 5573920"/>
              <a:gd name="connsiteY307" fmla="*/ 302416 h 1152528"/>
              <a:gd name="connsiteX308" fmla="*/ 913056 w 5573920"/>
              <a:gd name="connsiteY308" fmla="*/ 296419 h 1152528"/>
              <a:gd name="connsiteX309" fmla="*/ 900061 w 5573920"/>
              <a:gd name="connsiteY309" fmla="*/ 292421 h 1152528"/>
              <a:gd name="connsiteX310" fmla="*/ 221720 w 5573920"/>
              <a:gd name="connsiteY310" fmla="*/ 292421 h 1152528"/>
              <a:gd name="connsiteX311" fmla="*/ 203727 w 5573920"/>
              <a:gd name="connsiteY311" fmla="*/ 295420 h 1152528"/>
              <a:gd name="connsiteX312" fmla="*/ 186734 w 5573920"/>
              <a:gd name="connsiteY312" fmla="*/ 301417 h 1152528"/>
              <a:gd name="connsiteX313" fmla="*/ 171740 w 5573920"/>
              <a:gd name="connsiteY313" fmla="*/ 311412 h 1152528"/>
              <a:gd name="connsiteX314" fmla="*/ 158746 w 5573920"/>
              <a:gd name="connsiteY314" fmla="*/ 324406 h 1152528"/>
              <a:gd name="connsiteX315" fmla="*/ 147750 w 5573920"/>
              <a:gd name="connsiteY315" fmla="*/ 339399 h 1152528"/>
              <a:gd name="connsiteX316" fmla="*/ 140753 w 5573920"/>
              <a:gd name="connsiteY316" fmla="*/ 353393 h 1152528"/>
              <a:gd name="connsiteX317" fmla="*/ 75780 w 5573920"/>
              <a:gd name="connsiteY317" fmla="*/ 570292 h 1152528"/>
              <a:gd name="connsiteX318" fmla="*/ 73781 w 5573920"/>
              <a:gd name="connsiteY318" fmla="*/ 583286 h 1152528"/>
              <a:gd name="connsiteX319" fmla="*/ 74780 w 5573920"/>
              <a:gd name="connsiteY319" fmla="*/ 596280 h 1152528"/>
              <a:gd name="connsiteX320" fmla="*/ 81777 w 5573920"/>
              <a:gd name="connsiteY320" fmla="*/ 605275 h 1152528"/>
              <a:gd name="connsiteX321" fmla="*/ 90774 w 5573920"/>
              <a:gd name="connsiteY321" fmla="*/ 612272 h 1152528"/>
              <a:gd name="connsiteX322" fmla="*/ 99770 w 5573920"/>
              <a:gd name="connsiteY322" fmla="*/ 614271 h 1152528"/>
              <a:gd name="connsiteX323" fmla="*/ 112764 w 5573920"/>
              <a:gd name="connsiteY323" fmla="*/ 614271 h 1152528"/>
              <a:gd name="connsiteX324" fmla="*/ 122761 w 5573920"/>
              <a:gd name="connsiteY324" fmla="*/ 607274 h 1152528"/>
              <a:gd name="connsiteX325" fmla="*/ 131757 w 5573920"/>
              <a:gd name="connsiteY325" fmla="*/ 596280 h 1152528"/>
              <a:gd name="connsiteX326" fmla="*/ 189733 w 5573920"/>
              <a:gd name="connsiteY326" fmla="*/ 396373 h 1152528"/>
              <a:gd name="connsiteX327" fmla="*/ 205726 w 5573920"/>
              <a:gd name="connsiteY327" fmla="*/ 396373 h 1152528"/>
              <a:gd name="connsiteX328" fmla="*/ 108766 w 5573920"/>
              <a:gd name="connsiteY328" fmla="*/ 736214 h 1152528"/>
              <a:gd name="connsiteX329" fmla="*/ 200728 w 5573920"/>
              <a:gd name="connsiteY329" fmla="*/ 736214 h 1152528"/>
              <a:gd name="connsiteX330" fmla="*/ 200728 w 5573920"/>
              <a:gd name="connsiteY330" fmla="*/ 1003090 h 1152528"/>
              <a:gd name="connsiteX331" fmla="*/ 205726 w 5573920"/>
              <a:gd name="connsiteY331" fmla="*/ 1016084 h 1152528"/>
              <a:gd name="connsiteX332" fmla="*/ 214722 w 5573920"/>
              <a:gd name="connsiteY332" fmla="*/ 1023081 h 1152528"/>
              <a:gd name="connsiteX333" fmla="*/ 225718 w 5573920"/>
              <a:gd name="connsiteY333" fmla="*/ 1027079 h 1152528"/>
              <a:gd name="connsiteX334" fmla="*/ 239712 w 5573920"/>
              <a:gd name="connsiteY334" fmla="*/ 1027079 h 1152528"/>
              <a:gd name="connsiteX335" fmla="*/ 251707 w 5573920"/>
              <a:gd name="connsiteY335" fmla="*/ 1024080 h 1152528"/>
              <a:gd name="connsiteX336" fmla="*/ 259704 w 5573920"/>
              <a:gd name="connsiteY336" fmla="*/ 1017083 h 1152528"/>
              <a:gd name="connsiteX337" fmla="*/ 265701 w 5573920"/>
              <a:gd name="connsiteY337" fmla="*/ 1009087 h 1152528"/>
              <a:gd name="connsiteX338" fmla="*/ 267700 w 5573920"/>
              <a:gd name="connsiteY338" fmla="*/ 998093 h 1152528"/>
              <a:gd name="connsiteX339" fmla="*/ 267700 w 5573920"/>
              <a:gd name="connsiteY339" fmla="*/ 736214 h 1152528"/>
              <a:gd name="connsiteX340" fmla="*/ 288692 w 5573920"/>
              <a:gd name="connsiteY340" fmla="*/ 736214 h 1152528"/>
              <a:gd name="connsiteX341" fmla="*/ 288692 w 5573920"/>
              <a:gd name="connsiteY341" fmla="*/ 995094 h 1152528"/>
              <a:gd name="connsiteX342" fmla="*/ 290691 w 5573920"/>
              <a:gd name="connsiteY342" fmla="*/ 1009087 h 1152528"/>
              <a:gd name="connsiteX343" fmla="*/ 295689 w 5573920"/>
              <a:gd name="connsiteY343" fmla="*/ 1018083 h 1152528"/>
              <a:gd name="connsiteX344" fmla="*/ 305685 w 5573920"/>
              <a:gd name="connsiteY344" fmla="*/ 1024080 h 1152528"/>
              <a:gd name="connsiteX345" fmla="*/ 314681 w 5573920"/>
              <a:gd name="connsiteY345" fmla="*/ 1027079 h 1152528"/>
              <a:gd name="connsiteX346" fmla="*/ 331674 w 5573920"/>
              <a:gd name="connsiteY346" fmla="*/ 1027079 h 1152528"/>
              <a:gd name="connsiteX347" fmla="*/ 343669 w 5573920"/>
              <a:gd name="connsiteY347" fmla="*/ 1022081 h 1152528"/>
              <a:gd name="connsiteX348" fmla="*/ 350666 w 5573920"/>
              <a:gd name="connsiteY348" fmla="*/ 1014085 h 1152528"/>
              <a:gd name="connsiteX349" fmla="*/ 355664 w 5573920"/>
              <a:gd name="connsiteY349" fmla="*/ 1003090 h 1152528"/>
              <a:gd name="connsiteX350" fmla="*/ 356664 w 5573920"/>
              <a:gd name="connsiteY350" fmla="*/ 995094 h 1152528"/>
              <a:gd name="connsiteX351" fmla="*/ 356664 w 5573920"/>
              <a:gd name="connsiteY351" fmla="*/ 736214 h 1152528"/>
              <a:gd name="connsiteX352" fmla="*/ 448626 w 5573920"/>
              <a:gd name="connsiteY352" fmla="*/ 736214 h 1152528"/>
              <a:gd name="connsiteX353" fmla="*/ 349667 w 5573920"/>
              <a:gd name="connsiteY353" fmla="*/ 396373 h 1152528"/>
              <a:gd name="connsiteX354" fmla="*/ 366659 w 5573920"/>
              <a:gd name="connsiteY354" fmla="*/ 396373 h 1152528"/>
              <a:gd name="connsiteX355" fmla="*/ 425635 w 5573920"/>
              <a:gd name="connsiteY355" fmla="*/ 596280 h 1152528"/>
              <a:gd name="connsiteX356" fmla="*/ 432632 w 5573920"/>
              <a:gd name="connsiteY356" fmla="*/ 606275 h 1152528"/>
              <a:gd name="connsiteX357" fmla="*/ 443628 w 5573920"/>
              <a:gd name="connsiteY357" fmla="*/ 613272 h 1152528"/>
              <a:gd name="connsiteX358" fmla="*/ 453624 w 5573920"/>
              <a:gd name="connsiteY358" fmla="*/ 615270 h 1152528"/>
              <a:gd name="connsiteX359" fmla="*/ 465619 w 5573920"/>
              <a:gd name="connsiteY359" fmla="*/ 614271 h 1152528"/>
              <a:gd name="connsiteX360" fmla="*/ 474615 w 5573920"/>
              <a:gd name="connsiteY360" fmla="*/ 607274 h 1152528"/>
              <a:gd name="connsiteX361" fmla="*/ 480612 w 5573920"/>
              <a:gd name="connsiteY361" fmla="*/ 597279 h 1152528"/>
              <a:gd name="connsiteX362" fmla="*/ 483611 w 5573920"/>
              <a:gd name="connsiteY362" fmla="*/ 586284 h 1152528"/>
              <a:gd name="connsiteX363" fmla="*/ 483611 w 5573920"/>
              <a:gd name="connsiteY363" fmla="*/ 575289 h 1152528"/>
              <a:gd name="connsiteX364" fmla="*/ 424635 w 5573920"/>
              <a:gd name="connsiteY364" fmla="*/ 375382 h 1152528"/>
              <a:gd name="connsiteX365" fmla="*/ 417638 w 5573920"/>
              <a:gd name="connsiteY365" fmla="*/ 353393 h 1152528"/>
              <a:gd name="connsiteX366" fmla="*/ 409642 w 5573920"/>
              <a:gd name="connsiteY366" fmla="*/ 338400 h 1152528"/>
              <a:gd name="connsiteX367" fmla="*/ 396647 w 5573920"/>
              <a:gd name="connsiteY367" fmla="*/ 322407 h 1152528"/>
              <a:gd name="connsiteX368" fmla="*/ 386651 w 5573920"/>
              <a:gd name="connsiteY368" fmla="*/ 313411 h 1152528"/>
              <a:gd name="connsiteX369" fmla="*/ 370658 w 5573920"/>
              <a:gd name="connsiteY369" fmla="*/ 302416 h 1152528"/>
              <a:gd name="connsiteX370" fmla="*/ 355664 w 5573920"/>
              <a:gd name="connsiteY370" fmla="*/ 296419 h 1152528"/>
              <a:gd name="connsiteX371" fmla="*/ 342669 w 5573920"/>
              <a:gd name="connsiteY371" fmla="*/ 292421 h 1152528"/>
              <a:gd name="connsiteX372" fmla="*/ 3566071 w 5573920"/>
              <a:gd name="connsiteY372" fmla="*/ 292420 h 1152528"/>
              <a:gd name="connsiteX373" fmla="*/ 3548079 w 5573920"/>
              <a:gd name="connsiteY373" fmla="*/ 295419 h 1152528"/>
              <a:gd name="connsiteX374" fmla="*/ 3531086 w 5573920"/>
              <a:gd name="connsiteY374" fmla="*/ 301416 h 1152528"/>
              <a:gd name="connsiteX375" fmla="*/ 3516092 w 5573920"/>
              <a:gd name="connsiteY375" fmla="*/ 311411 h 1152528"/>
              <a:gd name="connsiteX376" fmla="*/ 3503098 w 5573920"/>
              <a:gd name="connsiteY376" fmla="*/ 324405 h 1152528"/>
              <a:gd name="connsiteX377" fmla="*/ 3492102 w 5573920"/>
              <a:gd name="connsiteY377" fmla="*/ 339398 h 1152528"/>
              <a:gd name="connsiteX378" fmla="*/ 3485105 w 5573920"/>
              <a:gd name="connsiteY378" fmla="*/ 353392 h 1152528"/>
              <a:gd name="connsiteX379" fmla="*/ 3420132 w 5573920"/>
              <a:gd name="connsiteY379" fmla="*/ 570291 h 1152528"/>
              <a:gd name="connsiteX380" fmla="*/ 3418132 w 5573920"/>
              <a:gd name="connsiteY380" fmla="*/ 583285 h 1152528"/>
              <a:gd name="connsiteX381" fmla="*/ 3419132 w 5573920"/>
              <a:gd name="connsiteY381" fmla="*/ 596279 h 1152528"/>
              <a:gd name="connsiteX382" fmla="*/ 3426129 w 5573920"/>
              <a:gd name="connsiteY382" fmla="*/ 605274 h 1152528"/>
              <a:gd name="connsiteX383" fmla="*/ 3435125 w 5573920"/>
              <a:gd name="connsiteY383" fmla="*/ 612271 h 1152528"/>
              <a:gd name="connsiteX384" fmla="*/ 3444122 w 5573920"/>
              <a:gd name="connsiteY384" fmla="*/ 614270 h 1152528"/>
              <a:gd name="connsiteX385" fmla="*/ 3457116 w 5573920"/>
              <a:gd name="connsiteY385" fmla="*/ 614270 h 1152528"/>
              <a:gd name="connsiteX386" fmla="*/ 3467112 w 5573920"/>
              <a:gd name="connsiteY386" fmla="*/ 607273 h 1152528"/>
              <a:gd name="connsiteX387" fmla="*/ 3476108 w 5573920"/>
              <a:gd name="connsiteY387" fmla="*/ 596279 h 1152528"/>
              <a:gd name="connsiteX388" fmla="*/ 3534084 w 5573920"/>
              <a:gd name="connsiteY388" fmla="*/ 396372 h 1152528"/>
              <a:gd name="connsiteX389" fmla="*/ 3550078 w 5573920"/>
              <a:gd name="connsiteY389" fmla="*/ 396372 h 1152528"/>
              <a:gd name="connsiteX390" fmla="*/ 3453118 w 5573920"/>
              <a:gd name="connsiteY390" fmla="*/ 736213 h 1152528"/>
              <a:gd name="connsiteX391" fmla="*/ 3545080 w 5573920"/>
              <a:gd name="connsiteY391" fmla="*/ 736213 h 1152528"/>
              <a:gd name="connsiteX392" fmla="*/ 3545080 w 5573920"/>
              <a:gd name="connsiteY392" fmla="*/ 1003089 h 1152528"/>
              <a:gd name="connsiteX393" fmla="*/ 3550078 w 5573920"/>
              <a:gd name="connsiteY393" fmla="*/ 1016083 h 1152528"/>
              <a:gd name="connsiteX394" fmla="*/ 3559074 w 5573920"/>
              <a:gd name="connsiteY394" fmla="*/ 1023080 h 1152528"/>
              <a:gd name="connsiteX395" fmla="*/ 3570070 w 5573920"/>
              <a:gd name="connsiteY395" fmla="*/ 1027078 h 1152528"/>
              <a:gd name="connsiteX396" fmla="*/ 3584064 w 5573920"/>
              <a:gd name="connsiteY396" fmla="*/ 1027078 h 1152528"/>
              <a:gd name="connsiteX397" fmla="*/ 3596059 w 5573920"/>
              <a:gd name="connsiteY397" fmla="*/ 1024079 h 1152528"/>
              <a:gd name="connsiteX398" fmla="*/ 3604056 w 5573920"/>
              <a:gd name="connsiteY398" fmla="*/ 1017082 h 1152528"/>
              <a:gd name="connsiteX399" fmla="*/ 3610053 w 5573920"/>
              <a:gd name="connsiteY399" fmla="*/ 1009086 h 1152528"/>
              <a:gd name="connsiteX400" fmla="*/ 3612052 w 5573920"/>
              <a:gd name="connsiteY400" fmla="*/ 998092 h 1152528"/>
              <a:gd name="connsiteX401" fmla="*/ 3612052 w 5573920"/>
              <a:gd name="connsiteY401" fmla="*/ 736213 h 1152528"/>
              <a:gd name="connsiteX402" fmla="*/ 3633044 w 5573920"/>
              <a:gd name="connsiteY402" fmla="*/ 736213 h 1152528"/>
              <a:gd name="connsiteX403" fmla="*/ 3633044 w 5573920"/>
              <a:gd name="connsiteY403" fmla="*/ 995093 h 1152528"/>
              <a:gd name="connsiteX404" fmla="*/ 3635043 w 5573920"/>
              <a:gd name="connsiteY404" fmla="*/ 1009086 h 1152528"/>
              <a:gd name="connsiteX405" fmla="*/ 3640041 w 5573920"/>
              <a:gd name="connsiteY405" fmla="*/ 1018082 h 1152528"/>
              <a:gd name="connsiteX406" fmla="*/ 3650037 w 5573920"/>
              <a:gd name="connsiteY406" fmla="*/ 1024079 h 1152528"/>
              <a:gd name="connsiteX407" fmla="*/ 3659033 w 5573920"/>
              <a:gd name="connsiteY407" fmla="*/ 1027078 h 1152528"/>
              <a:gd name="connsiteX408" fmla="*/ 3676026 w 5573920"/>
              <a:gd name="connsiteY408" fmla="*/ 1027078 h 1152528"/>
              <a:gd name="connsiteX409" fmla="*/ 3688021 w 5573920"/>
              <a:gd name="connsiteY409" fmla="*/ 1022080 h 1152528"/>
              <a:gd name="connsiteX410" fmla="*/ 3695018 w 5573920"/>
              <a:gd name="connsiteY410" fmla="*/ 1014084 h 1152528"/>
              <a:gd name="connsiteX411" fmla="*/ 3700016 w 5573920"/>
              <a:gd name="connsiteY411" fmla="*/ 1003089 h 1152528"/>
              <a:gd name="connsiteX412" fmla="*/ 3701016 w 5573920"/>
              <a:gd name="connsiteY412" fmla="*/ 995093 h 1152528"/>
              <a:gd name="connsiteX413" fmla="*/ 3701016 w 5573920"/>
              <a:gd name="connsiteY413" fmla="*/ 736213 h 1152528"/>
              <a:gd name="connsiteX414" fmla="*/ 3792978 w 5573920"/>
              <a:gd name="connsiteY414" fmla="*/ 736213 h 1152528"/>
              <a:gd name="connsiteX415" fmla="*/ 3694019 w 5573920"/>
              <a:gd name="connsiteY415" fmla="*/ 396372 h 1152528"/>
              <a:gd name="connsiteX416" fmla="*/ 3711011 w 5573920"/>
              <a:gd name="connsiteY416" fmla="*/ 396372 h 1152528"/>
              <a:gd name="connsiteX417" fmla="*/ 3769987 w 5573920"/>
              <a:gd name="connsiteY417" fmla="*/ 596279 h 1152528"/>
              <a:gd name="connsiteX418" fmla="*/ 3776984 w 5573920"/>
              <a:gd name="connsiteY418" fmla="*/ 606274 h 1152528"/>
              <a:gd name="connsiteX419" fmla="*/ 3787980 w 5573920"/>
              <a:gd name="connsiteY419" fmla="*/ 613271 h 1152528"/>
              <a:gd name="connsiteX420" fmla="*/ 3797976 w 5573920"/>
              <a:gd name="connsiteY420" fmla="*/ 615269 h 1152528"/>
              <a:gd name="connsiteX421" fmla="*/ 3809971 w 5573920"/>
              <a:gd name="connsiteY421" fmla="*/ 614270 h 1152528"/>
              <a:gd name="connsiteX422" fmla="*/ 3818967 w 5573920"/>
              <a:gd name="connsiteY422" fmla="*/ 607273 h 1152528"/>
              <a:gd name="connsiteX423" fmla="*/ 3824964 w 5573920"/>
              <a:gd name="connsiteY423" fmla="*/ 597278 h 1152528"/>
              <a:gd name="connsiteX424" fmla="*/ 3827963 w 5573920"/>
              <a:gd name="connsiteY424" fmla="*/ 586283 h 1152528"/>
              <a:gd name="connsiteX425" fmla="*/ 3827963 w 5573920"/>
              <a:gd name="connsiteY425" fmla="*/ 575288 h 1152528"/>
              <a:gd name="connsiteX426" fmla="*/ 3768987 w 5573920"/>
              <a:gd name="connsiteY426" fmla="*/ 375381 h 1152528"/>
              <a:gd name="connsiteX427" fmla="*/ 3761990 w 5573920"/>
              <a:gd name="connsiteY427" fmla="*/ 353392 h 1152528"/>
              <a:gd name="connsiteX428" fmla="*/ 3753994 w 5573920"/>
              <a:gd name="connsiteY428" fmla="*/ 338399 h 1152528"/>
              <a:gd name="connsiteX429" fmla="*/ 3740999 w 5573920"/>
              <a:gd name="connsiteY429" fmla="*/ 322406 h 1152528"/>
              <a:gd name="connsiteX430" fmla="*/ 3731003 w 5573920"/>
              <a:gd name="connsiteY430" fmla="*/ 313410 h 1152528"/>
              <a:gd name="connsiteX431" fmla="*/ 3715010 w 5573920"/>
              <a:gd name="connsiteY431" fmla="*/ 302415 h 1152528"/>
              <a:gd name="connsiteX432" fmla="*/ 3700016 w 5573920"/>
              <a:gd name="connsiteY432" fmla="*/ 296418 h 1152528"/>
              <a:gd name="connsiteX433" fmla="*/ 3687021 w 5573920"/>
              <a:gd name="connsiteY433" fmla="*/ 292420 h 1152528"/>
              <a:gd name="connsiteX434" fmla="*/ 4680855 w 5573920"/>
              <a:gd name="connsiteY434" fmla="*/ 292419 h 1152528"/>
              <a:gd name="connsiteX435" fmla="*/ 4662863 w 5573920"/>
              <a:gd name="connsiteY435" fmla="*/ 295418 h 1152528"/>
              <a:gd name="connsiteX436" fmla="*/ 4645870 w 5573920"/>
              <a:gd name="connsiteY436" fmla="*/ 301415 h 1152528"/>
              <a:gd name="connsiteX437" fmla="*/ 4630876 w 5573920"/>
              <a:gd name="connsiteY437" fmla="*/ 311410 h 1152528"/>
              <a:gd name="connsiteX438" fmla="*/ 4617882 w 5573920"/>
              <a:gd name="connsiteY438" fmla="*/ 324404 h 1152528"/>
              <a:gd name="connsiteX439" fmla="*/ 4606886 w 5573920"/>
              <a:gd name="connsiteY439" fmla="*/ 339397 h 1152528"/>
              <a:gd name="connsiteX440" fmla="*/ 4599889 w 5573920"/>
              <a:gd name="connsiteY440" fmla="*/ 353391 h 1152528"/>
              <a:gd name="connsiteX441" fmla="*/ 4534916 w 5573920"/>
              <a:gd name="connsiteY441" fmla="*/ 570290 h 1152528"/>
              <a:gd name="connsiteX442" fmla="*/ 4532916 w 5573920"/>
              <a:gd name="connsiteY442" fmla="*/ 583284 h 1152528"/>
              <a:gd name="connsiteX443" fmla="*/ 4533916 w 5573920"/>
              <a:gd name="connsiteY443" fmla="*/ 596278 h 1152528"/>
              <a:gd name="connsiteX444" fmla="*/ 4540913 w 5573920"/>
              <a:gd name="connsiteY444" fmla="*/ 605273 h 1152528"/>
              <a:gd name="connsiteX445" fmla="*/ 4549909 w 5573920"/>
              <a:gd name="connsiteY445" fmla="*/ 612270 h 1152528"/>
              <a:gd name="connsiteX446" fmla="*/ 4558906 w 5573920"/>
              <a:gd name="connsiteY446" fmla="*/ 614269 h 1152528"/>
              <a:gd name="connsiteX447" fmla="*/ 4571900 w 5573920"/>
              <a:gd name="connsiteY447" fmla="*/ 614269 h 1152528"/>
              <a:gd name="connsiteX448" fmla="*/ 4581896 w 5573920"/>
              <a:gd name="connsiteY448" fmla="*/ 607272 h 1152528"/>
              <a:gd name="connsiteX449" fmla="*/ 4590892 w 5573920"/>
              <a:gd name="connsiteY449" fmla="*/ 596278 h 1152528"/>
              <a:gd name="connsiteX450" fmla="*/ 4648868 w 5573920"/>
              <a:gd name="connsiteY450" fmla="*/ 396371 h 1152528"/>
              <a:gd name="connsiteX451" fmla="*/ 4664862 w 5573920"/>
              <a:gd name="connsiteY451" fmla="*/ 396371 h 1152528"/>
              <a:gd name="connsiteX452" fmla="*/ 4567902 w 5573920"/>
              <a:gd name="connsiteY452" fmla="*/ 736212 h 1152528"/>
              <a:gd name="connsiteX453" fmla="*/ 4659864 w 5573920"/>
              <a:gd name="connsiteY453" fmla="*/ 736212 h 1152528"/>
              <a:gd name="connsiteX454" fmla="*/ 4659864 w 5573920"/>
              <a:gd name="connsiteY454" fmla="*/ 1003088 h 1152528"/>
              <a:gd name="connsiteX455" fmla="*/ 4664862 w 5573920"/>
              <a:gd name="connsiteY455" fmla="*/ 1016082 h 1152528"/>
              <a:gd name="connsiteX456" fmla="*/ 4673858 w 5573920"/>
              <a:gd name="connsiteY456" fmla="*/ 1023079 h 1152528"/>
              <a:gd name="connsiteX457" fmla="*/ 4684854 w 5573920"/>
              <a:gd name="connsiteY457" fmla="*/ 1027077 h 1152528"/>
              <a:gd name="connsiteX458" fmla="*/ 4698848 w 5573920"/>
              <a:gd name="connsiteY458" fmla="*/ 1027077 h 1152528"/>
              <a:gd name="connsiteX459" fmla="*/ 4710843 w 5573920"/>
              <a:gd name="connsiteY459" fmla="*/ 1024078 h 1152528"/>
              <a:gd name="connsiteX460" fmla="*/ 4718840 w 5573920"/>
              <a:gd name="connsiteY460" fmla="*/ 1017081 h 1152528"/>
              <a:gd name="connsiteX461" fmla="*/ 4724837 w 5573920"/>
              <a:gd name="connsiteY461" fmla="*/ 1009085 h 1152528"/>
              <a:gd name="connsiteX462" fmla="*/ 4726836 w 5573920"/>
              <a:gd name="connsiteY462" fmla="*/ 998091 h 1152528"/>
              <a:gd name="connsiteX463" fmla="*/ 4726836 w 5573920"/>
              <a:gd name="connsiteY463" fmla="*/ 736212 h 1152528"/>
              <a:gd name="connsiteX464" fmla="*/ 4747828 w 5573920"/>
              <a:gd name="connsiteY464" fmla="*/ 736212 h 1152528"/>
              <a:gd name="connsiteX465" fmla="*/ 4747828 w 5573920"/>
              <a:gd name="connsiteY465" fmla="*/ 995092 h 1152528"/>
              <a:gd name="connsiteX466" fmla="*/ 4749827 w 5573920"/>
              <a:gd name="connsiteY466" fmla="*/ 1009085 h 1152528"/>
              <a:gd name="connsiteX467" fmla="*/ 4754825 w 5573920"/>
              <a:gd name="connsiteY467" fmla="*/ 1018081 h 1152528"/>
              <a:gd name="connsiteX468" fmla="*/ 4764821 w 5573920"/>
              <a:gd name="connsiteY468" fmla="*/ 1024078 h 1152528"/>
              <a:gd name="connsiteX469" fmla="*/ 4773817 w 5573920"/>
              <a:gd name="connsiteY469" fmla="*/ 1027077 h 1152528"/>
              <a:gd name="connsiteX470" fmla="*/ 4790810 w 5573920"/>
              <a:gd name="connsiteY470" fmla="*/ 1027077 h 1152528"/>
              <a:gd name="connsiteX471" fmla="*/ 4802805 w 5573920"/>
              <a:gd name="connsiteY471" fmla="*/ 1022079 h 1152528"/>
              <a:gd name="connsiteX472" fmla="*/ 4809802 w 5573920"/>
              <a:gd name="connsiteY472" fmla="*/ 1014083 h 1152528"/>
              <a:gd name="connsiteX473" fmla="*/ 4814800 w 5573920"/>
              <a:gd name="connsiteY473" fmla="*/ 1003088 h 1152528"/>
              <a:gd name="connsiteX474" fmla="*/ 4815800 w 5573920"/>
              <a:gd name="connsiteY474" fmla="*/ 995092 h 1152528"/>
              <a:gd name="connsiteX475" fmla="*/ 4815800 w 5573920"/>
              <a:gd name="connsiteY475" fmla="*/ 736212 h 1152528"/>
              <a:gd name="connsiteX476" fmla="*/ 4907762 w 5573920"/>
              <a:gd name="connsiteY476" fmla="*/ 736212 h 1152528"/>
              <a:gd name="connsiteX477" fmla="*/ 4808803 w 5573920"/>
              <a:gd name="connsiteY477" fmla="*/ 396371 h 1152528"/>
              <a:gd name="connsiteX478" fmla="*/ 4825795 w 5573920"/>
              <a:gd name="connsiteY478" fmla="*/ 396371 h 1152528"/>
              <a:gd name="connsiteX479" fmla="*/ 4884771 w 5573920"/>
              <a:gd name="connsiteY479" fmla="*/ 596278 h 1152528"/>
              <a:gd name="connsiteX480" fmla="*/ 4891768 w 5573920"/>
              <a:gd name="connsiteY480" fmla="*/ 606273 h 1152528"/>
              <a:gd name="connsiteX481" fmla="*/ 4902764 w 5573920"/>
              <a:gd name="connsiteY481" fmla="*/ 613270 h 1152528"/>
              <a:gd name="connsiteX482" fmla="*/ 4912760 w 5573920"/>
              <a:gd name="connsiteY482" fmla="*/ 615268 h 1152528"/>
              <a:gd name="connsiteX483" fmla="*/ 4924755 w 5573920"/>
              <a:gd name="connsiteY483" fmla="*/ 614269 h 1152528"/>
              <a:gd name="connsiteX484" fmla="*/ 4933751 w 5573920"/>
              <a:gd name="connsiteY484" fmla="*/ 607272 h 1152528"/>
              <a:gd name="connsiteX485" fmla="*/ 4939748 w 5573920"/>
              <a:gd name="connsiteY485" fmla="*/ 597277 h 1152528"/>
              <a:gd name="connsiteX486" fmla="*/ 4942747 w 5573920"/>
              <a:gd name="connsiteY486" fmla="*/ 586282 h 1152528"/>
              <a:gd name="connsiteX487" fmla="*/ 4942747 w 5573920"/>
              <a:gd name="connsiteY487" fmla="*/ 575287 h 1152528"/>
              <a:gd name="connsiteX488" fmla="*/ 4883771 w 5573920"/>
              <a:gd name="connsiteY488" fmla="*/ 375380 h 1152528"/>
              <a:gd name="connsiteX489" fmla="*/ 4876774 w 5573920"/>
              <a:gd name="connsiteY489" fmla="*/ 353391 h 1152528"/>
              <a:gd name="connsiteX490" fmla="*/ 4868778 w 5573920"/>
              <a:gd name="connsiteY490" fmla="*/ 338398 h 1152528"/>
              <a:gd name="connsiteX491" fmla="*/ 4855783 w 5573920"/>
              <a:gd name="connsiteY491" fmla="*/ 322405 h 1152528"/>
              <a:gd name="connsiteX492" fmla="*/ 4845787 w 5573920"/>
              <a:gd name="connsiteY492" fmla="*/ 313409 h 1152528"/>
              <a:gd name="connsiteX493" fmla="*/ 4829794 w 5573920"/>
              <a:gd name="connsiteY493" fmla="*/ 302414 h 1152528"/>
              <a:gd name="connsiteX494" fmla="*/ 4814800 w 5573920"/>
              <a:gd name="connsiteY494" fmla="*/ 296417 h 1152528"/>
              <a:gd name="connsiteX495" fmla="*/ 4801805 w 5573920"/>
              <a:gd name="connsiteY495" fmla="*/ 292419 h 1152528"/>
              <a:gd name="connsiteX496" fmla="*/ 4123463 w 5573920"/>
              <a:gd name="connsiteY496" fmla="*/ 292419 h 1152528"/>
              <a:gd name="connsiteX497" fmla="*/ 4105471 w 5573920"/>
              <a:gd name="connsiteY497" fmla="*/ 295418 h 1152528"/>
              <a:gd name="connsiteX498" fmla="*/ 4088478 w 5573920"/>
              <a:gd name="connsiteY498" fmla="*/ 301415 h 1152528"/>
              <a:gd name="connsiteX499" fmla="*/ 4073484 w 5573920"/>
              <a:gd name="connsiteY499" fmla="*/ 311410 h 1152528"/>
              <a:gd name="connsiteX500" fmla="*/ 4060490 w 5573920"/>
              <a:gd name="connsiteY500" fmla="*/ 324404 h 1152528"/>
              <a:gd name="connsiteX501" fmla="*/ 4049494 w 5573920"/>
              <a:gd name="connsiteY501" fmla="*/ 339397 h 1152528"/>
              <a:gd name="connsiteX502" fmla="*/ 4042497 w 5573920"/>
              <a:gd name="connsiteY502" fmla="*/ 353391 h 1152528"/>
              <a:gd name="connsiteX503" fmla="*/ 3977524 w 5573920"/>
              <a:gd name="connsiteY503" fmla="*/ 570290 h 1152528"/>
              <a:gd name="connsiteX504" fmla="*/ 3975524 w 5573920"/>
              <a:gd name="connsiteY504" fmla="*/ 583284 h 1152528"/>
              <a:gd name="connsiteX505" fmla="*/ 3976524 w 5573920"/>
              <a:gd name="connsiteY505" fmla="*/ 596278 h 1152528"/>
              <a:gd name="connsiteX506" fmla="*/ 3983521 w 5573920"/>
              <a:gd name="connsiteY506" fmla="*/ 605273 h 1152528"/>
              <a:gd name="connsiteX507" fmla="*/ 3992517 w 5573920"/>
              <a:gd name="connsiteY507" fmla="*/ 612270 h 1152528"/>
              <a:gd name="connsiteX508" fmla="*/ 4001514 w 5573920"/>
              <a:gd name="connsiteY508" fmla="*/ 614269 h 1152528"/>
              <a:gd name="connsiteX509" fmla="*/ 4014508 w 5573920"/>
              <a:gd name="connsiteY509" fmla="*/ 614269 h 1152528"/>
              <a:gd name="connsiteX510" fmla="*/ 4024504 w 5573920"/>
              <a:gd name="connsiteY510" fmla="*/ 607272 h 1152528"/>
              <a:gd name="connsiteX511" fmla="*/ 4033500 w 5573920"/>
              <a:gd name="connsiteY511" fmla="*/ 596278 h 1152528"/>
              <a:gd name="connsiteX512" fmla="*/ 4091476 w 5573920"/>
              <a:gd name="connsiteY512" fmla="*/ 396371 h 1152528"/>
              <a:gd name="connsiteX513" fmla="*/ 4107470 w 5573920"/>
              <a:gd name="connsiteY513" fmla="*/ 396371 h 1152528"/>
              <a:gd name="connsiteX514" fmla="*/ 4010510 w 5573920"/>
              <a:gd name="connsiteY514" fmla="*/ 736212 h 1152528"/>
              <a:gd name="connsiteX515" fmla="*/ 4102472 w 5573920"/>
              <a:gd name="connsiteY515" fmla="*/ 736212 h 1152528"/>
              <a:gd name="connsiteX516" fmla="*/ 4102472 w 5573920"/>
              <a:gd name="connsiteY516" fmla="*/ 1003088 h 1152528"/>
              <a:gd name="connsiteX517" fmla="*/ 4107470 w 5573920"/>
              <a:gd name="connsiteY517" fmla="*/ 1016082 h 1152528"/>
              <a:gd name="connsiteX518" fmla="*/ 4116466 w 5573920"/>
              <a:gd name="connsiteY518" fmla="*/ 1023079 h 1152528"/>
              <a:gd name="connsiteX519" fmla="*/ 4127462 w 5573920"/>
              <a:gd name="connsiteY519" fmla="*/ 1027077 h 1152528"/>
              <a:gd name="connsiteX520" fmla="*/ 4141456 w 5573920"/>
              <a:gd name="connsiteY520" fmla="*/ 1027077 h 1152528"/>
              <a:gd name="connsiteX521" fmla="*/ 4153451 w 5573920"/>
              <a:gd name="connsiteY521" fmla="*/ 1024078 h 1152528"/>
              <a:gd name="connsiteX522" fmla="*/ 4161448 w 5573920"/>
              <a:gd name="connsiteY522" fmla="*/ 1017081 h 1152528"/>
              <a:gd name="connsiteX523" fmla="*/ 4167445 w 5573920"/>
              <a:gd name="connsiteY523" fmla="*/ 1009085 h 1152528"/>
              <a:gd name="connsiteX524" fmla="*/ 4169444 w 5573920"/>
              <a:gd name="connsiteY524" fmla="*/ 998091 h 1152528"/>
              <a:gd name="connsiteX525" fmla="*/ 4169444 w 5573920"/>
              <a:gd name="connsiteY525" fmla="*/ 736212 h 1152528"/>
              <a:gd name="connsiteX526" fmla="*/ 4190436 w 5573920"/>
              <a:gd name="connsiteY526" fmla="*/ 736212 h 1152528"/>
              <a:gd name="connsiteX527" fmla="*/ 4190436 w 5573920"/>
              <a:gd name="connsiteY527" fmla="*/ 995092 h 1152528"/>
              <a:gd name="connsiteX528" fmla="*/ 4192435 w 5573920"/>
              <a:gd name="connsiteY528" fmla="*/ 1009085 h 1152528"/>
              <a:gd name="connsiteX529" fmla="*/ 4197433 w 5573920"/>
              <a:gd name="connsiteY529" fmla="*/ 1018081 h 1152528"/>
              <a:gd name="connsiteX530" fmla="*/ 4207429 w 5573920"/>
              <a:gd name="connsiteY530" fmla="*/ 1024078 h 1152528"/>
              <a:gd name="connsiteX531" fmla="*/ 4216425 w 5573920"/>
              <a:gd name="connsiteY531" fmla="*/ 1027077 h 1152528"/>
              <a:gd name="connsiteX532" fmla="*/ 4233418 w 5573920"/>
              <a:gd name="connsiteY532" fmla="*/ 1027077 h 1152528"/>
              <a:gd name="connsiteX533" fmla="*/ 4245413 w 5573920"/>
              <a:gd name="connsiteY533" fmla="*/ 1022079 h 1152528"/>
              <a:gd name="connsiteX534" fmla="*/ 4252410 w 5573920"/>
              <a:gd name="connsiteY534" fmla="*/ 1014083 h 1152528"/>
              <a:gd name="connsiteX535" fmla="*/ 4257408 w 5573920"/>
              <a:gd name="connsiteY535" fmla="*/ 1003088 h 1152528"/>
              <a:gd name="connsiteX536" fmla="*/ 4258408 w 5573920"/>
              <a:gd name="connsiteY536" fmla="*/ 995092 h 1152528"/>
              <a:gd name="connsiteX537" fmla="*/ 4258408 w 5573920"/>
              <a:gd name="connsiteY537" fmla="*/ 736212 h 1152528"/>
              <a:gd name="connsiteX538" fmla="*/ 4350370 w 5573920"/>
              <a:gd name="connsiteY538" fmla="*/ 736212 h 1152528"/>
              <a:gd name="connsiteX539" fmla="*/ 4251411 w 5573920"/>
              <a:gd name="connsiteY539" fmla="*/ 396371 h 1152528"/>
              <a:gd name="connsiteX540" fmla="*/ 4268403 w 5573920"/>
              <a:gd name="connsiteY540" fmla="*/ 396371 h 1152528"/>
              <a:gd name="connsiteX541" fmla="*/ 4327379 w 5573920"/>
              <a:gd name="connsiteY541" fmla="*/ 596278 h 1152528"/>
              <a:gd name="connsiteX542" fmla="*/ 4334376 w 5573920"/>
              <a:gd name="connsiteY542" fmla="*/ 606273 h 1152528"/>
              <a:gd name="connsiteX543" fmla="*/ 4345372 w 5573920"/>
              <a:gd name="connsiteY543" fmla="*/ 613270 h 1152528"/>
              <a:gd name="connsiteX544" fmla="*/ 4355368 w 5573920"/>
              <a:gd name="connsiteY544" fmla="*/ 615268 h 1152528"/>
              <a:gd name="connsiteX545" fmla="*/ 4367363 w 5573920"/>
              <a:gd name="connsiteY545" fmla="*/ 614269 h 1152528"/>
              <a:gd name="connsiteX546" fmla="*/ 4376359 w 5573920"/>
              <a:gd name="connsiteY546" fmla="*/ 607272 h 1152528"/>
              <a:gd name="connsiteX547" fmla="*/ 4382356 w 5573920"/>
              <a:gd name="connsiteY547" fmla="*/ 597277 h 1152528"/>
              <a:gd name="connsiteX548" fmla="*/ 4385355 w 5573920"/>
              <a:gd name="connsiteY548" fmla="*/ 586282 h 1152528"/>
              <a:gd name="connsiteX549" fmla="*/ 4385355 w 5573920"/>
              <a:gd name="connsiteY549" fmla="*/ 575287 h 1152528"/>
              <a:gd name="connsiteX550" fmla="*/ 4326379 w 5573920"/>
              <a:gd name="connsiteY550" fmla="*/ 375380 h 1152528"/>
              <a:gd name="connsiteX551" fmla="*/ 4319382 w 5573920"/>
              <a:gd name="connsiteY551" fmla="*/ 353391 h 1152528"/>
              <a:gd name="connsiteX552" fmla="*/ 4311386 w 5573920"/>
              <a:gd name="connsiteY552" fmla="*/ 338398 h 1152528"/>
              <a:gd name="connsiteX553" fmla="*/ 4298391 w 5573920"/>
              <a:gd name="connsiteY553" fmla="*/ 322405 h 1152528"/>
              <a:gd name="connsiteX554" fmla="*/ 4288395 w 5573920"/>
              <a:gd name="connsiteY554" fmla="*/ 313409 h 1152528"/>
              <a:gd name="connsiteX555" fmla="*/ 4272402 w 5573920"/>
              <a:gd name="connsiteY555" fmla="*/ 302414 h 1152528"/>
              <a:gd name="connsiteX556" fmla="*/ 4257408 w 5573920"/>
              <a:gd name="connsiteY556" fmla="*/ 296417 h 1152528"/>
              <a:gd name="connsiteX557" fmla="*/ 4244413 w 5573920"/>
              <a:gd name="connsiteY557" fmla="*/ 292419 h 1152528"/>
              <a:gd name="connsiteX558" fmla="*/ 5238248 w 5573920"/>
              <a:gd name="connsiteY558" fmla="*/ 292418 h 1152528"/>
              <a:gd name="connsiteX559" fmla="*/ 5220255 w 5573920"/>
              <a:gd name="connsiteY559" fmla="*/ 295417 h 1152528"/>
              <a:gd name="connsiteX560" fmla="*/ 5203262 w 5573920"/>
              <a:gd name="connsiteY560" fmla="*/ 301414 h 1152528"/>
              <a:gd name="connsiteX561" fmla="*/ 5188269 w 5573920"/>
              <a:gd name="connsiteY561" fmla="*/ 311409 h 1152528"/>
              <a:gd name="connsiteX562" fmla="*/ 5175274 w 5573920"/>
              <a:gd name="connsiteY562" fmla="*/ 324403 h 1152528"/>
              <a:gd name="connsiteX563" fmla="*/ 5164279 w 5573920"/>
              <a:gd name="connsiteY563" fmla="*/ 339396 h 1152528"/>
              <a:gd name="connsiteX564" fmla="*/ 5157281 w 5573920"/>
              <a:gd name="connsiteY564" fmla="*/ 353390 h 1152528"/>
              <a:gd name="connsiteX565" fmla="*/ 5092308 w 5573920"/>
              <a:gd name="connsiteY565" fmla="*/ 570289 h 1152528"/>
              <a:gd name="connsiteX566" fmla="*/ 5090309 w 5573920"/>
              <a:gd name="connsiteY566" fmla="*/ 583283 h 1152528"/>
              <a:gd name="connsiteX567" fmla="*/ 5091309 w 5573920"/>
              <a:gd name="connsiteY567" fmla="*/ 596277 h 1152528"/>
              <a:gd name="connsiteX568" fmla="*/ 5098306 w 5573920"/>
              <a:gd name="connsiteY568" fmla="*/ 605272 h 1152528"/>
              <a:gd name="connsiteX569" fmla="*/ 5107302 w 5573920"/>
              <a:gd name="connsiteY569" fmla="*/ 612269 h 1152528"/>
              <a:gd name="connsiteX570" fmla="*/ 5116298 w 5573920"/>
              <a:gd name="connsiteY570" fmla="*/ 614268 h 1152528"/>
              <a:gd name="connsiteX571" fmla="*/ 5129293 w 5573920"/>
              <a:gd name="connsiteY571" fmla="*/ 614268 h 1152528"/>
              <a:gd name="connsiteX572" fmla="*/ 5139289 w 5573920"/>
              <a:gd name="connsiteY572" fmla="*/ 607271 h 1152528"/>
              <a:gd name="connsiteX573" fmla="*/ 5148285 w 5573920"/>
              <a:gd name="connsiteY573" fmla="*/ 596277 h 1152528"/>
              <a:gd name="connsiteX574" fmla="*/ 5206261 w 5573920"/>
              <a:gd name="connsiteY574" fmla="*/ 396370 h 1152528"/>
              <a:gd name="connsiteX575" fmla="*/ 5222255 w 5573920"/>
              <a:gd name="connsiteY575" fmla="*/ 396370 h 1152528"/>
              <a:gd name="connsiteX576" fmla="*/ 5125295 w 5573920"/>
              <a:gd name="connsiteY576" fmla="*/ 736211 h 1152528"/>
              <a:gd name="connsiteX577" fmla="*/ 5217256 w 5573920"/>
              <a:gd name="connsiteY577" fmla="*/ 736211 h 1152528"/>
              <a:gd name="connsiteX578" fmla="*/ 5217256 w 5573920"/>
              <a:gd name="connsiteY578" fmla="*/ 1003087 h 1152528"/>
              <a:gd name="connsiteX579" fmla="*/ 5222255 w 5573920"/>
              <a:gd name="connsiteY579" fmla="*/ 1016081 h 1152528"/>
              <a:gd name="connsiteX580" fmla="*/ 5231251 w 5573920"/>
              <a:gd name="connsiteY580" fmla="*/ 1023078 h 1152528"/>
              <a:gd name="connsiteX581" fmla="*/ 5242246 w 5573920"/>
              <a:gd name="connsiteY581" fmla="*/ 1027076 h 1152528"/>
              <a:gd name="connsiteX582" fmla="*/ 5256240 w 5573920"/>
              <a:gd name="connsiteY582" fmla="*/ 1027076 h 1152528"/>
              <a:gd name="connsiteX583" fmla="*/ 5268235 w 5573920"/>
              <a:gd name="connsiteY583" fmla="*/ 1024077 h 1152528"/>
              <a:gd name="connsiteX584" fmla="*/ 5276232 w 5573920"/>
              <a:gd name="connsiteY584" fmla="*/ 1017080 h 1152528"/>
              <a:gd name="connsiteX585" fmla="*/ 5282230 w 5573920"/>
              <a:gd name="connsiteY585" fmla="*/ 1009084 h 1152528"/>
              <a:gd name="connsiteX586" fmla="*/ 5284229 w 5573920"/>
              <a:gd name="connsiteY586" fmla="*/ 998090 h 1152528"/>
              <a:gd name="connsiteX587" fmla="*/ 5284229 w 5573920"/>
              <a:gd name="connsiteY587" fmla="*/ 736211 h 1152528"/>
              <a:gd name="connsiteX588" fmla="*/ 5305220 w 5573920"/>
              <a:gd name="connsiteY588" fmla="*/ 736211 h 1152528"/>
              <a:gd name="connsiteX589" fmla="*/ 5305220 w 5573920"/>
              <a:gd name="connsiteY589" fmla="*/ 995091 h 1152528"/>
              <a:gd name="connsiteX590" fmla="*/ 5307219 w 5573920"/>
              <a:gd name="connsiteY590" fmla="*/ 1009084 h 1152528"/>
              <a:gd name="connsiteX591" fmla="*/ 5312217 w 5573920"/>
              <a:gd name="connsiteY591" fmla="*/ 1018080 h 1152528"/>
              <a:gd name="connsiteX592" fmla="*/ 5322213 w 5573920"/>
              <a:gd name="connsiteY592" fmla="*/ 1024077 h 1152528"/>
              <a:gd name="connsiteX593" fmla="*/ 5331209 w 5573920"/>
              <a:gd name="connsiteY593" fmla="*/ 1027076 h 1152528"/>
              <a:gd name="connsiteX594" fmla="*/ 5348202 w 5573920"/>
              <a:gd name="connsiteY594" fmla="*/ 1027076 h 1152528"/>
              <a:gd name="connsiteX595" fmla="*/ 5360198 w 5573920"/>
              <a:gd name="connsiteY595" fmla="*/ 1022078 h 1152528"/>
              <a:gd name="connsiteX596" fmla="*/ 5367194 w 5573920"/>
              <a:gd name="connsiteY596" fmla="*/ 1014082 h 1152528"/>
              <a:gd name="connsiteX597" fmla="*/ 5372192 w 5573920"/>
              <a:gd name="connsiteY597" fmla="*/ 1003087 h 1152528"/>
              <a:gd name="connsiteX598" fmla="*/ 5373192 w 5573920"/>
              <a:gd name="connsiteY598" fmla="*/ 995091 h 1152528"/>
              <a:gd name="connsiteX599" fmla="*/ 5373192 w 5573920"/>
              <a:gd name="connsiteY599" fmla="*/ 736211 h 1152528"/>
              <a:gd name="connsiteX600" fmla="*/ 5465154 w 5573920"/>
              <a:gd name="connsiteY600" fmla="*/ 736211 h 1152528"/>
              <a:gd name="connsiteX601" fmla="*/ 5366195 w 5573920"/>
              <a:gd name="connsiteY601" fmla="*/ 396370 h 1152528"/>
              <a:gd name="connsiteX602" fmla="*/ 5383188 w 5573920"/>
              <a:gd name="connsiteY602" fmla="*/ 396370 h 1152528"/>
              <a:gd name="connsiteX603" fmla="*/ 5442164 w 5573920"/>
              <a:gd name="connsiteY603" fmla="*/ 596277 h 1152528"/>
              <a:gd name="connsiteX604" fmla="*/ 5449161 w 5573920"/>
              <a:gd name="connsiteY604" fmla="*/ 606272 h 1152528"/>
              <a:gd name="connsiteX605" fmla="*/ 5460156 w 5573920"/>
              <a:gd name="connsiteY605" fmla="*/ 613269 h 1152528"/>
              <a:gd name="connsiteX606" fmla="*/ 5470152 w 5573920"/>
              <a:gd name="connsiteY606" fmla="*/ 615267 h 1152528"/>
              <a:gd name="connsiteX607" fmla="*/ 5482147 w 5573920"/>
              <a:gd name="connsiteY607" fmla="*/ 614268 h 1152528"/>
              <a:gd name="connsiteX608" fmla="*/ 5491143 w 5573920"/>
              <a:gd name="connsiteY608" fmla="*/ 607271 h 1152528"/>
              <a:gd name="connsiteX609" fmla="*/ 5497141 w 5573920"/>
              <a:gd name="connsiteY609" fmla="*/ 597276 h 1152528"/>
              <a:gd name="connsiteX610" fmla="*/ 5500140 w 5573920"/>
              <a:gd name="connsiteY610" fmla="*/ 586281 h 1152528"/>
              <a:gd name="connsiteX611" fmla="*/ 5500140 w 5573920"/>
              <a:gd name="connsiteY611" fmla="*/ 575286 h 1152528"/>
              <a:gd name="connsiteX612" fmla="*/ 5441164 w 5573920"/>
              <a:gd name="connsiteY612" fmla="*/ 375379 h 1152528"/>
              <a:gd name="connsiteX613" fmla="*/ 5434167 w 5573920"/>
              <a:gd name="connsiteY613" fmla="*/ 353390 h 1152528"/>
              <a:gd name="connsiteX614" fmla="*/ 5426170 w 5573920"/>
              <a:gd name="connsiteY614" fmla="*/ 338397 h 1152528"/>
              <a:gd name="connsiteX615" fmla="*/ 5413176 w 5573920"/>
              <a:gd name="connsiteY615" fmla="*/ 322404 h 1152528"/>
              <a:gd name="connsiteX616" fmla="*/ 5403180 w 5573920"/>
              <a:gd name="connsiteY616" fmla="*/ 313408 h 1152528"/>
              <a:gd name="connsiteX617" fmla="*/ 5387186 w 5573920"/>
              <a:gd name="connsiteY617" fmla="*/ 302413 h 1152528"/>
              <a:gd name="connsiteX618" fmla="*/ 5372192 w 5573920"/>
              <a:gd name="connsiteY618" fmla="*/ 296416 h 1152528"/>
              <a:gd name="connsiteX619" fmla="*/ 5359198 w 5573920"/>
              <a:gd name="connsiteY619" fmla="*/ 292418 h 1152528"/>
              <a:gd name="connsiteX620" fmla="*/ 3064136 w 5573920"/>
              <a:gd name="connsiteY620" fmla="*/ 125452 h 1152528"/>
              <a:gd name="connsiteX621" fmla="*/ 2991278 w 5573920"/>
              <a:gd name="connsiteY621" fmla="*/ 196301 h 1152528"/>
              <a:gd name="connsiteX622" fmla="*/ 3064136 w 5573920"/>
              <a:gd name="connsiteY622" fmla="*/ 268135 h 1152528"/>
              <a:gd name="connsiteX623" fmla="*/ 3136995 w 5573920"/>
              <a:gd name="connsiteY623" fmla="*/ 196301 h 1152528"/>
              <a:gd name="connsiteX624" fmla="*/ 3115745 w 5573920"/>
              <a:gd name="connsiteY624" fmla="*/ 146116 h 1152528"/>
              <a:gd name="connsiteX625" fmla="*/ 3064136 w 5573920"/>
              <a:gd name="connsiteY625" fmla="*/ 125452 h 1152528"/>
              <a:gd name="connsiteX626" fmla="*/ 2506744 w 5573920"/>
              <a:gd name="connsiteY626" fmla="*/ 125452 h 1152528"/>
              <a:gd name="connsiteX627" fmla="*/ 2433886 w 5573920"/>
              <a:gd name="connsiteY627" fmla="*/ 196301 h 1152528"/>
              <a:gd name="connsiteX628" fmla="*/ 2506744 w 5573920"/>
              <a:gd name="connsiteY628" fmla="*/ 268135 h 1152528"/>
              <a:gd name="connsiteX629" fmla="*/ 2579603 w 5573920"/>
              <a:gd name="connsiteY629" fmla="*/ 196301 h 1152528"/>
              <a:gd name="connsiteX630" fmla="*/ 2558353 w 5573920"/>
              <a:gd name="connsiteY630" fmla="*/ 146116 h 1152528"/>
              <a:gd name="connsiteX631" fmla="*/ 2506744 w 5573920"/>
              <a:gd name="connsiteY631" fmla="*/ 125452 h 1152528"/>
              <a:gd name="connsiteX632" fmla="*/ 1949352 w 5573920"/>
              <a:gd name="connsiteY632" fmla="*/ 125452 h 1152528"/>
              <a:gd name="connsiteX633" fmla="*/ 1876494 w 5573920"/>
              <a:gd name="connsiteY633" fmla="*/ 196301 h 1152528"/>
              <a:gd name="connsiteX634" fmla="*/ 1949352 w 5573920"/>
              <a:gd name="connsiteY634" fmla="*/ 268135 h 1152528"/>
              <a:gd name="connsiteX635" fmla="*/ 2022211 w 5573920"/>
              <a:gd name="connsiteY635" fmla="*/ 196301 h 1152528"/>
              <a:gd name="connsiteX636" fmla="*/ 2000961 w 5573920"/>
              <a:gd name="connsiteY636" fmla="*/ 146116 h 1152528"/>
              <a:gd name="connsiteX637" fmla="*/ 1949352 w 5573920"/>
              <a:gd name="connsiteY637" fmla="*/ 125452 h 1152528"/>
              <a:gd name="connsiteX638" fmla="*/ 1391961 w 5573920"/>
              <a:gd name="connsiteY638" fmla="*/ 125452 h 1152528"/>
              <a:gd name="connsiteX639" fmla="*/ 1319102 w 5573920"/>
              <a:gd name="connsiteY639" fmla="*/ 196301 h 1152528"/>
              <a:gd name="connsiteX640" fmla="*/ 1391961 w 5573920"/>
              <a:gd name="connsiteY640" fmla="*/ 268135 h 1152528"/>
              <a:gd name="connsiteX641" fmla="*/ 1464819 w 5573920"/>
              <a:gd name="connsiteY641" fmla="*/ 196301 h 1152528"/>
              <a:gd name="connsiteX642" fmla="*/ 1443569 w 5573920"/>
              <a:gd name="connsiteY642" fmla="*/ 146116 h 1152528"/>
              <a:gd name="connsiteX643" fmla="*/ 1391961 w 5573920"/>
              <a:gd name="connsiteY643" fmla="*/ 125452 h 1152528"/>
              <a:gd name="connsiteX644" fmla="*/ 834569 w 5573920"/>
              <a:gd name="connsiteY644" fmla="*/ 125452 h 1152528"/>
              <a:gd name="connsiteX645" fmla="*/ 761710 w 5573920"/>
              <a:gd name="connsiteY645" fmla="*/ 196301 h 1152528"/>
              <a:gd name="connsiteX646" fmla="*/ 834569 w 5573920"/>
              <a:gd name="connsiteY646" fmla="*/ 268135 h 1152528"/>
              <a:gd name="connsiteX647" fmla="*/ 907427 w 5573920"/>
              <a:gd name="connsiteY647" fmla="*/ 196301 h 1152528"/>
              <a:gd name="connsiteX648" fmla="*/ 886177 w 5573920"/>
              <a:gd name="connsiteY648" fmla="*/ 146116 h 1152528"/>
              <a:gd name="connsiteX649" fmla="*/ 834569 w 5573920"/>
              <a:gd name="connsiteY649" fmla="*/ 125452 h 1152528"/>
              <a:gd name="connsiteX650" fmla="*/ 277177 w 5573920"/>
              <a:gd name="connsiteY650" fmla="*/ 125452 h 1152528"/>
              <a:gd name="connsiteX651" fmla="*/ 204318 w 5573920"/>
              <a:gd name="connsiteY651" fmla="*/ 196301 h 1152528"/>
              <a:gd name="connsiteX652" fmla="*/ 277177 w 5573920"/>
              <a:gd name="connsiteY652" fmla="*/ 268135 h 1152528"/>
              <a:gd name="connsiteX653" fmla="*/ 350035 w 5573920"/>
              <a:gd name="connsiteY653" fmla="*/ 196301 h 1152528"/>
              <a:gd name="connsiteX654" fmla="*/ 328785 w 5573920"/>
              <a:gd name="connsiteY654" fmla="*/ 146116 h 1152528"/>
              <a:gd name="connsiteX655" fmla="*/ 277177 w 5573920"/>
              <a:gd name="connsiteY655" fmla="*/ 125452 h 1152528"/>
              <a:gd name="connsiteX656" fmla="*/ 3621528 w 5573920"/>
              <a:gd name="connsiteY656" fmla="*/ 125451 h 1152528"/>
              <a:gd name="connsiteX657" fmla="*/ 3548670 w 5573920"/>
              <a:gd name="connsiteY657" fmla="*/ 196300 h 1152528"/>
              <a:gd name="connsiteX658" fmla="*/ 3621528 w 5573920"/>
              <a:gd name="connsiteY658" fmla="*/ 268134 h 1152528"/>
              <a:gd name="connsiteX659" fmla="*/ 3694387 w 5573920"/>
              <a:gd name="connsiteY659" fmla="*/ 196300 h 1152528"/>
              <a:gd name="connsiteX660" fmla="*/ 3673137 w 5573920"/>
              <a:gd name="connsiteY660" fmla="*/ 146115 h 1152528"/>
              <a:gd name="connsiteX661" fmla="*/ 3621528 w 5573920"/>
              <a:gd name="connsiteY661" fmla="*/ 125451 h 1152528"/>
              <a:gd name="connsiteX662" fmla="*/ 4736312 w 5573920"/>
              <a:gd name="connsiteY662" fmla="*/ 125450 h 1152528"/>
              <a:gd name="connsiteX663" fmla="*/ 4663454 w 5573920"/>
              <a:gd name="connsiteY663" fmla="*/ 196299 h 1152528"/>
              <a:gd name="connsiteX664" fmla="*/ 4736312 w 5573920"/>
              <a:gd name="connsiteY664" fmla="*/ 268133 h 1152528"/>
              <a:gd name="connsiteX665" fmla="*/ 4809171 w 5573920"/>
              <a:gd name="connsiteY665" fmla="*/ 196299 h 1152528"/>
              <a:gd name="connsiteX666" fmla="*/ 4787921 w 5573920"/>
              <a:gd name="connsiteY666" fmla="*/ 146114 h 1152528"/>
              <a:gd name="connsiteX667" fmla="*/ 4736312 w 5573920"/>
              <a:gd name="connsiteY667" fmla="*/ 125450 h 1152528"/>
              <a:gd name="connsiteX668" fmla="*/ 4178920 w 5573920"/>
              <a:gd name="connsiteY668" fmla="*/ 125450 h 1152528"/>
              <a:gd name="connsiteX669" fmla="*/ 4106062 w 5573920"/>
              <a:gd name="connsiteY669" fmla="*/ 196299 h 1152528"/>
              <a:gd name="connsiteX670" fmla="*/ 4178920 w 5573920"/>
              <a:gd name="connsiteY670" fmla="*/ 268133 h 1152528"/>
              <a:gd name="connsiteX671" fmla="*/ 4251779 w 5573920"/>
              <a:gd name="connsiteY671" fmla="*/ 196299 h 1152528"/>
              <a:gd name="connsiteX672" fmla="*/ 4230529 w 5573920"/>
              <a:gd name="connsiteY672" fmla="*/ 146114 h 1152528"/>
              <a:gd name="connsiteX673" fmla="*/ 4178920 w 5573920"/>
              <a:gd name="connsiteY673" fmla="*/ 125450 h 1152528"/>
              <a:gd name="connsiteX674" fmla="*/ 5293705 w 5573920"/>
              <a:gd name="connsiteY674" fmla="*/ 125449 h 1152528"/>
              <a:gd name="connsiteX675" fmla="*/ 5220846 w 5573920"/>
              <a:gd name="connsiteY675" fmla="*/ 196298 h 1152528"/>
              <a:gd name="connsiteX676" fmla="*/ 5293705 w 5573920"/>
              <a:gd name="connsiteY676" fmla="*/ 268132 h 1152528"/>
              <a:gd name="connsiteX677" fmla="*/ 5366563 w 5573920"/>
              <a:gd name="connsiteY677" fmla="*/ 196298 h 1152528"/>
              <a:gd name="connsiteX678" fmla="*/ 5345313 w 5573920"/>
              <a:gd name="connsiteY678" fmla="*/ 146113 h 1152528"/>
              <a:gd name="connsiteX679" fmla="*/ 5293705 w 5573920"/>
              <a:gd name="connsiteY679" fmla="*/ 125449 h 1152528"/>
              <a:gd name="connsiteX680" fmla="*/ 5016528 w 5573920"/>
              <a:gd name="connsiteY680" fmla="*/ 0 h 1152528"/>
              <a:gd name="connsiteX681" fmla="*/ 5573920 w 5573920"/>
              <a:gd name="connsiteY681" fmla="*/ 0 h 1152528"/>
              <a:gd name="connsiteX682" fmla="*/ 5573920 w 5573920"/>
              <a:gd name="connsiteY682" fmla="*/ 1152525 h 1152528"/>
              <a:gd name="connsiteX683" fmla="*/ 5016528 w 5573920"/>
              <a:gd name="connsiteY683" fmla="*/ 1152525 h 1152528"/>
              <a:gd name="connsiteX684" fmla="*/ 5016528 w 5573920"/>
              <a:gd name="connsiteY684" fmla="*/ 1152526 h 1152528"/>
              <a:gd name="connsiteX685" fmla="*/ 4459136 w 5573920"/>
              <a:gd name="connsiteY685" fmla="*/ 1152526 h 1152528"/>
              <a:gd name="connsiteX686" fmla="*/ 3901744 w 5573920"/>
              <a:gd name="connsiteY686" fmla="*/ 1152526 h 1152528"/>
              <a:gd name="connsiteX687" fmla="*/ 3901744 w 5573920"/>
              <a:gd name="connsiteY687" fmla="*/ 1152527 h 1152528"/>
              <a:gd name="connsiteX688" fmla="*/ 3344352 w 5573920"/>
              <a:gd name="connsiteY688" fmla="*/ 1152527 h 1152528"/>
              <a:gd name="connsiteX689" fmla="*/ 3344352 w 5573920"/>
              <a:gd name="connsiteY689" fmla="*/ 1152528 h 1152528"/>
              <a:gd name="connsiteX690" fmla="*/ 2786960 w 5573920"/>
              <a:gd name="connsiteY690" fmla="*/ 1152528 h 1152528"/>
              <a:gd name="connsiteX691" fmla="*/ 2229568 w 5573920"/>
              <a:gd name="connsiteY691" fmla="*/ 1152528 h 1152528"/>
              <a:gd name="connsiteX692" fmla="*/ 1672176 w 5573920"/>
              <a:gd name="connsiteY692" fmla="*/ 1152528 h 1152528"/>
              <a:gd name="connsiteX693" fmla="*/ 1114784 w 5573920"/>
              <a:gd name="connsiteY693" fmla="*/ 1152528 h 1152528"/>
              <a:gd name="connsiteX694" fmla="*/ 557392 w 5573920"/>
              <a:gd name="connsiteY694" fmla="*/ 1152528 h 1152528"/>
              <a:gd name="connsiteX695" fmla="*/ 0 w 5573920"/>
              <a:gd name="connsiteY695" fmla="*/ 1152528 h 1152528"/>
              <a:gd name="connsiteX696" fmla="*/ 0 w 5573920"/>
              <a:gd name="connsiteY696" fmla="*/ 3 h 1152528"/>
              <a:gd name="connsiteX697" fmla="*/ 557392 w 5573920"/>
              <a:gd name="connsiteY697" fmla="*/ 3 h 1152528"/>
              <a:gd name="connsiteX698" fmla="*/ 1114784 w 5573920"/>
              <a:gd name="connsiteY698" fmla="*/ 3 h 1152528"/>
              <a:gd name="connsiteX699" fmla="*/ 1672176 w 5573920"/>
              <a:gd name="connsiteY699" fmla="*/ 3 h 1152528"/>
              <a:gd name="connsiteX700" fmla="*/ 2229568 w 5573920"/>
              <a:gd name="connsiteY700" fmla="*/ 3 h 1152528"/>
              <a:gd name="connsiteX701" fmla="*/ 2786960 w 5573920"/>
              <a:gd name="connsiteY701" fmla="*/ 3 h 1152528"/>
              <a:gd name="connsiteX702" fmla="*/ 3344352 w 5573920"/>
              <a:gd name="connsiteY702" fmla="*/ 3 h 1152528"/>
              <a:gd name="connsiteX703" fmla="*/ 3344352 w 5573920"/>
              <a:gd name="connsiteY703" fmla="*/ 2 h 1152528"/>
              <a:gd name="connsiteX704" fmla="*/ 3901744 w 5573920"/>
              <a:gd name="connsiteY704" fmla="*/ 2 h 1152528"/>
              <a:gd name="connsiteX705" fmla="*/ 3901744 w 5573920"/>
              <a:gd name="connsiteY705" fmla="*/ 1 h 1152528"/>
              <a:gd name="connsiteX706" fmla="*/ 4459136 w 5573920"/>
              <a:gd name="connsiteY706" fmla="*/ 1 h 1152528"/>
              <a:gd name="connsiteX707" fmla="*/ 5016528 w 5573920"/>
              <a:gd name="connsiteY707" fmla="*/ 1 h 1152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</a:cxnLst>
            <a:rect l="l" t="t" r="r" b="b"/>
            <a:pathLst>
              <a:path w="5573920" h="1152528">
                <a:moveTo>
                  <a:pt x="3008679" y="292421"/>
                </a:moveTo>
                <a:lnTo>
                  <a:pt x="2990687" y="295420"/>
                </a:lnTo>
                <a:lnTo>
                  <a:pt x="2973694" y="301417"/>
                </a:lnTo>
                <a:lnTo>
                  <a:pt x="2958700" y="311412"/>
                </a:lnTo>
                <a:lnTo>
                  <a:pt x="2945706" y="324406"/>
                </a:lnTo>
                <a:lnTo>
                  <a:pt x="2934710" y="339399"/>
                </a:lnTo>
                <a:lnTo>
                  <a:pt x="2927713" y="353393"/>
                </a:lnTo>
                <a:lnTo>
                  <a:pt x="2862740" y="570292"/>
                </a:lnTo>
                <a:lnTo>
                  <a:pt x="2860740" y="583286"/>
                </a:lnTo>
                <a:lnTo>
                  <a:pt x="2861740" y="596280"/>
                </a:lnTo>
                <a:lnTo>
                  <a:pt x="2868737" y="605275"/>
                </a:lnTo>
                <a:lnTo>
                  <a:pt x="2877733" y="612272"/>
                </a:lnTo>
                <a:lnTo>
                  <a:pt x="2886730" y="614271"/>
                </a:lnTo>
                <a:lnTo>
                  <a:pt x="2899724" y="614271"/>
                </a:lnTo>
                <a:lnTo>
                  <a:pt x="2909720" y="607274"/>
                </a:lnTo>
                <a:lnTo>
                  <a:pt x="2918716" y="596280"/>
                </a:lnTo>
                <a:lnTo>
                  <a:pt x="2976692" y="396373"/>
                </a:lnTo>
                <a:lnTo>
                  <a:pt x="2992686" y="396373"/>
                </a:lnTo>
                <a:lnTo>
                  <a:pt x="2895726" y="736214"/>
                </a:lnTo>
                <a:lnTo>
                  <a:pt x="2987688" y="736214"/>
                </a:lnTo>
                <a:lnTo>
                  <a:pt x="2987688" y="1003090"/>
                </a:lnTo>
                <a:lnTo>
                  <a:pt x="2992686" y="1016084"/>
                </a:lnTo>
                <a:lnTo>
                  <a:pt x="3001682" y="1023081"/>
                </a:lnTo>
                <a:lnTo>
                  <a:pt x="3012678" y="1027079"/>
                </a:lnTo>
                <a:lnTo>
                  <a:pt x="3026672" y="1027079"/>
                </a:lnTo>
                <a:lnTo>
                  <a:pt x="3038667" y="1024080"/>
                </a:lnTo>
                <a:lnTo>
                  <a:pt x="3046664" y="1017083"/>
                </a:lnTo>
                <a:lnTo>
                  <a:pt x="3052661" y="1009087"/>
                </a:lnTo>
                <a:lnTo>
                  <a:pt x="3054660" y="998093"/>
                </a:lnTo>
                <a:lnTo>
                  <a:pt x="3054660" y="736214"/>
                </a:lnTo>
                <a:lnTo>
                  <a:pt x="3075652" y="736214"/>
                </a:lnTo>
                <a:lnTo>
                  <a:pt x="3075652" y="995094"/>
                </a:lnTo>
                <a:lnTo>
                  <a:pt x="3077651" y="1009087"/>
                </a:lnTo>
                <a:lnTo>
                  <a:pt x="3082649" y="1018083"/>
                </a:lnTo>
                <a:lnTo>
                  <a:pt x="3092645" y="1024080"/>
                </a:lnTo>
                <a:lnTo>
                  <a:pt x="3101641" y="1027079"/>
                </a:lnTo>
                <a:lnTo>
                  <a:pt x="3118634" y="1027079"/>
                </a:lnTo>
                <a:lnTo>
                  <a:pt x="3130629" y="1022081"/>
                </a:lnTo>
                <a:lnTo>
                  <a:pt x="3137626" y="1014085"/>
                </a:lnTo>
                <a:lnTo>
                  <a:pt x="3142624" y="1003090"/>
                </a:lnTo>
                <a:lnTo>
                  <a:pt x="3143624" y="995094"/>
                </a:lnTo>
                <a:lnTo>
                  <a:pt x="3143624" y="736214"/>
                </a:lnTo>
                <a:lnTo>
                  <a:pt x="3235586" y="736214"/>
                </a:lnTo>
                <a:lnTo>
                  <a:pt x="3136627" y="396373"/>
                </a:lnTo>
                <a:lnTo>
                  <a:pt x="3153619" y="396373"/>
                </a:lnTo>
                <a:lnTo>
                  <a:pt x="3212595" y="596280"/>
                </a:lnTo>
                <a:lnTo>
                  <a:pt x="3219592" y="606275"/>
                </a:lnTo>
                <a:lnTo>
                  <a:pt x="3230588" y="613272"/>
                </a:lnTo>
                <a:lnTo>
                  <a:pt x="3240584" y="615270"/>
                </a:lnTo>
                <a:lnTo>
                  <a:pt x="3252579" y="614271"/>
                </a:lnTo>
                <a:lnTo>
                  <a:pt x="3261575" y="607274"/>
                </a:lnTo>
                <a:lnTo>
                  <a:pt x="3267572" y="597279"/>
                </a:lnTo>
                <a:lnTo>
                  <a:pt x="3270571" y="586284"/>
                </a:lnTo>
                <a:lnTo>
                  <a:pt x="3270571" y="575289"/>
                </a:lnTo>
                <a:lnTo>
                  <a:pt x="3211595" y="375382"/>
                </a:lnTo>
                <a:lnTo>
                  <a:pt x="3204598" y="353393"/>
                </a:lnTo>
                <a:lnTo>
                  <a:pt x="3196602" y="338400"/>
                </a:lnTo>
                <a:lnTo>
                  <a:pt x="3183607" y="322407"/>
                </a:lnTo>
                <a:lnTo>
                  <a:pt x="3173611" y="313411"/>
                </a:lnTo>
                <a:lnTo>
                  <a:pt x="3157618" y="302416"/>
                </a:lnTo>
                <a:lnTo>
                  <a:pt x="3142624" y="296419"/>
                </a:lnTo>
                <a:lnTo>
                  <a:pt x="3129629" y="292421"/>
                </a:lnTo>
                <a:close/>
                <a:moveTo>
                  <a:pt x="2451287" y="292421"/>
                </a:moveTo>
                <a:lnTo>
                  <a:pt x="2433295" y="295420"/>
                </a:lnTo>
                <a:lnTo>
                  <a:pt x="2416302" y="301417"/>
                </a:lnTo>
                <a:lnTo>
                  <a:pt x="2401308" y="311412"/>
                </a:lnTo>
                <a:lnTo>
                  <a:pt x="2388314" y="324406"/>
                </a:lnTo>
                <a:lnTo>
                  <a:pt x="2377318" y="339399"/>
                </a:lnTo>
                <a:lnTo>
                  <a:pt x="2370321" y="353393"/>
                </a:lnTo>
                <a:lnTo>
                  <a:pt x="2305348" y="570292"/>
                </a:lnTo>
                <a:lnTo>
                  <a:pt x="2303348" y="583286"/>
                </a:lnTo>
                <a:lnTo>
                  <a:pt x="2304348" y="596280"/>
                </a:lnTo>
                <a:lnTo>
                  <a:pt x="2311345" y="605275"/>
                </a:lnTo>
                <a:lnTo>
                  <a:pt x="2320341" y="612272"/>
                </a:lnTo>
                <a:lnTo>
                  <a:pt x="2329338" y="614271"/>
                </a:lnTo>
                <a:lnTo>
                  <a:pt x="2342332" y="614271"/>
                </a:lnTo>
                <a:lnTo>
                  <a:pt x="2352328" y="607274"/>
                </a:lnTo>
                <a:lnTo>
                  <a:pt x="2361324" y="596280"/>
                </a:lnTo>
                <a:lnTo>
                  <a:pt x="2419300" y="396373"/>
                </a:lnTo>
                <a:lnTo>
                  <a:pt x="2435294" y="396373"/>
                </a:lnTo>
                <a:lnTo>
                  <a:pt x="2338334" y="736214"/>
                </a:lnTo>
                <a:lnTo>
                  <a:pt x="2430296" y="736214"/>
                </a:lnTo>
                <a:lnTo>
                  <a:pt x="2430296" y="1003090"/>
                </a:lnTo>
                <a:lnTo>
                  <a:pt x="2435294" y="1016084"/>
                </a:lnTo>
                <a:lnTo>
                  <a:pt x="2444290" y="1023081"/>
                </a:lnTo>
                <a:lnTo>
                  <a:pt x="2455286" y="1027079"/>
                </a:lnTo>
                <a:lnTo>
                  <a:pt x="2469280" y="1027079"/>
                </a:lnTo>
                <a:lnTo>
                  <a:pt x="2481275" y="1024080"/>
                </a:lnTo>
                <a:lnTo>
                  <a:pt x="2489272" y="1017083"/>
                </a:lnTo>
                <a:lnTo>
                  <a:pt x="2495269" y="1009087"/>
                </a:lnTo>
                <a:lnTo>
                  <a:pt x="2497268" y="998093"/>
                </a:lnTo>
                <a:lnTo>
                  <a:pt x="2497268" y="736214"/>
                </a:lnTo>
                <a:lnTo>
                  <a:pt x="2518260" y="736214"/>
                </a:lnTo>
                <a:lnTo>
                  <a:pt x="2518260" y="995094"/>
                </a:lnTo>
                <a:lnTo>
                  <a:pt x="2520259" y="1009087"/>
                </a:lnTo>
                <a:lnTo>
                  <a:pt x="2525257" y="1018083"/>
                </a:lnTo>
                <a:lnTo>
                  <a:pt x="2535253" y="1024080"/>
                </a:lnTo>
                <a:lnTo>
                  <a:pt x="2544249" y="1027079"/>
                </a:lnTo>
                <a:lnTo>
                  <a:pt x="2561242" y="1027079"/>
                </a:lnTo>
                <a:lnTo>
                  <a:pt x="2573237" y="1022081"/>
                </a:lnTo>
                <a:lnTo>
                  <a:pt x="2580234" y="1014085"/>
                </a:lnTo>
                <a:lnTo>
                  <a:pt x="2585232" y="1003090"/>
                </a:lnTo>
                <a:lnTo>
                  <a:pt x="2586232" y="995094"/>
                </a:lnTo>
                <a:lnTo>
                  <a:pt x="2586232" y="736214"/>
                </a:lnTo>
                <a:lnTo>
                  <a:pt x="2678194" y="736214"/>
                </a:lnTo>
                <a:lnTo>
                  <a:pt x="2579235" y="396373"/>
                </a:lnTo>
                <a:lnTo>
                  <a:pt x="2596227" y="396373"/>
                </a:lnTo>
                <a:lnTo>
                  <a:pt x="2655203" y="596280"/>
                </a:lnTo>
                <a:lnTo>
                  <a:pt x="2662200" y="606275"/>
                </a:lnTo>
                <a:lnTo>
                  <a:pt x="2673196" y="613272"/>
                </a:lnTo>
                <a:lnTo>
                  <a:pt x="2683192" y="615270"/>
                </a:lnTo>
                <a:lnTo>
                  <a:pt x="2695187" y="614271"/>
                </a:lnTo>
                <a:lnTo>
                  <a:pt x="2704183" y="607274"/>
                </a:lnTo>
                <a:lnTo>
                  <a:pt x="2710180" y="597279"/>
                </a:lnTo>
                <a:lnTo>
                  <a:pt x="2713179" y="586284"/>
                </a:lnTo>
                <a:lnTo>
                  <a:pt x="2713179" y="575289"/>
                </a:lnTo>
                <a:lnTo>
                  <a:pt x="2654203" y="375382"/>
                </a:lnTo>
                <a:lnTo>
                  <a:pt x="2647206" y="353393"/>
                </a:lnTo>
                <a:lnTo>
                  <a:pt x="2639210" y="338400"/>
                </a:lnTo>
                <a:lnTo>
                  <a:pt x="2626215" y="322407"/>
                </a:lnTo>
                <a:lnTo>
                  <a:pt x="2616219" y="313411"/>
                </a:lnTo>
                <a:lnTo>
                  <a:pt x="2600226" y="302416"/>
                </a:lnTo>
                <a:lnTo>
                  <a:pt x="2585232" y="296419"/>
                </a:lnTo>
                <a:lnTo>
                  <a:pt x="2572237" y="292421"/>
                </a:lnTo>
                <a:close/>
                <a:moveTo>
                  <a:pt x="1893895" y="292421"/>
                </a:moveTo>
                <a:lnTo>
                  <a:pt x="1875903" y="295420"/>
                </a:lnTo>
                <a:lnTo>
                  <a:pt x="1858910" y="301417"/>
                </a:lnTo>
                <a:lnTo>
                  <a:pt x="1843916" y="311412"/>
                </a:lnTo>
                <a:lnTo>
                  <a:pt x="1830922" y="324406"/>
                </a:lnTo>
                <a:lnTo>
                  <a:pt x="1819926" y="339399"/>
                </a:lnTo>
                <a:lnTo>
                  <a:pt x="1812929" y="353393"/>
                </a:lnTo>
                <a:lnTo>
                  <a:pt x="1747956" y="570292"/>
                </a:lnTo>
                <a:lnTo>
                  <a:pt x="1745957" y="583286"/>
                </a:lnTo>
                <a:lnTo>
                  <a:pt x="1746956" y="596280"/>
                </a:lnTo>
                <a:lnTo>
                  <a:pt x="1753953" y="605275"/>
                </a:lnTo>
                <a:lnTo>
                  <a:pt x="1762950" y="612272"/>
                </a:lnTo>
                <a:lnTo>
                  <a:pt x="1771946" y="614271"/>
                </a:lnTo>
                <a:lnTo>
                  <a:pt x="1784940" y="614271"/>
                </a:lnTo>
                <a:lnTo>
                  <a:pt x="1794936" y="607274"/>
                </a:lnTo>
                <a:lnTo>
                  <a:pt x="1803932" y="596280"/>
                </a:lnTo>
                <a:lnTo>
                  <a:pt x="1861908" y="396373"/>
                </a:lnTo>
                <a:lnTo>
                  <a:pt x="1877902" y="396373"/>
                </a:lnTo>
                <a:lnTo>
                  <a:pt x="1780942" y="736214"/>
                </a:lnTo>
                <a:lnTo>
                  <a:pt x="1872904" y="736214"/>
                </a:lnTo>
                <a:lnTo>
                  <a:pt x="1872904" y="1003090"/>
                </a:lnTo>
                <a:lnTo>
                  <a:pt x="1877902" y="1016084"/>
                </a:lnTo>
                <a:lnTo>
                  <a:pt x="1886898" y="1023081"/>
                </a:lnTo>
                <a:lnTo>
                  <a:pt x="1897894" y="1027079"/>
                </a:lnTo>
                <a:lnTo>
                  <a:pt x="1911888" y="1027079"/>
                </a:lnTo>
                <a:lnTo>
                  <a:pt x="1923883" y="1024080"/>
                </a:lnTo>
                <a:lnTo>
                  <a:pt x="1931880" y="1017083"/>
                </a:lnTo>
                <a:lnTo>
                  <a:pt x="1937877" y="1009087"/>
                </a:lnTo>
                <a:lnTo>
                  <a:pt x="1939876" y="998093"/>
                </a:lnTo>
                <a:lnTo>
                  <a:pt x="1939876" y="736214"/>
                </a:lnTo>
                <a:lnTo>
                  <a:pt x="1960868" y="736214"/>
                </a:lnTo>
                <a:lnTo>
                  <a:pt x="1960868" y="995094"/>
                </a:lnTo>
                <a:lnTo>
                  <a:pt x="1962867" y="1009087"/>
                </a:lnTo>
                <a:lnTo>
                  <a:pt x="1967865" y="1018083"/>
                </a:lnTo>
                <a:lnTo>
                  <a:pt x="1977861" y="1024080"/>
                </a:lnTo>
                <a:lnTo>
                  <a:pt x="1986857" y="1027079"/>
                </a:lnTo>
                <a:lnTo>
                  <a:pt x="2003850" y="1027079"/>
                </a:lnTo>
                <a:lnTo>
                  <a:pt x="2015845" y="1022081"/>
                </a:lnTo>
                <a:lnTo>
                  <a:pt x="2022842" y="1014085"/>
                </a:lnTo>
                <a:lnTo>
                  <a:pt x="2027840" y="1003090"/>
                </a:lnTo>
                <a:lnTo>
                  <a:pt x="2028840" y="995094"/>
                </a:lnTo>
                <a:lnTo>
                  <a:pt x="2028840" y="736214"/>
                </a:lnTo>
                <a:lnTo>
                  <a:pt x="2120802" y="736214"/>
                </a:lnTo>
                <a:lnTo>
                  <a:pt x="2021843" y="396373"/>
                </a:lnTo>
                <a:lnTo>
                  <a:pt x="2038835" y="396373"/>
                </a:lnTo>
                <a:lnTo>
                  <a:pt x="2097811" y="596280"/>
                </a:lnTo>
                <a:lnTo>
                  <a:pt x="2104808" y="606275"/>
                </a:lnTo>
                <a:lnTo>
                  <a:pt x="2115804" y="613272"/>
                </a:lnTo>
                <a:lnTo>
                  <a:pt x="2125800" y="615270"/>
                </a:lnTo>
                <a:lnTo>
                  <a:pt x="2137795" y="614271"/>
                </a:lnTo>
                <a:lnTo>
                  <a:pt x="2146791" y="607274"/>
                </a:lnTo>
                <a:lnTo>
                  <a:pt x="2152788" y="597279"/>
                </a:lnTo>
                <a:lnTo>
                  <a:pt x="2155787" y="586284"/>
                </a:lnTo>
                <a:lnTo>
                  <a:pt x="2155787" y="575289"/>
                </a:lnTo>
                <a:lnTo>
                  <a:pt x="2096811" y="375382"/>
                </a:lnTo>
                <a:lnTo>
                  <a:pt x="2089814" y="353393"/>
                </a:lnTo>
                <a:lnTo>
                  <a:pt x="2081818" y="338400"/>
                </a:lnTo>
                <a:lnTo>
                  <a:pt x="2068823" y="322407"/>
                </a:lnTo>
                <a:lnTo>
                  <a:pt x="2058827" y="313411"/>
                </a:lnTo>
                <a:lnTo>
                  <a:pt x="2042834" y="302416"/>
                </a:lnTo>
                <a:lnTo>
                  <a:pt x="2027840" y="296419"/>
                </a:lnTo>
                <a:lnTo>
                  <a:pt x="2014845" y="292421"/>
                </a:lnTo>
                <a:close/>
                <a:moveTo>
                  <a:pt x="1336504" y="292421"/>
                </a:moveTo>
                <a:lnTo>
                  <a:pt x="1318511" y="295420"/>
                </a:lnTo>
                <a:lnTo>
                  <a:pt x="1301518" y="301417"/>
                </a:lnTo>
                <a:lnTo>
                  <a:pt x="1286524" y="311412"/>
                </a:lnTo>
                <a:lnTo>
                  <a:pt x="1273530" y="324406"/>
                </a:lnTo>
                <a:lnTo>
                  <a:pt x="1262534" y="339399"/>
                </a:lnTo>
                <a:lnTo>
                  <a:pt x="1255537" y="353393"/>
                </a:lnTo>
                <a:lnTo>
                  <a:pt x="1190564" y="570292"/>
                </a:lnTo>
                <a:lnTo>
                  <a:pt x="1188565" y="583286"/>
                </a:lnTo>
                <a:lnTo>
                  <a:pt x="1189564" y="596280"/>
                </a:lnTo>
                <a:lnTo>
                  <a:pt x="1196561" y="605275"/>
                </a:lnTo>
                <a:lnTo>
                  <a:pt x="1205558" y="612272"/>
                </a:lnTo>
                <a:lnTo>
                  <a:pt x="1214554" y="614271"/>
                </a:lnTo>
                <a:lnTo>
                  <a:pt x="1227548" y="614271"/>
                </a:lnTo>
                <a:lnTo>
                  <a:pt x="1237545" y="607274"/>
                </a:lnTo>
                <a:lnTo>
                  <a:pt x="1246541" y="596280"/>
                </a:lnTo>
                <a:lnTo>
                  <a:pt x="1304517" y="396373"/>
                </a:lnTo>
                <a:lnTo>
                  <a:pt x="1320510" y="396373"/>
                </a:lnTo>
                <a:lnTo>
                  <a:pt x="1223550" y="736214"/>
                </a:lnTo>
                <a:lnTo>
                  <a:pt x="1315512" y="736214"/>
                </a:lnTo>
                <a:lnTo>
                  <a:pt x="1315512" y="1003090"/>
                </a:lnTo>
                <a:lnTo>
                  <a:pt x="1320510" y="1016084"/>
                </a:lnTo>
                <a:lnTo>
                  <a:pt x="1329506" y="1023081"/>
                </a:lnTo>
                <a:lnTo>
                  <a:pt x="1340502" y="1027079"/>
                </a:lnTo>
                <a:lnTo>
                  <a:pt x="1354496" y="1027079"/>
                </a:lnTo>
                <a:lnTo>
                  <a:pt x="1366491" y="1024080"/>
                </a:lnTo>
                <a:lnTo>
                  <a:pt x="1374488" y="1017083"/>
                </a:lnTo>
                <a:lnTo>
                  <a:pt x="1380485" y="1009087"/>
                </a:lnTo>
                <a:lnTo>
                  <a:pt x="1382484" y="998093"/>
                </a:lnTo>
                <a:lnTo>
                  <a:pt x="1382484" y="736214"/>
                </a:lnTo>
                <a:lnTo>
                  <a:pt x="1403476" y="736214"/>
                </a:lnTo>
                <a:lnTo>
                  <a:pt x="1403476" y="995094"/>
                </a:lnTo>
                <a:lnTo>
                  <a:pt x="1405475" y="1009087"/>
                </a:lnTo>
                <a:lnTo>
                  <a:pt x="1410473" y="1018083"/>
                </a:lnTo>
                <a:lnTo>
                  <a:pt x="1420469" y="1024080"/>
                </a:lnTo>
                <a:lnTo>
                  <a:pt x="1429465" y="1027079"/>
                </a:lnTo>
                <a:lnTo>
                  <a:pt x="1446458" y="1027079"/>
                </a:lnTo>
                <a:lnTo>
                  <a:pt x="1458453" y="1022081"/>
                </a:lnTo>
                <a:lnTo>
                  <a:pt x="1465450" y="1014085"/>
                </a:lnTo>
                <a:lnTo>
                  <a:pt x="1470448" y="1003090"/>
                </a:lnTo>
                <a:lnTo>
                  <a:pt x="1471448" y="995094"/>
                </a:lnTo>
                <a:lnTo>
                  <a:pt x="1471448" y="736214"/>
                </a:lnTo>
                <a:lnTo>
                  <a:pt x="1563410" y="736214"/>
                </a:lnTo>
                <a:lnTo>
                  <a:pt x="1464451" y="396373"/>
                </a:lnTo>
                <a:lnTo>
                  <a:pt x="1481443" y="396373"/>
                </a:lnTo>
                <a:lnTo>
                  <a:pt x="1540419" y="596280"/>
                </a:lnTo>
                <a:lnTo>
                  <a:pt x="1547416" y="606275"/>
                </a:lnTo>
                <a:lnTo>
                  <a:pt x="1558412" y="613272"/>
                </a:lnTo>
                <a:lnTo>
                  <a:pt x="1568408" y="615270"/>
                </a:lnTo>
                <a:lnTo>
                  <a:pt x="1580403" y="614271"/>
                </a:lnTo>
                <a:lnTo>
                  <a:pt x="1589399" y="607274"/>
                </a:lnTo>
                <a:lnTo>
                  <a:pt x="1595396" y="597279"/>
                </a:lnTo>
                <a:lnTo>
                  <a:pt x="1598395" y="586284"/>
                </a:lnTo>
                <a:lnTo>
                  <a:pt x="1598395" y="575289"/>
                </a:lnTo>
                <a:lnTo>
                  <a:pt x="1539419" y="375382"/>
                </a:lnTo>
                <a:lnTo>
                  <a:pt x="1532422" y="353393"/>
                </a:lnTo>
                <a:lnTo>
                  <a:pt x="1524426" y="338400"/>
                </a:lnTo>
                <a:lnTo>
                  <a:pt x="1511431" y="322407"/>
                </a:lnTo>
                <a:lnTo>
                  <a:pt x="1501435" y="313411"/>
                </a:lnTo>
                <a:lnTo>
                  <a:pt x="1485442" y="302416"/>
                </a:lnTo>
                <a:lnTo>
                  <a:pt x="1470448" y="296419"/>
                </a:lnTo>
                <a:lnTo>
                  <a:pt x="1457453" y="292421"/>
                </a:lnTo>
                <a:close/>
                <a:moveTo>
                  <a:pt x="779112" y="292421"/>
                </a:moveTo>
                <a:lnTo>
                  <a:pt x="761119" y="295420"/>
                </a:lnTo>
                <a:lnTo>
                  <a:pt x="744126" y="301417"/>
                </a:lnTo>
                <a:lnTo>
                  <a:pt x="729132" y="311412"/>
                </a:lnTo>
                <a:lnTo>
                  <a:pt x="716138" y="324406"/>
                </a:lnTo>
                <a:lnTo>
                  <a:pt x="705142" y="339399"/>
                </a:lnTo>
                <a:lnTo>
                  <a:pt x="698145" y="353393"/>
                </a:lnTo>
                <a:lnTo>
                  <a:pt x="633172" y="570292"/>
                </a:lnTo>
                <a:lnTo>
                  <a:pt x="631173" y="583286"/>
                </a:lnTo>
                <a:lnTo>
                  <a:pt x="632172" y="596280"/>
                </a:lnTo>
                <a:lnTo>
                  <a:pt x="639169" y="605275"/>
                </a:lnTo>
                <a:lnTo>
                  <a:pt x="648166" y="612272"/>
                </a:lnTo>
                <a:lnTo>
                  <a:pt x="657162" y="614271"/>
                </a:lnTo>
                <a:lnTo>
                  <a:pt x="670156" y="614271"/>
                </a:lnTo>
                <a:lnTo>
                  <a:pt x="680153" y="607274"/>
                </a:lnTo>
                <a:lnTo>
                  <a:pt x="689149" y="596280"/>
                </a:lnTo>
                <a:lnTo>
                  <a:pt x="747125" y="396373"/>
                </a:lnTo>
                <a:lnTo>
                  <a:pt x="763118" y="396373"/>
                </a:lnTo>
                <a:lnTo>
                  <a:pt x="666158" y="736214"/>
                </a:lnTo>
                <a:lnTo>
                  <a:pt x="758120" y="736214"/>
                </a:lnTo>
                <a:lnTo>
                  <a:pt x="758120" y="1003090"/>
                </a:lnTo>
                <a:lnTo>
                  <a:pt x="763118" y="1016084"/>
                </a:lnTo>
                <a:lnTo>
                  <a:pt x="772114" y="1023081"/>
                </a:lnTo>
                <a:lnTo>
                  <a:pt x="783110" y="1027079"/>
                </a:lnTo>
                <a:lnTo>
                  <a:pt x="797104" y="1027079"/>
                </a:lnTo>
                <a:lnTo>
                  <a:pt x="809099" y="1024080"/>
                </a:lnTo>
                <a:lnTo>
                  <a:pt x="817096" y="1017083"/>
                </a:lnTo>
                <a:lnTo>
                  <a:pt x="823093" y="1009087"/>
                </a:lnTo>
                <a:lnTo>
                  <a:pt x="825092" y="998093"/>
                </a:lnTo>
                <a:lnTo>
                  <a:pt x="825092" y="736214"/>
                </a:lnTo>
                <a:lnTo>
                  <a:pt x="846084" y="736214"/>
                </a:lnTo>
                <a:lnTo>
                  <a:pt x="846084" y="995094"/>
                </a:lnTo>
                <a:lnTo>
                  <a:pt x="848083" y="1009087"/>
                </a:lnTo>
                <a:lnTo>
                  <a:pt x="853081" y="1018083"/>
                </a:lnTo>
                <a:lnTo>
                  <a:pt x="863077" y="1024080"/>
                </a:lnTo>
                <a:lnTo>
                  <a:pt x="872073" y="1027079"/>
                </a:lnTo>
                <a:lnTo>
                  <a:pt x="889066" y="1027079"/>
                </a:lnTo>
                <a:lnTo>
                  <a:pt x="901061" y="1022081"/>
                </a:lnTo>
                <a:lnTo>
                  <a:pt x="908058" y="1014085"/>
                </a:lnTo>
                <a:lnTo>
                  <a:pt x="913056" y="1003090"/>
                </a:lnTo>
                <a:lnTo>
                  <a:pt x="914056" y="995094"/>
                </a:lnTo>
                <a:lnTo>
                  <a:pt x="914056" y="736214"/>
                </a:lnTo>
                <a:lnTo>
                  <a:pt x="1006018" y="736214"/>
                </a:lnTo>
                <a:lnTo>
                  <a:pt x="907059" y="396373"/>
                </a:lnTo>
                <a:lnTo>
                  <a:pt x="924051" y="396373"/>
                </a:lnTo>
                <a:lnTo>
                  <a:pt x="983027" y="596280"/>
                </a:lnTo>
                <a:lnTo>
                  <a:pt x="990024" y="606275"/>
                </a:lnTo>
                <a:lnTo>
                  <a:pt x="1001020" y="613272"/>
                </a:lnTo>
                <a:lnTo>
                  <a:pt x="1011016" y="615270"/>
                </a:lnTo>
                <a:lnTo>
                  <a:pt x="1023011" y="614271"/>
                </a:lnTo>
                <a:lnTo>
                  <a:pt x="1032007" y="607274"/>
                </a:lnTo>
                <a:lnTo>
                  <a:pt x="1038004" y="597279"/>
                </a:lnTo>
                <a:lnTo>
                  <a:pt x="1041003" y="586284"/>
                </a:lnTo>
                <a:lnTo>
                  <a:pt x="1041003" y="575289"/>
                </a:lnTo>
                <a:lnTo>
                  <a:pt x="982027" y="375382"/>
                </a:lnTo>
                <a:lnTo>
                  <a:pt x="975030" y="353393"/>
                </a:lnTo>
                <a:lnTo>
                  <a:pt x="967034" y="338400"/>
                </a:lnTo>
                <a:lnTo>
                  <a:pt x="954039" y="322407"/>
                </a:lnTo>
                <a:lnTo>
                  <a:pt x="944043" y="313411"/>
                </a:lnTo>
                <a:lnTo>
                  <a:pt x="928050" y="302416"/>
                </a:lnTo>
                <a:lnTo>
                  <a:pt x="913056" y="296419"/>
                </a:lnTo>
                <a:lnTo>
                  <a:pt x="900061" y="292421"/>
                </a:lnTo>
                <a:close/>
                <a:moveTo>
                  <a:pt x="221720" y="292421"/>
                </a:moveTo>
                <a:lnTo>
                  <a:pt x="203727" y="295420"/>
                </a:lnTo>
                <a:lnTo>
                  <a:pt x="186734" y="301417"/>
                </a:lnTo>
                <a:lnTo>
                  <a:pt x="171740" y="311412"/>
                </a:lnTo>
                <a:lnTo>
                  <a:pt x="158746" y="324406"/>
                </a:lnTo>
                <a:lnTo>
                  <a:pt x="147750" y="339399"/>
                </a:lnTo>
                <a:lnTo>
                  <a:pt x="140753" y="353393"/>
                </a:lnTo>
                <a:lnTo>
                  <a:pt x="75780" y="570292"/>
                </a:lnTo>
                <a:lnTo>
                  <a:pt x="73781" y="583286"/>
                </a:lnTo>
                <a:lnTo>
                  <a:pt x="74780" y="596280"/>
                </a:lnTo>
                <a:lnTo>
                  <a:pt x="81777" y="605275"/>
                </a:lnTo>
                <a:lnTo>
                  <a:pt x="90774" y="612272"/>
                </a:lnTo>
                <a:lnTo>
                  <a:pt x="99770" y="614271"/>
                </a:lnTo>
                <a:lnTo>
                  <a:pt x="112764" y="614271"/>
                </a:lnTo>
                <a:lnTo>
                  <a:pt x="122761" y="607274"/>
                </a:lnTo>
                <a:lnTo>
                  <a:pt x="131757" y="596280"/>
                </a:lnTo>
                <a:lnTo>
                  <a:pt x="189733" y="396373"/>
                </a:lnTo>
                <a:lnTo>
                  <a:pt x="205726" y="396373"/>
                </a:lnTo>
                <a:lnTo>
                  <a:pt x="108766" y="736214"/>
                </a:lnTo>
                <a:lnTo>
                  <a:pt x="200728" y="736214"/>
                </a:lnTo>
                <a:lnTo>
                  <a:pt x="200728" y="1003090"/>
                </a:lnTo>
                <a:lnTo>
                  <a:pt x="205726" y="1016084"/>
                </a:lnTo>
                <a:lnTo>
                  <a:pt x="214722" y="1023081"/>
                </a:lnTo>
                <a:lnTo>
                  <a:pt x="225718" y="1027079"/>
                </a:lnTo>
                <a:lnTo>
                  <a:pt x="239712" y="1027079"/>
                </a:lnTo>
                <a:lnTo>
                  <a:pt x="251707" y="1024080"/>
                </a:lnTo>
                <a:lnTo>
                  <a:pt x="259704" y="1017083"/>
                </a:lnTo>
                <a:lnTo>
                  <a:pt x="265701" y="1009087"/>
                </a:lnTo>
                <a:lnTo>
                  <a:pt x="267700" y="998093"/>
                </a:lnTo>
                <a:lnTo>
                  <a:pt x="267700" y="736214"/>
                </a:lnTo>
                <a:lnTo>
                  <a:pt x="288692" y="736214"/>
                </a:lnTo>
                <a:lnTo>
                  <a:pt x="288692" y="995094"/>
                </a:lnTo>
                <a:lnTo>
                  <a:pt x="290691" y="1009087"/>
                </a:lnTo>
                <a:lnTo>
                  <a:pt x="295689" y="1018083"/>
                </a:lnTo>
                <a:lnTo>
                  <a:pt x="305685" y="1024080"/>
                </a:lnTo>
                <a:lnTo>
                  <a:pt x="314681" y="1027079"/>
                </a:lnTo>
                <a:lnTo>
                  <a:pt x="331674" y="1027079"/>
                </a:lnTo>
                <a:lnTo>
                  <a:pt x="343669" y="1022081"/>
                </a:lnTo>
                <a:lnTo>
                  <a:pt x="350666" y="1014085"/>
                </a:lnTo>
                <a:lnTo>
                  <a:pt x="355664" y="1003090"/>
                </a:lnTo>
                <a:lnTo>
                  <a:pt x="356664" y="995094"/>
                </a:lnTo>
                <a:lnTo>
                  <a:pt x="356664" y="736214"/>
                </a:lnTo>
                <a:lnTo>
                  <a:pt x="448626" y="736214"/>
                </a:lnTo>
                <a:lnTo>
                  <a:pt x="349667" y="396373"/>
                </a:lnTo>
                <a:lnTo>
                  <a:pt x="366659" y="396373"/>
                </a:lnTo>
                <a:lnTo>
                  <a:pt x="425635" y="596280"/>
                </a:lnTo>
                <a:lnTo>
                  <a:pt x="432632" y="606275"/>
                </a:lnTo>
                <a:lnTo>
                  <a:pt x="443628" y="613272"/>
                </a:lnTo>
                <a:lnTo>
                  <a:pt x="453624" y="615270"/>
                </a:lnTo>
                <a:lnTo>
                  <a:pt x="465619" y="614271"/>
                </a:lnTo>
                <a:lnTo>
                  <a:pt x="474615" y="607274"/>
                </a:lnTo>
                <a:lnTo>
                  <a:pt x="480612" y="597279"/>
                </a:lnTo>
                <a:lnTo>
                  <a:pt x="483611" y="586284"/>
                </a:lnTo>
                <a:lnTo>
                  <a:pt x="483611" y="575289"/>
                </a:lnTo>
                <a:lnTo>
                  <a:pt x="424635" y="375382"/>
                </a:lnTo>
                <a:lnTo>
                  <a:pt x="417638" y="353393"/>
                </a:lnTo>
                <a:lnTo>
                  <a:pt x="409642" y="338400"/>
                </a:lnTo>
                <a:lnTo>
                  <a:pt x="396647" y="322407"/>
                </a:lnTo>
                <a:lnTo>
                  <a:pt x="386651" y="313411"/>
                </a:lnTo>
                <a:lnTo>
                  <a:pt x="370658" y="302416"/>
                </a:lnTo>
                <a:lnTo>
                  <a:pt x="355664" y="296419"/>
                </a:lnTo>
                <a:lnTo>
                  <a:pt x="342669" y="292421"/>
                </a:lnTo>
                <a:close/>
                <a:moveTo>
                  <a:pt x="3566071" y="292420"/>
                </a:moveTo>
                <a:lnTo>
                  <a:pt x="3548079" y="295419"/>
                </a:lnTo>
                <a:lnTo>
                  <a:pt x="3531086" y="301416"/>
                </a:lnTo>
                <a:lnTo>
                  <a:pt x="3516092" y="311411"/>
                </a:lnTo>
                <a:lnTo>
                  <a:pt x="3503098" y="324405"/>
                </a:lnTo>
                <a:lnTo>
                  <a:pt x="3492102" y="339398"/>
                </a:lnTo>
                <a:lnTo>
                  <a:pt x="3485105" y="353392"/>
                </a:lnTo>
                <a:lnTo>
                  <a:pt x="3420132" y="570291"/>
                </a:lnTo>
                <a:lnTo>
                  <a:pt x="3418132" y="583285"/>
                </a:lnTo>
                <a:lnTo>
                  <a:pt x="3419132" y="596279"/>
                </a:lnTo>
                <a:lnTo>
                  <a:pt x="3426129" y="605274"/>
                </a:lnTo>
                <a:lnTo>
                  <a:pt x="3435125" y="612271"/>
                </a:lnTo>
                <a:lnTo>
                  <a:pt x="3444122" y="614270"/>
                </a:lnTo>
                <a:lnTo>
                  <a:pt x="3457116" y="614270"/>
                </a:lnTo>
                <a:lnTo>
                  <a:pt x="3467112" y="607273"/>
                </a:lnTo>
                <a:lnTo>
                  <a:pt x="3476108" y="596279"/>
                </a:lnTo>
                <a:lnTo>
                  <a:pt x="3534084" y="396372"/>
                </a:lnTo>
                <a:lnTo>
                  <a:pt x="3550078" y="396372"/>
                </a:lnTo>
                <a:lnTo>
                  <a:pt x="3453118" y="736213"/>
                </a:lnTo>
                <a:lnTo>
                  <a:pt x="3545080" y="736213"/>
                </a:lnTo>
                <a:lnTo>
                  <a:pt x="3545080" y="1003089"/>
                </a:lnTo>
                <a:lnTo>
                  <a:pt x="3550078" y="1016083"/>
                </a:lnTo>
                <a:lnTo>
                  <a:pt x="3559074" y="1023080"/>
                </a:lnTo>
                <a:lnTo>
                  <a:pt x="3570070" y="1027078"/>
                </a:lnTo>
                <a:lnTo>
                  <a:pt x="3584064" y="1027078"/>
                </a:lnTo>
                <a:lnTo>
                  <a:pt x="3596059" y="1024079"/>
                </a:lnTo>
                <a:lnTo>
                  <a:pt x="3604056" y="1017082"/>
                </a:lnTo>
                <a:lnTo>
                  <a:pt x="3610053" y="1009086"/>
                </a:lnTo>
                <a:lnTo>
                  <a:pt x="3612052" y="998092"/>
                </a:lnTo>
                <a:lnTo>
                  <a:pt x="3612052" y="736213"/>
                </a:lnTo>
                <a:lnTo>
                  <a:pt x="3633044" y="736213"/>
                </a:lnTo>
                <a:lnTo>
                  <a:pt x="3633044" y="995093"/>
                </a:lnTo>
                <a:lnTo>
                  <a:pt x="3635043" y="1009086"/>
                </a:lnTo>
                <a:lnTo>
                  <a:pt x="3640041" y="1018082"/>
                </a:lnTo>
                <a:lnTo>
                  <a:pt x="3650037" y="1024079"/>
                </a:lnTo>
                <a:lnTo>
                  <a:pt x="3659033" y="1027078"/>
                </a:lnTo>
                <a:lnTo>
                  <a:pt x="3676026" y="1027078"/>
                </a:lnTo>
                <a:lnTo>
                  <a:pt x="3688021" y="1022080"/>
                </a:lnTo>
                <a:lnTo>
                  <a:pt x="3695018" y="1014084"/>
                </a:lnTo>
                <a:lnTo>
                  <a:pt x="3700016" y="1003089"/>
                </a:lnTo>
                <a:lnTo>
                  <a:pt x="3701016" y="995093"/>
                </a:lnTo>
                <a:lnTo>
                  <a:pt x="3701016" y="736213"/>
                </a:lnTo>
                <a:lnTo>
                  <a:pt x="3792978" y="736213"/>
                </a:lnTo>
                <a:lnTo>
                  <a:pt x="3694019" y="396372"/>
                </a:lnTo>
                <a:lnTo>
                  <a:pt x="3711011" y="396372"/>
                </a:lnTo>
                <a:lnTo>
                  <a:pt x="3769987" y="596279"/>
                </a:lnTo>
                <a:lnTo>
                  <a:pt x="3776984" y="606274"/>
                </a:lnTo>
                <a:lnTo>
                  <a:pt x="3787980" y="613271"/>
                </a:lnTo>
                <a:lnTo>
                  <a:pt x="3797976" y="615269"/>
                </a:lnTo>
                <a:lnTo>
                  <a:pt x="3809971" y="614270"/>
                </a:lnTo>
                <a:lnTo>
                  <a:pt x="3818967" y="607273"/>
                </a:lnTo>
                <a:lnTo>
                  <a:pt x="3824964" y="597278"/>
                </a:lnTo>
                <a:lnTo>
                  <a:pt x="3827963" y="586283"/>
                </a:lnTo>
                <a:lnTo>
                  <a:pt x="3827963" y="575288"/>
                </a:lnTo>
                <a:lnTo>
                  <a:pt x="3768987" y="375381"/>
                </a:lnTo>
                <a:lnTo>
                  <a:pt x="3761990" y="353392"/>
                </a:lnTo>
                <a:lnTo>
                  <a:pt x="3753994" y="338399"/>
                </a:lnTo>
                <a:lnTo>
                  <a:pt x="3740999" y="322406"/>
                </a:lnTo>
                <a:lnTo>
                  <a:pt x="3731003" y="313410"/>
                </a:lnTo>
                <a:lnTo>
                  <a:pt x="3715010" y="302415"/>
                </a:lnTo>
                <a:lnTo>
                  <a:pt x="3700016" y="296418"/>
                </a:lnTo>
                <a:lnTo>
                  <a:pt x="3687021" y="292420"/>
                </a:lnTo>
                <a:close/>
                <a:moveTo>
                  <a:pt x="4680855" y="292419"/>
                </a:moveTo>
                <a:lnTo>
                  <a:pt x="4662863" y="295418"/>
                </a:lnTo>
                <a:lnTo>
                  <a:pt x="4645870" y="301415"/>
                </a:lnTo>
                <a:lnTo>
                  <a:pt x="4630876" y="311410"/>
                </a:lnTo>
                <a:lnTo>
                  <a:pt x="4617882" y="324404"/>
                </a:lnTo>
                <a:lnTo>
                  <a:pt x="4606886" y="339397"/>
                </a:lnTo>
                <a:lnTo>
                  <a:pt x="4599889" y="353391"/>
                </a:lnTo>
                <a:lnTo>
                  <a:pt x="4534916" y="570290"/>
                </a:lnTo>
                <a:lnTo>
                  <a:pt x="4532916" y="583284"/>
                </a:lnTo>
                <a:lnTo>
                  <a:pt x="4533916" y="596278"/>
                </a:lnTo>
                <a:lnTo>
                  <a:pt x="4540913" y="605273"/>
                </a:lnTo>
                <a:lnTo>
                  <a:pt x="4549909" y="612270"/>
                </a:lnTo>
                <a:lnTo>
                  <a:pt x="4558906" y="614269"/>
                </a:lnTo>
                <a:lnTo>
                  <a:pt x="4571900" y="614269"/>
                </a:lnTo>
                <a:lnTo>
                  <a:pt x="4581896" y="607272"/>
                </a:lnTo>
                <a:lnTo>
                  <a:pt x="4590892" y="596278"/>
                </a:lnTo>
                <a:lnTo>
                  <a:pt x="4648868" y="396371"/>
                </a:lnTo>
                <a:lnTo>
                  <a:pt x="4664862" y="396371"/>
                </a:lnTo>
                <a:lnTo>
                  <a:pt x="4567902" y="736212"/>
                </a:lnTo>
                <a:lnTo>
                  <a:pt x="4659864" y="736212"/>
                </a:lnTo>
                <a:lnTo>
                  <a:pt x="4659864" y="1003088"/>
                </a:lnTo>
                <a:lnTo>
                  <a:pt x="4664862" y="1016082"/>
                </a:lnTo>
                <a:lnTo>
                  <a:pt x="4673858" y="1023079"/>
                </a:lnTo>
                <a:lnTo>
                  <a:pt x="4684854" y="1027077"/>
                </a:lnTo>
                <a:lnTo>
                  <a:pt x="4698848" y="1027077"/>
                </a:lnTo>
                <a:lnTo>
                  <a:pt x="4710843" y="1024078"/>
                </a:lnTo>
                <a:lnTo>
                  <a:pt x="4718840" y="1017081"/>
                </a:lnTo>
                <a:lnTo>
                  <a:pt x="4724837" y="1009085"/>
                </a:lnTo>
                <a:lnTo>
                  <a:pt x="4726836" y="998091"/>
                </a:lnTo>
                <a:lnTo>
                  <a:pt x="4726836" y="736212"/>
                </a:lnTo>
                <a:lnTo>
                  <a:pt x="4747828" y="736212"/>
                </a:lnTo>
                <a:lnTo>
                  <a:pt x="4747828" y="995092"/>
                </a:lnTo>
                <a:lnTo>
                  <a:pt x="4749827" y="1009085"/>
                </a:lnTo>
                <a:lnTo>
                  <a:pt x="4754825" y="1018081"/>
                </a:lnTo>
                <a:lnTo>
                  <a:pt x="4764821" y="1024078"/>
                </a:lnTo>
                <a:lnTo>
                  <a:pt x="4773817" y="1027077"/>
                </a:lnTo>
                <a:lnTo>
                  <a:pt x="4790810" y="1027077"/>
                </a:lnTo>
                <a:lnTo>
                  <a:pt x="4802805" y="1022079"/>
                </a:lnTo>
                <a:lnTo>
                  <a:pt x="4809802" y="1014083"/>
                </a:lnTo>
                <a:lnTo>
                  <a:pt x="4814800" y="1003088"/>
                </a:lnTo>
                <a:lnTo>
                  <a:pt x="4815800" y="995092"/>
                </a:lnTo>
                <a:lnTo>
                  <a:pt x="4815800" y="736212"/>
                </a:lnTo>
                <a:lnTo>
                  <a:pt x="4907762" y="736212"/>
                </a:lnTo>
                <a:lnTo>
                  <a:pt x="4808803" y="396371"/>
                </a:lnTo>
                <a:lnTo>
                  <a:pt x="4825795" y="396371"/>
                </a:lnTo>
                <a:lnTo>
                  <a:pt x="4884771" y="596278"/>
                </a:lnTo>
                <a:lnTo>
                  <a:pt x="4891768" y="606273"/>
                </a:lnTo>
                <a:lnTo>
                  <a:pt x="4902764" y="613270"/>
                </a:lnTo>
                <a:lnTo>
                  <a:pt x="4912760" y="615268"/>
                </a:lnTo>
                <a:lnTo>
                  <a:pt x="4924755" y="614269"/>
                </a:lnTo>
                <a:lnTo>
                  <a:pt x="4933751" y="607272"/>
                </a:lnTo>
                <a:lnTo>
                  <a:pt x="4939748" y="597277"/>
                </a:lnTo>
                <a:lnTo>
                  <a:pt x="4942747" y="586282"/>
                </a:lnTo>
                <a:lnTo>
                  <a:pt x="4942747" y="575287"/>
                </a:lnTo>
                <a:lnTo>
                  <a:pt x="4883771" y="375380"/>
                </a:lnTo>
                <a:lnTo>
                  <a:pt x="4876774" y="353391"/>
                </a:lnTo>
                <a:lnTo>
                  <a:pt x="4868778" y="338398"/>
                </a:lnTo>
                <a:lnTo>
                  <a:pt x="4855783" y="322405"/>
                </a:lnTo>
                <a:lnTo>
                  <a:pt x="4845787" y="313409"/>
                </a:lnTo>
                <a:lnTo>
                  <a:pt x="4829794" y="302414"/>
                </a:lnTo>
                <a:lnTo>
                  <a:pt x="4814800" y="296417"/>
                </a:lnTo>
                <a:lnTo>
                  <a:pt x="4801805" y="292419"/>
                </a:lnTo>
                <a:close/>
                <a:moveTo>
                  <a:pt x="4123463" y="292419"/>
                </a:moveTo>
                <a:lnTo>
                  <a:pt x="4105471" y="295418"/>
                </a:lnTo>
                <a:lnTo>
                  <a:pt x="4088478" y="301415"/>
                </a:lnTo>
                <a:lnTo>
                  <a:pt x="4073484" y="311410"/>
                </a:lnTo>
                <a:lnTo>
                  <a:pt x="4060490" y="324404"/>
                </a:lnTo>
                <a:lnTo>
                  <a:pt x="4049494" y="339397"/>
                </a:lnTo>
                <a:lnTo>
                  <a:pt x="4042497" y="353391"/>
                </a:lnTo>
                <a:lnTo>
                  <a:pt x="3977524" y="570290"/>
                </a:lnTo>
                <a:lnTo>
                  <a:pt x="3975524" y="583284"/>
                </a:lnTo>
                <a:lnTo>
                  <a:pt x="3976524" y="596278"/>
                </a:lnTo>
                <a:lnTo>
                  <a:pt x="3983521" y="605273"/>
                </a:lnTo>
                <a:lnTo>
                  <a:pt x="3992517" y="612270"/>
                </a:lnTo>
                <a:lnTo>
                  <a:pt x="4001514" y="614269"/>
                </a:lnTo>
                <a:lnTo>
                  <a:pt x="4014508" y="614269"/>
                </a:lnTo>
                <a:lnTo>
                  <a:pt x="4024504" y="607272"/>
                </a:lnTo>
                <a:lnTo>
                  <a:pt x="4033500" y="596278"/>
                </a:lnTo>
                <a:lnTo>
                  <a:pt x="4091476" y="396371"/>
                </a:lnTo>
                <a:lnTo>
                  <a:pt x="4107470" y="396371"/>
                </a:lnTo>
                <a:lnTo>
                  <a:pt x="4010510" y="736212"/>
                </a:lnTo>
                <a:lnTo>
                  <a:pt x="4102472" y="736212"/>
                </a:lnTo>
                <a:lnTo>
                  <a:pt x="4102472" y="1003088"/>
                </a:lnTo>
                <a:lnTo>
                  <a:pt x="4107470" y="1016082"/>
                </a:lnTo>
                <a:lnTo>
                  <a:pt x="4116466" y="1023079"/>
                </a:lnTo>
                <a:lnTo>
                  <a:pt x="4127462" y="1027077"/>
                </a:lnTo>
                <a:lnTo>
                  <a:pt x="4141456" y="1027077"/>
                </a:lnTo>
                <a:lnTo>
                  <a:pt x="4153451" y="1024078"/>
                </a:lnTo>
                <a:lnTo>
                  <a:pt x="4161448" y="1017081"/>
                </a:lnTo>
                <a:lnTo>
                  <a:pt x="4167445" y="1009085"/>
                </a:lnTo>
                <a:lnTo>
                  <a:pt x="4169444" y="998091"/>
                </a:lnTo>
                <a:lnTo>
                  <a:pt x="4169444" y="736212"/>
                </a:lnTo>
                <a:lnTo>
                  <a:pt x="4190436" y="736212"/>
                </a:lnTo>
                <a:lnTo>
                  <a:pt x="4190436" y="995092"/>
                </a:lnTo>
                <a:lnTo>
                  <a:pt x="4192435" y="1009085"/>
                </a:lnTo>
                <a:lnTo>
                  <a:pt x="4197433" y="1018081"/>
                </a:lnTo>
                <a:lnTo>
                  <a:pt x="4207429" y="1024078"/>
                </a:lnTo>
                <a:lnTo>
                  <a:pt x="4216425" y="1027077"/>
                </a:lnTo>
                <a:lnTo>
                  <a:pt x="4233418" y="1027077"/>
                </a:lnTo>
                <a:lnTo>
                  <a:pt x="4245413" y="1022079"/>
                </a:lnTo>
                <a:lnTo>
                  <a:pt x="4252410" y="1014083"/>
                </a:lnTo>
                <a:lnTo>
                  <a:pt x="4257408" y="1003088"/>
                </a:lnTo>
                <a:lnTo>
                  <a:pt x="4258408" y="995092"/>
                </a:lnTo>
                <a:lnTo>
                  <a:pt x="4258408" y="736212"/>
                </a:lnTo>
                <a:lnTo>
                  <a:pt x="4350370" y="736212"/>
                </a:lnTo>
                <a:lnTo>
                  <a:pt x="4251411" y="396371"/>
                </a:lnTo>
                <a:lnTo>
                  <a:pt x="4268403" y="396371"/>
                </a:lnTo>
                <a:lnTo>
                  <a:pt x="4327379" y="596278"/>
                </a:lnTo>
                <a:lnTo>
                  <a:pt x="4334376" y="606273"/>
                </a:lnTo>
                <a:lnTo>
                  <a:pt x="4345372" y="613270"/>
                </a:lnTo>
                <a:lnTo>
                  <a:pt x="4355368" y="615268"/>
                </a:lnTo>
                <a:lnTo>
                  <a:pt x="4367363" y="614269"/>
                </a:lnTo>
                <a:lnTo>
                  <a:pt x="4376359" y="607272"/>
                </a:lnTo>
                <a:lnTo>
                  <a:pt x="4382356" y="597277"/>
                </a:lnTo>
                <a:lnTo>
                  <a:pt x="4385355" y="586282"/>
                </a:lnTo>
                <a:lnTo>
                  <a:pt x="4385355" y="575287"/>
                </a:lnTo>
                <a:lnTo>
                  <a:pt x="4326379" y="375380"/>
                </a:lnTo>
                <a:lnTo>
                  <a:pt x="4319382" y="353391"/>
                </a:lnTo>
                <a:lnTo>
                  <a:pt x="4311386" y="338398"/>
                </a:lnTo>
                <a:lnTo>
                  <a:pt x="4298391" y="322405"/>
                </a:lnTo>
                <a:lnTo>
                  <a:pt x="4288395" y="313409"/>
                </a:lnTo>
                <a:lnTo>
                  <a:pt x="4272402" y="302414"/>
                </a:lnTo>
                <a:lnTo>
                  <a:pt x="4257408" y="296417"/>
                </a:lnTo>
                <a:lnTo>
                  <a:pt x="4244413" y="292419"/>
                </a:lnTo>
                <a:close/>
                <a:moveTo>
                  <a:pt x="5238248" y="292418"/>
                </a:moveTo>
                <a:lnTo>
                  <a:pt x="5220255" y="295417"/>
                </a:lnTo>
                <a:lnTo>
                  <a:pt x="5203262" y="301414"/>
                </a:lnTo>
                <a:lnTo>
                  <a:pt x="5188269" y="311409"/>
                </a:lnTo>
                <a:lnTo>
                  <a:pt x="5175274" y="324403"/>
                </a:lnTo>
                <a:lnTo>
                  <a:pt x="5164279" y="339396"/>
                </a:lnTo>
                <a:lnTo>
                  <a:pt x="5157281" y="353390"/>
                </a:lnTo>
                <a:lnTo>
                  <a:pt x="5092308" y="570289"/>
                </a:lnTo>
                <a:lnTo>
                  <a:pt x="5090309" y="583283"/>
                </a:lnTo>
                <a:lnTo>
                  <a:pt x="5091309" y="596277"/>
                </a:lnTo>
                <a:lnTo>
                  <a:pt x="5098306" y="605272"/>
                </a:lnTo>
                <a:lnTo>
                  <a:pt x="5107302" y="612269"/>
                </a:lnTo>
                <a:lnTo>
                  <a:pt x="5116298" y="614268"/>
                </a:lnTo>
                <a:lnTo>
                  <a:pt x="5129293" y="614268"/>
                </a:lnTo>
                <a:lnTo>
                  <a:pt x="5139289" y="607271"/>
                </a:lnTo>
                <a:lnTo>
                  <a:pt x="5148285" y="596277"/>
                </a:lnTo>
                <a:lnTo>
                  <a:pt x="5206261" y="396370"/>
                </a:lnTo>
                <a:lnTo>
                  <a:pt x="5222255" y="396370"/>
                </a:lnTo>
                <a:lnTo>
                  <a:pt x="5125295" y="736211"/>
                </a:lnTo>
                <a:lnTo>
                  <a:pt x="5217256" y="736211"/>
                </a:lnTo>
                <a:lnTo>
                  <a:pt x="5217256" y="1003087"/>
                </a:lnTo>
                <a:lnTo>
                  <a:pt x="5222255" y="1016081"/>
                </a:lnTo>
                <a:lnTo>
                  <a:pt x="5231251" y="1023078"/>
                </a:lnTo>
                <a:lnTo>
                  <a:pt x="5242246" y="1027076"/>
                </a:lnTo>
                <a:lnTo>
                  <a:pt x="5256240" y="1027076"/>
                </a:lnTo>
                <a:lnTo>
                  <a:pt x="5268235" y="1024077"/>
                </a:lnTo>
                <a:lnTo>
                  <a:pt x="5276232" y="1017080"/>
                </a:lnTo>
                <a:lnTo>
                  <a:pt x="5282230" y="1009084"/>
                </a:lnTo>
                <a:lnTo>
                  <a:pt x="5284229" y="998090"/>
                </a:lnTo>
                <a:lnTo>
                  <a:pt x="5284229" y="736211"/>
                </a:lnTo>
                <a:lnTo>
                  <a:pt x="5305220" y="736211"/>
                </a:lnTo>
                <a:lnTo>
                  <a:pt x="5305220" y="995091"/>
                </a:lnTo>
                <a:lnTo>
                  <a:pt x="5307219" y="1009084"/>
                </a:lnTo>
                <a:lnTo>
                  <a:pt x="5312217" y="1018080"/>
                </a:lnTo>
                <a:lnTo>
                  <a:pt x="5322213" y="1024077"/>
                </a:lnTo>
                <a:lnTo>
                  <a:pt x="5331209" y="1027076"/>
                </a:lnTo>
                <a:lnTo>
                  <a:pt x="5348202" y="1027076"/>
                </a:lnTo>
                <a:lnTo>
                  <a:pt x="5360198" y="1022078"/>
                </a:lnTo>
                <a:lnTo>
                  <a:pt x="5367194" y="1014082"/>
                </a:lnTo>
                <a:lnTo>
                  <a:pt x="5372192" y="1003087"/>
                </a:lnTo>
                <a:lnTo>
                  <a:pt x="5373192" y="995091"/>
                </a:lnTo>
                <a:lnTo>
                  <a:pt x="5373192" y="736211"/>
                </a:lnTo>
                <a:lnTo>
                  <a:pt x="5465154" y="736211"/>
                </a:lnTo>
                <a:lnTo>
                  <a:pt x="5366195" y="396370"/>
                </a:lnTo>
                <a:lnTo>
                  <a:pt x="5383188" y="396370"/>
                </a:lnTo>
                <a:lnTo>
                  <a:pt x="5442164" y="596277"/>
                </a:lnTo>
                <a:lnTo>
                  <a:pt x="5449161" y="606272"/>
                </a:lnTo>
                <a:lnTo>
                  <a:pt x="5460156" y="613269"/>
                </a:lnTo>
                <a:lnTo>
                  <a:pt x="5470152" y="615267"/>
                </a:lnTo>
                <a:lnTo>
                  <a:pt x="5482147" y="614268"/>
                </a:lnTo>
                <a:lnTo>
                  <a:pt x="5491143" y="607271"/>
                </a:lnTo>
                <a:lnTo>
                  <a:pt x="5497141" y="597276"/>
                </a:lnTo>
                <a:lnTo>
                  <a:pt x="5500140" y="586281"/>
                </a:lnTo>
                <a:lnTo>
                  <a:pt x="5500140" y="575286"/>
                </a:lnTo>
                <a:lnTo>
                  <a:pt x="5441164" y="375379"/>
                </a:lnTo>
                <a:lnTo>
                  <a:pt x="5434167" y="353390"/>
                </a:lnTo>
                <a:lnTo>
                  <a:pt x="5426170" y="338397"/>
                </a:lnTo>
                <a:lnTo>
                  <a:pt x="5413176" y="322404"/>
                </a:lnTo>
                <a:lnTo>
                  <a:pt x="5403180" y="313408"/>
                </a:lnTo>
                <a:lnTo>
                  <a:pt x="5387186" y="302413"/>
                </a:lnTo>
                <a:lnTo>
                  <a:pt x="5372192" y="296416"/>
                </a:lnTo>
                <a:lnTo>
                  <a:pt x="5359198" y="292418"/>
                </a:lnTo>
                <a:close/>
                <a:moveTo>
                  <a:pt x="3064136" y="125452"/>
                </a:moveTo>
                <a:cubicBezTo>
                  <a:pt x="3023659" y="125452"/>
                  <a:pt x="2991278" y="156941"/>
                  <a:pt x="2991278" y="196301"/>
                </a:cubicBezTo>
                <a:cubicBezTo>
                  <a:pt x="2991278" y="236646"/>
                  <a:pt x="3023659" y="268135"/>
                  <a:pt x="3064136" y="268135"/>
                </a:cubicBezTo>
                <a:cubicBezTo>
                  <a:pt x="3103601" y="268135"/>
                  <a:pt x="3136995" y="236646"/>
                  <a:pt x="3136995" y="196301"/>
                </a:cubicBezTo>
                <a:cubicBezTo>
                  <a:pt x="3136995" y="177605"/>
                  <a:pt x="3128899" y="159893"/>
                  <a:pt x="3115745" y="146116"/>
                </a:cubicBezTo>
                <a:cubicBezTo>
                  <a:pt x="3101577" y="132340"/>
                  <a:pt x="3083363" y="125452"/>
                  <a:pt x="3064136" y="125452"/>
                </a:cubicBezTo>
                <a:close/>
                <a:moveTo>
                  <a:pt x="2506744" y="125452"/>
                </a:moveTo>
                <a:cubicBezTo>
                  <a:pt x="2466267" y="125452"/>
                  <a:pt x="2433886" y="156941"/>
                  <a:pt x="2433886" y="196301"/>
                </a:cubicBezTo>
                <a:cubicBezTo>
                  <a:pt x="2433886" y="236646"/>
                  <a:pt x="2466267" y="268135"/>
                  <a:pt x="2506744" y="268135"/>
                </a:cubicBezTo>
                <a:cubicBezTo>
                  <a:pt x="2546209" y="268135"/>
                  <a:pt x="2579603" y="236646"/>
                  <a:pt x="2579603" y="196301"/>
                </a:cubicBezTo>
                <a:cubicBezTo>
                  <a:pt x="2579603" y="177605"/>
                  <a:pt x="2571507" y="159893"/>
                  <a:pt x="2558353" y="146116"/>
                </a:cubicBezTo>
                <a:cubicBezTo>
                  <a:pt x="2544185" y="132340"/>
                  <a:pt x="2525971" y="125452"/>
                  <a:pt x="2506744" y="125452"/>
                </a:cubicBezTo>
                <a:close/>
                <a:moveTo>
                  <a:pt x="1949352" y="125452"/>
                </a:moveTo>
                <a:cubicBezTo>
                  <a:pt x="1908875" y="125452"/>
                  <a:pt x="1876494" y="156941"/>
                  <a:pt x="1876494" y="196301"/>
                </a:cubicBezTo>
                <a:cubicBezTo>
                  <a:pt x="1876494" y="236646"/>
                  <a:pt x="1908875" y="268135"/>
                  <a:pt x="1949352" y="268135"/>
                </a:cubicBezTo>
                <a:cubicBezTo>
                  <a:pt x="1988817" y="268135"/>
                  <a:pt x="2022211" y="236646"/>
                  <a:pt x="2022211" y="196301"/>
                </a:cubicBezTo>
                <a:cubicBezTo>
                  <a:pt x="2022211" y="177605"/>
                  <a:pt x="2014115" y="159893"/>
                  <a:pt x="2000961" y="146116"/>
                </a:cubicBezTo>
                <a:cubicBezTo>
                  <a:pt x="1986793" y="132340"/>
                  <a:pt x="1968579" y="125452"/>
                  <a:pt x="1949352" y="125452"/>
                </a:cubicBezTo>
                <a:close/>
                <a:moveTo>
                  <a:pt x="1391961" y="125452"/>
                </a:moveTo>
                <a:cubicBezTo>
                  <a:pt x="1351483" y="125452"/>
                  <a:pt x="1319102" y="156941"/>
                  <a:pt x="1319102" y="196301"/>
                </a:cubicBezTo>
                <a:cubicBezTo>
                  <a:pt x="1319102" y="236646"/>
                  <a:pt x="1351483" y="268135"/>
                  <a:pt x="1391961" y="268135"/>
                </a:cubicBezTo>
                <a:cubicBezTo>
                  <a:pt x="1431425" y="268135"/>
                  <a:pt x="1464819" y="236646"/>
                  <a:pt x="1464819" y="196301"/>
                </a:cubicBezTo>
                <a:cubicBezTo>
                  <a:pt x="1464819" y="177605"/>
                  <a:pt x="1456723" y="159893"/>
                  <a:pt x="1443569" y="146116"/>
                </a:cubicBezTo>
                <a:cubicBezTo>
                  <a:pt x="1429402" y="132340"/>
                  <a:pt x="1411187" y="125452"/>
                  <a:pt x="1391961" y="125452"/>
                </a:cubicBezTo>
                <a:close/>
                <a:moveTo>
                  <a:pt x="834569" y="125452"/>
                </a:moveTo>
                <a:cubicBezTo>
                  <a:pt x="794091" y="125452"/>
                  <a:pt x="761710" y="156941"/>
                  <a:pt x="761710" y="196301"/>
                </a:cubicBezTo>
                <a:cubicBezTo>
                  <a:pt x="761710" y="236646"/>
                  <a:pt x="794091" y="268135"/>
                  <a:pt x="834569" y="268135"/>
                </a:cubicBezTo>
                <a:cubicBezTo>
                  <a:pt x="874033" y="268135"/>
                  <a:pt x="907427" y="236646"/>
                  <a:pt x="907427" y="196301"/>
                </a:cubicBezTo>
                <a:cubicBezTo>
                  <a:pt x="907427" y="177605"/>
                  <a:pt x="899331" y="159893"/>
                  <a:pt x="886177" y="146116"/>
                </a:cubicBezTo>
                <a:cubicBezTo>
                  <a:pt x="872010" y="132340"/>
                  <a:pt x="853795" y="125452"/>
                  <a:pt x="834569" y="125452"/>
                </a:cubicBezTo>
                <a:close/>
                <a:moveTo>
                  <a:pt x="277177" y="125452"/>
                </a:moveTo>
                <a:cubicBezTo>
                  <a:pt x="236699" y="125452"/>
                  <a:pt x="204318" y="156941"/>
                  <a:pt x="204318" y="196301"/>
                </a:cubicBezTo>
                <a:cubicBezTo>
                  <a:pt x="204318" y="236646"/>
                  <a:pt x="236699" y="268135"/>
                  <a:pt x="277177" y="268135"/>
                </a:cubicBezTo>
                <a:cubicBezTo>
                  <a:pt x="316641" y="268135"/>
                  <a:pt x="350035" y="236646"/>
                  <a:pt x="350035" y="196301"/>
                </a:cubicBezTo>
                <a:cubicBezTo>
                  <a:pt x="350035" y="177605"/>
                  <a:pt x="341939" y="159893"/>
                  <a:pt x="328785" y="146116"/>
                </a:cubicBezTo>
                <a:cubicBezTo>
                  <a:pt x="314618" y="132340"/>
                  <a:pt x="296403" y="125452"/>
                  <a:pt x="277177" y="125452"/>
                </a:cubicBezTo>
                <a:close/>
                <a:moveTo>
                  <a:pt x="3621528" y="125451"/>
                </a:moveTo>
                <a:cubicBezTo>
                  <a:pt x="3581051" y="125451"/>
                  <a:pt x="3548670" y="156940"/>
                  <a:pt x="3548670" y="196300"/>
                </a:cubicBezTo>
                <a:cubicBezTo>
                  <a:pt x="3548670" y="236645"/>
                  <a:pt x="3581051" y="268134"/>
                  <a:pt x="3621528" y="268134"/>
                </a:cubicBezTo>
                <a:cubicBezTo>
                  <a:pt x="3660993" y="268134"/>
                  <a:pt x="3694387" y="236645"/>
                  <a:pt x="3694387" y="196300"/>
                </a:cubicBezTo>
                <a:cubicBezTo>
                  <a:pt x="3694387" y="177604"/>
                  <a:pt x="3686291" y="159892"/>
                  <a:pt x="3673137" y="146115"/>
                </a:cubicBezTo>
                <a:cubicBezTo>
                  <a:pt x="3658969" y="132339"/>
                  <a:pt x="3640755" y="125451"/>
                  <a:pt x="3621528" y="125451"/>
                </a:cubicBezTo>
                <a:close/>
                <a:moveTo>
                  <a:pt x="4736312" y="125450"/>
                </a:moveTo>
                <a:cubicBezTo>
                  <a:pt x="4695835" y="125450"/>
                  <a:pt x="4663454" y="156939"/>
                  <a:pt x="4663454" y="196299"/>
                </a:cubicBezTo>
                <a:cubicBezTo>
                  <a:pt x="4663454" y="236644"/>
                  <a:pt x="4695835" y="268133"/>
                  <a:pt x="4736312" y="268133"/>
                </a:cubicBezTo>
                <a:cubicBezTo>
                  <a:pt x="4775777" y="268133"/>
                  <a:pt x="4809171" y="236644"/>
                  <a:pt x="4809171" y="196299"/>
                </a:cubicBezTo>
                <a:cubicBezTo>
                  <a:pt x="4809171" y="177603"/>
                  <a:pt x="4801075" y="159891"/>
                  <a:pt x="4787921" y="146114"/>
                </a:cubicBezTo>
                <a:cubicBezTo>
                  <a:pt x="4773753" y="132338"/>
                  <a:pt x="4755539" y="125450"/>
                  <a:pt x="4736312" y="125450"/>
                </a:cubicBezTo>
                <a:close/>
                <a:moveTo>
                  <a:pt x="4178920" y="125450"/>
                </a:moveTo>
                <a:cubicBezTo>
                  <a:pt x="4138443" y="125450"/>
                  <a:pt x="4106062" y="156939"/>
                  <a:pt x="4106062" y="196299"/>
                </a:cubicBezTo>
                <a:cubicBezTo>
                  <a:pt x="4106062" y="236644"/>
                  <a:pt x="4138443" y="268133"/>
                  <a:pt x="4178920" y="268133"/>
                </a:cubicBezTo>
                <a:cubicBezTo>
                  <a:pt x="4218385" y="268133"/>
                  <a:pt x="4251779" y="236644"/>
                  <a:pt x="4251779" y="196299"/>
                </a:cubicBezTo>
                <a:cubicBezTo>
                  <a:pt x="4251779" y="177603"/>
                  <a:pt x="4243683" y="159891"/>
                  <a:pt x="4230529" y="146114"/>
                </a:cubicBezTo>
                <a:cubicBezTo>
                  <a:pt x="4216361" y="132338"/>
                  <a:pt x="4198147" y="125450"/>
                  <a:pt x="4178920" y="125450"/>
                </a:cubicBezTo>
                <a:close/>
                <a:moveTo>
                  <a:pt x="5293705" y="125449"/>
                </a:moveTo>
                <a:cubicBezTo>
                  <a:pt x="5253228" y="125449"/>
                  <a:pt x="5220846" y="156938"/>
                  <a:pt x="5220846" y="196298"/>
                </a:cubicBezTo>
                <a:cubicBezTo>
                  <a:pt x="5220846" y="236643"/>
                  <a:pt x="5253228" y="268132"/>
                  <a:pt x="5293705" y="268132"/>
                </a:cubicBezTo>
                <a:cubicBezTo>
                  <a:pt x="5333170" y="268132"/>
                  <a:pt x="5366563" y="236643"/>
                  <a:pt x="5366563" y="196298"/>
                </a:cubicBezTo>
                <a:cubicBezTo>
                  <a:pt x="5366563" y="177602"/>
                  <a:pt x="5358468" y="159890"/>
                  <a:pt x="5345313" y="146113"/>
                </a:cubicBezTo>
                <a:cubicBezTo>
                  <a:pt x="5331146" y="132337"/>
                  <a:pt x="5312931" y="125449"/>
                  <a:pt x="5293705" y="125449"/>
                </a:cubicBezTo>
                <a:close/>
                <a:moveTo>
                  <a:pt x="5016528" y="0"/>
                </a:moveTo>
                <a:lnTo>
                  <a:pt x="5573920" y="0"/>
                </a:lnTo>
                <a:lnTo>
                  <a:pt x="5573920" y="1152525"/>
                </a:lnTo>
                <a:lnTo>
                  <a:pt x="5016528" y="1152525"/>
                </a:lnTo>
                <a:lnTo>
                  <a:pt x="5016528" y="1152526"/>
                </a:lnTo>
                <a:lnTo>
                  <a:pt x="4459136" y="1152526"/>
                </a:lnTo>
                <a:lnTo>
                  <a:pt x="3901744" y="1152526"/>
                </a:lnTo>
                <a:lnTo>
                  <a:pt x="3901744" y="1152527"/>
                </a:lnTo>
                <a:lnTo>
                  <a:pt x="3344352" y="1152527"/>
                </a:lnTo>
                <a:lnTo>
                  <a:pt x="3344352" y="1152528"/>
                </a:lnTo>
                <a:lnTo>
                  <a:pt x="2786960" y="1152528"/>
                </a:lnTo>
                <a:lnTo>
                  <a:pt x="2229568" y="1152528"/>
                </a:lnTo>
                <a:lnTo>
                  <a:pt x="1672176" y="1152528"/>
                </a:lnTo>
                <a:lnTo>
                  <a:pt x="1114784" y="1152528"/>
                </a:lnTo>
                <a:lnTo>
                  <a:pt x="557392" y="1152528"/>
                </a:lnTo>
                <a:lnTo>
                  <a:pt x="0" y="1152528"/>
                </a:lnTo>
                <a:lnTo>
                  <a:pt x="0" y="3"/>
                </a:lnTo>
                <a:lnTo>
                  <a:pt x="557392" y="3"/>
                </a:lnTo>
                <a:lnTo>
                  <a:pt x="1114784" y="3"/>
                </a:lnTo>
                <a:lnTo>
                  <a:pt x="1672176" y="3"/>
                </a:lnTo>
                <a:lnTo>
                  <a:pt x="2229568" y="3"/>
                </a:lnTo>
                <a:lnTo>
                  <a:pt x="2786960" y="3"/>
                </a:lnTo>
                <a:lnTo>
                  <a:pt x="3344352" y="3"/>
                </a:lnTo>
                <a:lnTo>
                  <a:pt x="3344352" y="2"/>
                </a:lnTo>
                <a:lnTo>
                  <a:pt x="3901744" y="2"/>
                </a:lnTo>
                <a:lnTo>
                  <a:pt x="3901744" y="1"/>
                </a:lnTo>
                <a:lnTo>
                  <a:pt x="4459136" y="1"/>
                </a:lnTo>
                <a:lnTo>
                  <a:pt x="5016528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316327" y="3919788"/>
            <a:ext cx="7028145" cy="1453219"/>
          </a:xfrm>
          <a:custGeom>
            <a:avLst/>
            <a:gdLst>
              <a:gd name="connsiteX0" fmla="*/ 919590 w 5573920"/>
              <a:gd name="connsiteY0" fmla="*/ 289384 h 1152527"/>
              <a:gd name="connsiteX1" fmla="*/ 751581 w 5573920"/>
              <a:gd name="connsiteY1" fmla="*/ 290388 h 1152527"/>
              <a:gd name="connsiteX2" fmla="*/ 729448 w 5573920"/>
              <a:gd name="connsiteY2" fmla="*/ 293399 h 1152527"/>
              <a:gd name="connsiteX3" fmla="*/ 710333 w 5573920"/>
              <a:gd name="connsiteY3" fmla="*/ 301429 h 1152527"/>
              <a:gd name="connsiteX4" fmla="*/ 698260 w 5573920"/>
              <a:gd name="connsiteY4" fmla="*/ 310462 h 1152527"/>
              <a:gd name="connsiteX5" fmla="*/ 689206 w 5573920"/>
              <a:gd name="connsiteY5" fmla="*/ 320499 h 1152527"/>
              <a:gd name="connsiteX6" fmla="*/ 680152 w 5573920"/>
              <a:gd name="connsiteY6" fmla="*/ 330536 h 1152527"/>
              <a:gd name="connsiteX7" fmla="*/ 671097 w 5573920"/>
              <a:gd name="connsiteY7" fmla="*/ 347599 h 1152527"/>
              <a:gd name="connsiteX8" fmla="*/ 666067 w 5573920"/>
              <a:gd name="connsiteY8" fmla="*/ 363658 h 1152527"/>
              <a:gd name="connsiteX9" fmla="*/ 664055 w 5573920"/>
              <a:gd name="connsiteY9" fmla="*/ 379717 h 1152527"/>
              <a:gd name="connsiteX10" fmla="*/ 663049 w 5573920"/>
              <a:gd name="connsiteY10" fmla="*/ 617594 h 1152527"/>
              <a:gd name="connsiteX11" fmla="*/ 666067 w 5573920"/>
              <a:gd name="connsiteY11" fmla="*/ 630642 h 1152527"/>
              <a:gd name="connsiteX12" fmla="*/ 672103 w 5573920"/>
              <a:gd name="connsiteY12" fmla="*/ 639675 h 1152527"/>
              <a:gd name="connsiteX13" fmla="*/ 681158 w 5573920"/>
              <a:gd name="connsiteY13" fmla="*/ 646701 h 1152527"/>
              <a:gd name="connsiteX14" fmla="*/ 691218 w 5573920"/>
              <a:gd name="connsiteY14" fmla="*/ 648708 h 1152527"/>
              <a:gd name="connsiteX15" fmla="*/ 703291 w 5573920"/>
              <a:gd name="connsiteY15" fmla="*/ 648708 h 1152527"/>
              <a:gd name="connsiteX16" fmla="*/ 716369 w 5573920"/>
              <a:gd name="connsiteY16" fmla="*/ 643690 h 1152527"/>
              <a:gd name="connsiteX17" fmla="*/ 722405 w 5573920"/>
              <a:gd name="connsiteY17" fmla="*/ 634657 h 1152527"/>
              <a:gd name="connsiteX18" fmla="*/ 727436 w 5573920"/>
              <a:gd name="connsiteY18" fmla="*/ 625623 h 1152527"/>
              <a:gd name="connsiteX19" fmla="*/ 727436 w 5573920"/>
              <a:gd name="connsiteY19" fmla="*/ 405813 h 1152527"/>
              <a:gd name="connsiteX20" fmla="*/ 743532 w 5573920"/>
              <a:gd name="connsiteY20" fmla="*/ 405813 h 1152527"/>
              <a:gd name="connsiteX21" fmla="*/ 743532 w 5573920"/>
              <a:gd name="connsiteY21" fmla="*/ 994985 h 1152527"/>
              <a:gd name="connsiteX22" fmla="*/ 748563 w 5573920"/>
              <a:gd name="connsiteY22" fmla="*/ 1011044 h 1152527"/>
              <a:gd name="connsiteX23" fmla="*/ 754599 w 5573920"/>
              <a:gd name="connsiteY23" fmla="*/ 1018070 h 1152527"/>
              <a:gd name="connsiteX24" fmla="*/ 763653 w 5573920"/>
              <a:gd name="connsiteY24" fmla="*/ 1025095 h 1152527"/>
              <a:gd name="connsiteX25" fmla="*/ 770695 w 5573920"/>
              <a:gd name="connsiteY25" fmla="*/ 1028107 h 1152527"/>
              <a:gd name="connsiteX26" fmla="*/ 782768 w 5573920"/>
              <a:gd name="connsiteY26" fmla="*/ 1030114 h 1152527"/>
              <a:gd name="connsiteX27" fmla="*/ 795846 w 5573920"/>
              <a:gd name="connsiteY27" fmla="*/ 1030114 h 1152527"/>
              <a:gd name="connsiteX28" fmla="*/ 807919 w 5573920"/>
              <a:gd name="connsiteY28" fmla="*/ 1026099 h 1152527"/>
              <a:gd name="connsiteX29" fmla="*/ 816973 w 5573920"/>
              <a:gd name="connsiteY29" fmla="*/ 1018070 h 1152527"/>
              <a:gd name="connsiteX30" fmla="*/ 824016 w 5573920"/>
              <a:gd name="connsiteY30" fmla="*/ 1010040 h 1152527"/>
              <a:gd name="connsiteX31" fmla="*/ 828040 w 5573920"/>
              <a:gd name="connsiteY31" fmla="*/ 998999 h 1152527"/>
              <a:gd name="connsiteX32" fmla="*/ 829046 w 5573920"/>
              <a:gd name="connsiteY32" fmla="*/ 988962 h 1152527"/>
              <a:gd name="connsiteX33" fmla="*/ 828040 w 5573920"/>
              <a:gd name="connsiteY33" fmla="*/ 645697 h 1152527"/>
              <a:gd name="connsiteX34" fmla="*/ 844136 w 5573920"/>
              <a:gd name="connsiteY34" fmla="*/ 646701 h 1152527"/>
              <a:gd name="connsiteX35" fmla="*/ 844136 w 5573920"/>
              <a:gd name="connsiteY35" fmla="*/ 988962 h 1152527"/>
              <a:gd name="connsiteX36" fmla="*/ 846149 w 5573920"/>
              <a:gd name="connsiteY36" fmla="*/ 1003014 h 1152527"/>
              <a:gd name="connsiteX37" fmla="*/ 850173 w 5573920"/>
              <a:gd name="connsiteY37" fmla="*/ 1012047 h 1152527"/>
              <a:gd name="connsiteX38" fmla="*/ 856209 w 5573920"/>
              <a:gd name="connsiteY38" fmla="*/ 1019073 h 1152527"/>
              <a:gd name="connsiteX39" fmla="*/ 865263 w 5573920"/>
              <a:gd name="connsiteY39" fmla="*/ 1026099 h 1152527"/>
              <a:gd name="connsiteX40" fmla="*/ 876330 w 5573920"/>
              <a:gd name="connsiteY40" fmla="*/ 1030114 h 1152527"/>
              <a:gd name="connsiteX41" fmla="*/ 886390 w 5573920"/>
              <a:gd name="connsiteY41" fmla="*/ 1030114 h 1152527"/>
              <a:gd name="connsiteX42" fmla="*/ 898463 w 5573920"/>
              <a:gd name="connsiteY42" fmla="*/ 1030114 h 1152527"/>
              <a:gd name="connsiteX43" fmla="*/ 908523 w 5573920"/>
              <a:gd name="connsiteY43" fmla="*/ 1026099 h 1152527"/>
              <a:gd name="connsiteX44" fmla="*/ 915565 w 5573920"/>
              <a:gd name="connsiteY44" fmla="*/ 1021081 h 1152527"/>
              <a:gd name="connsiteX45" fmla="*/ 921602 w 5573920"/>
              <a:gd name="connsiteY45" fmla="*/ 1014055 h 1152527"/>
              <a:gd name="connsiteX46" fmla="*/ 926632 w 5573920"/>
              <a:gd name="connsiteY46" fmla="*/ 1005022 h 1152527"/>
              <a:gd name="connsiteX47" fmla="*/ 929650 w 5573920"/>
              <a:gd name="connsiteY47" fmla="*/ 992977 h 1152527"/>
              <a:gd name="connsiteX48" fmla="*/ 929650 w 5573920"/>
              <a:gd name="connsiteY48" fmla="*/ 406817 h 1152527"/>
              <a:gd name="connsiteX49" fmla="*/ 944741 w 5573920"/>
              <a:gd name="connsiteY49" fmla="*/ 406817 h 1152527"/>
              <a:gd name="connsiteX50" fmla="*/ 943734 w 5573920"/>
              <a:gd name="connsiteY50" fmla="*/ 618597 h 1152527"/>
              <a:gd name="connsiteX51" fmla="*/ 947759 w 5573920"/>
              <a:gd name="connsiteY51" fmla="*/ 632649 h 1152527"/>
              <a:gd name="connsiteX52" fmla="*/ 954801 w 5573920"/>
              <a:gd name="connsiteY52" fmla="*/ 641683 h 1152527"/>
              <a:gd name="connsiteX53" fmla="*/ 962849 w 5573920"/>
              <a:gd name="connsiteY53" fmla="*/ 646701 h 1152527"/>
              <a:gd name="connsiteX54" fmla="*/ 971904 w 5573920"/>
              <a:gd name="connsiteY54" fmla="*/ 648708 h 1152527"/>
              <a:gd name="connsiteX55" fmla="*/ 982970 w 5573920"/>
              <a:gd name="connsiteY55" fmla="*/ 648708 h 1152527"/>
              <a:gd name="connsiteX56" fmla="*/ 993031 w 5573920"/>
              <a:gd name="connsiteY56" fmla="*/ 646701 h 1152527"/>
              <a:gd name="connsiteX57" fmla="*/ 999067 w 5573920"/>
              <a:gd name="connsiteY57" fmla="*/ 639675 h 1152527"/>
              <a:gd name="connsiteX58" fmla="*/ 1006109 w 5573920"/>
              <a:gd name="connsiteY58" fmla="*/ 631646 h 1152527"/>
              <a:gd name="connsiteX59" fmla="*/ 1009127 w 5573920"/>
              <a:gd name="connsiteY59" fmla="*/ 618597 h 1152527"/>
              <a:gd name="connsiteX60" fmla="*/ 1009127 w 5573920"/>
              <a:gd name="connsiteY60" fmla="*/ 383732 h 1152527"/>
              <a:gd name="connsiteX61" fmla="*/ 1006109 w 5573920"/>
              <a:gd name="connsiteY61" fmla="*/ 361650 h 1152527"/>
              <a:gd name="connsiteX62" fmla="*/ 1000073 w 5573920"/>
              <a:gd name="connsiteY62" fmla="*/ 346595 h 1152527"/>
              <a:gd name="connsiteX63" fmla="*/ 989006 w 5573920"/>
              <a:gd name="connsiteY63" fmla="*/ 326521 h 1152527"/>
              <a:gd name="connsiteX64" fmla="*/ 977940 w 5573920"/>
              <a:gd name="connsiteY64" fmla="*/ 314477 h 1152527"/>
              <a:gd name="connsiteX65" fmla="*/ 963855 w 5573920"/>
              <a:gd name="connsiteY65" fmla="*/ 303436 h 1152527"/>
              <a:gd name="connsiteX66" fmla="*/ 950777 w 5573920"/>
              <a:gd name="connsiteY66" fmla="*/ 296410 h 1152527"/>
              <a:gd name="connsiteX67" fmla="*/ 932668 w 5573920"/>
              <a:gd name="connsiteY67" fmla="*/ 290388 h 1152527"/>
              <a:gd name="connsiteX68" fmla="*/ 362198 w 5573920"/>
              <a:gd name="connsiteY68" fmla="*/ 289384 h 1152527"/>
              <a:gd name="connsiteX69" fmla="*/ 194189 w 5573920"/>
              <a:gd name="connsiteY69" fmla="*/ 290388 h 1152527"/>
              <a:gd name="connsiteX70" fmla="*/ 172056 w 5573920"/>
              <a:gd name="connsiteY70" fmla="*/ 293399 h 1152527"/>
              <a:gd name="connsiteX71" fmla="*/ 152941 w 5573920"/>
              <a:gd name="connsiteY71" fmla="*/ 301429 h 1152527"/>
              <a:gd name="connsiteX72" fmla="*/ 140868 w 5573920"/>
              <a:gd name="connsiteY72" fmla="*/ 310462 h 1152527"/>
              <a:gd name="connsiteX73" fmla="*/ 131814 w 5573920"/>
              <a:gd name="connsiteY73" fmla="*/ 320499 h 1152527"/>
              <a:gd name="connsiteX74" fmla="*/ 122760 w 5573920"/>
              <a:gd name="connsiteY74" fmla="*/ 330536 h 1152527"/>
              <a:gd name="connsiteX75" fmla="*/ 113705 w 5573920"/>
              <a:gd name="connsiteY75" fmla="*/ 347599 h 1152527"/>
              <a:gd name="connsiteX76" fmla="*/ 108675 w 5573920"/>
              <a:gd name="connsiteY76" fmla="*/ 363658 h 1152527"/>
              <a:gd name="connsiteX77" fmla="*/ 106663 w 5573920"/>
              <a:gd name="connsiteY77" fmla="*/ 379717 h 1152527"/>
              <a:gd name="connsiteX78" fmla="*/ 105657 w 5573920"/>
              <a:gd name="connsiteY78" fmla="*/ 617594 h 1152527"/>
              <a:gd name="connsiteX79" fmla="*/ 108675 w 5573920"/>
              <a:gd name="connsiteY79" fmla="*/ 630642 h 1152527"/>
              <a:gd name="connsiteX80" fmla="*/ 114711 w 5573920"/>
              <a:gd name="connsiteY80" fmla="*/ 639675 h 1152527"/>
              <a:gd name="connsiteX81" fmla="*/ 123766 w 5573920"/>
              <a:gd name="connsiteY81" fmla="*/ 646701 h 1152527"/>
              <a:gd name="connsiteX82" fmla="*/ 133826 w 5573920"/>
              <a:gd name="connsiteY82" fmla="*/ 648708 h 1152527"/>
              <a:gd name="connsiteX83" fmla="*/ 145899 w 5573920"/>
              <a:gd name="connsiteY83" fmla="*/ 648708 h 1152527"/>
              <a:gd name="connsiteX84" fmla="*/ 158977 w 5573920"/>
              <a:gd name="connsiteY84" fmla="*/ 643690 h 1152527"/>
              <a:gd name="connsiteX85" fmla="*/ 165013 w 5573920"/>
              <a:gd name="connsiteY85" fmla="*/ 634657 h 1152527"/>
              <a:gd name="connsiteX86" fmla="*/ 170044 w 5573920"/>
              <a:gd name="connsiteY86" fmla="*/ 625623 h 1152527"/>
              <a:gd name="connsiteX87" fmla="*/ 170044 w 5573920"/>
              <a:gd name="connsiteY87" fmla="*/ 405813 h 1152527"/>
              <a:gd name="connsiteX88" fmla="*/ 186140 w 5573920"/>
              <a:gd name="connsiteY88" fmla="*/ 405813 h 1152527"/>
              <a:gd name="connsiteX89" fmla="*/ 186140 w 5573920"/>
              <a:gd name="connsiteY89" fmla="*/ 994985 h 1152527"/>
              <a:gd name="connsiteX90" fmla="*/ 191171 w 5573920"/>
              <a:gd name="connsiteY90" fmla="*/ 1011044 h 1152527"/>
              <a:gd name="connsiteX91" fmla="*/ 197207 w 5573920"/>
              <a:gd name="connsiteY91" fmla="*/ 1018070 h 1152527"/>
              <a:gd name="connsiteX92" fmla="*/ 206261 w 5573920"/>
              <a:gd name="connsiteY92" fmla="*/ 1025095 h 1152527"/>
              <a:gd name="connsiteX93" fmla="*/ 213303 w 5573920"/>
              <a:gd name="connsiteY93" fmla="*/ 1028107 h 1152527"/>
              <a:gd name="connsiteX94" fmla="*/ 225376 w 5573920"/>
              <a:gd name="connsiteY94" fmla="*/ 1030114 h 1152527"/>
              <a:gd name="connsiteX95" fmla="*/ 238454 w 5573920"/>
              <a:gd name="connsiteY95" fmla="*/ 1030114 h 1152527"/>
              <a:gd name="connsiteX96" fmla="*/ 250527 w 5573920"/>
              <a:gd name="connsiteY96" fmla="*/ 1026099 h 1152527"/>
              <a:gd name="connsiteX97" fmla="*/ 259581 w 5573920"/>
              <a:gd name="connsiteY97" fmla="*/ 1018070 h 1152527"/>
              <a:gd name="connsiteX98" fmla="*/ 266624 w 5573920"/>
              <a:gd name="connsiteY98" fmla="*/ 1010040 h 1152527"/>
              <a:gd name="connsiteX99" fmla="*/ 270648 w 5573920"/>
              <a:gd name="connsiteY99" fmla="*/ 998999 h 1152527"/>
              <a:gd name="connsiteX100" fmla="*/ 271654 w 5573920"/>
              <a:gd name="connsiteY100" fmla="*/ 988962 h 1152527"/>
              <a:gd name="connsiteX101" fmla="*/ 270648 w 5573920"/>
              <a:gd name="connsiteY101" fmla="*/ 645697 h 1152527"/>
              <a:gd name="connsiteX102" fmla="*/ 286744 w 5573920"/>
              <a:gd name="connsiteY102" fmla="*/ 646701 h 1152527"/>
              <a:gd name="connsiteX103" fmla="*/ 286744 w 5573920"/>
              <a:gd name="connsiteY103" fmla="*/ 988962 h 1152527"/>
              <a:gd name="connsiteX104" fmla="*/ 288757 w 5573920"/>
              <a:gd name="connsiteY104" fmla="*/ 1003014 h 1152527"/>
              <a:gd name="connsiteX105" fmla="*/ 292781 w 5573920"/>
              <a:gd name="connsiteY105" fmla="*/ 1012047 h 1152527"/>
              <a:gd name="connsiteX106" fmla="*/ 298817 w 5573920"/>
              <a:gd name="connsiteY106" fmla="*/ 1019073 h 1152527"/>
              <a:gd name="connsiteX107" fmla="*/ 307871 w 5573920"/>
              <a:gd name="connsiteY107" fmla="*/ 1026099 h 1152527"/>
              <a:gd name="connsiteX108" fmla="*/ 318938 w 5573920"/>
              <a:gd name="connsiteY108" fmla="*/ 1030114 h 1152527"/>
              <a:gd name="connsiteX109" fmla="*/ 328998 w 5573920"/>
              <a:gd name="connsiteY109" fmla="*/ 1030114 h 1152527"/>
              <a:gd name="connsiteX110" fmla="*/ 341071 w 5573920"/>
              <a:gd name="connsiteY110" fmla="*/ 1030114 h 1152527"/>
              <a:gd name="connsiteX111" fmla="*/ 351131 w 5573920"/>
              <a:gd name="connsiteY111" fmla="*/ 1026099 h 1152527"/>
              <a:gd name="connsiteX112" fmla="*/ 358173 w 5573920"/>
              <a:gd name="connsiteY112" fmla="*/ 1021081 h 1152527"/>
              <a:gd name="connsiteX113" fmla="*/ 364210 w 5573920"/>
              <a:gd name="connsiteY113" fmla="*/ 1014055 h 1152527"/>
              <a:gd name="connsiteX114" fmla="*/ 369240 w 5573920"/>
              <a:gd name="connsiteY114" fmla="*/ 1005022 h 1152527"/>
              <a:gd name="connsiteX115" fmla="*/ 372258 w 5573920"/>
              <a:gd name="connsiteY115" fmla="*/ 992977 h 1152527"/>
              <a:gd name="connsiteX116" fmla="*/ 372258 w 5573920"/>
              <a:gd name="connsiteY116" fmla="*/ 406817 h 1152527"/>
              <a:gd name="connsiteX117" fmla="*/ 387349 w 5573920"/>
              <a:gd name="connsiteY117" fmla="*/ 406817 h 1152527"/>
              <a:gd name="connsiteX118" fmla="*/ 386342 w 5573920"/>
              <a:gd name="connsiteY118" fmla="*/ 618597 h 1152527"/>
              <a:gd name="connsiteX119" fmla="*/ 390367 w 5573920"/>
              <a:gd name="connsiteY119" fmla="*/ 632649 h 1152527"/>
              <a:gd name="connsiteX120" fmla="*/ 397409 w 5573920"/>
              <a:gd name="connsiteY120" fmla="*/ 641683 h 1152527"/>
              <a:gd name="connsiteX121" fmla="*/ 405457 w 5573920"/>
              <a:gd name="connsiteY121" fmla="*/ 646701 h 1152527"/>
              <a:gd name="connsiteX122" fmla="*/ 414512 w 5573920"/>
              <a:gd name="connsiteY122" fmla="*/ 648708 h 1152527"/>
              <a:gd name="connsiteX123" fmla="*/ 425578 w 5573920"/>
              <a:gd name="connsiteY123" fmla="*/ 648708 h 1152527"/>
              <a:gd name="connsiteX124" fmla="*/ 435639 w 5573920"/>
              <a:gd name="connsiteY124" fmla="*/ 646701 h 1152527"/>
              <a:gd name="connsiteX125" fmla="*/ 441675 w 5573920"/>
              <a:gd name="connsiteY125" fmla="*/ 639675 h 1152527"/>
              <a:gd name="connsiteX126" fmla="*/ 448717 w 5573920"/>
              <a:gd name="connsiteY126" fmla="*/ 631646 h 1152527"/>
              <a:gd name="connsiteX127" fmla="*/ 451735 w 5573920"/>
              <a:gd name="connsiteY127" fmla="*/ 618597 h 1152527"/>
              <a:gd name="connsiteX128" fmla="*/ 451735 w 5573920"/>
              <a:gd name="connsiteY128" fmla="*/ 383732 h 1152527"/>
              <a:gd name="connsiteX129" fmla="*/ 448717 w 5573920"/>
              <a:gd name="connsiteY129" fmla="*/ 361650 h 1152527"/>
              <a:gd name="connsiteX130" fmla="*/ 442681 w 5573920"/>
              <a:gd name="connsiteY130" fmla="*/ 346595 h 1152527"/>
              <a:gd name="connsiteX131" fmla="*/ 431614 w 5573920"/>
              <a:gd name="connsiteY131" fmla="*/ 326521 h 1152527"/>
              <a:gd name="connsiteX132" fmla="*/ 420548 w 5573920"/>
              <a:gd name="connsiteY132" fmla="*/ 314477 h 1152527"/>
              <a:gd name="connsiteX133" fmla="*/ 406463 w 5573920"/>
              <a:gd name="connsiteY133" fmla="*/ 303436 h 1152527"/>
              <a:gd name="connsiteX134" fmla="*/ 393385 w 5573920"/>
              <a:gd name="connsiteY134" fmla="*/ 296410 h 1152527"/>
              <a:gd name="connsiteX135" fmla="*/ 375276 w 5573920"/>
              <a:gd name="connsiteY135" fmla="*/ 290388 h 1152527"/>
              <a:gd name="connsiteX136" fmla="*/ 1476982 w 5573920"/>
              <a:gd name="connsiteY136" fmla="*/ 289383 h 1152527"/>
              <a:gd name="connsiteX137" fmla="*/ 1308973 w 5573920"/>
              <a:gd name="connsiteY137" fmla="*/ 290387 h 1152527"/>
              <a:gd name="connsiteX138" fmla="*/ 1286840 w 5573920"/>
              <a:gd name="connsiteY138" fmla="*/ 293398 h 1152527"/>
              <a:gd name="connsiteX139" fmla="*/ 1267725 w 5573920"/>
              <a:gd name="connsiteY139" fmla="*/ 301428 h 1152527"/>
              <a:gd name="connsiteX140" fmla="*/ 1255652 w 5573920"/>
              <a:gd name="connsiteY140" fmla="*/ 310461 h 1152527"/>
              <a:gd name="connsiteX141" fmla="*/ 1246598 w 5573920"/>
              <a:gd name="connsiteY141" fmla="*/ 320498 h 1152527"/>
              <a:gd name="connsiteX142" fmla="*/ 1237544 w 5573920"/>
              <a:gd name="connsiteY142" fmla="*/ 330535 h 1152527"/>
              <a:gd name="connsiteX143" fmla="*/ 1228489 w 5573920"/>
              <a:gd name="connsiteY143" fmla="*/ 347598 h 1152527"/>
              <a:gd name="connsiteX144" fmla="*/ 1223459 w 5573920"/>
              <a:gd name="connsiteY144" fmla="*/ 363657 h 1152527"/>
              <a:gd name="connsiteX145" fmla="*/ 1221447 w 5573920"/>
              <a:gd name="connsiteY145" fmla="*/ 379716 h 1152527"/>
              <a:gd name="connsiteX146" fmla="*/ 1220441 w 5573920"/>
              <a:gd name="connsiteY146" fmla="*/ 617593 h 1152527"/>
              <a:gd name="connsiteX147" fmla="*/ 1223459 w 5573920"/>
              <a:gd name="connsiteY147" fmla="*/ 630641 h 1152527"/>
              <a:gd name="connsiteX148" fmla="*/ 1229495 w 5573920"/>
              <a:gd name="connsiteY148" fmla="*/ 639674 h 1152527"/>
              <a:gd name="connsiteX149" fmla="*/ 1238550 w 5573920"/>
              <a:gd name="connsiteY149" fmla="*/ 646700 h 1152527"/>
              <a:gd name="connsiteX150" fmla="*/ 1248610 w 5573920"/>
              <a:gd name="connsiteY150" fmla="*/ 648707 h 1152527"/>
              <a:gd name="connsiteX151" fmla="*/ 1260683 w 5573920"/>
              <a:gd name="connsiteY151" fmla="*/ 648707 h 1152527"/>
              <a:gd name="connsiteX152" fmla="*/ 1273761 w 5573920"/>
              <a:gd name="connsiteY152" fmla="*/ 643689 h 1152527"/>
              <a:gd name="connsiteX153" fmla="*/ 1279797 w 5573920"/>
              <a:gd name="connsiteY153" fmla="*/ 634656 h 1152527"/>
              <a:gd name="connsiteX154" fmla="*/ 1284828 w 5573920"/>
              <a:gd name="connsiteY154" fmla="*/ 625622 h 1152527"/>
              <a:gd name="connsiteX155" fmla="*/ 1284828 w 5573920"/>
              <a:gd name="connsiteY155" fmla="*/ 405812 h 1152527"/>
              <a:gd name="connsiteX156" fmla="*/ 1300924 w 5573920"/>
              <a:gd name="connsiteY156" fmla="*/ 405812 h 1152527"/>
              <a:gd name="connsiteX157" fmla="*/ 1300924 w 5573920"/>
              <a:gd name="connsiteY157" fmla="*/ 994984 h 1152527"/>
              <a:gd name="connsiteX158" fmla="*/ 1305955 w 5573920"/>
              <a:gd name="connsiteY158" fmla="*/ 1011043 h 1152527"/>
              <a:gd name="connsiteX159" fmla="*/ 1311991 w 5573920"/>
              <a:gd name="connsiteY159" fmla="*/ 1018069 h 1152527"/>
              <a:gd name="connsiteX160" fmla="*/ 1321045 w 5573920"/>
              <a:gd name="connsiteY160" fmla="*/ 1025094 h 1152527"/>
              <a:gd name="connsiteX161" fmla="*/ 1328087 w 5573920"/>
              <a:gd name="connsiteY161" fmla="*/ 1028106 h 1152527"/>
              <a:gd name="connsiteX162" fmla="*/ 1340160 w 5573920"/>
              <a:gd name="connsiteY162" fmla="*/ 1030113 h 1152527"/>
              <a:gd name="connsiteX163" fmla="*/ 1353238 w 5573920"/>
              <a:gd name="connsiteY163" fmla="*/ 1030113 h 1152527"/>
              <a:gd name="connsiteX164" fmla="*/ 1365311 w 5573920"/>
              <a:gd name="connsiteY164" fmla="*/ 1026098 h 1152527"/>
              <a:gd name="connsiteX165" fmla="*/ 1374365 w 5573920"/>
              <a:gd name="connsiteY165" fmla="*/ 1018069 h 1152527"/>
              <a:gd name="connsiteX166" fmla="*/ 1381408 w 5573920"/>
              <a:gd name="connsiteY166" fmla="*/ 1010039 h 1152527"/>
              <a:gd name="connsiteX167" fmla="*/ 1385432 w 5573920"/>
              <a:gd name="connsiteY167" fmla="*/ 998998 h 1152527"/>
              <a:gd name="connsiteX168" fmla="*/ 1386438 w 5573920"/>
              <a:gd name="connsiteY168" fmla="*/ 988961 h 1152527"/>
              <a:gd name="connsiteX169" fmla="*/ 1385432 w 5573920"/>
              <a:gd name="connsiteY169" fmla="*/ 645696 h 1152527"/>
              <a:gd name="connsiteX170" fmla="*/ 1401528 w 5573920"/>
              <a:gd name="connsiteY170" fmla="*/ 646700 h 1152527"/>
              <a:gd name="connsiteX171" fmla="*/ 1401528 w 5573920"/>
              <a:gd name="connsiteY171" fmla="*/ 988961 h 1152527"/>
              <a:gd name="connsiteX172" fmla="*/ 1403541 w 5573920"/>
              <a:gd name="connsiteY172" fmla="*/ 1003013 h 1152527"/>
              <a:gd name="connsiteX173" fmla="*/ 1407565 w 5573920"/>
              <a:gd name="connsiteY173" fmla="*/ 1012046 h 1152527"/>
              <a:gd name="connsiteX174" fmla="*/ 1413601 w 5573920"/>
              <a:gd name="connsiteY174" fmla="*/ 1019072 h 1152527"/>
              <a:gd name="connsiteX175" fmla="*/ 1422655 w 5573920"/>
              <a:gd name="connsiteY175" fmla="*/ 1026098 h 1152527"/>
              <a:gd name="connsiteX176" fmla="*/ 1433722 w 5573920"/>
              <a:gd name="connsiteY176" fmla="*/ 1030113 h 1152527"/>
              <a:gd name="connsiteX177" fmla="*/ 1443782 w 5573920"/>
              <a:gd name="connsiteY177" fmla="*/ 1030113 h 1152527"/>
              <a:gd name="connsiteX178" fmla="*/ 1455855 w 5573920"/>
              <a:gd name="connsiteY178" fmla="*/ 1030113 h 1152527"/>
              <a:gd name="connsiteX179" fmla="*/ 1465915 w 5573920"/>
              <a:gd name="connsiteY179" fmla="*/ 1026098 h 1152527"/>
              <a:gd name="connsiteX180" fmla="*/ 1472957 w 5573920"/>
              <a:gd name="connsiteY180" fmla="*/ 1021080 h 1152527"/>
              <a:gd name="connsiteX181" fmla="*/ 1478994 w 5573920"/>
              <a:gd name="connsiteY181" fmla="*/ 1014054 h 1152527"/>
              <a:gd name="connsiteX182" fmla="*/ 1484024 w 5573920"/>
              <a:gd name="connsiteY182" fmla="*/ 1005021 h 1152527"/>
              <a:gd name="connsiteX183" fmla="*/ 1487042 w 5573920"/>
              <a:gd name="connsiteY183" fmla="*/ 992976 h 1152527"/>
              <a:gd name="connsiteX184" fmla="*/ 1487042 w 5573920"/>
              <a:gd name="connsiteY184" fmla="*/ 406816 h 1152527"/>
              <a:gd name="connsiteX185" fmla="*/ 1502133 w 5573920"/>
              <a:gd name="connsiteY185" fmla="*/ 406816 h 1152527"/>
              <a:gd name="connsiteX186" fmla="*/ 1501126 w 5573920"/>
              <a:gd name="connsiteY186" fmla="*/ 618596 h 1152527"/>
              <a:gd name="connsiteX187" fmla="*/ 1505151 w 5573920"/>
              <a:gd name="connsiteY187" fmla="*/ 632648 h 1152527"/>
              <a:gd name="connsiteX188" fmla="*/ 1512193 w 5573920"/>
              <a:gd name="connsiteY188" fmla="*/ 641682 h 1152527"/>
              <a:gd name="connsiteX189" fmla="*/ 1520241 w 5573920"/>
              <a:gd name="connsiteY189" fmla="*/ 646700 h 1152527"/>
              <a:gd name="connsiteX190" fmla="*/ 1529296 w 5573920"/>
              <a:gd name="connsiteY190" fmla="*/ 648707 h 1152527"/>
              <a:gd name="connsiteX191" fmla="*/ 1540362 w 5573920"/>
              <a:gd name="connsiteY191" fmla="*/ 648707 h 1152527"/>
              <a:gd name="connsiteX192" fmla="*/ 1550423 w 5573920"/>
              <a:gd name="connsiteY192" fmla="*/ 646700 h 1152527"/>
              <a:gd name="connsiteX193" fmla="*/ 1556459 w 5573920"/>
              <a:gd name="connsiteY193" fmla="*/ 639674 h 1152527"/>
              <a:gd name="connsiteX194" fmla="*/ 1563501 w 5573920"/>
              <a:gd name="connsiteY194" fmla="*/ 631645 h 1152527"/>
              <a:gd name="connsiteX195" fmla="*/ 1566519 w 5573920"/>
              <a:gd name="connsiteY195" fmla="*/ 618596 h 1152527"/>
              <a:gd name="connsiteX196" fmla="*/ 1566519 w 5573920"/>
              <a:gd name="connsiteY196" fmla="*/ 383731 h 1152527"/>
              <a:gd name="connsiteX197" fmla="*/ 1563501 w 5573920"/>
              <a:gd name="connsiteY197" fmla="*/ 361649 h 1152527"/>
              <a:gd name="connsiteX198" fmla="*/ 1557465 w 5573920"/>
              <a:gd name="connsiteY198" fmla="*/ 346594 h 1152527"/>
              <a:gd name="connsiteX199" fmla="*/ 1546398 w 5573920"/>
              <a:gd name="connsiteY199" fmla="*/ 326520 h 1152527"/>
              <a:gd name="connsiteX200" fmla="*/ 1535332 w 5573920"/>
              <a:gd name="connsiteY200" fmla="*/ 314476 h 1152527"/>
              <a:gd name="connsiteX201" fmla="*/ 1521247 w 5573920"/>
              <a:gd name="connsiteY201" fmla="*/ 303435 h 1152527"/>
              <a:gd name="connsiteX202" fmla="*/ 1508169 w 5573920"/>
              <a:gd name="connsiteY202" fmla="*/ 296409 h 1152527"/>
              <a:gd name="connsiteX203" fmla="*/ 1490060 w 5573920"/>
              <a:gd name="connsiteY203" fmla="*/ 290387 h 1152527"/>
              <a:gd name="connsiteX204" fmla="*/ 5378726 w 5573920"/>
              <a:gd name="connsiteY204" fmla="*/ 289382 h 1152527"/>
              <a:gd name="connsiteX205" fmla="*/ 5210717 w 5573920"/>
              <a:gd name="connsiteY205" fmla="*/ 290386 h 1152527"/>
              <a:gd name="connsiteX206" fmla="*/ 5188584 w 5573920"/>
              <a:gd name="connsiteY206" fmla="*/ 293397 h 1152527"/>
              <a:gd name="connsiteX207" fmla="*/ 5169469 w 5573920"/>
              <a:gd name="connsiteY207" fmla="*/ 301427 h 1152527"/>
              <a:gd name="connsiteX208" fmla="*/ 5157397 w 5573920"/>
              <a:gd name="connsiteY208" fmla="*/ 310460 h 1152527"/>
              <a:gd name="connsiteX209" fmla="*/ 5148342 w 5573920"/>
              <a:gd name="connsiteY209" fmla="*/ 320497 h 1152527"/>
              <a:gd name="connsiteX210" fmla="*/ 5139288 w 5573920"/>
              <a:gd name="connsiteY210" fmla="*/ 330534 h 1152527"/>
              <a:gd name="connsiteX211" fmla="*/ 5130234 w 5573920"/>
              <a:gd name="connsiteY211" fmla="*/ 347597 h 1152527"/>
              <a:gd name="connsiteX212" fmla="*/ 5125204 w 5573920"/>
              <a:gd name="connsiteY212" fmla="*/ 363656 h 1152527"/>
              <a:gd name="connsiteX213" fmla="*/ 5123191 w 5573920"/>
              <a:gd name="connsiteY213" fmla="*/ 379715 h 1152527"/>
              <a:gd name="connsiteX214" fmla="*/ 5122185 w 5573920"/>
              <a:gd name="connsiteY214" fmla="*/ 617592 h 1152527"/>
              <a:gd name="connsiteX215" fmla="*/ 5125204 w 5573920"/>
              <a:gd name="connsiteY215" fmla="*/ 630640 h 1152527"/>
              <a:gd name="connsiteX216" fmla="*/ 5131240 w 5573920"/>
              <a:gd name="connsiteY216" fmla="*/ 639673 h 1152527"/>
              <a:gd name="connsiteX217" fmla="*/ 5140294 w 5573920"/>
              <a:gd name="connsiteY217" fmla="*/ 646699 h 1152527"/>
              <a:gd name="connsiteX218" fmla="*/ 5150354 w 5573920"/>
              <a:gd name="connsiteY218" fmla="*/ 648706 h 1152527"/>
              <a:gd name="connsiteX219" fmla="*/ 5162427 w 5573920"/>
              <a:gd name="connsiteY219" fmla="*/ 648706 h 1152527"/>
              <a:gd name="connsiteX220" fmla="*/ 5175506 w 5573920"/>
              <a:gd name="connsiteY220" fmla="*/ 643688 h 1152527"/>
              <a:gd name="connsiteX221" fmla="*/ 5181542 w 5573920"/>
              <a:gd name="connsiteY221" fmla="*/ 634655 h 1152527"/>
              <a:gd name="connsiteX222" fmla="*/ 5186572 w 5573920"/>
              <a:gd name="connsiteY222" fmla="*/ 625621 h 1152527"/>
              <a:gd name="connsiteX223" fmla="*/ 5186572 w 5573920"/>
              <a:gd name="connsiteY223" fmla="*/ 405811 h 1152527"/>
              <a:gd name="connsiteX224" fmla="*/ 5202669 w 5573920"/>
              <a:gd name="connsiteY224" fmla="*/ 405811 h 1152527"/>
              <a:gd name="connsiteX225" fmla="*/ 5202669 w 5573920"/>
              <a:gd name="connsiteY225" fmla="*/ 994983 h 1152527"/>
              <a:gd name="connsiteX226" fmla="*/ 5207699 w 5573920"/>
              <a:gd name="connsiteY226" fmla="*/ 1011042 h 1152527"/>
              <a:gd name="connsiteX227" fmla="*/ 5213735 w 5573920"/>
              <a:gd name="connsiteY227" fmla="*/ 1018068 h 1152527"/>
              <a:gd name="connsiteX228" fmla="*/ 5222789 w 5573920"/>
              <a:gd name="connsiteY228" fmla="*/ 1025093 h 1152527"/>
              <a:gd name="connsiteX229" fmla="*/ 5229832 w 5573920"/>
              <a:gd name="connsiteY229" fmla="*/ 1028105 h 1152527"/>
              <a:gd name="connsiteX230" fmla="*/ 5241904 w 5573920"/>
              <a:gd name="connsiteY230" fmla="*/ 1030112 h 1152527"/>
              <a:gd name="connsiteX231" fmla="*/ 5254983 w 5573920"/>
              <a:gd name="connsiteY231" fmla="*/ 1030112 h 1152527"/>
              <a:gd name="connsiteX232" fmla="*/ 5267055 w 5573920"/>
              <a:gd name="connsiteY232" fmla="*/ 1026097 h 1152527"/>
              <a:gd name="connsiteX233" fmla="*/ 5276110 w 5573920"/>
              <a:gd name="connsiteY233" fmla="*/ 1018068 h 1152527"/>
              <a:gd name="connsiteX234" fmla="*/ 5283152 w 5573920"/>
              <a:gd name="connsiteY234" fmla="*/ 1010038 h 1152527"/>
              <a:gd name="connsiteX235" fmla="*/ 5287176 w 5573920"/>
              <a:gd name="connsiteY235" fmla="*/ 998997 h 1152527"/>
              <a:gd name="connsiteX236" fmla="*/ 5288182 w 5573920"/>
              <a:gd name="connsiteY236" fmla="*/ 988960 h 1152527"/>
              <a:gd name="connsiteX237" fmla="*/ 5287176 w 5573920"/>
              <a:gd name="connsiteY237" fmla="*/ 645695 h 1152527"/>
              <a:gd name="connsiteX238" fmla="*/ 5303273 w 5573920"/>
              <a:gd name="connsiteY238" fmla="*/ 646699 h 1152527"/>
              <a:gd name="connsiteX239" fmla="*/ 5303273 w 5573920"/>
              <a:gd name="connsiteY239" fmla="*/ 988960 h 1152527"/>
              <a:gd name="connsiteX240" fmla="*/ 5305285 w 5573920"/>
              <a:gd name="connsiteY240" fmla="*/ 1003012 h 1152527"/>
              <a:gd name="connsiteX241" fmla="*/ 5309309 w 5573920"/>
              <a:gd name="connsiteY241" fmla="*/ 1012045 h 1152527"/>
              <a:gd name="connsiteX242" fmla="*/ 5315345 w 5573920"/>
              <a:gd name="connsiteY242" fmla="*/ 1019071 h 1152527"/>
              <a:gd name="connsiteX243" fmla="*/ 5324400 w 5573920"/>
              <a:gd name="connsiteY243" fmla="*/ 1026097 h 1152527"/>
              <a:gd name="connsiteX244" fmla="*/ 5335466 w 5573920"/>
              <a:gd name="connsiteY244" fmla="*/ 1030112 h 1152527"/>
              <a:gd name="connsiteX245" fmla="*/ 5345527 w 5573920"/>
              <a:gd name="connsiteY245" fmla="*/ 1030112 h 1152527"/>
              <a:gd name="connsiteX246" fmla="*/ 5357599 w 5573920"/>
              <a:gd name="connsiteY246" fmla="*/ 1030112 h 1152527"/>
              <a:gd name="connsiteX247" fmla="*/ 5367660 w 5573920"/>
              <a:gd name="connsiteY247" fmla="*/ 1026097 h 1152527"/>
              <a:gd name="connsiteX248" fmla="*/ 5374702 w 5573920"/>
              <a:gd name="connsiteY248" fmla="*/ 1021079 h 1152527"/>
              <a:gd name="connsiteX249" fmla="*/ 5380738 w 5573920"/>
              <a:gd name="connsiteY249" fmla="*/ 1014053 h 1152527"/>
              <a:gd name="connsiteX250" fmla="*/ 5385768 w 5573920"/>
              <a:gd name="connsiteY250" fmla="*/ 1005020 h 1152527"/>
              <a:gd name="connsiteX251" fmla="*/ 5388786 w 5573920"/>
              <a:gd name="connsiteY251" fmla="*/ 992975 h 1152527"/>
              <a:gd name="connsiteX252" fmla="*/ 5388786 w 5573920"/>
              <a:gd name="connsiteY252" fmla="*/ 406815 h 1152527"/>
              <a:gd name="connsiteX253" fmla="*/ 5403877 w 5573920"/>
              <a:gd name="connsiteY253" fmla="*/ 406815 h 1152527"/>
              <a:gd name="connsiteX254" fmla="*/ 5402871 w 5573920"/>
              <a:gd name="connsiteY254" fmla="*/ 618595 h 1152527"/>
              <a:gd name="connsiteX255" fmla="*/ 5406895 w 5573920"/>
              <a:gd name="connsiteY255" fmla="*/ 632647 h 1152527"/>
              <a:gd name="connsiteX256" fmla="*/ 5413937 w 5573920"/>
              <a:gd name="connsiteY256" fmla="*/ 641681 h 1152527"/>
              <a:gd name="connsiteX257" fmla="*/ 5421986 w 5573920"/>
              <a:gd name="connsiteY257" fmla="*/ 646699 h 1152527"/>
              <a:gd name="connsiteX258" fmla="*/ 5431040 w 5573920"/>
              <a:gd name="connsiteY258" fmla="*/ 648706 h 1152527"/>
              <a:gd name="connsiteX259" fmla="*/ 5442107 w 5573920"/>
              <a:gd name="connsiteY259" fmla="*/ 648706 h 1152527"/>
              <a:gd name="connsiteX260" fmla="*/ 5452167 w 5573920"/>
              <a:gd name="connsiteY260" fmla="*/ 646699 h 1152527"/>
              <a:gd name="connsiteX261" fmla="*/ 5458203 w 5573920"/>
              <a:gd name="connsiteY261" fmla="*/ 639673 h 1152527"/>
              <a:gd name="connsiteX262" fmla="*/ 5465246 w 5573920"/>
              <a:gd name="connsiteY262" fmla="*/ 631644 h 1152527"/>
              <a:gd name="connsiteX263" fmla="*/ 5468264 w 5573920"/>
              <a:gd name="connsiteY263" fmla="*/ 618595 h 1152527"/>
              <a:gd name="connsiteX264" fmla="*/ 5468264 w 5573920"/>
              <a:gd name="connsiteY264" fmla="*/ 383730 h 1152527"/>
              <a:gd name="connsiteX265" fmla="*/ 5465246 w 5573920"/>
              <a:gd name="connsiteY265" fmla="*/ 361648 h 1152527"/>
              <a:gd name="connsiteX266" fmla="*/ 5459209 w 5573920"/>
              <a:gd name="connsiteY266" fmla="*/ 346593 h 1152527"/>
              <a:gd name="connsiteX267" fmla="*/ 5448143 w 5573920"/>
              <a:gd name="connsiteY267" fmla="*/ 326519 h 1152527"/>
              <a:gd name="connsiteX268" fmla="*/ 5437076 w 5573920"/>
              <a:gd name="connsiteY268" fmla="*/ 314475 h 1152527"/>
              <a:gd name="connsiteX269" fmla="*/ 5422992 w 5573920"/>
              <a:gd name="connsiteY269" fmla="*/ 303434 h 1152527"/>
              <a:gd name="connsiteX270" fmla="*/ 5409913 w 5573920"/>
              <a:gd name="connsiteY270" fmla="*/ 296408 h 1152527"/>
              <a:gd name="connsiteX271" fmla="*/ 5391804 w 5573920"/>
              <a:gd name="connsiteY271" fmla="*/ 290386 h 1152527"/>
              <a:gd name="connsiteX272" fmla="*/ 4821334 w 5573920"/>
              <a:gd name="connsiteY272" fmla="*/ 289382 h 1152527"/>
              <a:gd name="connsiteX273" fmla="*/ 4653324 w 5573920"/>
              <a:gd name="connsiteY273" fmla="*/ 290386 h 1152527"/>
              <a:gd name="connsiteX274" fmla="*/ 4631192 w 5573920"/>
              <a:gd name="connsiteY274" fmla="*/ 293397 h 1152527"/>
              <a:gd name="connsiteX275" fmla="*/ 4612077 w 5573920"/>
              <a:gd name="connsiteY275" fmla="*/ 301427 h 1152527"/>
              <a:gd name="connsiteX276" fmla="*/ 4600004 w 5573920"/>
              <a:gd name="connsiteY276" fmla="*/ 310460 h 1152527"/>
              <a:gd name="connsiteX277" fmla="*/ 4590950 w 5573920"/>
              <a:gd name="connsiteY277" fmla="*/ 320497 h 1152527"/>
              <a:gd name="connsiteX278" fmla="*/ 4581895 w 5573920"/>
              <a:gd name="connsiteY278" fmla="*/ 330534 h 1152527"/>
              <a:gd name="connsiteX279" fmla="*/ 4572841 w 5573920"/>
              <a:gd name="connsiteY279" fmla="*/ 347597 h 1152527"/>
              <a:gd name="connsiteX280" fmla="*/ 4567811 w 5573920"/>
              <a:gd name="connsiteY280" fmla="*/ 363656 h 1152527"/>
              <a:gd name="connsiteX281" fmla="*/ 4565799 w 5573920"/>
              <a:gd name="connsiteY281" fmla="*/ 379715 h 1152527"/>
              <a:gd name="connsiteX282" fmla="*/ 4564793 w 5573920"/>
              <a:gd name="connsiteY282" fmla="*/ 617592 h 1152527"/>
              <a:gd name="connsiteX283" fmla="*/ 4567811 w 5573920"/>
              <a:gd name="connsiteY283" fmla="*/ 630640 h 1152527"/>
              <a:gd name="connsiteX284" fmla="*/ 4573847 w 5573920"/>
              <a:gd name="connsiteY284" fmla="*/ 639673 h 1152527"/>
              <a:gd name="connsiteX285" fmla="*/ 4582902 w 5573920"/>
              <a:gd name="connsiteY285" fmla="*/ 646699 h 1152527"/>
              <a:gd name="connsiteX286" fmla="*/ 4592962 w 5573920"/>
              <a:gd name="connsiteY286" fmla="*/ 648706 h 1152527"/>
              <a:gd name="connsiteX287" fmla="*/ 4605035 w 5573920"/>
              <a:gd name="connsiteY287" fmla="*/ 648706 h 1152527"/>
              <a:gd name="connsiteX288" fmla="*/ 4618113 w 5573920"/>
              <a:gd name="connsiteY288" fmla="*/ 643688 h 1152527"/>
              <a:gd name="connsiteX289" fmla="*/ 4624149 w 5573920"/>
              <a:gd name="connsiteY289" fmla="*/ 634655 h 1152527"/>
              <a:gd name="connsiteX290" fmla="*/ 4629180 w 5573920"/>
              <a:gd name="connsiteY290" fmla="*/ 625621 h 1152527"/>
              <a:gd name="connsiteX291" fmla="*/ 4629180 w 5573920"/>
              <a:gd name="connsiteY291" fmla="*/ 405811 h 1152527"/>
              <a:gd name="connsiteX292" fmla="*/ 4645276 w 5573920"/>
              <a:gd name="connsiteY292" fmla="*/ 405811 h 1152527"/>
              <a:gd name="connsiteX293" fmla="*/ 4645276 w 5573920"/>
              <a:gd name="connsiteY293" fmla="*/ 994983 h 1152527"/>
              <a:gd name="connsiteX294" fmla="*/ 4650306 w 5573920"/>
              <a:gd name="connsiteY294" fmla="*/ 1011042 h 1152527"/>
              <a:gd name="connsiteX295" fmla="*/ 4656343 w 5573920"/>
              <a:gd name="connsiteY295" fmla="*/ 1018068 h 1152527"/>
              <a:gd name="connsiteX296" fmla="*/ 4665397 w 5573920"/>
              <a:gd name="connsiteY296" fmla="*/ 1025093 h 1152527"/>
              <a:gd name="connsiteX297" fmla="*/ 4672439 w 5573920"/>
              <a:gd name="connsiteY297" fmla="*/ 1028105 h 1152527"/>
              <a:gd name="connsiteX298" fmla="*/ 4684512 w 5573920"/>
              <a:gd name="connsiteY298" fmla="*/ 1030112 h 1152527"/>
              <a:gd name="connsiteX299" fmla="*/ 4697590 w 5573920"/>
              <a:gd name="connsiteY299" fmla="*/ 1030112 h 1152527"/>
              <a:gd name="connsiteX300" fmla="*/ 4709663 w 5573920"/>
              <a:gd name="connsiteY300" fmla="*/ 1026097 h 1152527"/>
              <a:gd name="connsiteX301" fmla="*/ 4718717 w 5573920"/>
              <a:gd name="connsiteY301" fmla="*/ 1018068 h 1152527"/>
              <a:gd name="connsiteX302" fmla="*/ 4725760 w 5573920"/>
              <a:gd name="connsiteY302" fmla="*/ 1010038 h 1152527"/>
              <a:gd name="connsiteX303" fmla="*/ 4729784 w 5573920"/>
              <a:gd name="connsiteY303" fmla="*/ 998997 h 1152527"/>
              <a:gd name="connsiteX304" fmla="*/ 4730790 w 5573920"/>
              <a:gd name="connsiteY304" fmla="*/ 988960 h 1152527"/>
              <a:gd name="connsiteX305" fmla="*/ 4729784 w 5573920"/>
              <a:gd name="connsiteY305" fmla="*/ 645695 h 1152527"/>
              <a:gd name="connsiteX306" fmla="*/ 4745880 w 5573920"/>
              <a:gd name="connsiteY306" fmla="*/ 646699 h 1152527"/>
              <a:gd name="connsiteX307" fmla="*/ 4745880 w 5573920"/>
              <a:gd name="connsiteY307" fmla="*/ 988960 h 1152527"/>
              <a:gd name="connsiteX308" fmla="*/ 4747892 w 5573920"/>
              <a:gd name="connsiteY308" fmla="*/ 1003012 h 1152527"/>
              <a:gd name="connsiteX309" fmla="*/ 4751917 w 5573920"/>
              <a:gd name="connsiteY309" fmla="*/ 1012045 h 1152527"/>
              <a:gd name="connsiteX310" fmla="*/ 4757953 w 5573920"/>
              <a:gd name="connsiteY310" fmla="*/ 1019071 h 1152527"/>
              <a:gd name="connsiteX311" fmla="*/ 4767007 w 5573920"/>
              <a:gd name="connsiteY311" fmla="*/ 1026097 h 1152527"/>
              <a:gd name="connsiteX312" fmla="*/ 4778074 w 5573920"/>
              <a:gd name="connsiteY312" fmla="*/ 1030112 h 1152527"/>
              <a:gd name="connsiteX313" fmla="*/ 4788134 w 5573920"/>
              <a:gd name="connsiteY313" fmla="*/ 1030112 h 1152527"/>
              <a:gd name="connsiteX314" fmla="*/ 4800206 w 5573920"/>
              <a:gd name="connsiteY314" fmla="*/ 1030112 h 1152527"/>
              <a:gd name="connsiteX315" fmla="*/ 4810267 w 5573920"/>
              <a:gd name="connsiteY315" fmla="*/ 1026097 h 1152527"/>
              <a:gd name="connsiteX316" fmla="*/ 4817309 w 5573920"/>
              <a:gd name="connsiteY316" fmla="*/ 1021079 h 1152527"/>
              <a:gd name="connsiteX317" fmla="*/ 4823345 w 5573920"/>
              <a:gd name="connsiteY317" fmla="*/ 1014053 h 1152527"/>
              <a:gd name="connsiteX318" fmla="*/ 4828376 w 5573920"/>
              <a:gd name="connsiteY318" fmla="*/ 1005020 h 1152527"/>
              <a:gd name="connsiteX319" fmla="*/ 4831394 w 5573920"/>
              <a:gd name="connsiteY319" fmla="*/ 992975 h 1152527"/>
              <a:gd name="connsiteX320" fmla="*/ 4831394 w 5573920"/>
              <a:gd name="connsiteY320" fmla="*/ 406815 h 1152527"/>
              <a:gd name="connsiteX321" fmla="*/ 4846484 w 5573920"/>
              <a:gd name="connsiteY321" fmla="*/ 406815 h 1152527"/>
              <a:gd name="connsiteX322" fmla="*/ 4845478 w 5573920"/>
              <a:gd name="connsiteY322" fmla="*/ 618595 h 1152527"/>
              <a:gd name="connsiteX323" fmla="*/ 4849502 w 5573920"/>
              <a:gd name="connsiteY323" fmla="*/ 632647 h 1152527"/>
              <a:gd name="connsiteX324" fmla="*/ 4856545 w 5573920"/>
              <a:gd name="connsiteY324" fmla="*/ 641681 h 1152527"/>
              <a:gd name="connsiteX325" fmla="*/ 4864593 w 5573920"/>
              <a:gd name="connsiteY325" fmla="*/ 646699 h 1152527"/>
              <a:gd name="connsiteX326" fmla="*/ 4873648 w 5573920"/>
              <a:gd name="connsiteY326" fmla="*/ 648706 h 1152527"/>
              <a:gd name="connsiteX327" fmla="*/ 4884714 w 5573920"/>
              <a:gd name="connsiteY327" fmla="*/ 648706 h 1152527"/>
              <a:gd name="connsiteX328" fmla="*/ 4894774 w 5573920"/>
              <a:gd name="connsiteY328" fmla="*/ 646699 h 1152527"/>
              <a:gd name="connsiteX329" fmla="*/ 4900811 w 5573920"/>
              <a:gd name="connsiteY329" fmla="*/ 639673 h 1152527"/>
              <a:gd name="connsiteX330" fmla="*/ 4907853 w 5573920"/>
              <a:gd name="connsiteY330" fmla="*/ 631644 h 1152527"/>
              <a:gd name="connsiteX331" fmla="*/ 4910871 w 5573920"/>
              <a:gd name="connsiteY331" fmla="*/ 618595 h 1152527"/>
              <a:gd name="connsiteX332" fmla="*/ 4910871 w 5573920"/>
              <a:gd name="connsiteY332" fmla="*/ 383730 h 1152527"/>
              <a:gd name="connsiteX333" fmla="*/ 4907853 w 5573920"/>
              <a:gd name="connsiteY333" fmla="*/ 361648 h 1152527"/>
              <a:gd name="connsiteX334" fmla="*/ 4901817 w 5573920"/>
              <a:gd name="connsiteY334" fmla="*/ 346593 h 1152527"/>
              <a:gd name="connsiteX335" fmla="*/ 4890750 w 5573920"/>
              <a:gd name="connsiteY335" fmla="*/ 326519 h 1152527"/>
              <a:gd name="connsiteX336" fmla="*/ 4879684 w 5573920"/>
              <a:gd name="connsiteY336" fmla="*/ 314475 h 1152527"/>
              <a:gd name="connsiteX337" fmla="*/ 4865599 w 5573920"/>
              <a:gd name="connsiteY337" fmla="*/ 303434 h 1152527"/>
              <a:gd name="connsiteX338" fmla="*/ 4852521 w 5573920"/>
              <a:gd name="connsiteY338" fmla="*/ 296408 h 1152527"/>
              <a:gd name="connsiteX339" fmla="*/ 4834412 w 5573920"/>
              <a:gd name="connsiteY339" fmla="*/ 290386 h 1152527"/>
              <a:gd name="connsiteX340" fmla="*/ 4263942 w 5573920"/>
              <a:gd name="connsiteY340" fmla="*/ 289382 h 1152527"/>
              <a:gd name="connsiteX341" fmla="*/ 4095932 w 5573920"/>
              <a:gd name="connsiteY341" fmla="*/ 290386 h 1152527"/>
              <a:gd name="connsiteX342" fmla="*/ 4073800 w 5573920"/>
              <a:gd name="connsiteY342" fmla="*/ 293397 h 1152527"/>
              <a:gd name="connsiteX343" fmla="*/ 4054685 w 5573920"/>
              <a:gd name="connsiteY343" fmla="*/ 301427 h 1152527"/>
              <a:gd name="connsiteX344" fmla="*/ 4042612 w 5573920"/>
              <a:gd name="connsiteY344" fmla="*/ 310460 h 1152527"/>
              <a:gd name="connsiteX345" fmla="*/ 4033558 w 5573920"/>
              <a:gd name="connsiteY345" fmla="*/ 320497 h 1152527"/>
              <a:gd name="connsiteX346" fmla="*/ 4024503 w 5573920"/>
              <a:gd name="connsiteY346" fmla="*/ 330534 h 1152527"/>
              <a:gd name="connsiteX347" fmla="*/ 4015449 w 5573920"/>
              <a:gd name="connsiteY347" fmla="*/ 347597 h 1152527"/>
              <a:gd name="connsiteX348" fmla="*/ 4010419 w 5573920"/>
              <a:gd name="connsiteY348" fmla="*/ 363656 h 1152527"/>
              <a:gd name="connsiteX349" fmla="*/ 4008407 w 5573920"/>
              <a:gd name="connsiteY349" fmla="*/ 379715 h 1152527"/>
              <a:gd name="connsiteX350" fmla="*/ 4007401 w 5573920"/>
              <a:gd name="connsiteY350" fmla="*/ 617592 h 1152527"/>
              <a:gd name="connsiteX351" fmla="*/ 4010419 w 5573920"/>
              <a:gd name="connsiteY351" fmla="*/ 630640 h 1152527"/>
              <a:gd name="connsiteX352" fmla="*/ 4016455 w 5573920"/>
              <a:gd name="connsiteY352" fmla="*/ 639673 h 1152527"/>
              <a:gd name="connsiteX353" fmla="*/ 4025510 w 5573920"/>
              <a:gd name="connsiteY353" fmla="*/ 646699 h 1152527"/>
              <a:gd name="connsiteX354" fmla="*/ 4035570 w 5573920"/>
              <a:gd name="connsiteY354" fmla="*/ 648706 h 1152527"/>
              <a:gd name="connsiteX355" fmla="*/ 4047643 w 5573920"/>
              <a:gd name="connsiteY355" fmla="*/ 648706 h 1152527"/>
              <a:gd name="connsiteX356" fmla="*/ 4060721 w 5573920"/>
              <a:gd name="connsiteY356" fmla="*/ 643688 h 1152527"/>
              <a:gd name="connsiteX357" fmla="*/ 4066757 w 5573920"/>
              <a:gd name="connsiteY357" fmla="*/ 634655 h 1152527"/>
              <a:gd name="connsiteX358" fmla="*/ 4071788 w 5573920"/>
              <a:gd name="connsiteY358" fmla="*/ 625621 h 1152527"/>
              <a:gd name="connsiteX359" fmla="*/ 4071788 w 5573920"/>
              <a:gd name="connsiteY359" fmla="*/ 405811 h 1152527"/>
              <a:gd name="connsiteX360" fmla="*/ 4087884 w 5573920"/>
              <a:gd name="connsiteY360" fmla="*/ 405811 h 1152527"/>
              <a:gd name="connsiteX361" fmla="*/ 4087884 w 5573920"/>
              <a:gd name="connsiteY361" fmla="*/ 994983 h 1152527"/>
              <a:gd name="connsiteX362" fmla="*/ 4092914 w 5573920"/>
              <a:gd name="connsiteY362" fmla="*/ 1011042 h 1152527"/>
              <a:gd name="connsiteX363" fmla="*/ 4098951 w 5573920"/>
              <a:gd name="connsiteY363" fmla="*/ 1018068 h 1152527"/>
              <a:gd name="connsiteX364" fmla="*/ 4108005 w 5573920"/>
              <a:gd name="connsiteY364" fmla="*/ 1025093 h 1152527"/>
              <a:gd name="connsiteX365" fmla="*/ 4115047 w 5573920"/>
              <a:gd name="connsiteY365" fmla="*/ 1028105 h 1152527"/>
              <a:gd name="connsiteX366" fmla="*/ 4127120 w 5573920"/>
              <a:gd name="connsiteY366" fmla="*/ 1030112 h 1152527"/>
              <a:gd name="connsiteX367" fmla="*/ 4140198 w 5573920"/>
              <a:gd name="connsiteY367" fmla="*/ 1030112 h 1152527"/>
              <a:gd name="connsiteX368" fmla="*/ 4152271 w 5573920"/>
              <a:gd name="connsiteY368" fmla="*/ 1026097 h 1152527"/>
              <a:gd name="connsiteX369" fmla="*/ 4161325 w 5573920"/>
              <a:gd name="connsiteY369" fmla="*/ 1018068 h 1152527"/>
              <a:gd name="connsiteX370" fmla="*/ 4168368 w 5573920"/>
              <a:gd name="connsiteY370" fmla="*/ 1010038 h 1152527"/>
              <a:gd name="connsiteX371" fmla="*/ 4172392 w 5573920"/>
              <a:gd name="connsiteY371" fmla="*/ 998997 h 1152527"/>
              <a:gd name="connsiteX372" fmla="*/ 4173398 w 5573920"/>
              <a:gd name="connsiteY372" fmla="*/ 988960 h 1152527"/>
              <a:gd name="connsiteX373" fmla="*/ 4172392 w 5573920"/>
              <a:gd name="connsiteY373" fmla="*/ 645695 h 1152527"/>
              <a:gd name="connsiteX374" fmla="*/ 4188488 w 5573920"/>
              <a:gd name="connsiteY374" fmla="*/ 646699 h 1152527"/>
              <a:gd name="connsiteX375" fmla="*/ 4188488 w 5573920"/>
              <a:gd name="connsiteY375" fmla="*/ 988960 h 1152527"/>
              <a:gd name="connsiteX376" fmla="*/ 4190500 w 5573920"/>
              <a:gd name="connsiteY376" fmla="*/ 1003012 h 1152527"/>
              <a:gd name="connsiteX377" fmla="*/ 4194525 w 5573920"/>
              <a:gd name="connsiteY377" fmla="*/ 1012045 h 1152527"/>
              <a:gd name="connsiteX378" fmla="*/ 4200561 w 5573920"/>
              <a:gd name="connsiteY378" fmla="*/ 1019071 h 1152527"/>
              <a:gd name="connsiteX379" fmla="*/ 4209615 w 5573920"/>
              <a:gd name="connsiteY379" fmla="*/ 1026097 h 1152527"/>
              <a:gd name="connsiteX380" fmla="*/ 4220682 w 5573920"/>
              <a:gd name="connsiteY380" fmla="*/ 1030112 h 1152527"/>
              <a:gd name="connsiteX381" fmla="*/ 4230742 w 5573920"/>
              <a:gd name="connsiteY381" fmla="*/ 1030112 h 1152527"/>
              <a:gd name="connsiteX382" fmla="*/ 4242814 w 5573920"/>
              <a:gd name="connsiteY382" fmla="*/ 1030112 h 1152527"/>
              <a:gd name="connsiteX383" fmla="*/ 4252875 w 5573920"/>
              <a:gd name="connsiteY383" fmla="*/ 1026097 h 1152527"/>
              <a:gd name="connsiteX384" fmla="*/ 4259917 w 5573920"/>
              <a:gd name="connsiteY384" fmla="*/ 1021079 h 1152527"/>
              <a:gd name="connsiteX385" fmla="*/ 4265953 w 5573920"/>
              <a:gd name="connsiteY385" fmla="*/ 1014053 h 1152527"/>
              <a:gd name="connsiteX386" fmla="*/ 4270984 w 5573920"/>
              <a:gd name="connsiteY386" fmla="*/ 1005020 h 1152527"/>
              <a:gd name="connsiteX387" fmla="*/ 4274002 w 5573920"/>
              <a:gd name="connsiteY387" fmla="*/ 992975 h 1152527"/>
              <a:gd name="connsiteX388" fmla="*/ 4274002 w 5573920"/>
              <a:gd name="connsiteY388" fmla="*/ 406815 h 1152527"/>
              <a:gd name="connsiteX389" fmla="*/ 4289092 w 5573920"/>
              <a:gd name="connsiteY389" fmla="*/ 406815 h 1152527"/>
              <a:gd name="connsiteX390" fmla="*/ 4288086 w 5573920"/>
              <a:gd name="connsiteY390" fmla="*/ 618595 h 1152527"/>
              <a:gd name="connsiteX391" fmla="*/ 4292110 w 5573920"/>
              <a:gd name="connsiteY391" fmla="*/ 632647 h 1152527"/>
              <a:gd name="connsiteX392" fmla="*/ 4299153 w 5573920"/>
              <a:gd name="connsiteY392" fmla="*/ 641681 h 1152527"/>
              <a:gd name="connsiteX393" fmla="*/ 4307201 w 5573920"/>
              <a:gd name="connsiteY393" fmla="*/ 646699 h 1152527"/>
              <a:gd name="connsiteX394" fmla="*/ 4316256 w 5573920"/>
              <a:gd name="connsiteY394" fmla="*/ 648706 h 1152527"/>
              <a:gd name="connsiteX395" fmla="*/ 4327322 w 5573920"/>
              <a:gd name="connsiteY395" fmla="*/ 648706 h 1152527"/>
              <a:gd name="connsiteX396" fmla="*/ 4337382 w 5573920"/>
              <a:gd name="connsiteY396" fmla="*/ 646699 h 1152527"/>
              <a:gd name="connsiteX397" fmla="*/ 4343419 w 5573920"/>
              <a:gd name="connsiteY397" fmla="*/ 639673 h 1152527"/>
              <a:gd name="connsiteX398" fmla="*/ 4350461 w 5573920"/>
              <a:gd name="connsiteY398" fmla="*/ 631644 h 1152527"/>
              <a:gd name="connsiteX399" fmla="*/ 4353479 w 5573920"/>
              <a:gd name="connsiteY399" fmla="*/ 618595 h 1152527"/>
              <a:gd name="connsiteX400" fmla="*/ 4353479 w 5573920"/>
              <a:gd name="connsiteY400" fmla="*/ 383730 h 1152527"/>
              <a:gd name="connsiteX401" fmla="*/ 4350461 w 5573920"/>
              <a:gd name="connsiteY401" fmla="*/ 361648 h 1152527"/>
              <a:gd name="connsiteX402" fmla="*/ 4344425 w 5573920"/>
              <a:gd name="connsiteY402" fmla="*/ 346593 h 1152527"/>
              <a:gd name="connsiteX403" fmla="*/ 4333358 w 5573920"/>
              <a:gd name="connsiteY403" fmla="*/ 326519 h 1152527"/>
              <a:gd name="connsiteX404" fmla="*/ 4322292 w 5573920"/>
              <a:gd name="connsiteY404" fmla="*/ 314475 h 1152527"/>
              <a:gd name="connsiteX405" fmla="*/ 4308207 w 5573920"/>
              <a:gd name="connsiteY405" fmla="*/ 303434 h 1152527"/>
              <a:gd name="connsiteX406" fmla="*/ 4295129 w 5573920"/>
              <a:gd name="connsiteY406" fmla="*/ 296408 h 1152527"/>
              <a:gd name="connsiteX407" fmla="*/ 4277020 w 5573920"/>
              <a:gd name="connsiteY407" fmla="*/ 290386 h 1152527"/>
              <a:gd name="connsiteX408" fmla="*/ 3706550 w 5573920"/>
              <a:gd name="connsiteY408" fmla="*/ 289382 h 1152527"/>
              <a:gd name="connsiteX409" fmla="*/ 3538540 w 5573920"/>
              <a:gd name="connsiteY409" fmla="*/ 290386 h 1152527"/>
              <a:gd name="connsiteX410" fmla="*/ 3516408 w 5573920"/>
              <a:gd name="connsiteY410" fmla="*/ 293397 h 1152527"/>
              <a:gd name="connsiteX411" fmla="*/ 3497293 w 5573920"/>
              <a:gd name="connsiteY411" fmla="*/ 301427 h 1152527"/>
              <a:gd name="connsiteX412" fmla="*/ 3485220 w 5573920"/>
              <a:gd name="connsiteY412" fmla="*/ 310460 h 1152527"/>
              <a:gd name="connsiteX413" fmla="*/ 3476166 w 5573920"/>
              <a:gd name="connsiteY413" fmla="*/ 320497 h 1152527"/>
              <a:gd name="connsiteX414" fmla="*/ 3467111 w 5573920"/>
              <a:gd name="connsiteY414" fmla="*/ 330534 h 1152527"/>
              <a:gd name="connsiteX415" fmla="*/ 3458057 w 5573920"/>
              <a:gd name="connsiteY415" fmla="*/ 347597 h 1152527"/>
              <a:gd name="connsiteX416" fmla="*/ 3453027 w 5573920"/>
              <a:gd name="connsiteY416" fmla="*/ 363656 h 1152527"/>
              <a:gd name="connsiteX417" fmla="*/ 3451015 w 5573920"/>
              <a:gd name="connsiteY417" fmla="*/ 379715 h 1152527"/>
              <a:gd name="connsiteX418" fmla="*/ 3450009 w 5573920"/>
              <a:gd name="connsiteY418" fmla="*/ 617592 h 1152527"/>
              <a:gd name="connsiteX419" fmla="*/ 3453027 w 5573920"/>
              <a:gd name="connsiteY419" fmla="*/ 630640 h 1152527"/>
              <a:gd name="connsiteX420" fmla="*/ 3459063 w 5573920"/>
              <a:gd name="connsiteY420" fmla="*/ 639673 h 1152527"/>
              <a:gd name="connsiteX421" fmla="*/ 3468118 w 5573920"/>
              <a:gd name="connsiteY421" fmla="*/ 646699 h 1152527"/>
              <a:gd name="connsiteX422" fmla="*/ 3478178 w 5573920"/>
              <a:gd name="connsiteY422" fmla="*/ 648706 h 1152527"/>
              <a:gd name="connsiteX423" fmla="*/ 3490251 w 5573920"/>
              <a:gd name="connsiteY423" fmla="*/ 648706 h 1152527"/>
              <a:gd name="connsiteX424" fmla="*/ 3503329 w 5573920"/>
              <a:gd name="connsiteY424" fmla="*/ 643688 h 1152527"/>
              <a:gd name="connsiteX425" fmla="*/ 3509365 w 5573920"/>
              <a:gd name="connsiteY425" fmla="*/ 634655 h 1152527"/>
              <a:gd name="connsiteX426" fmla="*/ 3514396 w 5573920"/>
              <a:gd name="connsiteY426" fmla="*/ 625621 h 1152527"/>
              <a:gd name="connsiteX427" fmla="*/ 3514396 w 5573920"/>
              <a:gd name="connsiteY427" fmla="*/ 405811 h 1152527"/>
              <a:gd name="connsiteX428" fmla="*/ 3530492 w 5573920"/>
              <a:gd name="connsiteY428" fmla="*/ 405811 h 1152527"/>
              <a:gd name="connsiteX429" fmla="*/ 3530492 w 5573920"/>
              <a:gd name="connsiteY429" fmla="*/ 994983 h 1152527"/>
              <a:gd name="connsiteX430" fmla="*/ 3535522 w 5573920"/>
              <a:gd name="connsiteY430" fmla="*/ 1011042 h 1152527"/>
              <a:gd name="connsiteX431" fmla="*/ 3541559 w 5573920"/>
              <a:gd name="connsiteY431" fmla="*/ 1018068 h 1152527"/>
              <a:gd name="connsiteX432" fmla="*/ 3550613 w 5573920"/>
              <a:gd name="connsiteY432" fmla="*/ 1025093 h 1152527"/>
              <a:gd name="connsiteX433" fmla="*/ 3557655 w 5573920"/>
              <a:gd name="connsiteY433" fmla="*/ 1028105 h 1152527"/>
              <a:gd name="connsiteX434" fmla="*/ 3569728 w 5573920"/>
              <a:gd name="connsiteY434" fmla="*/ 1030112 h 1152527"/>
              <a:gd name="connsiteX435" fmla="*/ 3582806 w 5573920"/>
              <a:gd name="connsiteY435" fmla="*/ 1030112 h 1152527"/>
              <a:gd name="connsiteX436" fmla="*/ 3594879 w 5573920"/>
              <a:gd name="connsiteY436" fmla="*/ 1026097 h 1152527"/>
              <a:gd name="connsiteX437" fmla="*/ 3603933 w 5573920"/>
              <a:gd name="connsiteY437" fmla="*/ 1018068 h 1152527"/>
              <a:gd name="connsiteX438" fmla="*/ 3610976 w 5573920"/>
              <a:gd name="connsiteY438" fmla="*/ 1010038 h 1152527"/>
              <a:gd name="connsiteX439" fmla="*/ 3615000 w 5573920"/>
              <a:gd name="connsiteY439" fmla="*/ 998997 h 1152527"/>
              <a:gd name="connsiteX440" fmla="*/ 3616006 w 5573920"/>
              <a:gd name="connsiteY440" fmla="*/ 988960 h 1152527"/>
              <a:gd name="connsiteX441" fmla="*/ 3615000 w 5573920"/>
              <a:gd name="connsiteY441" fmla="*/ 645695 h 1152527"/>
              <a:gd name="connsiteX442" fmla="*/ 3631096 w 5573920"/>
              <a:gd name="connsiteY442" fmla="*/ 646699 h 1152527"/>
              <a:gd name="connsiteX443" fmla="*/ 3631096 w 5573920"/>
              <a:gd name="connsiteY443" fmla="*/ 988960 h 1152527"/>
              <a:gd name="connsiteX444" fmla="*/ 3633108 w 5573920"/>
              <a:gd name="connsiteY444" fmla="*/ 1003012 h 1152527"/>
              <a:gd name="connsiteX445" fmla="*/ 3637133 w 5573920"/>
              <a:gd name="connsiteY445" fmla="*/ 1012045 h 1152527"/>
              <a:gd name="connsiteX446" fmla="*/ 3643169 w 5573920"/>
              <a:gd name="connsiteY446" fmla="*/ 1019071 h 1152527"/>
              <a:gd name="connsiteX447" fmla="*/ 3652223 w 5573920"/>
              <a:gd name="connsiteY447" fmla="*/ 1026097 h 1152527"/>
              <a:gd name="connsiteX448" fmla="*/ 3663290 w 5573920"/>
              <a:gd name="connsiteY448" fmla="*/ 1030112 h 1152527"/>
              <a:gd name="connsiteX449" fmla="*/ 3673350 w 5573920"/>
              <a:gd name="connsiteY449" fmla="*/ 1030112 h 1152527"/>
              <a:gd name="connsiteX450" fmla="*/ 3685422 w 5573920"/>
              <a:gd name="connsiteY450" fmla="*/ 1030112 h 1152527"/>
              <a:gd name="connsiteX451" fmla="*/ 3695483 w 5573920"/>
              <a:gd name="connsiteY451" fmla="*/ 1026097 h 1152527"/>
              <a:gd name="connsiteX452" fmla="*/ 3702525 w 5573920"/>
              <a:gd name="connsiteY452" fmla="*/ 1021079 h 1152527"/>
              <a:gd name="connsiteX453" fmla="*/ 3708561 w 5573920"/>
              <a:gd name="connsiteY453" fmla="*/ 1014053 h 1152527"/>
              <a:gd name="connsiteX454" fmla="*/ 3713592 w 5573920"/>
              <a:gd name="connsiteY454" fmla="*/ 1005020 h 1152527"/>
              <a:gd name="connsiteX455" fmla="*/ 3716610 w 5573920"/>
              <a:gd name="connsiteY455" fmla="*/ 992975 h 1152527"/>
              <a:gd name="connsiteX456" fmla="*/ 3716610 w 5573920"/>
              <a:gd name="connsiteY456" fmla="*/ 406815 h 1152527"/>
              <a:gd name="connsiteX457" fmla="*/ 3731700 w 5573920"/>
              <a:gd name="connsiteY457" fmla="*/ 406815 h 1152527"/>
              <a:gd name="connsiteX458" fmla="*/ 3730694 w 5573920"/>
              <a:gd name="connsiteY458" fmla="*/ 618595 h 1152527"/>
              <a:gd name="connsiteX459" fmla="*/ 3734718 w 5573920"/>
              <a:gd name="connsiteY459" fmla="*/ 632647 h 1152527"/>
              <a:gd name="connsiteX460" fmla="*/ 3741761 w 5573920"/>
              <a:gd name="connsiteY460" fmla="*/ 641681 h 1152527"/>
              <a:gd name="connsiteX461" fmla="*/ 3749809 w 5573920"/>
              <a:gd name="connsiteY461" fmla="*/ 646699 h 1152527"/>
              <a:gd name="connsiteX462" fmla="*/ 3758864 w 5573920"/>
              <a:gd name="connsiteY462" fmla="*/ 648706 h 1152527"/>
              <a:gd name="connsiteX463" fmla="*/ 3769930 w 5573920"/>
              <a:gd name="connsiteY463" fmla="*/ 648706 h 1152527"/>
              <a:gd name="connsiteX464" fmla="*/ 3779990 w 5573920"/>
              <a:gd name="connsiteY464" fmla="*/ 646699 h 1152527"/>
              <a:gd name="connsiteX465" fmla="*/ 3786027 w 5573920"/>
              <a:gd name="connsiteY465" fmla="*/ 639673 h 1152527"/>
              <a:gd name="connsiteX466" fmla="*/ 3793069 w 5573920"/>
              <a:gd name="connsiteY466" fmla="*/ 631644 h 1152527"/>
              <a:gd name="connsiteX467" fmla="*/ 3796087 w 5573920"/>
              <a:gd name="connsiteY467" fmla="*/ 618595 h 1152527"/>
              <a:gd name="connsiteX468" fmla="*/ 3796087 w 5573920"/>
              <a:gd name="connsiteY468" fmla="*/ 383730 h 1152527"/>
              <a:gd name="connsiteX469" fmla="*/ 3793069 w 5573920"/>
              <a:gd name="connsiteY469" fmla="*/ 361648 h 1152527"/>
              <a:gd name="connsiteX470" fmla="*/ 3787033 w 5573920"/>
              <a:gd name="connsiteY470" fmla="*/ 346593 h 1152527"/>
              <a:gd name="connsiteX471" fmla="*/ 3775966 w 5573920"/>
              <a:gd name="connsiteY471" fmla="*/ 326519 h 1152527"/>
              <a:gd name="connsiteX472" fmla="*/ 3764900 w 5573920"/>
              <a:gd name="connsiteY472" fmla="*/ 314475 h 1152527"/>
              <a:gd name="connsiteX473" fmla="*/ 3750815 w 5573920"/>
              <a:gd name="connsiteY473" fmla="*/ 303434 h 1152527"/>
              <a:gd name="connsiteX474" fmla="*/ 3737737 w 5573920"/>
              <a:gd name="connsiteY474" fmla="*/ 296408 h 1152527"/>
              <a:gd name="connsiteX475" fmla="*/ 3719628 w 5573920"/>
              <a:gd name="connsiteY475" fmla="*/ 290386 h 1152527"/>
              <a:gd name="connsiteX476" fmla="*/ 3149158 w 5573920"/>
              <a:gd name="connsiteY476" fmla="*/ 289382 h 1152527"/>
              <a:gd name="connsiteX477" fmla="*/ 2981148 w 5573920"/>
              <a:gd name="connsiteY477" fmla="*/ 290386 h 1152527"/>
              <a:gd name="connsiteX478" fmla="*/ 2959016 w 5573920"/>
              <a:gd name="connsiteY478" fmla="*/ 293397 h 1152527"/>
              <a:gd name="connsiteX479" fmla="*/ 2939901 w 5573920"/>
              <a:gd name="connsiteY479" fmla="*/ 301427 h 1152527"/>
              <a:gd name="connsiteX480" fmla="*/ 2927828 w 5573920"/>
              <a:gd name="connsiteY480" fmla="*/ 310460 h 1152527"/>
              <a:gd name="connsiteX481" fmla="*/ 2918774 w 5573920"/>
              <a:gd name="connsiteY481" fmla="*/ 320497 h 1152527"/>
              <a:gd name="connsiteX482" fmla="*/ 2909719 w 5573920"/>
              <a:gd name="connsiteY482" fmla="*/ 330534 h 1152527"/>
              <a:gd name="connsiteX483" fmla="*/ 2900665 w 5573920"/>
              <a:gd name="connsiteY483" fmla="*/ 347597 h 1152527"/>
              <a:gd name="connsiteX484" fmla="*/ 2895635 w 5573920"/>
              <a:gd name="connsiteY484" fmla="*/ 363656 h 1152527"/>
              <a:gd name="connsiteX485" fmla="*/ 2893623 w 5573920"/>
              <a:gd name="connsiteY485" fmla="*/ 379715 h 1152527"/>
              <a:gd name="connsiteX486" fmla="*/ 2892617 w 5573920"/>
              <a:gd name="connsiteY486" fmla="*/ 617592 h 1152527"/>
              <a:gd name="connsiteX487" fmla="*/ 2895635 w 5573920"/>
              <a:gd name="connsiteY487" fmla="*/ 630640 h 1152527"/>
              <a:gd name="connsiteX488" fmla="*/ 2901671 w 5573920"/>
              <a:gd name="connsiteY488" fmla="*/ 639673 h 1152527"/>
              <a:gd name="connsiteX489" fmla="*/ 2910726 w 5573920"/>
              <a:gd name="connsiteY489" fmla="*/ 646699 h 1152527"/>
              <a:gd name="connsiteX490" fmla="*/ 2920786 w 5573920"/>
              <a:gd name="connsiteY490" fmla="*/ 648706 h 1152527"/>
              <a:gd name="connsiteX491" fmla="*/ 2932859 w 5573920"/>
              <a:gd name="connsiteY491" fmla="*/ 648706 h 1152527"/>
              <a:gd name="connsiteX492" fmla="*/ 2945937 w 5573920"/>
              <a:gd name="connsiteY492" fmla="*/ 643688 h 1152527"/>
              <a:gd name="connsiteX493" fmla="*/ 2951973 w 5573920"/>
              <a:gd name="connsiteY493" fmla="*/ 634655 h 1152527"/>
              <a:gd name="connsiteX494" fmla="*/ 2957004 w 5573920"/>
              <a:gd name="connsiteY494" fmla="*/ 625621 h 1152527"/>
              <a:gd name="connsiteX495" fmla="*/ 2957004 w 5573920"/>
              <a:gd name="connsiteY495" fmla="*/ 405811 h 1152527"/>
              <a:gd name="connsiteX496" fmla="*/ 2973100 w 5573920"/>
              <a:gd name="connsiteY496" fmla="*/ 405811 h 1152527"/>
              <a:gd name="connsiteX497" fmla="*/ 2973100 w 5573920"/>
              <a:gd name="connsiteY497" fmla="*/ 994983 h 1152527"/>
              <a:gd name="connsiteX498" fmla="*/ 2978130 w 5573920"/>
              <a:gd name="connsiteY498" fmla="*/ 1011042 h 1152527"/>
              <a:gd name="connsiteX499" fmla="*/ 2984167 w 5573920"/>
              <a:gd name="connsiteY499" fmla="*/ 1018068 h 1152527"/>
              <a:gd name="connsiteX500" fmla="*/ 2993221 w 5573920"/>
              <a:gd name="connsiteY500" fmla="*/ 1025093 h 1152527"/>
              <a:gd name="connsiteX501" fmla="*/ 3000263 w 5573920"/>
              <a:gd name="connsiteY501" fmla="*/ 1028105 h 1152527"/>
              <a:gd name="connsiteX502" fmla="*/ 3012336 w 5573920"/>
              <a:gd name="connsiteY502" fmla="*/ 1030112 h 1152527"/>
              <a:gd name="connsiteX503" fmla="*/ 3025414 w 5573920"/>
              <a:gd name="connsiteY503" fmla="*/ 1030112 h 1152527"/>
              <a:gd name="connsiteX504" fmla="*/ 3037487 w 5573920"/>
              <a:gd name="connsiteY504" fmla="*/ 1026097 h 1152527"/>
              <a:gd name="connsiteX505" fmla="*/ 3046541 w 5573920"/>
              <a:gd name="connsiteY505" fmla="*/ 1018068 h 1152527"/>
              <a:gd name="connsiteX506" fmla="*/ 3053584 w 5573920"/>
              <a:gd name="connsiteY506" fmla="*/ 1010038 h 1152527"/>
              <a:gd name="connsiteX507" fmla="*/ 3057608 w 5573920"/>
              <a:gd name="connsiteY507" fmla="*/ 998997 h 1152527"/>
              <a:gd name="connsiteX508" fmla="*/ 3058614 w 5573920"/>
              <a:gd name="connsiteY508" fmla="*/ 988960 h 1152527"/>
              <a:gd name="connsiteX509" fmla="*/ 3057608 w 5573920"/>
              <a:gd name="connsiteY509" fmla="*/ 645695 h 1152527"/>
              <a:gd name="connsiteX510" fmla="*/ 3073704 w 5573920"/>
              <a:gd name="connsiteY510" fmla="*/ 646699 h 1152527"/>
              <a:gd name="connsiteX511" fmla="*/ 3073704 w 5573920"/>
              <a:gd name="connsiteY511" fmla="*/ 988960 h 1152527"/>
              <a:gd name="connsiteX512" fmla="*/ 3075716 w 5573920"/>
              <a:gd name="connsiteY512" fmla="*/ 1003012 h 1152527"/>
              <a:gd name="connsiteX513" fmla="*/ 3079741 w 5573920"/>
              <a:gd name="connsiteY513" fmla="*/ 1012045 h 1152527"/>
              <a:gd name="connsiteX514" fmla="*/ 3085777 w 5573920"/>
              <a:gd name="connsiteY514" fmla="*/ 1019071 h 1152527"/>
              <a:gd name="connsiteX515" fmla="*/ 3094831 w 5573920"/>
              <a:gd name="connsiteY515" fmla="*/ 1026097 h 1152527"/>
              <a:gd name="connsiteX516" fmla="*/ 3105898 w 5573920"/>
              <a:gd name="connsiteY516" fmla="*/ 1030112 h 1152527"/>
              <a:gd name="connsiteX517" fmla="*/ 3115958 w 5573920"/>
              <a:gd name="connsiteY517" fmla="*/ 1030112 h 1152527"/>
              <a:gd name="connsiteX518" fmla="*/ 3128030 w 5573920"/>
              <a:gd name="connsiteY518" fmla="*/ 1030112 h 1152527"/>
              <a:gd name="connsiteX519" fmla="*/ 3138091 w 5573920"/>
              <a:gd name="connsiteY519" fmla="*/ 1026097 h 1152527"/>
              <a:gd name="connsiteX520" fmla="*/ 3145133 w 5573920"/>
              <a:gd name="connsiteY520" fmla="*/ 1021079 h 1152527"/>
              <a:gd name="connsiteX521" fmla="*/ 3151169 w 5573920"/>
              <a:gd name="connsiteY521" fmla="*/ 1014053 h 1152527"/>
              <a:gd name="connsiteX522" fmla="*/ 3156200 w 5573920"/>
              <a:gd name="connsiteY522" fmla="*/ 1005020 h 1152527"/>
              <a:gd name="connsiteX523" fmla="*/ 3159218 w 5573920"/>
              <a:gd name="connsiteY523" fmla="*/ 992975 h 1152527"/>
              <a:gd name="connsiteX524" fmla="*/ 3159218 w 5573920"/>
              <a:gd name="connsiteY524" fmla="*/ 406815 h 1152527"/>
              <a:gd name="connsiteX525" fmla="*/ 3174308 w 5573920"/>
              <a:gd name="connsiteY525" fmla="*/ 406815 h 1152527"/>
              <a:gd name="connsiteX526" fmla="*/ 3173302 w 5573920"/>
              <a:gd name="connsiteY526" fmla="*/ 618595 h 1152527"/>
              <a:gd name="connsiteX527" fmla="*/ 3177326 w 5573920"/>
              <a:gd name="connsiteY527" fmla="*/ 632647 h 1152527"/>
              <a:gd name="connsiteX528" fmla="*/ 3184369 w 5573920"/>
              <a:gd name="connsiteY528" fmla="*/ 641681 h 1152527"/>
              <a:gd name="connsiteX529" fmla="*/ 3192417 w 5573920"/>
              <a:gd name="connsiteY529" fmla="*/ 646699 h 1152527"/>
              <a:gd name="connsiteX530" fmla="*/ 3201472 w 5573920"/>
              <a:gd name="connsiteY530" fmla="*/ 648706 h 1152527"/>
              <a:gd name="connsiteX531" fmla="*/ 3212538 w 5573920"/>
              <a:gd name="connsiteY531" fmla="*/ 648706 h 1152527"/>
              <a:gd name="connsiteX532" fmla="*/ 3222598 w 5573920"/>
              <a:gd name="connsiteY532" fmla="*/ 646699 h 1152527"/>
              <a:gd name="connsiteX533" fmla="*/ 3228635 w 5573920"/>
              <a:gd name="connsiteY533" fmla="*/ 639673 h 1152527"/>
              <a:gd name="connsiteX534" fmla="*/ 3235677 w 5573920"/>
              <a:gd name="connsiteY534" fmla="*/ 631644 h 1152527"/>
              <a:gd name="connsiteX535" fmla="*/ 3238695 w 5573920"/>
              <a:gd name="connsiteY535" fmla="*/ 618595 h 1152527"/>
              <a:gd name="connsiteX536" fmla="*/ 3238695 w 5573920"/>
              <a:gd name="connsiteY536" fmla="*/ 383730 h 1152527"/>
              <a:gd name="connsiteX537" fmla="*/ 3235677 w 5573920"/>
              <a:gd name="connsiteY537" fmla="*/ 361648 h 1152527"/>
              <a:gd name="connsiteX538" fmla="*/ 3229641 w 5573920"/>
              <a:gd name="connsiteY538" fmla="*/ 346593 h 1152527"/>
              <a:gd name="connsiteX539" fmla="*/ 3218574 w 5573920"/>
              <a:gd name="connsiteY539" fmla="*/ 326519 h 1152527"/>
              <a:gd name="connsiteX540" fmla="*/ 3207508 w 5573920"/>
              <a:gd name="connsiteY540" fmla="*/ 314475 h 1152527"/>
              <a:gd name="connsiteX541" fmla="*/ 3193423 w 5573920"/>
              <a:gd name="connsiteY541" fmla="*/ 303434 h 1152527"/>
              <a:gd name="connsiteX542" fmla="*/ 3180345 w 5573920"/>
              <a:gd name="connsiteY542" fmla="*/ 296408 h 1152527"/>
              <a:gd name="connsiteX543" fmla="*/ 3162236 w 5573920"/>
              <a:gd name="connsiteY543" fmla="*/ 290386 h 1152527"/>
              <a:gd name="connsiteX544" fmla="*/ 2591766 w 5573920"/>
              <a:gd name="connsiteY544" fmla="*/ 289382 h 1152527"/>
              <a:gd name="connsiteX545" fmla="*/ 2423756 w 5573920"/>
              <a:gd name="connsiteY545" fmla="*/ 290386 h 1152527"/>
              <a:gd name="connsiteX546" fmla="*/ 2401624 w 5573920"/>
              <a:gd name="connsiteY546" fmla="*/ 293397 h 1152527"/>
              <a:gd name="connsiteX547" fmla="*/ 2382509 w 5573920"/>
              <a:gd name="connsiteY547" fmla="*/ 301427 h 1152527"/>
              <a:gd name="connsiteX548" fmla="*/ 2370436 w 5573920"/>
              <a:gd name="connsiteY548" fmla="*/ 310460 h 1152527"/>
              <a:gd name="connsiteX549" fmla="*/ 2361382 w 5573920"/>
              <a:gd name="connsiteY549" fmla="*/ 320497 h 1152527"/>
              <a:gd name="connsiteX550" fmla="*/ 2352327 w 5573920"/>
              <a:gd name="connsiteY550" fmla="*/ 330534 h 1152527"/>
              <a:gd name="connsiteX551" fmla="*/ 2343273 w 5573920"/>
              <a:gd name="connsiteY551" fmla="*/ 347597 h 1152527"/>
              <a:gd name="connsiteX552" fmla="*/ 2338243 w 5573920"/>
              <a:gd name="connsiteY552" fmla="*/ 363656 h 1152527"/>
              <a:gd name="connsiteX553" fmla="*/ 2336231 w 5573920"/>
              <a:gd name="connsiteY553" fmla="*/ 379715 h 1152527"/>
              <a:gd name="connsiteX554" fmla="*/ 2335225 w 5573920"/>
              <a:gd name="connsiteY554" fmla="*/ 617592 h 1152527"/>
              <a:gd name="connsiteX555" fmla="*/ 2338243 w 5573920"/>
              <a:gd name="connsiteY555" fmla="*/ 630640 h 1152527"/>
              <a:gd name="connsiteX556" fmla="*/ 2344279 w 5573920"/>
              <a:gd name="connsiteY556" fmla="*/ 639673 h 1152527"/>
              <a:gd name="connsiteX557" fmla="*/ 2353334 w 5573920"/>
              <a:gd name="connsiteY557" fmla="*/ 646699 h 1152527"/>
              <a:gd name="connsiteX558" fmla="*/ 2363394 w 5573920"/>
              <a:gd name="connsiteY558" fmla="*/ 648706 h 1152527"/>
              <a:gd name="connsiteX559" fmla="*/ 2375467 w 5573920"/>
              <a:gd name="connsiteY559" fmla="*/ 648706 h 1152527"/>
              <a:gd name="connsiteX560" fmla="*/ 2388545 w 5573920"/>
              <a:gd name="connsiteY560" fmla="*/ 643688 h 1152527"/>
              <a:gd name="connsiteX561" fmla="*/ 2394581 w 5573920"/>
              <a:gd name="connsiteY561" fmla="*/ 634655 h 1152527"/>
              <a:gd name="connsiteX562" fmla="*/ 2399612 w 5573920"/>
              <a:gd name="connsiteY562" fmla="*/ 625621 h 1152527"/>
              <a:gd name="connsiteX563" fmla="*/ 2399612 w 5573920"/>
              <a:gd name="connsiteY563" fmla="*/ 405811 h 1152527"/>
              <a:gd name="connsiteX564" fmla="*/ 2415708 w 5573920"/>
              <a:gd name="connsiteY564" fmla="*/ 405811 h 1152527"/>
              <a:gd name="connsiteX565" fmla="*/ 2415708 w 5573920"/>
              <a:gd name="connsiteY565" fmla="*/ 994983 h 1152527"/>
              <a:gd name="connsiteX566" fmla="*/ 2420738 w 5573920"/>
              <a:gd name="connsiteY566" fmla="*/ 1011042 h 1152527"/>
              <a:gd name="connsiteX567" fmla="*/ 2426775 w 5573920"/>
              <a:gd name="connsiteY567" fmla="*/ 1018068 h 1152527"/>
              <a:gd name="connsiteX568" fmla="*/ 2435829 w 5573920"/>
              <a:gd name="connsiteY568" fmla="*/ 1025093 h 1152527"/>
              <a:gd name="connsiteX569" fmla="*/ 2442871 w 5573920"/>
              <a:gd name="connsiteY569" fmla="*/ 1028105 h 1152527"/>
              <a:gd name="connsiteX570" fmla="*/ 2454944 w 5573920"/>
              <a:gd name="connsiteY570" fmla="*/ 1030112 h 1152527"/>
              <a:gd name="connsiteX571" fmla="*/ 2468022 w 5573920"/>
              <a:gd name="connsiteY571" fmla="*/ 1030112 h 1152527"/>
              <a:gd name="connsiteX572" fmla="*/ 2480095 w 5573920"/>
              <a:gd name="connsiteY572" fmla="*/ 1026097 h 1152527"/>
              <a:gd name="connsiteX573" fmla="*/ 2489149 w 5573920"/>
              <a:gd name="connsiteY573" fmla="*/ 1018068 h 1152527"/>
              <a:gd name="connsiteX574" fmla="*/ 2496192 w 5573920"/>
              <a:gd name="connsiteY574" fmla="*/ 1010038 h 1152527"/>
              <a:gd name="connsiteX575" fmla="*/ 2500216 w 5573920"/>
              <a:gd name="connsiteY575" fmla="*/ 998997 h 1152527"/>
              <a:gd name="connsiteX576" fmla="*/ 2501222 w 5573920"/>
              <a:gd name="connsiteY576" fmla="*/ 988960 h 1152527"/>
              <a:gd name="connsiteX577" fmla="*/ 2500216 w 5573920"/>
              <a:gd name="connsiteY577" fmla="*/ 645695 h 1152527"/>
              <a:gd name="connsiteX578" fmla="*/ 2516312 w 5573920"/>
              <a:gd name="connsiteY578" fmla="*/ 646699 h 1152527"/>
              <a:gd name="connsiteX579" fmla="*/ 2516312 w 5573920"/>
              <a:gd name="connsiteY579" fmla="*/ 988960 h 1152527"/>
              <a:gd name="connsiteX580" fmla="*/ 2518324 w 5573920"/>
              <a:gd name="connsiteY580" fmla="*/ 1003012 h 1152527"/>
              <a:gd name="connsiteX581" fmla="*/ 2522349 w 5573920"/>
              <a:gd name="connsiteY581" fmla="*/ 1012045 h 1152527"/>
              <a:gd name="connsiteX582" fmla="*/ 2528385 w 5573920"/>
              <a:gd name="connsiteY582" fmla="*/ 1019071 h 1152527"/>
              <a:gd name="connsiteX583" fmla="*/ 2537439 w 5573920"/>
              <a:gd name="connsiteY583" fmla="*/ 1026097 h 1152527"/>
              <a:gd name="connsiteX584" fmla="*/ 2548506 w 5573920"/>
              <a:gd name="connsiteY584" fmla="*/ 1030112 h 1152527"/>
              <a:gd name="connsiteX585" fmla="*/ 2558566 w 5573920"/>
              <a:gd name="connsiteY585" fmla="*/ 1030112 h 1152527"/>
              <a:gd name="connsiteX586" fmla="*/ 2570638 w 5573920"/>
              <a:gd name="connsiteY586" fmla="*/ 1030112 h 1152527"/>
              <a:gd name="connsiteX587" fmla="*/ 2580699 w 5573920"/>
              <a:gd name="connsiteY587" fmla="*/ 1026097 h 1152527"/>
              <a:gd name="connsiteX588" fmla="*/ 2587741 w 5573920"/>
              <a:gd name="connsiteY588" fmla="*/ 1021079 h 1152527"/>
              <a:gd name="connsiteX589" fmla="*/ 2593777 w 5573920"/>
              <a:gd name="connsiteY589" fmla="*/ 1014053 h 1152527"/>
              <a:gd name="connsiteX590" fmla="*/ 2598808 w 5573920"/>
              <a:gd name="connsiteY590" fmla="*/ 1005020 h 1152527"/>
              <a:gd name="connsiteX591" fmla="*/ 2601826 w 5573920"/>
              <a:gd name="connsiteY591" fmla="*/ 992975 h 1152527"/>
              <a:gd name="connsiteX592" fmla="*/ 2601826 w 5573920"/>
              <a:gd name="connsiteY592" fmla="*/ 406815 h 1152527"/>
              <a:gd name="connsiteX593" fmla="*/ 2616916 w 5573920"/>
              <a:gd name="connsiteY593" fmla="*/ 406815 h 1152527"/>
              <a:gd name="connsiteX594" fmla="*/ 2615910 w 5573920"/>
              <a:gd name="connsiteY594" fmla="*/ 618595 h 1152527"/>
              <a:gd name="connsiteX595" fmla="*/ 2619934 w 5573920"/>
              <a:gd name="connsiteY595" fmla="*/ 632647 h 1152527"/>
              <a:gd name="connsiteX596" fmla="*/ 2626977 w 5573920"/>
              <a:gd name="connsiteY596" fmla="*/ 641681 h 1152527"/>
              <a:gd name="connsiteX597" fmla="*/ 2635025 w 5573920"/>
              <a:gd name="connsiteY597" fmla="*/ 646699 h 1152527"/>
              <a:gd name="connsiteX598" fmla="*/ 2644080 w 5573920"/>
              <a:gd name="connsiteY598" fmla="*/ 648706 h 1152527"/>
              <a:gd name="connsiteX599" fmla="*/ 2655146 w 5573920"/>
              <a:gd name="connsiteY599" fmla="*/ 648706 h 1152527"/>
              <a:gd name="connsiteX600" fmla="*/ 2665206 w 5573920"/>
              <a:gd name="connsiteY600" fmla="*/ 646699 h 1152527"/>
              <a:gd name="connsiteX601" fmla="*/ 2671243 w 5573920"/>
              <a:gd name="connsiteY601" fmla="*/ 639673 h 1152527"/>
              <a:gd name="connsiteX602" fmla="*/ 2678285 w 5573920"/>
              <a:gd name="connsiteY602" fmla="*/ 631644 h 1152527"/>
              <a:gd name="connsiteX603" fmla="*/ 2681303 w 5573920"/>
              <a:gd name="connsiteY603" fmla="*/ 618595 h 1152527"/>
              <a:gd name="connsiteX604" fmla="*/ 2681303 w 5573920"/>
              <a:gd name="connsiteY604" fmla="*/ 383730 h 1152527"/>
              <a:gd name="connsiteX605" fmla="*/ 2678285 w 5573920"/>
              <a:gd name="connsiteY605" fmla="*/ 361648 h 1152527"/>
              <a:gd name="connsiteX606" fmla="*/ 2672249 w 5573920"/>
              <a:gd name="connsiteY606" fmla="*/ 346593 h 1152527"/>
              <a:gd name="connsiteX607" fmla="*/ 2661182 w 5573920"/>
              <a:gd name="connsiteY607" fmla="*/ 326519 h 1152527"/>
              <a:gd name="connsiteX608" fmla="*/ 2650116 w 5573920"/>
              <a:gd name="connsiteY608" fmla="*/ 314475 h 1152527"/>
              <a:gd name="connsiteX609" fmla="*/ 2636031 w 5573920"/>
              <a:gd name="connsiteY609" fmla="*/ 303434 h 1152527"/>
              <a:gd name="connsiteX610" fmla="*/ 2622953 w 5573920"/>
              <a:gd name="connsiteY610" fmla="*/ 296408 h 1152527"/>
              <a:gd name="connsiteX611" fmla="*/ 2604844 w 5573920"/>
              <a:gd name="connsiteY611" fmla="*/ 290386 h 1152527"/>
              <a:gd name="connsiteX612" fmla="*/ 2034374 w 5573920"/>
              <a:gd name="connsiteY612" fmla="*/ 289382 h 1152527"/>
              <a:gd name="connsiteX613" fmla="*/ 1866364 w 5573920"/>
              <a:gd name="connsiteY613" fmla="*/ 290386 h 1152527"/>
              <a:gd name="connsiteX614" fmla="*/ 1844232 w 5573920"/>
              <a:gd name="connsiteY614" fmla="*/ 293397 h 1152527"/>
              <a:gd name="connsiteX615" fmla="*/ 1825117 w 5573920"/>
              <a:gd name="connsiteY615" fmla="*/ 301427 h 1152527"/>
              <a:gd name="connsiteX616" fmla="*/ 1813044 w 5573920"/>
              <a:gd name="connsiteY616" fmla="*/ 310460 h 1152527"/>
              <a:gd name="connsiteX617" fmla="*/ 1803990 w 5573920"/>
              <a:gd name="connsiteY617" fmla="*/ 320497 h 1152527"/>
              <a:gd name="connsiteX618" fmla="*/ 1794935 w 5573920"/>
              <a:gd name="connsiteY618" fmla="*/ 330534 h 1152527"/>
              <a:gd name="connsiteX619" fmla="*/ 1785881 w 5573920"/>
              <a:gd name="connsiteY619" fmla="*/ 347597 h 1152527"/>
              <a:gd name="connsiteX620" fmla="*/ 1780851 w 5573920"/>
              <a:gd name="connsiteY620" fmla="*/ 363656 h 1152527"/>
              <a:gd name="connsiteX621" fmla="*/ 1778839 w 5573920"/>
              <a:gd name="connsiteY621" fmla="*/ 379715 h 1152527"/>
              <a:gd name="connsiteX622" fmla="*/ 1777833 w 5573920"/>
              <a:gd name="connsiteY622" fmla="*/ 617592 h 1152527"/>
              <a:gd name="connsiteX623" fmla="*/ 1780851 w 5573920"/>
              <a:gd name="connsiteY623" fmla="*/ 630640 h 1152527"/>
              <a:gd name="connsiteX624" fmla="*/ 1786887 w 5573920"/>
              <a:gd name="connsiteY624" fmla="*/ 639673 h 1152527"/>
              <a:gd name="connsiteX625" fmla="*/ 1795942 w 5573920"/>
              <a:gd name="connsiteY625" fmla="*/ 646699 h 1152527"/>
              <a:gd name="connsiteX626" fmla="*/ 1806002 w 5573920"/>
              <a:gd name="connsiteY626" fmla="*/ 648706 h 1152527"/>
              <a:gd name="connsiteX627" fmla="*/ 1818075 w 5573920"/>
              <a:gd name="connsiteY627" fmla="*/ 648706 h 1152527"/>
              <a:gd name="connsiteX628" fmla="*/ 1831153 w 5573920"/>
              <a:gd name="connsiteY628" fmla="*/ 643688 h 1152527"/>
              <a:gd name="connsiteX629" fmla="*/ 1837189 w 5573920"/>
              <a:gd name="connsiteY629" fmla="*/ 634655 h 1152527"/>
              <a:gd name="connsiteX630" fmla="*/ 1842220 w 5573920"/>
              <a:gd name="connsiteY630" fmla="*/ 625621 h 1152527"/>
              <a:gd name="connsiteX631" fmla="*/ 1842220 w 5573920"/>
              <a:gd name="connsiteY631" fmla="*/ 405811 h 1152527"/>
              <a:gd name="connsiteX632" fmla="*/ 1858316 w 5573920"/>
              <a:gd name="connsiteY632" fmla="*/ 405811 h 1152527"/>
              <a:gd name="connsiteX633" fmla="*/ 1858316 w 5573920"/>
              <a:gd name="connsiteY633" fmla="*/ 994983 h 1152527"/>
              <a:gd name="connsiteX634" fmla="*/ 1863346 w 5573920"/>
              <a:gd name="connsiteY634" fmla="*/ 1011042 h 1152527"/>
              <a:gd name="connsiteX635" fmla="*/ 1869383 w 5573920"/>
              <a:gd name="connsiteY635" fmla="*/ 1018068 h 1152527"/>
              <a:gd name="connsiteX636" fmla="*/ 1878437 w 5573920"/>
              <a:gd name="connsiteY636" fmla="*/ 1025093 h 1152527"/>
              <a:gd name="connsiteX637" fmla="*/ 1885479 w 5573920"/>
              <a:gd name="connsiteY637" fmla="*/ 1028105 h 1152527"/>
              <a:gd name="connsiteX638" fmla="*/ 1897552 w 5573920"/>
              <a:gd name="connsiteY638" fmla="*/ 1030112 h 1152527"/>
              <a:gd name="connsiteX639" fmla="*/ 1910630 w 5573920"/>
              <a:gd name="connsiteY639" fmla="*/ 1030112 h 1152527"/>
              <a:gd name="connsiteX640" fmla="*/ 1922703 w 5573920"/>
              <a:gd name="connsiteY640" fmla="*/ 1026097 h 1152527"/>
              <a:gd name="connsiteX641" fmla="*/ 1931757 w 5573920"/>
              <a:gd name="connsiteY641" fmla="*/ 1018068 h 1152527"/>
              <a:gd name="connsiteX642" fmla="*/ 1938800 w 5573920"/>
              <a:gd name="connsiteY642" fmla="*/ 1010038 h 1152527"/>
              <a:gd name="connsiteX643" fmla="*/ 1942824 w 5573920"/>
              <a:gd name="connsiteY643" fmla="*/ 998997 h 1152527"/>
              <a:gd name="connsiteX644" fmla="*/ 1943830 w 5573920"/>
              <a:gd name="connsiteY644" fmla="*/ 988960 h 1152527"/>
              <a:gd name="connsiteX645" fmla="*/ 1942824 w 5573920"/>
              <a:gd name="connsiteY645" fmla="*/ 645695 h 1152527"/>
              <a:gd name="connsiteX646" fmla="*/ 1958920 w 5573920"/>
              <a:gd name="connsiteY646" fmla="*/ 646699 h 1152527"/>
              <a:gd name="connsiteX647" fmla="*/ 1958920 w 5573920"/>
              <a:gd name="connsiteY647" fmla="*/ 988960 h 1152527"/>
              <a:gd name="connsiteX648" fmla="*/ 1960932 w 5573920"/>
              <a:gd name="connsiteY648" fmla="*/ 1003012 h 1152527"/>
              <a:gd name="connsiteX649" fmla="*/ 1964957 w 5573920"/>
              <a:gd name="connsiteY649" fmla="*/ 1012045 h 1152527"/>
              <a:gd name="connsiteX650" fmla="*/ 1970993 w 5573920"/>
              <a:gd name="connsiteY650" fmla="*/ 1019071 h 1152527"/>
              <a:gd name="connsiteX651" fmla="*/ 1980047 w 5573920"/>
              <a:gd name="connsiteY651" fmla="*/ 1026097 h 1152527"/>
              <a:gd name="connsiteX652" fmla="*/ 1991114 w 5573920"/>
              <a:gd name="connsiteY652" fmla="*/ 1030112 h 1152527"/>
              <a:gd name="connsiteX653" fmla="*/ 2001174 w 5573920"/>
              <a:gd name="connsiteY653" fmla="*/ 1030112 h 1152527"/>
              <a:gd name="connsiteX654" fmla="*/ 2013246 w 5573920"/>
              <a:gd name="connsiteY654" fmla="*/ 1030112 h 1152527"/>
              <a:gd name="connsiteX655" fmla="*/ 2023307 w 5573920"/>
              <a:gd name="connsiteY655" fmla="*/ 1026097 h 1152527"/>
              <a:gd name="connsiteX656" fmla="*/ 2030349 w 5573920"/>
              <a:gd name="connsiteY656" fmla="*/ 1021079 h 1152527"/>
              <a:gd name="connsiteX657" fmla="*/ 2036385 w 5573920"/>
              <a:gd name="connsiteY657" fmla="*/ 1014053 h 1152527"/>
              <a:gd name="connsiteX658" fmla="*/ 2041416 w 5573920"/>
              <a:gd name="connsiteY658" fmla="*/ 1005020 h 1152527"/>
              <a:gd name="connsiteX659" fmla="*/ 2044434 w 5573920"/>
              <a:gd name="connsiteY659" fmla="*/ 992975 h 1152527"/>
              <a:gd name="connsiteX660" fmla="*/ 2044434 w 5573920"/>
              <a:gd name="connsiteY660" fmla="*/ 406815 h 1152527"/>
              <a:gd name="connsiteX661" fmla="*/ 2059524 w 5573920"/>
              <a:gd name="connsiteY661" fmla="*/ 406815 h 1152527"/>
              <a:gd name="connsiteX662" fmla="*/ 2058518 w 5573920"/>
              <a:gd name="connsiteY662" fmla="*/ 618595 h 1152527"/>
              <a:gd name="connsiteX663" fmla="*/ 2062542 w 5573920"/>
              <a:gd name="connsiteY663" fmla="*/ 632647 h 1152527"/>
              <a:gd name="connsiteX664" fmla="*/ 2069585 w 5573920"/>
              <a:gd name="connsiteY664" fmla="*/ 641681 h 1152527"/>
              <a:gd name="connsiteX665" fmla="*/ 2077633 w 5573920"/>
              <a:gd name="connsiteY665" fmla="*/ 646699 h 1152527"/>
              <a:gd name="connsiteX666" fmla="*/ 2086688 w 5573920"/>
              <a:gd name="connsiteY666" fmla="*/ 648706 h 1152527"/>
              <a:gd name="connsiteX667" fmla="*/ 2097754 w 5573920"/>
              <a:gd name="connsiteY667" fmla="*/ 648706 h 1152527"/>
              <a:gd name="connsiteX668" fmla="*/ 2107814 w 5573920"/>
              <a:gd name="connsiteY668" fmla="*/ 646699 h 1152527"/>
              <a:gd name="connsiteX669" fmla="*/ 2113851 w 5573920"/>
              <a:gd name="connsiteY669" fmla="*/ 639673 h 1152527"/>
              <a:gd name="connsiteX670" fmla="*/ 2120893 w 5573920"/>
              <a:gd name="connsiteY670" fmla="*/ 631644 h 1152527"/>
              <a:gd name="connsiteX671" fmla="*/ 2123911 w 5573920"/>
              <a:gd name="connsiteY671" fmla="*/ 618595 h 1152527"/>
              <a:gd name="connsiteX672" fmla="*/ 2123911 w 5573920"/>
              <a:gd name="connsiteY672" fmla="*/ 383730 h 1152527"/>
              <a:gd name="connsiteX673" fmla="*/ 2120893 w 5573920"/>
              <a:gd name="connsiteY673" fmla="*/ 361648 h 1152527"/>
              <a:gd name="connsiteX674" fmla="*/ 2114857 w 5573920"/>
              <a:gd name="connsiteY674" fmla="*/ 346593 h 1152527"/>
              <a:gd name="connsiteX675" fmla="*/ 2103790 w 5573920"/>
              <a:gd name="connsiteY675" fmla="*/ 326519 h 1152527"/>
              <a:gd name="connsiteX676" fmla="*/ 2092724 w 5573920"/>
              <a:gd name="connsiteY676" fmla="*/ 314475 h 1152527"/>
              <a:gd name="connsiteX677" fmla="*/ 2078639 w 5573920"/>
              <a:gd name="connsiteY677" fmla="*/ 303434 h 1152527"/>
              <a:gd name="connsiteX678" fmla="*/ 2065561 w 5573920"/>
              <a:gd name="connsiteY678" fmla="*/ 296408 h 1152527"/>
              <a:gd name="connsiteX679" fmla="*/ 2047452 w 5573920"/>
              <a:gd name="connsiteY679" fmla="*/ 290386 h 1152527"/>
              <a:gd name="connsiteX680" fmla="*/ 836087 w 5573920"/>
              <a:gd name="connsiteY680" fmla="*/ 122415 h 1152527"/>
              <a:gd name="connsiteX681" fmla="*/ 763229 w 5573920"/>
              <a:gd name="connsiteY681" fmla="*/ 195274 h 1152527"/>
              <a:gd name="connsiteX682" fmla="*/ 836087 w 5573920"/>
              <a:gd name="connsiteY682" fmla="*/ 268133 h 1152527"/>
              <a:gd name="connsiteX683" fmla="*/ 908946 w 5573920"/>
              <a:gd name="connsiteY683" fmla="*/ 195274 h 1152527"/>
              <a:gd name="connsiteX684" fmla="*/ 887986 w 5573920"/>
              <a:gd name="connsiteY684" fmla="*/ 143375 h 1152527"/>
              <a:gd name="connsiteX685" fmla="*/ 836087 w 5573920"/>
              <a:gd name="connsiteY685" fmla="*/ 122415 h 1152527"/>
              <a:gd name="connsiteX686" fmla="*/ 278695 w 5573920"/>
              <a:gd name="connsiteY686" fmla="*/ 122415 h 1152527"/>
              <a:gd name="connsiteX687" fmla="*/ 205837 w 5573920"/>
              <a:gd name="connsiteY687" fmla="*/ 195274 h 1152527"/>
              <a:gd name="connsiteX688" fmla="*/ 278695 w 5573920"/>
              <a:gd name="connsiteY688" fmla="*/ 268133 h 1152527"/>
              <a:gd name="connsiteX689" fmla="*/ 351554 w 5573920"/>
              <a:gd name="connsiteY689" fmla="*/ 195274 h 1152527"/>
              <a:gd name="connsiteX690" fmla="*/ 330594 w 5573920"/>
              <a:gd name="connsiteY690" fmla="*/ 143375 h 1152527"/>
              <a:gd name="connsiteX691" fmla="*/ 278695 w 5573920"/>
              <a:gd name="connsiteY691" fmla="*/ 122415 h 1152527"/>
              <a:gd name="connsiteX692" fmla="*/ 1393479 w 5573920"/>
              <a:gd name="connsiteY692" fmla="*/ 122414 h 1152527"/>
              <a:gd name="connsiteX693" fmla="*/ 1320621 w 5573920"/>
              <a:gd name="connsiteY693" fmla="*/ 195273 h 1152527"/>
              <a:gd name="connsiteX694" fmla="*/ 1393479 w 5573920"/>
              <a:gd name="connsiteY694" fmla="*/ 268132 h 1152527"/>
              <a:gd name="connsiteX695" fmla="*/ 1466338 w 5573920"/>
              <a:gd name="connsiteY695" fmla="*/ 195273 h 1152527"/>
              <a:gd name="connsiteX696" fmla="*/ 1445378 w 5573920"/>
              <a:gd name="connsiteY696" fmla="*/ 143374 h 1152527"/>
              <a:gd name="connsiteX697" fmla="*/ 1393479 w 5573920"/>
              <a:gd name="connsiteY697" fmla="*/ 122414 h 1152527"/>
              <a:gd name="connsiteX698" fmla="*/ 5295224 w 5573920"/>
              <a:gd name="connsiteY698" fmla="*/ 122413 h 1152527"/>
              <a:gd name="connsiteX699" fmla="*/ 5222365 w 5573920"/>
              <a:gd name="connsiteY699" fmla="*/ 195272 h 1152527"/>
              <a:gd name="connsiteX700" fmla="*/ 5295224 w 5573920"/>
              <a:gd name="connsiteY700" fmla="*/ 268131 h 1152527"/>
              <a:gd name="connsiteX701" fmla="*/ 5368082 w 5573920"/>
              <a:gd name="connsiteY701" fmla="*/ 195272 h 1152527"/>
              <a:gd name="connsiteX702" fmla="*/ 5347123 w 5573920"/>
              <a:gd name="connsiteY702" fmla="*/ 143373 h 1152527"/>
              <a:gd name="connsiteX703" fmla="*/ 5295224 w 5573920"/>
              <a:gd name="connsiteY703" fmla="*/ 122413 h 1152527"/>
              <a:gd name="connsiteX704" fmla="*/ 4737831 w 5573920"/>
              <a:gd name="connsiteY704" fmla="*/ 122413 h 1152527"/>
              <a:gd name="connsiteX705" fmla="*/ 4664972 w 5573920"/>
              <a:gd name="connsiteY705" fmla="*/ 195272 h 1152527"/>
              <a:gd name="connsiteX706" fmla="*/ 4737831 w 5573920"/>
              <a:gd name="connsiteY706" fmla="*/ 268131 h 1152527"/>
              <a:gd name="connsiteX707" fmla="*/ 4810690 w 5573920"/>
              <a:gd name="connsiteY707" fmla="*/ 195272 h 1152527"/>
              <a:gd name="connsiteX708" fmla="*/ 4789730 w 5573920"/>
              <a:gd name="connsiteY708" fmla="*/ 143373 h 1152527"/>
              <a:gd name="connsiteX709" fmla="*/ 4737831 w 5573920"/>
              <a:gd name="connsiteY709" fmla="*/ 122413 h 1152527"/>
              <a:gd name="connsiteX710" fmla="*/ 4180439 w 5573920"/>
              <a:gd name="connsiteY710" fmla="*/ 122413 h 1152527"/>
              <a:gd name="connsiteX711" fmla="*/ 4107580 w 5573920"/>
              <a:gd name="connsiteY711" fmla="*/ 195272 h 1152527"/>
              <a:gd name="connsiteX712" fmla="*/ 4180439 w 5573920"/>
              <a:gd name="connsiteY712" fmla="*/ 268131 h 1152527"/>
              <a:gd name="connsiteX713" fmla="*/ 4253298 w 5573920"/>
              <a:gd name="connsiteY713" fmla="*/ 195272 h 1152527"/>
              <a:gd name="connsiteX714" fmla="*/ 4232338 w 5573920"/>
              <a:gd name="connsiteY714" fmla="*/ 143373 h 1152527"/>
              <a:gd name="connsiteX715" fmla="*/ 4180439 w 5573920"/>
              <a:gd name="connsiteY715" fmla="*/ 122413 h 1152527"/>
              <a:gd name="connsiteX716" fmla="*/ 3623047 w 5573920"/>
              <a:gd name="connsiteY716" fmla="*/ 122413 h 1152527"/>
              <a:gd name="connsiteX717" fmla="*/ 3550188 w 5573920"/>
              <a:gd name="connsiteY717" fmla="*/ 195272 h 1152527"/>
              <a:gd name="connsiteX718" fmla="*/ 3623047 w 5573920"/>
              <a:gd name="connsiteY718" fmla="*/ 268131 h 1152527"/>
              <a:gd name="connsiteX719" fmla="*/ 3695906 w 5573920"/>
              <a:gd name="connsiteY719" fmla="*/ 195272 h 1152527"/>
              <a:gd name="connsiteX720" fmla="*/ 3674946 w 5573920"/>
              <a:gd name="connsiteY720" fmla="*/ 143373 h 1152527"/>
              <a:gd name="connsiteX721" fmla="*/ 3623047 w 5573920"/>
              <a:gd name="connsiteY721" fmla="*/ 122413 h 1152527"/>
              <a:gd name="connsiteX722" fmla="*/ 3065655 w 5573920"/>
              <a:gd name="connsiteY722" fmla="*/ 122413 h 1152527"/>
              <a:gd name="connsiteX723" fmla="*/ 2992796 w 5573920"/>
              <a:gd name="connsiteY723" fmla="*/ 195272 h 1152527"/>
              <a:gd name="connsiteX724" fmla="*/ 3065655 w 5573920"/>
              <a:gd name="connsiteY724" fmla="*/ 268131 h 1152527"/>
              <a:gd name="connsiteX725" fmla="*/ 3138514 w 5573920"/>
              <a:gd name="connsiteY725" fmla="*/ 195272 h 1152527"/>
              <a:gd name="connsiteX726" fmla="*/ 3117554 w 5573920"/>
              <a:gd name="connsiteY726" fmla="*/ 143373 h 1152527"/>
              <a:gd name="connsiteX727" fmla="*/ 3065655 w 5573920"/>
              <a:gd name="connsiteY727" fmla="*/ 122413 h 1152527"/>
              <a:gd name="connsiteX728" fmla="*/ 2508263 w 5573920"/>
              <a:gd name="connsiteY728" fmla="*/ 122413 h 1152527"/>
              <a:gd name="connsiteX729" fmla="*/ 2435404 w 5573920"/>
              <a:gd name="connsiteY729" fmla="*/ 195272 h 1152527"/>
              <a:gd name="connsiteX730" fmla="*/ 2508263 w 5573920"/>
              <a:gd name="connsiteY730" fmla="*/ 268131 h 1152527"/>
              <a:gd name="connsiteX731" fmla="*/ 2581122 w 5573920"/>
              <a:gd name="connsiteY731" fmla="*/ 195272 h 1152527"/>
              <a:gd name="connsiteX732" fmla="*/ 2560162 w 5573920"/>
              <a:gd name="connsiteY732" fmla="*/ 143373 h 1152527"/>
              <a:gd name="connsiteX733" fmla="*/ 2508263 w 5573920"/>
              <a:gd name="connsiteY733" fmla="*/ 122413 h 1152527"/>
              <a:gd name="connsiteX734" fmla="*/ 1950871 w 5573920"/>
              <a:gd name="connsiteY734" fmla="*/ 122413 h 1152527"/>
              <a:gd name="connsiteX735" fmla="*/ 1878012 w 5573920"/>
              <a:gd name="connsiteY735" fmla="*/ 195272 h 1152527"/>
              <a:gd name="connsiteX736" fmla="*/ 1950871 w 5573920"/>
              <a:gd name="connsiteY736" fmla="*/ 268131 h 1152527"/>
              <a:gd name="connsiteX737" fmla="*/ 2023730 w 5573920"/>
              <a:gd name="connsiteY737" fmla="*/ 195272 h 1152527"/>
              <a:gd name="connsiteX738" fmla="*/ 2002770 w 5573920"/>
              <a:gd name="connsiteY738" fmla="*/ 143373 h 1152527"/>
              <a:gd name="connsiteX739" fmla="*/ 1950871 w 5573920"/>
              <a:gd name="connsiteY739" fmla="*/ 122413 h 1152527"/>
              <a:gd name="connsiteX740" fmla="*/ 1672176 w 5573920"/>
              <a:gd name="connsiteY740" fmla="*/ 0 h 1152527"/>
              <a:gd name="connsiteX741" fmla="*/ 2229568 w 5573920"/>
              <a:gd name="connsiteY741" fmla="*/ 0 h 1152527"/>
              <a:gd name="connsiteX742" fmla="*/ 2786960 w 5573920"/>
              <a:gd name="connsiteY742" fmla="*/ 0 h 1152527"/>
              <a:gd name="connsiteX743" fmla="*/ 3344352 w 5573920"/>
              <a:gd name="connsiteY743" fmla="*/ 0 h 1152527"/>
              <a:gd name="connsiteX744" fmla="*/ 3901744 w 5573920"/>
              <a:gd name="connsiteY744" fmla="*/ 0 h 1152527"/>
              <a:gd name="connsiteX745" fmla="*/ 4459136 w 5573920"/>
              <a:gd name="connsiteY745" fmla="*/ 0 h 1152527"/>
              <a:gd name="connsiteX746" fmla="*/ 5016528 w 5573920"/>
              <a:gd name="connsiteY746" fmla="*/ 0 h 1152527"/>
              <a:gd name="connsiteX747" fmla="*/ 5573920 w 5573920"/>
              <a:gd name="connsiteY747" fmla="*/ 0 h 1152527"/>
              <a:gd name="connsiteX748" fmla="*/ 5573920 w 5573920"/>
              <a:gd name="connsiteY748" fmla="*/ 1152525 h 1152527"/>
              <a:gd name="connsiteX749" fmla="*/ 5016528 w 5573920"/>
              <a:gd name="connsiteY749" fmla="*/ 1152525 h 1152527"/>
              <a:gd name="connsiteX750" fmla="*/ 4459136 w 5573920"/>
              <a:gd name="connsiteY750" fmla="*/ 1152525 h 1152527"/>
              <a:gd name="connsiteX751" fmla="*/ 3901744 w 5573920"/>
              <a:gd name="connsiteY751" fmla="*/ 1152525 h 1152527"/>
              <a:gd name="connsiteX752" fmla="*/ 3344352 w 5573920"/>
              <a:gd name="connsiteY752" fmla="*/ 1152525 h 1152527"/>
              <a:gd name="connsiteX753" fmla="*/ 2786960 w 5573920"/>
              <a:gd name="connsiteY753" fmla="*/ 1152525 h 1152527"/>
              <a:gd name="connsiteX754" fmla="*/ 2229568 w 5573920"/>
              <a:gd name="connsiteY754" fmla="*/ 1152525 h 1152527"/>
              <a:gd name="connsiteX755" fmla="*/ 1672176 w 5573920"/>
              <a:gd name="connsiteY755" fmla="*/ 1152525 h 1152527"/>
              <a:gd name="connsiteX756" fmla="*/ 1672176 w 5573920"/>
              <a:gd name="connsiteY756" fmla="*/ 1152526 h 1152527"/>
              <a:gd name="connsiteX757" fmla="*/ 1114784 w 5573920"/>
              <a:gd name="connsiteY757" fmla="*/ 1152526 h 1152527"/>
              <a:gd name="connsiteX758" fmla="*/ 1114784 w 5573920"/>
              <a:gd name="connsiteY758" fmla="*/ 1152527 h 1152527"/>
              <a:gd name="connsiteX759" fmla="*/ 557392 w 5573920"/>
              <a:gd name="connsiteY759" fmla="*/ 1152527 h 1152527"/>
              <a:gd name="connsiteX760" fmla="*/ 0 w 5573920"/>
              <a:gd name="connsiteY760" fmla="*/ 1152527 h 1152527"/>
              <a:gd name="connsiteX761" fmla="*/ 0 w 5573920"/>
              <a:gd name="connsiteY761" fmla="*/ 2 h 1152527"/>
              <a:gd name="connsiteX762" fmla="*/ 557392 w 5573920"/>
              <a:gd name="connsiteY762" fmla="*/ 2 h 1152527"/>
              <a:gd name="connsiteX763" fmla="*/ 1114784 w 5573920"/>
              <a:gd name="connsiteY763" fmla="*/ 2 h 1152527"/>
              <a:gd name="connsiteX764" fmla="*/ 1114784 w 5573920"/>
              <a:gd name="connsiteY764" fmla="*/ 1 h 1152527"/>
              <a:gd name="connsiteX765" fmla="*/ 1672176 w 5573920"/>
              <a:gd name="connsiteY765" fmla="*/ 1 h 11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</a:cxnLst>
            <a:rect l="l" t="t" r="r" b="b"/>
            <a:pathLst>
              <a:path w="5573920" h="1152527">
                <a:moveTo>
                  <a:pt x="919590" y="289384"/>
                </a:moveTo>
                <a:lnTo>
                  <a:pt x="751581" y="290388"/>
                </a:lnTo>
                <a:lnTo>
                  <a:pt x="729448" y="293399"/>
                </a:lnTo>
                <a:lnTo>
                  <a:pt x="710333" y="301429"/>
                </a:lnTo>
                <a:lnTo>
                  <a:pt x="698260" y="310462"/>
                </a:lnTo>
                <a:lnTo>
                  <a:pt x="689206" y="320499"/>
                </a:lnTo>
                <a:lnTo>
                  <a:pt x="680152" y="330536"/>
                </a:lnTo>
                <a:lnTo>
                  <a:pt x="671097" y="347599"/>
                </a:lnTo>
                <a:lnTo>
                  <a:pt x="666067" y="363658"/>
                </a:lnTo>
                <a:lnTo>
                  <a:pt x="664055" y="379717"/>
                </a:lnTo>
                <a:lnTo>
                  <a:pt x="663049" y="617594"/>
                </a:lnTo>
                <a:lnTo>
                  <a:pt x="666067" y="630642"/>
                </a:lnTo>
                <a:lnTo>
                  <a:pt x="672103" y="639675"/>
                </a:lnTo>
                <a:lnTo>
                  <a:pt x="681158" y="646701"/>
                </a:lnTo>
                <a:lnTo>
                  <a:pt x="691218" y="648708"/>
                </a:lnTo>
                <a:lnTo>
                  <a:pt x="703291" y="648708"/>
                </a:lnTo>
                <a:lnTo>
                  <a:pt x="716369" y="643690"/>
                </a:lnTo>
                <a:lnTo>
                  <a:pt x="722405" y="634657"/>
                </a:lnTo>
                <a:lnTo>
                  <a:pt x="727436" y="625623"/>
                </a:lnTo>
                <a:lnTo>
                  <a:pt x="727436" y="405813"/>
                </a:lnTo>
                <a:lnTo>
                  <a:pt x="743532" y="405813"/>
                </a:lnTo>
                <a:lnTo>
                  <a:pt x="743532" y="994985"/>
                </a:lnTo>
                <a:lnTo>
                  <a:pt x="748563" y="1011044"/>
                </a:lnTo>
                <a:lnTo>
                  <a:pt x="754599" y="1018070"/>
                </a:lnTo>
                <a:lnTo>
                  <a:pt x="763653" y="1025095"/>
                </a:lnTo>
                <a:lnTo>
                  <a:pt x="770695" y="1028107"/>
                </a:lnTo>
                <a:lnTo>
                  <a:pt x="782768" y="1030114"/>
                </a:lnTo>
                <a:lnTo>
                  <a:pt x="795846" y="1030114"/>
                </a:lnTo>
                <a:lnTo>
                  <a:pt x="807919" y="1026099"/>
                </a:lnTo>
                <a:lnTo>
                  <a:pt x="816973" y="1018070"/>
                </a:lnTo>
                <a:lnTo>
                  <a:pt x="824016" y="1010040"/>
                </a:lnTo>
                <a:lnTo>
                  <a:pt x="828040" y="998999"/>
                </a:lnTo>
                <a:lnTo>
                  <a:pt x="829046" y="988962"/>
                </a:lnTo>
                <a:lnTo>
                  <a:pt x="828040" y="645697"/>
                </a:lnTo>
                <a:lnTo>
                  <a:pt x="844136" y="646701"/>
                </a:lnTo>
                <a:lnTo>
                  <a:pt x="844136" y="988962"/>
                </a:lnTo>
                <a:lnTo>
                  <a:pt x="846149" y="1003014"/>
                </a:lnTo>
                <a:lnTo>
                  <a:pt x="850173" y="1012047"/>
                </a:lnTo>
                <a:lnTo>
                  <a:pt x="856209" y="1019073"/>
                </a:lnTo>
                <a:lnTo>
                  <a:pt x="865263" y="1026099"/>
                </a:lnTo>
                <a:lnTo>
                  <a:pt x="876330" y="1030114"/>
                </a:lnTo>
                <a:lnTo>
                  <a:pt x="886390" y="1030114"/>
                </a:lnTo>
                <a:lnTo>
                  <a:pt x="898463" y="1030114"/>
                </a:lnTo>
                <a:lnTo>
                  <a:pt x="908523" y="1026099"/>
                </a:lnTo>
                <a:lnTo>
                  <a:pt x="915565" y="1021081"/>
                </a:lnTo>
                <a:lnTo>
                  <a:pt x="921602" y="1014055"/>
                </a:lnTo>
                <a:lnTo>
                  <a:pt x="926632" y="1005022"/>
                </a:lnTo>
                <a:lnTo>
                  <a:pt x="929650" y="992977"/>
                </a:lnTo>
                <a:lnTo>
                  <a:pt x="929650" y="406817"/>
                </a:lnTo>
                <a:lnTo>
                  <a:pt x="944741" y="406817"/>
                </a:lnTo>
                <a:lnTo>
                  <a:pt x="943734" y="618597"/>
                </a:lnTo>
                <a:lnTo>
                  <a:pt x="947759" y="632649"/>
                </a:lnTo>
                <a:lnTo>
                  <a:pt x="954801" y="641683"/>
                </a:lnTo>
                <a:lnTo>
                  <a:pt x="962849" y="646701"/>
                </a:lnTo>
                <a:lnTo>
                  <a:pt x="971904" y="648708"/>
                </a:lnTo>
                <a:lnTo>
                  <a:pt x="982970" y="648708"/>
                </a:lnTo>
                <a:lnTo>
                  <a:pt x="993031" y="646701"/>
                </a:lnTo>
                <a:lnTo>
                  <a:pt x="999067" y="639675"/>
                </a:lnTo>
                <a:lnTo>
                  <a:pt x="1006109" y="631646"/>
                </a:lnTo>
                <a:lnTo>
                  <a:pt x="1009127" y="618597"/>
                </a:lnTo>
                <a:lnTo>
                  <a:pt x="1009127" y="383732"/>
                </a:lnTo>
                <a:lnTo>
                  <a:pt x="1006109" y="361650"/>
                </a:lnTo>
                <a:lnTo>
                  <a:pt x="1000073" y="346595"/>
                </a:lnTo>
                <a:lnTo>
                  <a:pt x="989006" y="326521"/>
                </a:lnTo>
                <a:lnTo>
                  <a:pt x="977940" y="314477"/>
                </a:lnTo>
                <a:lnTo>
                  <a:pt x="963855" y="303436"/>
                </a:lnTo>
                <a:lnTo>
                  <a:pt x="950777" y="296410"/>
                </a:lnTo>
                <a:lnTo>
                  <a:pt x="932668" y="290388"/>
                </a:lnTo>
                <a:close/>
                <a:moveTo>
                  <a:pt x="362198" y="289384"/>
                </a:moveTo>
                <a:lnTo>
                  <a:pt x="194189" y="290388"/>
                </a:lnTo>
                <a:lnTo>
                  <a:pt x="172056" y="293399"/>
                </a:lnTo>
                <a:lnTo>
                  <a:pt x="152941" y="301429"/>
                </a:lnTo>
                <a:lnTo>
                  <a:pt x="140868" y="310462"/>
                </a:lnTo>
                <a:lnTo>
                  <a:pt x="131814" y="320499"/>
                </a:lnTo>
                <a:lnTo>
                  <a:pt x="122760" y="330536"/>
                </a:lnTo>
                <a:lnTo>
                  <a:pt x="113705" y="347599"/>
                </a:lnTo>
                <a:lnTo>
                  <a:pt x="108675" y="363658"/>
                </a:lnTo>
                <a:lnTo>
                  <a:pt x="106663" y="379717"/>
                </a:lnTo>
                <a:lnTo>
                  <a:pt x="105657" y="617594"/>
                </a:lnTo>
                <a:lnTo>
                  <a:pt x="108675" y="630642"/>
                </a:lnTo>
                <a:lnTo>
                  <a:pt x="114711" y="639675"/>
                </a:lnTo>
                <a:lnTo>
                  <a:pt x="123766" y="646701"/>
                </a:lnTo>
                <a:lnTo>
                  <a:pt x="133826" y="648708"/>
                </a:lnTo>
                <a:lnTo>
                  <a:pt x="145899" y="648708"/>
                </a:lnTo>
                <a:lnTo>
                  <a:pt x="158977" y="643690"/>
                </a:lnTo>
                <a:lnTo>
                  <a:pt x="165013" y="634657"/>
                </a:lnTo>
                <a:lnTo>
                  <a:pt x="170044" y="625623"/>
                </a:lnTo>
                <a:lnTo>
                  <a:pt x="170044" y="405813"/>
                </a:lnTo>
                <a:lnTo>
                  <a:pt x="186140" y="405813"/>
                </a:lnTo>
                <a:lnTo>
                  <a:pt x="186140" y="994985"/>
                </a:lnTo>
                <a:lnTo>
                  <a:pt x="191171" y="1011044"/>
                </a:lnTo>
                <a:lnTo>
                  <a:pt x="197207" y="1018070"/>
                </a:lnTo>
                <a:lnTo>
                  <a:pt x="206261" y="1025095"/>
                </a:lnTo>
                <a:lnTo>
                  <a:pt x="213303" y="1028107"/>
                </a:lnTo>
                <a:lnTo>
                  <a:pt x="225376" y="1030114"/>
                </a:lnTo>
                <a:lnTo>
                  <a:pt x="238454" y="1030114"/>
                </a:lnTo>
                <a:lnTo>
                  <a:pt x="250527" y="1026099"/>
                </a:lnTo>
                <a:lnTo>
                  <a:pt x="259581" y="1018070"/>
                </a:lnTo>
                <a:lnTo>
                  <a:pt x="266624" y="1010040"/>
                </a:lnTo>
                <a:lnTo>
                  <a:pt x="270648" y="998999"/>
                </a:lnTo>
                <a:lnTo>
                  <a:pt x="271654" y="988962"/>
                </a:lnTo>
                <a:lnTo>
                  <a:pt x="270648" y="645697"/>
                </a:lnTo>
                <a:lnTo>
                  <a:pt x="286744" y="646701"/>
                </a:lnTo>
                <a:lnTo>
                  <a:pt x="286744" y="988962"/>
                </a:lnTo>
                <a:lnTo>
                  <a:pt x="288757" y="1003014"/>
                </a:lnTo>
                <a:lnTo>
                  <a:pt x="292781" y="1012047"/>
                </a:lnTo>
                <a:lnTo>
                  <a:pt x="298817" y="1019073"/>
                </a:lnTo>
                <a:lnTo>
                  <a:pt x="307871" y="1026099"/>
                </a:lnTo>
                <a:lnTo>
                  <a:pt x="318938" y="1030114"/>
                </a:lnTo>
                <a:lnTo>
                  <a:pt x="328998" y="1030114"/>
                </a:lnTo>
                <a:lnTo>
                  <a:pt x="341071" y="1030114"/>
                </a:lnTo>
                <a:lnTo>
                  <a:pt x="351131" y="1026099"/>
                </a:lnTo>
                <a:lnTo>
                  <a:pt x="358173" y="1021081"/>
                </a:lnTo>
                <a:lnTo>
                  <a:pt x="364210" y="1014055"/>
                </a:lnTo>
                <a:lnTo>
                  <a:pt x="369240" y="1005022"/>
                </a:lnTo>
                <a:lnTo>
                  <a:pt x="372258" y="992977"/>
                </a:lnTo>
                <a:lnTo>
                  <a:pt x="372258" y="406817"/>
                </a:lnTo>
                <a:lnTo>
                  <a:pt x="387349" y="406817"/>
                </a:lnTo>
                <a:lnTo>
                  <a:pt x="386342" y="618597"/>
                </a:lnTo>
                <a:lnTo>
                  <a:pt x="390367" y="632649"/>
                </a:lnTo>
                <a:lnTo>
                  <a:pt x="397409" y="641683"/>
                </a:lnTo>
                <a:lnTo>
                  <a:pt x="405457" y="646701"/>
                </a:lnTo>
                <a:lnTo>
                  <a:pt x="414512" y="648708"/>
                </a:lnTo>
                <a:lnTo>
                  <a:pt x="425578" y="648708"/>
                </a:lnTo>
                <a:lnTo>
                  <a:pt x="435639" y="646701"/>
                </a:lnTo>
                <a:lnTo>
                  <a:pt x="441675" y="639675"/>
                </a:lnTo>
                <a:lnTo>
                  <a:pt x="448717" y="631646"/>
                </a:lnTo>
                <a:lnTo>
                  <a:pt x="451735" y="618597"/>
                </a:lnTo>
                <a:lnTo>
                  <a:pt x="451735" y="383732"/>
                </a:lnTo>
                <a:lnTo>
                  <a:pt x="448717" y="361650"/>
                </a:lnTo>
                <a:lnTo>
                  <a:pt x="442681" y="346595"/>
                </a:lnTo>
                <a:lnTo>
                  <a:pt x="431614" y="326521"/>
                </a:lnTo>
                <a:lnTo>
                  <a:pt x="420548" y="314477"/>
                </a:lnTo>
                <a:lnTo>
                  <a:pt x="406463" y="303436"/>
                </a:lnTo>
                <a:lnTo>
                  <a:pt x="393385" y="296410"/>
                </a:lnTo>
                <a:lnTo>
                  <a:pt x="375276" y="290388"/>
                </a:lnTo>
                <a:close/>
                <a:moveTo>
                  <a:pt x="1476982" y="289383"/>
                </a:moveTo>
                <a:lnTo>
                  <a:pt x="1308973" y="290387"/>
                </a:lnTo>
                <a:lnTo>
                  <a:pt x="1286840" y="293398"/>
                </a:lnTo>
                <a:lnTo>
                  <a:pt x="1267725" y="301428"/>
                </a:lnTo>
                <a:lnTo>
                  <a:pt x="1255652" y="310461"/>
                </a:lnTo>
                <a:lnTo>
                  <a:pt x="1246598" y="320498"/>
                </a:lnTo>
                <a:lnTo>
                  <a:pt x="1237544" y="330535"/>
                </a:lnTo>
                <a:lnTo>
                  <a:pt x="1228489" y="347598"/>
                </a:lnTo>
                <a:lnTo>
                  <a:pt x="1223459" y="363657"/>
                </a:lnTo>
                <a:lnTo>
                  <a:pt x="1221447" y="379716"/>
                </a:lnTo>
                <a:lnTo>
                  <a:pt x="1220441" y="617593"/>
                </a:lnTo>
                <a:lnTo>
                  <a:pt x="1223459" y="630641"/>
                </a:lnTo>
                <a:lnTo>
                  <a:pt x="1229495" y="639674"/>
                </a:lnTo>
                <a:lnTo>
                  <a:pt x="1238550" y="646700"/>
                </a:lnTo>
                <a:lnTo>
                  <a:pt x="1248610" y="648707"/>
                </a:lnTo>
                <a:lnTo>
                  <a:pt x="1260683" y="648707"/>
                </a:lnTo>
                <a:lnTo>
                  <a:pt x="1273761" y="643689"/>
                </a:lnTo>
                <a:lnTo>
                  <a:pt x="1279797" y="634656"/>
                </a:lnTo>
                <a:lnTo>
                  <a:pt x="1284828" y="625622"/>
                </a:lnTo>
                <a:lnTo>
                  <a:pt x="1284828" y="405812"/>
                </a:lnTo>
                <a:lnTo>
                  <a:pt x="1300924" y="405812"/>
                </a:lnTo>
                <a:lnTo>
                  <a:pt x="1300924" y="994984"/>
                </a:lnTo>
                <a:lnTo>
                  <a:pt x="1305955" y="1011043"/>
                </a:lnTo>
                <a:lnTo>
                  <a:pt x="1311991" y="1018069"/>
                </a:lnTo>
                <a:lnTo>
                  <a:pt x="1321045" y="1025094"/>
                </a:lnTo>
                <a:lnTo>
                  <a:pt x="1328087" y="1028106"/>
                </a:lnTo>
                <a:lnTo>
                  <a:pt x="1340160" y="1030113"/>
                </a:lnTo>
                <a:lnTo>
                  <a:pt x="1353238" y="1030113"/>
                </a:lnTo>
                <a:lnTo>
                  <a:pt x="1365311" y="1026098"/>
                </a:lnTo>
                <a:lnTo>
                  <a:pt x="1374365" y="1018069"/>
                </a:lnTo>
                <a:lnTo>
                  <a:pt x="1381408" y="1010039"/>
                </a:lnTo>
                <a:lnTo>
                  <a:pt x="1385432" y="998998"/>
                </a:lnTo>
                <a:lnTo>
                  <a:pt x="1386438" y="988961"/>
                </a:lnTo>
                <a:lnTo>
                  <a:pt x="1385432" y="645696"/>
                </a:lnTo>
                <a:lnTo>
                  <a:pt x="1401528" y="646700"/>
                </a:lnTo>
                <a:lnTo>
                  <a:pt x="1401528" y="988961"/>
                </a:lnTo>
                <a:lnTo>
                  <a:pt x="1403541" y="1003013"/>
                </a:lnTo>
                <a:lnTo>
                  <a:pt x="1407565" y="1012046"/>
                </a:lnTo>
                <a:lnTo>
                  <a:pt x="1413601" y="1019072"/>
                </a:lnTo>
                <a:lnTo>
                  <a:pt x="1422655" y="1026098"/>
                </a:lnTo>
                <a:lnTo>
                  <a:pt x="1433722" y="1030113"/>
                </a:lnTo>
                <a:lnTo>
                  <a:pt x="1443782" y="1030113"/>
                </a:lnTo>
                <a:lnTo>
                  <a:pt x="1455855" y="1030113"/>
                </a:lnTo>
                <a:lnTo>
                  <a:pt x="1465915" y="1026098"/>
                </a:lnTo>
                <a:lnTo>
                  <a:pt x="1472957" y="1021080"/>
                </a:lnTo>
                <a:lnTo>
                  <a:pt x="1478994" y="1014054"/>
                </a:lnTo>
                <a:lnTo>
                  <a:pt x="1484024" y="1005021"/>
                </a:lnTo>
                <a:lnTo>
                  <a:pt x="1487042" y="992976"/>
                </a:lnTo>
                <a:lnTo>
                  <a:pt x="1487042" y="406816"/>
                </a:lnTo>
                <a:lnTo>
                  <a:pt x="1502133" y="406816"/>
                </a:lnTo>
                <a:lnTo>
                  <a:pt x="1501126" y="618596"/>
                </a:lnTo>
                <a:lnTo>
                  <a:pt x="1505151" y="632648"/>
                </a:lnTo>
                <a:lnTo>
                  <a:pt x="1512193" y="641682"/>
                </a:lnTo>
                <a:lnTo>
                  <a:pt x="1520241" y="646700"/>
                </a:lnTo>
                <a:lnTo>
                  <a:pt x="1529296" y="648707"/>
                </a:lnTo>
                <a:lnTo>
                  <a:pt x="1540362" y="648707"/>
                </a:lnTo>
                <a:lnTo>
                  <a:pt x="1550423" y="646700"/>
                </a:lnTo>
                <a:lnTo>
                  <a:pt x="1556459" y="639674"/>
                </a:lnTo>
                <a:lnTo>
                  <a:pt x="1563501" y="631645"/>
                </a:lnTo>
                <a:lnTo>
                  <a:pt x="1566519" y="618596"/>
                </a:lnTo>
                <a:lnTo>
                  <a:pt x="1566519" y="383731"/>
                </a:lnTo>
                <a:lnTo>
                  <a:pt x="1563501" y="361649"/>
                </a:lnTo>
                <a:lnTo>
                  <a:pt x="1557465" y="346594"/>
                </a:lnTo>
                <a:lnTo>
                  <a:pt x="1546398" y="326520"/>
                </a:lnTo>
                <a:lnTo>
                  <a:pt x="1535332" y="314476"/>
                </a:lnTo>
                <a:lnTo>
                  <a:pt x="1521247" y="303435"/>
                </a:lnTo>
                <a:lnTo>
                  <a:pt x="1508169" y="296409"/>
                </a:lnTo>
                <a:lnTo>
                  <a:pt x="1490060" y="290387"/>
                </a:lnTo>
                <a:close/>
                <a:moveTo>
                  <a:pt x="5378726" y="289382"/>
                </a:moveTo>
                <a:lnTo>
                  <a:pt x="5210717" y="290386"/>
                </a:lnTo>
                <a:lnTo>
                  <a:pt x="5188584" y="293397"/>
                </a:lnTo>
                <a:lnTo>
                  <a:pt x="5169469" y="301427"/>
                </a:lnTo>
                <a:lnTo>
                  <a:pt x="5157397" y="310460"/>
                </a:lnTo>
                <a:lnTo>
                  <a:pt x="5148342" y="320497"/>
                </a:lnTo>
                <a:lnTo>
                  <a:pt x="5139288" y="330534"/>
                </a:lnTo>
                <a:lnTo>
                  <a:pt x="5130234" y="347597"/>
                </a:lnTo>
                <a:lnTo>
                  <a:pt x="5125204" y="363656"/>
                </a:lnTo>
                <a:lnTo>
                  <a:pt x="5123191" y="379715"/>
                </a:lnTo>
                <a:lnTo>
                  <a:pt x="5122185" y="617592"/>
                </a:lnTo>
                <a:lnTo>
                  <a:pt x="5125204" y="630640"/>
                </a:lnTo>
                <a:lnTo>
                  <a:pt x="5131240" y="639673"/>
                </a:lnTo>
                <a:lnTo>
                  <a:pt x="5140294" y="646699"/>
                </a:lnTo>
                <a:lnTo>
                  <a:pt x="5150354" y="648706"/>
                </a:lnTo>
                <a:lnTo>
                  <a:pt x="5162427" y="648706"/>
                </a:lnTo>
                <a:lnTo>
                  <a:pt x="5175506" y="643688"/>
                </a:lnTo>
                <a:lnTo>
                  <a:pt x="5181542" y="634655"/>
                </a:lnTo>
                <a:lnTo>
                  <a:pt x="5186572" y="625621"/>
                </a:lnTo>
                <a:lnTo>
                  <a:pt x="5186572" y="405811"/>
                </a:lnTo>
                <a:lnTo>
                  <a:pt x="5202669" y="405811"/>
                </a:lnTo>
                <a:lnTo>
                  <a:pt x="5202669" y="994983"/>
                </a:lnTo>
                <a:lnTo>
                  <a:pt x="5207699" y="1011042"/>
                </a:lnTo>
                <a:lnTo>
                  <a:pt x="5213735" y="1018068"/>
                </a:lnTo>
                <a:lnTo>
                  <a:pt x="5222789" y="1025093"/>
                </a:lnTo>
                <a:lnTo>
                  <a:pt x="5229832" y="1028105"/>
                </a:lnTo>
                <a:lnTo>
                  <a:pt x="5241904" y="1030112"/>
                </a:lnTo>
                <a:lnTo>
                  <a:pt x="5254983" y="1030112"/>
                </a:lnTo>
                <a:lnTo>
                  <a:pt x="5267055" y="1026097"/>
                </a:lnTo>
                <a:lnTo>
                  <a:pt x="5276110" y="1018068"/>
                </a:lnTo>
                <a:lnTo>
                  <a:pt x="5283152" y="1010038"/>
                </a:lnTo>
                <a:lnTo>
                  <a:pt x="5287176" y="998997"/>
                </a:lnTo>
                <a:lnTo>
                  <a:pt x="5288182" y="988960"/>
                </a:lnTo>
                <a:lnTo>
                  <a:pt x="5287176" y="645695"/>
                </a:lnTo>
                <a:lnTo>
                  <a:pt x="5303273" y="646699"/>
                </a:lnTo>
                <a:lnTo>
                  <a:pt x="5303273" y="988960"/>
                </a:lnTo>
                <a:lnTo>
                  <a:pt x="5305285" y="1003012"/>
                </a:lnTo>
                <a:lnTo>
                  <a:pt x="5309309" y="1012045"/>
                </a:lnTo>
                <a:lnTo>
                  <a:pt x="5315345" y="1019071"/>
                </a:lnTo>
                <a:lnTo>
                  <a:pt x="5324400" y="1026097"/>
                </a:lnTo>
                <a:lnTo>
                  <a:pt x="5335466" y="1030112"/>
                </a:lnTo>
                <a:lnTo>
                  <a:pt x="5345527" y="1030112"/>
                </a:lnTo>
                <a:lnTo>
                  <a:pt x="5357599" y="1030112"/>
                </a:lnTo>
                <a:lnTo>
                  <a:pt x="5367660" y="1026097"/>
                </a:lnTo>
                <a:lnTo>
                  <a:pt x="5374702" y="1021079"/>
                </a:lnTo>
                <a:lnTo>
                  <a:pt x="5380738" y="1014053"/>
                </a:lnTo>
                <a:lnTo>
                  <a:pt x="5385768" y="1005020"/>
                </a:lnTo>
                <a:lnTo>
                  <a:pt x="5388786" y="992975"/>
                </a:lnTo>
                <a:lnTo>
                  <a:pt x="5388786" y="406815"/>
                </a:lnTo>
                <a:lnTo>
                  <a:pt x="5403877" y="406815"/>
                </a:lnTo>
                <a:lnTo>
                  <a:pt x="5402871" y="618595"/>
                </a:lnTo>
                <a:lnTo>
                  <a:pt x="5406895" y="632647"/>
                </a:lnTo>
                <a:lnTo>
                  <a:pt x="5413937" y="641681"/>
                </a:lnTo>
                <a:lnTo>
                  <a:pt x="5421986" y="646699"/>
                </a:lnTo>
                <a:lnTo>
                  <a:pt x="5431040" y="648706"/>
                </a:lnTo>
                <a:lnTo>
                  <a:pt x="5442107" y="648706"/>
                </a:lnTo>
                <a:lnTo>
                  <a:pt x="5452167" y="646699"/>
                </a:lnTo>
                <a:lnTo>
                  <a:pt x="5458203" y="639673"/>
                </a:lnTo>
                <a:lnTo>
                  <a:pt x="5465246" y="631644"/>
                </a:lnTo>
                <a:lnTo>
                  <a:pt x="5468264" y="618595"/>
                </a:lnTo>
                <a:lnTo>
                  <a:pt x="5468264" y="383730"/>
                </a:lnTo>
                <a:lnTo>
                  <a:pt x="5465246" y="361648"/>
                </a:lnTo>
                <a:lnTo>
                  <a:pt x="5459209" y="346593"/>
                </a:lnTo>
                <a:lnTo>
                  <a:pt x="5448143" y="326519"/>
                </a:lnTo>
                <a:lnTo>
                  <a:pt x="5437076" y="314475"/>
                </a:lnTo>
                <a:lnTo>
                  <a:pt x="5422992" y="303434"/>
                </a:lnTo>
                <a:lnTo>
                  <a:pt x="5409913" y="296408"/>
                </a:lnTo>
                <a:lnTo>
                  <a:pt x="5391804" y="290386"/>
                </a:lnTo>
                <a:close/>
                <a:moveTo>
                  <a:pt x="4821334" y="289382"/>
                </a:moveTo>
                <a:lnTo>
                  <a:pt x="4653324" y="290386"/>
                </a:lnTo>
                <a:lnTo>
                  <a:pt x="4631192" y="293397"/>
                </a:lnTo>
                <a:lnTo>
                  <a:pt x="4612077" y="301427"/>
                </a:lnTo>
                <a:lnTo>
                  <a:pt x="4600004" y="310460"/>
                </a:lnTo>
                <a:lnTo>
                  <a:pt x="4590950" y="320497"/>
                </a:lnTo>
                <a:lnTo>
                  <a:pt x="4581895" y="330534"/>
                </a:lnTo>
                <a:lnTo>
                  <a:pt x="4572841" y="347597"/>
                </a:lnTo>
                <a:lnTo>
                  <a:pt x="4567811" y="363656"/>
                </a:lnTo>
                <a:lnTo>
                  <a:pt x="4565799" y="379715"/>
                </a:lnTo>
                <a:lnTo>
                  <a:pt x="4564793" y="617592"/>
                </a:lnTo>
                <a:lnTo>
                  <a:pt x="4567811" y="630640"/>
                </a:lnTo>
                <a:lnTo>
                  <a:pt x="4573847" y="639673"/>
                </a:lnTo>
                <a:lnTo>
                  <a:pt x="4582902" y="646699"/>
                </a:lnTo>
                <a:lnTo>
                  <a:pt x="4592962" y="648706"/>
                </a:lnTo>
                <a:lnTo>
                  <a:pt x="4605035" y="648706"/>
                </a:lnTo>
                <a:lnTo>
                  <a:pt x="4618113" y="643688"/>
                </a:lnTo>
                <a:lnTo>
                  <a:pt x="4624149" y="634655"/>
                </a:lnTo>
                <a:lnTo>
                  <a:pt x="4629180" y="625621"/>
                </a:lnTo>
                <a:lnTo>
                  <a:pt x="4629180" y="405811"/>
                </a:lnTo>
                <a:lnTo>
                  <a:pt x="4645276" y="405811"/>
                </a:lnTo>
                <a:lnTo>
                  <a:pt x="4645276" y="994983"/>
                </a:lnTo>
                <a:lnTo>
                  <a:pt x="4650306" y="1011042"/>
                </a:lnTo>
                <a:lnTo>
                  <a:pt x="4656343" y="1018068"/>
                </a:lnTo>
                <a:lnTo>
                  <a:pt x="4665397" y="1025093"/>
                </a:lnTo>
                <a:lnTo>
                  <a:pt x="4672439" y="1028105"/>
                </a:lnTo>
                <a:lnTo>
                  <a:pt x="4684512" y="1030112"/>
                </a:lnTo>
                <a:lnTo>
                  <a:pt x="4697590" y="1030112"/>
                </a:lnTo>
                <a:lnTo>
                  <a:pt x="4709663" y="1026097"/>
                </a:lnTo>
                <a:lnTo>
                  <a:pt x="4718717" y="1018068"/>
                </a:lnTo>
                <a:lnTo>
                  <a:pt x="4725760" y="1010038"/>
                </a:lnTo>
                <a:lnTo>
                  <a:pt x="4729784" y="998997"/>
                </a:lnTo>
                <a:lnTo>
                  <a:pt x="4730790" y="988960"/>
                </a:lnTo>
                <a:lnTo>
                  <a:pt x="4729784" y="645695"/>
                </a:lnTo>
                <a:lnTo>
                  <a:pt x="4745880" y="646699"/>
                </a:lnTo>
                <a:lnTo>
                  <a:pt x="4745880" y="988960"/>
                </a:lnTo>
                <a:lnTo>
                  <a:pt x="4747892" y="1003012"/>
                </a:lnTo>
                <a:lnTo>
                  <a:pt x="4751917" y="1012045"/>
                </a:lnTo>
                <a:lnTo>
                  <a:pt x="4757953" y="1019071"/>
                </a:lnTo>
                <a:lnTo>
                  <a:pt x="4767007" y="1026097"/>
                </a:lnTo>
                <a:lnTo>
                  <a:pt x="4778074" y="1030112"/>
                </a:lnTo>
                <a:lnTo>
                  <a:pt x="4788134" y="1030112"/>
                </a:lnTo>
                <a:lnTo>
                  <a:pt x="4800206" y="1030112"/>
                </a:lnTo>
                <a:lnTo>
                  <a:pt x="4810267" y="1026097"/>
                </a:lnTo>
                <a:lnTo>
                  <a:pt x="4817309" y="1021079"/>
                </a:lnTo>
                <a:lnTo>
                  <a:pt x="4823345" y="1014053"/>
                </a:lnTo>
                <a:lnTo>
                  <a:pt x="4828376" y="1005020"/>
                </a:lnTo>
                <a:lnTo>
                  <a:pt x="4831394" y="992975"/>
                </a:lnTo>
                <a:lnTo>
                  <a:pt x="4831394" y="406815"/>
                </a:lnTo>
                <a:lnTo>
                  <a:pt x="4846484" y="406815"/>
                </a:lnTo>
                <a:lnTo>
                  <a:pt x="4845478" y="618595"/>
                </a:lnTo>
                <a:lnTo>
                  <a:pt x="4849502" y="632647"/>
                </a:lnTo>
                <a:lnTo>
                  <a:pt x="4856545" y="641681"/>
                </a:lnTo>
                <a:lnTo>
                  <a:pt x="4864593" y="646699"/>
                </a:lnTo>
                <a:lnTo>
                  <a:pt x="4873648" y="648706"/>
                </a:lnTo>
                <a:lnTo>
                  <a:pt x="4884714" y="648706"/>
                </a:lnTo>
                <a:lnTo>
                  <a:pt x="4894774" y="646699"/>
                </a:lnTo>
                <a:lnTo>
                  <a:pt x="4900811" y="639673"/>
                </a:lnTo>
                <a:lnTo>
                  <a:pt x="4907853" y="631644"/>
                </a:lnTo>
                <a:lnTo>
                  <a:pt x="4910871" y="618595"/>
                </a:lnTo>
                <a:lnTo>
                  <a:pt x="4910871" y="383730"/>
                </a:lnTo>
                <a:lnTo>
                  <a:pt x="4907853" y="361648"/>
                </a:lnTo>
                <a:lnTo>
                  <a:pt x="4901817" y="346593"/>
                </a:lnTo>
                <a:lnTo>
                  <a:pt x="4890750" y="326519"/>
                </a:lnTo>
                <a:lnTo>
                  <a:pt x="4879684" y="314475"/>
                </a:lnTo>
                <a:lnTo>
                  <a:pt x="4865599" y="303434"/>
                </a:lnTo>
                <a:lnTo>
                  <a:pt x="4852521" y="296408"/>
                </a:lnTo>
                <a:lnTo>
                  <a:pt x="4834412" y="290386"/>
                </a:lnTo>
                <a:close/>
                <a:moveTo>
                  <a:pt x="4263942" y="289382"/>
                </a:moveTo>
                <a:lnTo>
                  <a:pt x="4095932" y="290386"/>
                </a:lnTo>
                <a:lnTo>
                  <a:pt x="4073800" y="293397"/>
                </a:lnTo>
                <a:lnTo>
                  <a:pt x="4054685" y="301427"/>
                </a:lnTo>
                <a:lnTo>
                  <a:pt x="4042612" y="310460"/>
                </a:lnTo>
                <a:lnTo>
                  <a:pt x="4033558" y="320497"/>
                </a:lnTo>
                <a:lnTo>
                  <a:pt x="4024503" y="330534"/>
                </a:lnTo>
                <a:lnTo>
                  <a:pt x="4015449" y="347597"/>
                </a:lnTo>
                <a:lnTo>
                  <a:pt x="4010419" y="363656"/>
                </a:lnTo>
                <a:lnTo>
                  <a:pt x="4008407" y="379715"/>
                </a:lnTo>
                <a:lnTo>
                  <a:pt x="4007401" y="617592"/>
                </a:lnTo>
                <a:lnTo>
                  <a:pt x="4010419" y="630640"/>
                </a:lnTo>
                <a:lnTo>
                  <a:pt x="4016455" y="639673"/>
                </a:lnTo>
                <a:lnTo>
                  <a:pt x="4025510" y="646699"/>
                </a:lnTo>
                <a:lnTo>
                  <a:pt x="4035570" y="648706"/>
                </a:lnTo>
                <a:lnTo>
                  <a:pt x="4047643" y="648706"/>
                </a:lnTo>
                <a:lnTo>
                  <a:pt x="4060721" y="643688"/>
                </a:lnTo>
                <a:lnTo>
                  <a:pt x="4066757" y="634655"/>
                </a:lnTo>
                <a:lnTo>
                  <a:pt x="4071788" y="625621"/>
                </a:lnTo>
                <a:lnTo>
                  <a:pt x="4071788" y="405811"/>
                </a:lnTo>
                <a:lnTo>
                  <a:pt x="4087884" y="405811"/>
                </a:lnTo>
                <a:lnTo>
                  <a:pt x="4087884" y="994983"/>
                </a:lnTo>
                <a:lnTo>
                  <a:pt x="4092914" y="1011042"/>
                </a:lnTo>
                <a:lnTo>
                  <a:pt x="4098951" y="1018068"/>
                </a:lnTo>
                <a:lnTo>
                  <a:pt x="4108005" y="1025093"/>
                </a:lnTo>
                <a:lnTo>
                  <a:pt x="4115047" y="1028105"/>
                </a:lnTo>
                <a:lnTo>
                  <a:pt x="4127120" y="1030112"/>
                </a:lnTo>
                <a:lnTo>
                  <a:pt x="4140198" y="1030112"/>
                </a:lnTo>
                <a:lnTo>
                  <a:pt x="4152271" y="1026097"/>
                </a:lnTo>
                <a:lnTo>
                  <a:pt x="4161325" y="1018068"/>
                </a:lnTo>
                <a:lnTo>
                  <a:pt x="4168368" y="1010038"/>
                </a:lnTo>
                <a:lnTo>
                  <a:pt x="4172392" y="998997"/>
                </a:lnTo>
                <a:lnTo>
                  <a:pt x="4173398" y="988960"/>
                </a:lnTo>
                <a:lnTo>
                  <a:pt x="4172392" y="645695"/>
                </a:lnTo>
                <a:lnTo>
                  <a:pt x="4188488" y="646699"/>
                </a:lnTo>
                <a:lnTo>
                  <a:pt x="4188488" y="988960"/>
                </a:lnTo>
                <a:lnTo>
                  <a:pt x="4190500" y="1003012"/>
                </a:lnTo>
                <a:lnTo>
                  <a:pt x="4194525" y="1012045"/>
                </a:lnTo>
                <a:lnTo>
                  <a:pt x="4200561" y="1019071"/>
                </a:lnTo>
                <a:lnTo>
                  <a:pt x="4209615" y="1026097"/>
                </a:lnTo>
                <a:lnTo>
                  <a:pt x="4220682" y="1030112"/>
                </a:lnTo>
                <a:lnTo>
                  <a:pt x="4230742" y="1030112"/>
                </a:lnTo>
                <a:lnTo>
                  <a:pt x="4242814" y="1030112"/>
                </a:lnTo>
                <a:lnTo>
                  <a:pt x="4252875" y="1026097"/>
                </a:lnTo>
                <a:lnTo>
                  <a:pt x="4259917" y="1021079"/>
                </a:lnTo>
                <a:lnTo>
                  <a:pt x="4265953" y="1014053"/>
                </a:lnTo>
                <a:lnTo>
                  <a:pt x="4270984" y="1005020"/>
                </a:lnTo>
                <a:lnTo>
                  <a:pt x="4274002" y="992975"/>
                </a:lnTo>
                <a:lnTo>
                  <a:pt x="4274002" y="406815"/>
                </a:lnTo>
                <a:lnTo>
                  <a:pt x="4289092" y="406815"/>
                </a:lnTo>
                <a:lnTo>
                  <a:pt x="4288086" y="618595"/>
                </a:lnTo>
                <a:lnTo>
                  <a:pt x="4292110" y="632647"/>
                </a:lnTo>
                <a:lnTo>
                  <a:pt x="4299153" y="641681"/>
                </a:lnTo>
                <a:lnTo>
                  <a:pt x="4307201" y="646699"/>
                </a:lnTo>
                <a:lnTo>
                  <a:pt x="4316256" y="648706"/>
                </a:lnTo>
                <a:lnTo>
                  <a:pt x="4327322" y="648706"/>
                </a:lnTo>
                <a:lnTo>
                  <a:pt x="4337382" y="646699"/>
                </a:lnTo>
                <a:lnTo>
                  <a:pt x="4343419" y="639673"/>
                </a:lnTo>
                <a:lnTo>
                  <a:pt x="4350461" y="631644"/>
                </a:lnTo>
                <a:lnTo>
                  <a:pt x="4353479" y="618595"/>
                </a:lnTo>
                <a:lnTo>
                  <a:pt x="4353479" y="383730"/>
                </a:lnTo>
                <a:lnTo>
                  <a:pt x="4350461" y="361648"/>
                </a:lnTo>
                <a:lnTo>
                  <a:pt x="4344425" y="346593"/>
                </a:lnTo>
                <a:lnTo>
                  <a:pt x="4333358" y="326519"/>
                </a:lnTo>
                <a:lnTo>
                  <a:pt x="4322292" y="314475"/>
                </a:lnTo>
                <a:lnTo>
                  <a:pt x="4308207" y="303434"/>
                </a:lnTo>
                <a:lnTo>
                  <a:pt x="4295129" y="296408"/>
                </a:lnTo>
                <a:lnTo>
                  <a:pt x="4277020" y="290386"/>
                </a:lnTo>
                <a:close/>
                <a:moveTo>
                  <a:pt x="3706550" y="289382"/>
                </a:moveTo>
                <a:lnTo>
                  <a:pt x="3538540" y="290386"/>
                </a:lnTo>
                <a:lnTo>
                  <a:pt x="3516408" y="293397"/>
                </a:lnTo>
                <a:lnTo>
                  <a:pt x="3497293" y="301427"/>
                </a:lnTo>
                <a:lnTo>
                  <a:pt x="3485220" y="310460"/>
                </a:lnTo>
                <a:lnTo>
                  <a:pt x="3476166" y="320497"/>
                </a:lnTo>
                <a:lnTo>
                  <a:pt x="3467111" y="330534"/>
                </a:lnTo>
                <a:lnTo>
                  <a:pt x="3458057" y="347597"/>
                </a:lnTo>
                <a:lnTo>
                  <a:pt x="3453027" y="363656"/>
                </a:lnTo>
                <a:lnTo>
                  <a:pt x="3451015" y="379715"/>
                </a:lnTo>
                <a:lnTo>
                  <a:pt x="3450009" y="617592"/>
                </a:lnTo>
                <a:lnTo>
                  <a:pt x="3453027" y="630640"/>
                </a:lnTo>
                <a:lnTo>
                  <a:pt x="3459063" y="639673"/>
                </a:lnTo>
                <a:lnTo>
                  <a:pt x="3468118" y="646699"/>
                </a:lnTo>
                <a:lnTo>
                  <a:pt x="3478178" y="648706"/>
                </a:lnTo>
                <a:lnTo>
                  <a:pt x="3490251" y="648706"/>
                </a:lnTo>
                <a:lnTo>
                  <a:pt x="3503329" y="643688"/>
                </a:lnTo>
                <a:lnTo>
                  <a:pt x="3509365" y="634655"/>
                </a:lnTo>
                <a:lnTo>
                  <a:pt x="3514396" y="625621"/>
                </a:lnTo>
                <a:lnTo>
                  <a:pt x="3514396" y="405811"/>
                </a:lnTo>
                <a:lnTo>
                  <a:pt x="3530492" y="405811"/>
                </a:lnTo>
                <a:lnTo>
                  <a:pt x="3530492" y="994983"/>
                </a:lnTo>
                <a:lnTo>
                  <a:pt x="3535522" y="1011042"/>
                </a:lnTo>
                <a:lnTo>
                  <a:pt x="3541559" y="1018068"/>
                </a:lnTo>
                <a:lnTo>
                  <a:pt x="3550613" y="1025093"/>
                </a:lnTo>
                <a:lnTo>
                  <a:pt x="3557655" y="1028105"/>
                </a:lnTo>
                <a:lnTo>
                  <a:pt x="3569728" y="1030112"/>
                </a:lnTo>
                <a:lnTo>
                  <a:pt x="3582806" y="1030112"/>
                </a:lnTo>
                <a:lnTo>
                  <a:pt x="3594879" y="1026097"/>
                </a:lnTo>
                <a:lnTo>
                  <a:pt x="3603933" y="1018068"/>
                </a:lnTo>
                <a:lnTo>
                  <a:pt x="3610976" y="1010038"/>
                </a:lnTo>
                <a:lnTo>
                  <a:pt x="3615000" y="998997"/>
                </a:lnTo>
                <a:lnTo>
                  <a:pt x="3616006" y="988960"/>
                </a:lnTo>
                <a:lnTo>
                  <a:pt x="3615000" y="645695"/>
                </a:lnTo>
                <a:lnTo>
                  <a:pt x="3631096" y="646699"/>
                </a:lnTo>
                <a:lnTo>
                  <a:pt x="3631096" y="988960"/>
                </a:lnTo>
                <a:lnTo>
                  <a:pt x="3633108" y="1003012"/>
                </a:lnTo>
                <a:lnTo>
                  <a:pt x="3637133" y="1012045"/>
                </a:lnTo>
                <a:lnTo>
                  <a:pt x="3643169" y="1019071"/>
                </a:lnTo>
                <a:lnTo>
                  <a:pt x="3652223" y="1026097"/>
                </a:lnTo>
                <a:lnTo>
                  <a:pt x="3663290" y="1030112"/>
                </a:lnTo>
                <a:lnTo>
                  <a:pt x="3673350" y="1030112"/>
                </a:lnTo>
                <a:lnTo>
                  <a:pt x="3685422" y="1030112"/>
                </a:lnTo>
                <a:lnTo>
                  <a:pt x="3695483" y="1026097"/>
                </a:lnTo>
                <a:lnTo>
                  <a:pt x="3702525" y="1021079"/>
                </a:lnTo>
                <a:lnTo>
                  <a:pt x="3708561" y="1014053"/>
                </a:lnTo>
                <a:lnTo>
                  <a:pt x="3713592" y="1005020"/>
                </a:lnTo>
                <a:lnTo>
                  <a:pt x="3716610" y="992975"/>
                </a:lnTo>
                <a:lnTo>
                  <a:pt x="3716610" y="406815"/>
                </a:lnTo>
                <a:lnTo>
                  <a:pt x="3731700" y="406815"/>
                </a:lnTo>
                <a:lnTo>
                  <a:pt x="3730694" y="618595"/>
                </a:lnTo>
                <a:lnTo>
                  <a:pt x="3734718" y="632647"/>
                </a:lnTo>
                <a:lnTo>
                  <a:pt x="3741761" y="641681"/>
                </a:lnTo>
                <a:lnTo>
                  <a:pt x="3749809" y="646699"/>
                </a:lnTo>
                <a:lnTo>
                  <a:pt x="3758864" y="648706"/>
                </a:lnTo>
                <a:lnTo>
                  <a:pt x="3769930" y="648706"/>
                </a:lnTo>
                <a:lnTo>
                  <a:pt x="3779990" y="646699"/>
                </a:lnTo>
                <a:lnTo>
                  <a:pt x="3786027" y="639673"/>
                </a:lnTo>
                <a:lnTo>
                  <a:pt x="3793069" y="631644"/>
                </a:lnTo>
                <a:lnTo>
                  <a:pt x="3796087" y="618595"/>
                </a:lnTo>
                <a:lnTo>
                  <a:pt x="3796087" y="383730"/>
                </a:lnTo>
                <a:lnTo>
                  <a:pt x="3793069" y="361648"/>
                </a:lnTo>
                <a:lnTo>
                  <a:pt x="3787033" y="346593"/>
                </a:lnTo>
                <a:lnTo>
                  <a:pt x="3775966" y="326519"/>
                </a:lnTo>
                <a:lnTo>
                  <a:pt x="3764900" y="314475"/>
                </a:lnTo>
                <a:lnTo>
                  <a:pt x="3750815" y="303434"/>
                </a:lnTo>
                <a:lnTo>
                  <a:pt x="3737737" y="296408"/>
                </a:lnTo>
                <a:lnTo>
                  <a:pt x="3719628" y="290386"/>
                </a:lnTo>
                <a:close/>
                <a:moveTo>
                  <a:pt x="3149158" y="289382"/>
                </a:moveTo>
                <a:lnTo>
                  <a:pt x="2981148" y="290386"/>
                </a:lnTo>
                <a:lnTo>
                  <a:pt x="2959016" y="293397"/>
                </a:lnTo>
                <a:lnTo>
                  <a:pt x="2939901" y="301427"/>
                </a:lnTo>
                <a:lnTo>
                  <a:pt x="2927828" y="310460"/>
                </a:lnTo>
                <a:lnTo>
                  <a:pt x="2918774" y="320497"/>
                </a:lnTo>
                <a:lnTo>
                  <a:pt x="2909719" y="330534"/>
                </a:lnTo>
                <a:lnTo>
                  <a:pt x="2900665" y="347597"/>
                </a:lnTo>
                <a:lnTo>
                  <a:pt x="2895635" y="363656"/>
                </a:lnTo>
                <a:lnTo>
                  <a:pt x="2893623" y="379715"/>
                </a:lnTo>
                <a:lnTo>
                  <a:pt x="2892617" y="617592"/>
                </a:lnTo>
                <a:lnTo>
                  <a:pt x="2895635" y="630640"/>
                </a:lnTo>
                <a:lnTo>
                  <a:pt x="2901671" y="639673"/>
                </a:lnTo>
                <a:lnTo>
                  <a:pt x="2910726" y="646699"/>
                </a:lnTo>
                <a:lnTo>
                  <a:pt x="2920786" y="648706"/>
                </a:lnTo>
                <a:lnTo>
                  <a:pt x="2932859" y="648706"/>
                </a:lnTo>
                <a:lnTo>
                  <a:pt x="2945937" y="643688"/>
                </a:lnTo>
                <a:lnTo>
                  <a:pt x="2951973" y="634655"/>
                </a:lnTo>
                <a:lnTo>
                  <a:pt x="2957004" y="625621"/>
                </a:lnTo>
                <a:lnTo>
                  <a:pt x="2957004" y="405811"/>
                </a:lnTo>
                <a:lnTo>
                  <a:pt x="2973100" y="405811"/>
                </a:lnTo>
                <a:lnTo>
                  <a:pt x="2973100" y="994983"/>
                </a:lnTo>
                <a:lnTo>
                  <a:pt x="2978130" y="1011042"/>
                </a:lnTo>
                <a:lnTo>
                  <a:pt x="2984167" y="1018068"/>
                </a:lnTo>
                <a:lnTo>
                  <a:pt x="2993221" y="1025093"/>
                </a:lnTo>
                <a:lnTo>
                  <a:pt x="3000263" y="1028105"/>
                </a:lnTo>
                <a:lnTo>
                  <a:pt x="3012336" y="1030112"/>
                </a:lnTo>
                <a:lnTo>
                  <a:pt x="3025414" y="1030112"/>
                </a:lnTo>
                <a:lnTo>
                  <a:pt x="3037487" y="1026097"/>
                </a:lnTo>
                <a:lnTo>
                  <a:pt x="3046541" y="1018068"/>
                </a:lnTo>
                <a:lnTo>
                  <a:pt x="3053584" y="1010038"/>
                </a:lnTo>
                <a:lnTo>
                  <a:pt x="3057608" y="998997"/>
                </a:lnTo>
                <a:lnTo>
                  <a:pt x="3058614" y="988960"/>
                </a:lnTo>
                <a:lnTo>
                  <a:pt x="3057608" y="645695"/>
                </a:lnTo>
                <a:lnTo>
                  <a:pt x="3073704" y="646699"/>
                </a:lnTo>
                <a:lnTo>
                  <a:pt x="3073704" y="988960"/>
                </a:lnTo>
                <a:lnTo>
                  <a:pt x="3075716" y="1003012"/>
                </a:lnTo>
                <a:lnTo>
                  <a:pt x="3079741" y="1012045"/>
                </a:lnTo>
                <a:lnTo>
                  <a:pt x="3085777" y="1019071"/>
                </a:lnTo>
                <a:lnTo>
                  <a:pt x="3094831" y="1026097"/>
                </a:lnTo>
                <a:lnTo>
                  <a:pt x="3105898" y="1030112"/>
                </a:lnTo>
                <a:lnTo>
                  <a:pt x="3115958" y="1030112"/>
                </a:lnTo>
                <a:lnTo>
                  <a:pt x="3128030" y="1030112"/>
                </a:lnTo>
                <a:lnTo>
                  <a:pt x="3138091" y="1026097"/>
                </a:lnTo>
                <a:lnTo>
                  <a:pt x="3145133" y="1021079"/>
                </a:lnTo>
                <a:lnTo>
                  <a:pt x="3151169" y="1014053"/>
                </a:lnTo>
                <a:lnTo>
                  <a:pt x="3156200" y="1005020"/>
                </a:lnTo>
                <a:lnTo>
                  <a:pt x="3159218" y="992975"/>
                </a:lnTo>
                <a:lnTo>
                  <a:pt x="3159218" y="406815"/>
                </a:lnTo>
                <a:lnTo>
                  <a:pt x="3174308" y="406815"/>
                </a:lnTo>
                <a:lnTo>
                  <a:pt x="3173302" y="618595"/>
                </a:lnTo>
                <a:lnTo>
                  <a:pt x="3177326" y="632647"/>
                </a:lnTo>
                <a:lnTo>
                  <a:pt x="3184369" y="641681"/>
                </a:lnTo>
                <a:lnTo>
                  <a:pt x="3192417" y="646699"/>
                </a:lnTo>
                <a:lnTo>
                  <a:pt x="3201472" y="648706"/>
                </a:lnTo>
                <a:lnTo>
                  <a:pt x="3212538" y="648706"/>
                </a:lnTo>
                <a:lnTo>
                  <a:pt x="3222598" y="646699"/>
                </a:lnTo>
                <a:lnTo>
                  <a:pt x="3228635" y="639673"/>
                </a:lnTo>
                <a:lnTo>
                  <a:pt x="3235677" y="631644"/>
                </a:lnTo>
                <a:lnTo>
                  <a:pt x="3238695" y="618595"/>
                </a:lnTo>
                <a:lnTo>
                  <a:pt x="3238695" y="383730"/>
                </a:lnTo>
                <a:lnTo>
                  <a:pt x="3235677" y="361648"/>
                </a:lnTo>
                <a:lnTo>
                  <a:pt x="3229641" y="346593"/>
                </a:lnTo>
                <a:lnTo>
                  <a:pt x="3218574" y="326519"/>
                </a:lnTo>
                <a:lnTo>
                  <a:pt x="3207508" y="314475"/>
                </a:lnTo>
                <a:lnTo>
                  <a:pt x="3193423" y="303434"/>
                </a:lnTo>
                <a:lnTo>
                  <a:pt x="3180345" y="296408"/>
                </a:lnTo>
                <a:lnTo>
                  <a:pt x="3162236" y="290386"/>
                </a:lnTo>
                <a:close/>
                <a:moveTo>
                  <a:pt x="2591766" y="289382"/>
                </a:moveTo>
                <a:lnTo>
                  <a:pt x="2423756" y="290386"/>
                </a:lnTo>
                <a:lnTo>
                  <a:pt x="2401624" y="293397"/>
                </a:lnTo>
                <a:lnTo>
                  <a:pt x="2382509" y="301427"/>
                </a:lnTo>
                <a:lnTo>
                  <a:pt x="2370436" y="310460"/>
                </a:lnTo>
                <a:lnTo>
                  <a:pt x="2361382" y="320497"/>
                </a:lnTo>
                <a:lnTo>
                  <a:pt x="2352327" y="330534"/>
                </a:lnTo>
                <a:lnTo>
                  <a:pt x="2343273" y="347597"/>
                </a:lnTo>
                <a:lnTo>
                  <a:pt x="2338243" y="363656"/>
                </a:lnTo>
                <a:lnTo>
                  <a:pt x="2336231" y="379715"/>
                </a:lnTo>
                <a:lnTo>
                  <a:pt x="2335225" y="617592"/>
                </a:lnTo>
                <a:lnTo>
                  <a:pt x="2338243" y="630640"/>
                </a:lnTo>
                <a:lnTo>
                  <a:pt x="2344279" y="639673"/>
                </a:lnTo>
                <a:lnTo>
                  <a:pt x="2353334" y="646699"/>
                </a:lnTo>
                <a:lnTo>
                  <a:pt x="2363394" y="648706"/>
                </a:lnTo>
                <a:lnTo>
                  <a:pt x="2375467" y="648706"/>
                </a:lnTo>
                <a:lnTo>
                  <a:pt x="2388545" y="643688"/>
                </a:lnTo>
                <a:lnTo>
                  <a:pt x="2394581" y="634655"/>
                </a:lnTo>
                <a:lnTo>
                  <a:pt x="2399612" y="625621"/>
                </a:lnTo>
                <a:lnTo>
                  <a:pt x="2399612" y="405811"/>
                </a:lnTo>
                <a:lnTo>
                  <a:pt x="2415708" y="405811"/>
                </a:lnTo>
                <a:lnTo>
                  <a:pt x="2415708" y="994983"/>
                </a:lnTo>
                <a:lnTo>
                  <a:pt x="2420738" y="1011042"/>
                </a:lnTo>
                <a:lnTo>
                  <a:pt x="2426775" y="1018068"/>
                </a:lnTo>
                <a:lnTo>
                  <a:pt x="2435829" y="1025093"/>
                </a:lnTo>
                <a:lnTo>
                  <a:pt x="2442871" y="1028105"/>
                </a:lnTo>
                <a:lnTo>
                  <a:pt x="2454944" y="1030112"/>
                </a:lnTo>
                <a:lnTo>
                  <a:pt x="2468022" y="1030112"/>
                </a:lnTo>
                <a:lnTo>
                  <a:pt x="2480095" y="1026097"/>
                </a:lnTo>
                <a:lnTo>
                  <a:pt x="2489149" y="1018068"/>
                </a:lnTo>
                <a:lnTo>
                  <a:pt x="2496192" y="1010038"/>
                </a:lnTo>
                <a:lnTo>
                  <a:pt x="2500216" y="998997"/>
                </a:lnTo>
                <a:lnTo>
                  <a:pt x="2501222" y="988960"/>
                </a:lnTo>
                <a:lnTo>
                  <a:pt x="2500216" y="645695"/>
                </a:lnTo>
                <a:lnTo>
                  <a:pt x="2516312" y="646699"/>
                </a:lnTo>
                <a:lnTo>
                  <a:pt x="2516312" y="988960"/>
                </a:lnTo>
                <a:lnTo>
                  <a:pt x="2518324" y="1003012"/>
                </a:lnTo>
                <a:lnTo>
                  <a:pt x="2522349" y="1012045"/>
                </a:lnTo>
                <a:lnTo>
                  <a:pt x="2528385" y="1019071"/>
                </a:lnTo>
                <a:lnTo>
                  <a:pt x="2537439" y="1026097"/>
                </a:lnTo>
                <a:lnTo>
                  <a:pt x="2548506" y="1030112"/>
                </a:lnTo>
                <a:lnTo>
                  <a:pt x="2558566" y="1030112"/>
                </a:lnTo>
                <a:lnTo>
                  <a:pt x="2570638" y="1030112"/>
                </a:lnTo>
                <a:lnTo>
                  <a:pt x="2580699" y="1026097"/>
                </a:lnTo>
                <a:lnTo>
                  <a:pt x="2587741" y="1021079"/>
                </a:lnTo>
                <a:lnTo>
                  <a:pt x="2593777" y="1014053"/>
                </a:lnTo>
                <a:lnTo>
                  <a:pt x="2598808" y="1005020"/>
                </a:lnTo>
                <a:lnTo>
                  <a:pt x="2601826" y="992975"/>
                </a:lnTo>
                <a:lnTo>
                  <a:pt x="2601826" y="406815"/>
                </a:lnTo>
                <a:lnTo>
                  <a:pt x="2616916" y="406815"/>
                </a:lnTo>
                <a:lnTo>
                  <a:pt x="2615910" y="618595"/>
                </a:lnTo>
                <a:lnTo>
                  <a:pt x="2619934" y="632647"/>
                </a:lnTo>
                <a:lnTo>
                  <a:pt x="2626977" y="641681"/>
                </a:lnTo>
                <a:lnTo>
                  <a:pt x="2635025" y="646699"/>
                </a:lnTo>
                <a:lnTo>
                  <a:pt x="2644080" y="648706"/>
                </a:lnTo>
                <a:lnTo>
                  <a:pt x="2655146" y="648706"/>
                </a:lnTo>
                <a:lnTo>
                  <a:pt x="2665206" y="646699"/>
                </a:lnTo>
                <a:lnTo>
                  <a:pt x="2671243" y="639673"/>
                </a:lnTo>
                <a:lnTo>
                  <a:pt x="2678285" y="631644"/>
                </a:lnTo>
                <a:lnTo>
                  <a:pt x="2681303" y="618595"/>
                </a:lnTo>
                <a:lnTo>
                  <a:pt x="2681303" y="383730"/>
                </a:lnTo>
                <a:lnTo>
                  <a:pt x="2678285" y="361648"/>
                </a:lnTo>
                <a:lnTo>
                  <a:pt x="2672249" y="346593"/>
                </a:lnTo>
                <a:lnTo>
                  <a:pt x="2661182" y="326519"/>
                </a:lnTo>
                <a:lnTo>
                  <a:pt x="2650116" y="314475"/>
                </a:lnTo>
                <a:lnTo>
                  <a:pt x="2636031" y="303434"/>
                </a:lnTo>
                <a:lnTo>
                  <a:pt x="2622953" y="296408"/>
                </a:lnTo>
                <a:lnTo>
                  <a:pt x="2604844" y="290386"/>
                </a:lnTo>
                <a:close/>
                <a:moveTo>
                  <a:pt x="2034374" y="289382"/>
                </a:moveTo>
                <a:lnTo>
                  <a:pt x="1866364" y="290386"/>
                </a:lnTo>
                <a:lnTo>
                  <a:pt x="1844232" y="293397"/>
                </a:lnTo>
                <a:lnTo>
                  <a:pt x="1825117" y="301427"/>
                </a:lnTo>
                <a:lnTo>
                  <a:pt x="1813044" y="310460"/>
                </a:lnTo>
                <a:lnTo>
                  <a:pt x="1803990" y="320497"/>
                </a:lnTo>
                <a:lnTo>
                  <a:pt x="1794935" y="330534"/>
                </a:lnTo>
                <a:lnTo>
                  <a:pt x="1785881" y="347597"/>
                </a:lnTo>
                <a:lnTo>
                  <a:pt x="1780851" y="363656"/>
                </a:lnTo>
                <a:lnTo>
                  <a:pt x="1778839" y="379715"/>
                </a:lnTo>
                <a:lnTo>
                  <a:pt x="1777833" y="617592"/>
                </a:lnTo>
                <a:lnTo>
                  <a:pt x="1780851" y="630640"/>
                </a:lnTo>
                <a:lnTo>
                  <a:pt x="1786887" y="639673"/>
                </a:lnTo>
                <a:lnTo>
                  <a:pt x="1795942" y="646699"/>
                </a:lnTo>
                <a:lnTo>
                  <a:pt x="1806002" y="648706"/>
                </a:lnTo>
                <a:lnTo>
                  <a:pt x="1818075" y="648706"/>
                </a:lnTo>
                <a:lnTo>
                  <a:pt x="1831153" y="643688"/>
                </a:lnTo>
                <a:lnTo>
                  <a:pt x="1837189" y="634655"/>
                </a:lnTo>
                <a:lnTo>
                  <a:pt x="1842220" y="625621"/>
                </a:lnTo>
                <a:lnTo>
                  <a:pt x="1842220" y="405811"/>
                </a:lnTo>
                <a:lnTo>
                  <a:pt x="1858316" y="405811"/>
                </a:lnTo>
                <a:lnTo>
                  <a:pt x="1858316" y="994983"/>
                </a:lnTo>
                <a:lnTo>
                  <a:pt x="1863346" y="1011042"/>
                </a:lnTo>
                <a:lnTo>
                  <a:pt x="1869383" y="1018068"/>
                </a:lnTo>
                <a:lnTo>
                  <a:pt x="1878437" y="1025093"/>
                </a:lnTo>
                <a:lnTo>
                  <a:pt x="1885479" y="1028105"/>
                </a:lnTo>
                <a:lnTo>
                  <a:pt x="1897552" y="1030112"/>
                </a:lnTo>
                <a:lnTo>
                  <a:pt x="1910630" y="1030112"/>
                </a:lnTo>
                <a:lnTo>
                  <a:pt x="1922703" y="1026097"/>
                </a:lnTo>
                <a:lnTo>
                  <a:pt x="1931757" y="1018068"/>
                </a:lnTo>
                <a:lnTo>
                  <a:pt x="1938800" y="1010038"/>
                </a:lnTo>
                <a:lnTo>
                  <a:pt x="1942824" y="998997"/>
                </a:lnTo>
                <a:lnTo>
                  <a:pt x="1943830" y="988960"/>
                </a:lnTo>
                <a:lnTo>
                  <a:pt x="1942824" y="645695"/>
                </a:lnTo>
                <a:lnTo>
                  <a:pt x="1958920" y="646699"/>
                </a:lnTo>
                <a:lnTo>
                  <a:pt x="1958920" y="988960"/>
                </a:lnTo>
                <a:lnTo>
                  <a:pt x="1960932" y="1003012"/>
                </a:lnTo>
                <a:lnTo>
                  <a:pt x="1964957" y="1012045"/>
                </a:lnTo>
                <a:lnTo>
                  <a:pt x="1970993" y="1019071"/>
                </a:lnTo>
                <a:lnTo>
                  <a:pt x="1980047" y="1026097"/>
                </a:lnTo>
                <a:lnTo>
                  <a:pt x="1991114" y="1030112"/>
                </a:lnTo>
                <a:lnTo>
                  <a:pt x="2001174" y="1030112"/>
                </a:lnTo>
                <a:lnTo>
                  <a:pt x="2013246" y="1030112"/>
                </a:lnTo>
                <a:lnTo>
                  <a:pt x="2023307" y="1026097"/>
                </a:lnTo>
                <a:lnTo>
                  <a:pt x="2030349" y="1021079"/>
                </a:lnTo>
                <a:lnTo>
                  <a:pt x="2036385" y="1014053"/>
                </a:lnTo>
                <a:lnTo>
                  <a:pt x="2041416" y="1005020"/>
                </a:lnTo>
                <a:lnTo>
                  <a:pt x="2044434" y="992975"/>
                </a:lnTo>
                <a:lnTo>
                  <a:pt x="2044434" y="406815"/>
                </a:lnTo>
                <a:lnTo>
                  <a:pt x="2059524" y="406815"/>
                </a:lnTo>
                <a:lnTo>
                  <a:pt x="2058518" y="618595"/>
                </a:lnTo>
                <a:lnTo>
                  <a:pt x="2062542" y="632647"/>
                </a:lnTo>
                <a:lnTo>
                  <a:pt x="2069585" y="641681"/>
                </a:lnTo>
                <a:lnTo>
                  <a:pt x="2077633" y="646699"/>
                </a:lnTo>
                <a:lnTo>
                  <a:pt x="2086688" y="648706"/>
                </a:lnTo>
                <a:lnTo>
                  <a:pt x="2097754" y="648706"/>
                </a:lnTo>
                <a:lnTo>
                  <a:pt x="2107814" y="646699"/>
                </a:lnTo>
                <a:lnTo>
                  <a:pt x="2113851" y="639673"/>
                </a:lnTo>
                <a:lnTo>
                  <a:pt x="2120893" y="631644"/>
                </a:lnTo>
                <a:lnTo>
                  <a:pt x="2123911" y="618595"/>
                </a:lnTo>
                <a:lnTo>
                  <a:pt x="2123911" y="383730"/>
                </a:lnTo>
                <a:lnTo>
                  <a:pt x="2120893" y="361648"/>
                </a:lnTo>
                <a:lnTo>
                  <a:pt x="2114857" y="346593"/>
                </a:lnTo>
                <a:lnTo>
                  <a:pt x="2103790" y="326519"/>
                </a:lnTo>
                <a:lnTo>
                  <a:pt x="2092724" y="314475"/>
                </a:lnTo>
                <a:lnTo>
                  <a:pt x="2078639" y="303434"/>
                </a:lnTo>
                <a:lnTo>
                  <a:pt x="2065561" y="296408"/>
                </a:lnTo>
                <a:lnTo>
                  <a:pt x="2047452" y="290386"/>
                </a:lnTo>
                <a:close/>
                <a:moveTo>
                  <a:pt x="836087" y="122415"/>
                </a:moveTo>
                <a:cubicBezTo>
                  <a:pt x="796165" y="122415"/>
                  <a:pt x="763229" y="154353"/>
                  <a:pt x="763229" y="195274"/>
                </a:cubicBezTo>
                <a:cubicBezTo>
                  <a:pt x="763229" y="235197"/>
                  <a:pt x="796165" y="268133"/>
                  <a:pt x="836087" y="268133"/>
                </a:cubicBezTo>
                <a:cubicBezTo>
                  <a:pt x="877008" y="268133"/>
                  <a:pt x="908946" y="235197"/>
                  <a:pt x="908946" y="195274"/>
                </a:cubicBezTo>
                <a:cubicBezTo>
                  <a:pt x="908946" y="175313"/>
                  <a:pt x="901959" y="157348"/>
                  <a:pt x="887986" y="143375"/>
                </a:cubicBezTo>
                <a:cubicBezTo>
                  <a:pt x="874014" y="129402"/>
                  <a:pt x="856048" y="122415"/>
                  <a:pt x="836087" y="122415"/>
                </a:cubicBezTo>
                <a:close/>
                <a:moveTo>
                  <a:pt x="278695" y="122415"/>
                </a:moveTo>
                <a:cubicBezTo>
                  <a:pt x="238773" y="122415"/>
                  <a:pt x="205837" y="154353"/>
                  <a:pt x="205837" y="195274"/>
                </a:cubicBezTo>
                <a:cubicBezTo>
                  <a:pt x="205837" y="235197"/>
                  <a:pt x="238773" y="268133"/>
                  <a:pt x="278695" y="268133"/>
                </a:cubicBezTo>
                <a:cubicBezTo>
                  <a:pt x="319616" y="268133"/>
                  <a:pt x="351554" y="235197"/>
                  <a:pt x="351554" y="195274"/>
                </a:cubicBezTo>
                <a:cubicBezTo>
                  <a:pt x="351554" y="175313"/>
                  <a:pt x="344567" y="157348"/>
                  <a:pt x="330594" y="143375"/>
                </a:cubicBezTo>
                <a:cubicBezTo>
                  <a:pt x="316622" y="129402"/>
                  <a:pt x="298656" y="122415"/>
                  <a:pt x="278695" y="122415"/>
                </a:cubicBezTo>
                <a:close/>
                <a:moveTo>
                  <a:pt x="1393479" y="122414"/>
                </a:moveTo>
                <a:cubicBezTo>
                  <a:pt x="1353557" y="122414"/>
                  <a:pt x="1320621" y="154352"/>
                  <a:pt x="1320621" y="195273"/>
                </a:cubicBezTo>
                <a:cubicBezTo>
                  <a:pt x="1320621" y="235196"/>
                  <a:pt x="1353557" y="268132"/>
                  <a:pt x="1393479" y="268132"/>
                </a:cubicBezTo>
                <a:cubicBezTo>
                  <a:pt x="1434400" y="268132"/>
                  <a:pt x="1466338" y="235196"/>
                  <a:pt x="1466338" y="195273"/>
                </a:cubicBezTo>
                <a:cubicBezTo>
                  <a:pt x="1466338" y="175312"/>
                  <a:pt x="1459351" y="157347"/>
                  <a:pt x="1445378" y="143374"/>
                </a:cubicBezTo>
                <a:cubicBezTo>
                  <a:pt x="1431406" y="129401"/>
                  <a:pt x="1413440" y="122414"/>
                  <a:pt x="1393479" y="122414"/>
                </a:cubicBezTo>
                <a:close/>
                <a:moveTo>
                  <a:pt x="5295224" y="122413"/>
                </a:moveTo>
                <a:cubicBezTo>
                  <a:pt x="5255301" y="122413"/>
                  <a:pt x="5222365" y="154351"/>
                  <a:pt x="5222365" y="195272"/>
                </a:cubicBezTo>
                <a:cubicBezTo>
                  <a:pt x="5222365" y="235195"/>
                  <a:pt x="5255301" y="268131"/>
                  <a:pt x="5295224" y="268131"/>
                </a:cubicBezTo>
                <a:cubicBezTo>
                  <a:pt x="5336144" y="268131"/>
                  <a:pt x="5368082" y="235195"/>
                  <a:pt x="5368082" y="195272"/>
                </a:cubicBezTo>
                <a:cubicBezTo>
                  <a:pt x="5368082" y="175311"/>
                  <a:pt x="5361096" y="157346"/>
                  <a:pt x="5347123" y="143373"/>
                </a:cubicBezTo>
                <a:cubicBezTo>
                  <a:pt x="5333150" y="129400"/>
                  <a:pt x="5315185" y="122413"/>
                  <a:pt x="5295224" y="122413"/>
                </a:cubicBezTo>
                <a:close/>
                <a:moveTo>
                  <a:pt x="4737831" y="122413"/>
                </a:moveTo>
                <a:cubicBezTo>
                  <a:pt x="4697908" y="122413"/>
                  <a:pt x="4664972" y="154351"/>
                  <a:pt x="4664972" y="195272"/>
                </a:cubicBezTo>
                <a:cubicBezTo>
                  <a:pt x="4664972" y="235195"/>
                  <a:pt x="4697908" y="268131"/>
                  <a:pt x="4737831" y="268131"/>
                </a:cubicBezTo>
                <a:cubicBezTo>
                  <a:pt x="4778752" y="268131"/>
                  <a:pt x="4810690" y="235195"/>
                  <a:pt x="4810690" y="195272"/>
                </a:cubicBezTo>
                <a:cubicBezTo>
                  <a:pt x="4810690" y="175311"/>
                  <a:pt x="4803703" y="157346"/>
                  <a:pt x="4789730" y="143373"/>
                </a:cubicBezTo>
                <a:cubicBezTo>
                  <a:pt x="4775757" y="129400"/>
                  <a:pt x="4757792" y="122413"/>
                  <a:pt x="4737831" y="122413"/>
                </a:cubicBezTo>
                <a:close/>
                <a:moveTo>
                  <a:pt x="4180439" y="122413"/>
                </a:moveTo>
                <a:cubicBezTo>
                  <a:pt x="4140516" y="122413"/>
                  <a:pt x="4107580" y="154351"/>
                  <a:pt x="4107580" y="195272"/>
                </a:cubicBezTo>
                <a:cubicBezTo>
                  <a:pt x="4107580" y="235195"/>
                  <a:pt x="4140516" y="268131"/>
                  <a:pt x="4180439" y="268131"/>
                </a:cubicBezTo>
                <a:cubicBezTo>
                  <a:pt x="4221360" y="268131"/>
                  <a:pt x="4253298" y="235195"/>
                  <a:pt x="4253298" y="195272"/>
                </a:cubicBezTo>
                <a:cubicBezTo>
                  <a:pt x="4253298" y="175311"/>
                  <a:pt x="4246311" y="157346"/>
                  <a:pt x="4232338" y="143373"/>
                </a:cubicBezTo>
                <a:cubicBezTo>
                  <a:pt x="4218365" y="129400"/>
                  <a:pt x="4200400" y="122413"/>
                  <a:pt x="4180439" y="122413"/>
                </a:cubicBezTo>
                <a:close/>
                <a:moveTo>
                  <a:pt x="3623047" y="122413"/>
                </a:moveTo>
                <a:cubicBezTo>
                  <a:pt x="3583124" y="122413"/>
                  <a:pt x="3550188" y="154351"/>
                  <a:pt x="3550188" y="195272"/>
                </a:cubicBezTo>
                <a:cubicBezTo>
                  <a:pt x="3550188" y="235195"/>
                  <a:pt x="3583124" y="268131"/>
                  <a:pt x="3623047" y="268131"/>
                </a:cubicBezTo>
                <a:cubicBezTo>
                  <a:pt x="3663968" y="268131"/>
                  <a:pt x="3695906" y="235195"/>
                  <a:pt x="3695906" y="195272"/>
                </a:cubicBezTo>
                <a:cubicBezTo>
                  <a:pt x="3695906" y="175311"/>
                  <a:pt x="3688919" y="157346"/>
                  <a:pt x="3674946" y="143373"/>
                </a:cubicBezTo>
                <a:cubicBezTo>
                  <a:pt x="3660973" y="129400"/>
                  <a:pt x="3643008" y="122413"/>
                  <a:pt x="3623047" y="122413"/>
                </a:cubicBezTo>
                <a:close/>
                <a:moveTo>
                  <a:pt x="3065655" y="122413"/>
                </a:moveTo>
                <a:cubicBezTo>
                  <a:pt x="3025732" y="122413"/>
                  <a:pt x="2992796" y="154351"/>
                  <a:pt x="2992796" y="195272"/>
                </a:cubicBezTo>
                <a:cubicBezTo>
                  <a:pt x="2992796" y="235195"/>
                  <a:pt x="3025732" y="268131"/>
                  <a:pt x="3065655" y="268131"/>
                </a:cubicBezTo>
                <a:cubicBezTo>
                  <a:pt x="3106576" y="268131"/>
                  <a:pt x="3138514" y="235195"/>
                  <a:pt x="3138514" y="195272"/>
                </a:cubicBezTo>
                <a:cubicBezTo>
                  <a:pt x="3138514" y="175311"/>
                  <a:pt x="3131527" y="157346"/>
                  <a:pt x="3117554" y="143373"/>
                </a:cubicBezTo>
                <a:cubicBezTo>
                  <a:pt x="3103581" y="129400"/>
                  <a:pt x="3085616" y="122413"/>
                  <a:pt x="3065655" y="122413"/>
                </a:cubicBezTo>
                <a:close/>
                <a:moveTo>
                  <a:pt x="2508263" y="122413"/>
                </a:moveTo>
                <a:cubicBezTo>
                  <a:pt x="2468340" y="122413"/>
                  <a:pt x="2435404" y="154351"/>
                  <a:pt x="2435404" y="195272"/>
                </a:cubicBezTo>
                <a:cubicBezTo>
                  <a:pt x="2435404" y="235195"/>
                  <a:pt x="2468340" y="268131"/>
                  <a:pt x="2508263" y="268131"/>
                </a:cubicBezTo>
                <a:cubicBezTo>
                  <a:pt x="2549184" y="268131"/>
                  <a:pt x="2581122" y="235195"/>
                  <a:pt x="2581122" y="195272"/>
                </a:cubicBezTo>
                <a:cubicBezTo>
                  <a:pt x="2581122" y="175311"/>
                  <a:pt x="2574135" y="157346"/>
                  <a:pt x="2560162" y="143373"/>
                </a:cubicBezTo>
                <a:cubicBezTo>
                  <a:pt x="2546189" y="129400"/>
                  <a:pt x="2528224" y="122413"/>
                  <a:pt x="2508263" y="122413"/>
                </a:cubicBezTo>
                <a:close/>
                <a:moveTo>
                  <a:pt x="1950871" y="122413"/>
                </a:moveTo>
                <a:cubicBezTo>
                  <a:pt x="1910948" y="122413"/>
                  <a:pt x="1878012" y="154351"/>
                  <a:pt x="1878012" y="195272"/>
                </a:cubicBezTo>
                <a:cubicBezTo>
                  <a:pt x="1878012" y="235195"/>
                  <a:pt x="1910948" y="268131"/>
                  <a:pt x="1950871" y="268131"/>
                </a:cubicBezTo>
                <a:cubicBezTo>
                  <a:pt x="1991792" y="268131"/>
                  <a:pt x="2023730" y="235195"/>
                  <a:pt x="2023730" y="195272"/>
                </a:cubicBezTo>
                <a:cubicBezTo>
                  <a:pt x="2023730" y="175311"/>
                  <a:pt x="2016743" y="157346"/>
                  <a:pt x="2002770" y="143373"/>
                </a:cubicBezTo>
                <a:cubicBezTo>
                  <a:pt x="1988797" y="129400"/>
                  <a:pt x="1970832" y="122413"/>
                  <a:pt x="1950871" y="122413"/>
                </a:cubicBezTo>
                <a:close/>
                <a:moveTo>
                  <a:pt x="1672176" y="0"/>
                </a:moveTo>
                <a:lnTo>
                  <a:pt x="2229568" y="0"/>
                </a:lnTo>
                <a:lnTo>
                  <a:pt x="2786960" y="0"/>
                </a:lnTo>
                <a:lnTo>
                  <a:pt x="3344352" y="0"/>
                </a:lnTo>
                <a:lnTo>
                  <a:pt x="3901744" y="0"/>
                </a:lnTo>
                <a:lnTo>
                  <a:pt x="4459136" y="0"/>
                </a:lnTo>
                <a:lnTo>
                  <a:pt x="5016528" y="0"/>
                </a:lnTo>
                <a:lnTo>
                  <a:pt x="5573920" y="0"/>
                </a:lnTo>
                <a:lnTo>
                  <a:pt x="5573920" y="1152525"/>
                </a:lnTo>
                <a:lnTo>
                  <a:pt x="5016528" y="1152525"/>
                </a:lnTo>
                <a:lnTo>
                  <a:pt x="4459136" y="1152525"/>
                </a:lnTo>
                <a:lnTo>
                  <a:pt x="3901744" y="1152525"/>
                </a:lnTo>
                <a:lnTo>
                  <a:pt x="3344352" y="1152525"/>
                </a:lnTo>
                <a:lnTo>
                  <a:pt x="2786960" y="1152525"/>
                </a:lnTo>
                <a:lnTo>
                  <a:pt x="2229568" y="1152525"/>
                </a:lnTo>
                <a:lnTo>
                  <a:pt x="1672176" y="1152525"/>
                </a:lnTo>
                <a:lnTo>
                  <a:pt x="1672176" y="1152526"/>
                </a:lnTo>
                <a:lnTo>
                  <a:pt x="1114784" y="1152526"/>
                </a:lnTo>
                <a:lnTo>
                  <a:pt x="1114784" y="1152527"/>
                </a:lnTo>
                <a:lnTo>
                  <a:pt x="557392" y="1152527"/>
                </a:lnTo>
                <a:lnTo>
                  <a:pt x="0" y="1152527"/>
                </a:lnTo>
                <a:lnTo>
                  <a:pt x="0" y="2"/>
                </a:lnTo>
                <a:lnTo>
                  <a:pt x="557392" y="2"/>
                </a:lnTo>
                <a:lnTo>
                  <a:pt x="1114784" y="2"/>
                </a:lnTo>
                <a:lnTo>
                  <a:pt x="1114784" y="1"/>
                </a:lnTo>
                <a:lnTo>
                  <a:pt x="167217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87488" y="2671153"/>
            <a:ext cx="1594585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8316" y="4202439"/>
            <a:ext cx="1192927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072369" y="6096197"/>
            <a:ext cx="2504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Tip:</a:t>
            </a:r>
          </a:p>
          <a:p>
            <a:r>
              <a:rPr lang="en-US" sz="1400" dirty="0" smtClean="0"/>
              <a:t>Uses editable shapes as layers ; </a:t>
            </a:r>
          </a:p>
          <a:p>
            <a:r>
              <a:rPr lang="en-US" sz="1400" dirty="0" smtClean="0"/>
              <a:t>the chart is sent to back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30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422" y="1962150"/>
            <a:ext cx="11228170" cy="3699098"/>
            <a:chOff x="2519693" y="1962150"/>
            <a:chExt cx="8904899" cy="2933701"/>
          </a:xfrm>
        </p:grpSpPr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14778364"/>
                </p:ext>
              </p:extLst>
            </p:nvPr>
          </p:nvGraphicFramePr>
          <p:xfrm>
            <a:off x="3871582" y="1962150"/>
            <a:ext cx="7553010" cy="29337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Freeform 25"/>
            <p:cNvSpPr/>
            <p:nvPr/>
          </p:nvSpPr>
          <p:spPr>
            <a:xfrm>
              <a:off x="3988102" y="2209797"/>
              <a:ext cx="5573920" cy="1152528"/>
            </a:xfrm>
            <a:custGeom>
              <a:avLst/>
              <a:gdLst>
                <a:gd name="connsiteX0" fmla="*/ 3008679 w 5573920"/>
                <a:gd name="connsiteY0" fmla="*/ 292421 h 1152528"/>
                <a:gd name="connsiteX1" fmla="*/ 2990687 w 5573920"/>
                <a:gd name="connsiteY1" fmla="*/ 295420 h 1152528"/>
                <a:gd name="connsiteX2" fmla="*/ 2973694 w 5573920"/>
                <a:gd name="connsiteY2" fmla="*/ 301417 h 1152528"/>
                <a:gd name="connsiteX3" fmla="*/ 2958700 w 5573920"/>
                <a:gd name="connsiteY3" fmla="*/ 311412 h 1152528"/>
                <a:gd name="connsiteX4" fmla="*/ 2945706 w 5573920"/>
                <a:gd name="connsiteY4" fmla="*/ 324406 h 1152528"/>
                <a:gd name="connsiteX5" fmla="*/ 2934710 w 5573920"/>
                <a:gd name="connsiteY5" fmla="*/ 339399 h 1152528"/>
                <a:gd name="connsiteX6" fmla="*/ 2927713 w 5573920"/>
                <a:gd name="connsiteY6" fmla="*/ 353393 h 1152528"/>
                <a:gd name="connsiteX7" fmla="*/ 2862740 w 5573920"/>
                <a:gd name="connsiteY7" fmla="*/ 570292 h 1152528"/>
                <a:gd name="connsiteX8" fmla="*/ 2860740 w 5573920"/>
                <a:gd name="connsiteY8" fmla="*/ 583286 h 1152528"/>
                <a:gd name="connsiteX9" fmla="*/ 2861740 w 5573920"/>
                <a:gd name="connsiteY9" fmla="*/ 596280 h 1152528"/>
                <a:gd name="connsiteX10" fmla="*/ 2868737 w 5573920"/>
                <a:gd name="connsiteY10" fmla="*/ 605275 h 1152528"/>
                <a:gd name="connsiteX11" fmla="*/ 2877733 w 5573920"/>
                <a:gd name="connsiteY11" fmla="*/ 612272 h 1152528"/>
                <a:gd name="connsiteX12" fmla="*/ 2886730 w 5573920"/>
                <a:gd name="connsiteY12" fmla="*/ 614271 h 1152528"/>
                <a:gd name="connsiteX13" fmla="*/ 2899724 w 5573920"/>
                <a:gd name="connsiteY13" fmla="*/ 614271 h 1152528"/>
                <a:gd name="connsiteX14" fmla="*/ 2909720 w 5573920"/>
                <a:gd name="connsiteY14" fmla="*/ 607274 h 1152528"/>
                <a:gd name="connsiteX15" fmla="*/ 2918716 w 5573920"/>
                <a:gd name="connsiteY15" fmla="*/ 596280 h 1152528"/>
                <a:gd name="connsiteX16" fmla="*/ 2976692 w 5573920"/>
                <a:gd name="connsiteY16" fmla="*/ 396373 h 1152528"/>
                <a:gd name="connsiteX17" fmla="*/ 2992686 w 5573920"/>
                <a:gd name="connsiteY17" fmla="*/ 396373 h 1152528"/>
                <a:gd name="connsiteX18" fmla="*/ 2895726 w 5573920"/>
                <a:gd name="connsiteY18" fmla="*/ 736214 h 1152528"/>
                <a:gd name="connsiteX19" fmla="*/ 2987688 w 5573920"/>
                <a:gd name="connsiteY19" fmla="*/ 736214 h 1152528"/>
                <a:gd name="connsiteX20" fmla="*/ 2987688 w 5573920"/>
                <a:gd name="connsiteY20" fmla="*/ 1003090 h 1152528"/>
                <a:gd name="connsiteX21" fmla="*/ 2992686 w 5573920"/>
                <a:gd name="connsiteY21" fmla="*/ 1016084 h 1152528"/>
                <a:gd name="connsiteX22" fmla="*/ 3001682 w 5573920"/>
                <a:gd name="connsiteY22" fmla="*/ 1023081 h 1152528"/>
                <a:gd name="connsiteX23" fmla="*/ 3012678 w 5573920"/>
                <a:gd name="connsiteY23" fmla="*/ 1027079 h 1152528"/>
                <a:gd name="connsiteX24" fmla="*/ 3026672 w 5573920"/>
                <a:gd name="connsiteY24" fmla="*/ 1027079 h 1152528"/>
                <a:gd name="connsiteX25" fmla="*/ 3038667 w 5573920"/>
                <a:gd name="connsiteY25" fmla="*/ 1024080 h 1152528"/>
                <a:gd name="connsiteX26" fmla="*/ 3046664 w 5573920"/>
                <a:gd name="connsiteY26" fmla="*/ 1017083 h 1152528"/>
                <a:gd name="connsiteX27" fmla="*/ 3052661 w 5573920"/>
                <a:gd name="connsiteY27" fmla="*/ 1009087 h 1152528"/>
                <a:gd name="connsiteX28" fmla="*/ 3054660 w 5573920"/>
                <a:gd name="connsiteY28" fmla="*/ 998093 h 1152528"/>
                <a:gd name="connsiteX29" fmla="*/ 3054660 w 5573920"/>
                <a:gd name="connsiteY29" fmla="*/ 736214 h 1152528"/>
                <a:gd name="connsiteX30" fmla="*/ 3075652 w 5573920"/>
                <a:gd name="connsiteY30" fmla="*/ 736214 h 1152528"/>
                <a:gd name="connsiteX31" fmla="*/ 3075652 w 5573920"/>
                <a:gd name="connsiteY31" fmla="*/ 995094 h 1152528"/>
                <a:gd name="connsiteX32" fmla="*/ 3077651 w 5573920"/>
                <a:gd name="connsiteY32" fmla="*/ 1009087 h 1152528"/>
                <a:gd name="connsiteX33" fmla="*/ 3082649 w 5573920"/>
                <a:gd name="connsiteY33" fmla="*/ 1018083 h 1152528"/>
                <a:gd name="connsiteX34" fmla="*/ 3092645 w 5573920"/>
                <a:gd name="connsiteY34" fmla="*/ 1024080 h 1152528"/>
                <a:gd name="connsiteX35" fmla="*/ 3101641 w 5573920"/>
                <a:gd name="connsiteY35" fmla="*/ 1027079 h 1152528"/>
                <a:gd name="connsiteX36" fmla="*/ 3118634 w 5573920"/>
                <a:gd name="connsiteY36" fmla="*/ 1027079 h 1152528"/>
                <a:gd name="connsiteX37" fmla="*/ 3130629 w 5573920"/>
                <a:gd name="connsiteY37" fmla="*/ 1022081 h 1152528"/>
                <a:gd name="connsiteX38" fmla="*/ 3137626 w 5573920"/>
                <a:gd name="connsiteY38" fmla="*/ 1014085 h 1152528"/>
                <a:gd name="connsiteX39" fmla="*/ 3142624 w 5573920"/>
                <a:gd name="connsiteY39" fmla="*/ 1003090 h 1152528"/>
                <a:gd name="connsiteX40" fmla="*/ 3143624 w 5573920"/>
                <a:gd name="connsiteY40" fmla="*/ 995094 h 1152528"/>
                <a:gd name="connsiteX41" fmla="*/ 3143624 w 5573920"/>
                <a:gd name="connsiteY41" fmla="*/ 736214 h 1152528"/>
                <a:gd name="connsiteX42" fmla="*/ 3235586 w 5573920"/>
                <a:gd name="connsiteY42" fmla="*/ 736214 h 1152528"/>
                <a:gd name="connsiteX43" fmla="*/ 3136627 w 5573920"/>
                <a:gd name="connsiteY43" fmla="*/ 396373 h 1152528"/>
                <a:gd name="connsiteX44" fmla="*/ 3153619 w 5573920"/>
                <a:gd name="connsiteY44" fmla="*/ 396373 h 1152528"/>
                <a:gd name="connsiteX45" fmla="*/ 3212595 w 5573920"/>
                <a:gd name="connsiteY45" fmla="*/ 596280 h 1152528"/>
                <a:gd name="connsiteX46" fmla="*/ 3219592 w 5573920"/>
                <a:gd name="connsiteY46" fmla="*/ 606275 h 1152528"/>
                <a:gd name="connsiteX47" fmla="*/ 3230588 w 5573920"/>
                <a:gd name="connsiteY47" fmla="*/ 613272 h 1152528"/>
                <a:gd name="connsiteX48" fmla="*/ 3240584 w 5573920"/>
                <a:gd name="connsiteY48" fmla="*/ 615270 h 1152528"/>
                <a:gd name="connsiteX49" fmla="*/ 3252579 w 5573920"/>
                <a:gd name="connsiteY49" fmla="*/ 614271 h 1152528"/>
                <a:gd name="connsiteX50" fmla="*/ 3261575 w 5573920"/>
                <a:gd name="connsiteY50" fmla="*/ 607274 h 1152528"/>
                <a:gd name="connsiteX51" fmla="*/ 3267572 w 5573920"/>
                <a:gd name="connsiteY51" fmla="*/ 597279 h 1152528"/>
                <a:gd name="connsiteX52" fmla="*/ 3270571 w 5573920"/>
                <a:gd name="connsiteY52" fmla="*/ 586284 h 1152528"/>
                <a:gd name="connsiteX53" fmla="*/ 3270571 w 5573920"/>
                <a:gd name="connsiteY53" fmla="*/ 575289 h 1152528"/>
                <a:gd name="connsiteX54" fmla="*/ 3211595 w 5573920"/>
                <a:gd name="connsiteY54" fmla="*/ 375382 h 1152528"/>
                <a:gd name="connsiteX55" fmla="*/ 3204598 w 5573920"/>
                <a:gd name="connsiteY55" fmla="*/ 353393 h 1152528"/>
                <a:gd name="connsiteX56" fmla="*/ 3196602 w 5573920"/>
                <a:gd name="connsiteY56" fmla="*/ 338400 h 1152528"/>
                <a:gd name="connsiteX57" fmla="*/ 3183607 w 5573920"/>
                <a:gd name="connsiteY57" fmla="*/ 322407 h 1152528"/>
                <a:gd name="connsiteX58" fmla="*/ 3173611 w 5573920"/>
                <a:gd name="connsiteY58" fmla="*/ 313411 h 1152528"/>
                <a:gd name="connsiteX59" fmla="*/ 3157618 w 5573920"/>
                <a:gd name="connsiteY59" fmla="*/ 302416 h 1152528"/>
                <a:gd name="connsiteX60" fmla="*/ 3142624 w 5573920"/>
                <a:gd name="connsiteY60" fmla="*/ 296419 h 1152528"/>
                <a:gd name="connsiteX61" fmla="*/ 3129629 w 5573920"/>
                <a:gd name="connsiteY61" fmla="*/ 292421 h 1152528"/>
                <a:gd name="connsiteX62" fmla="*/ 2451287 w 5573920"/>
                <a:gd name="connsiteY62" fmla="*/ 292421 h 1152528"/>
                <a:gd name="connsiteX63" fmla="*/ 2433295 w 5573920"/>
                <a:gd name="connsiteY63" fmla="*/ 295420 h 1152528"/>
                <a:gd name="connsiteX64" fmla="*/ 2416302 w 5573920"/>
                <a:gd name="connsiteY64" fmla="*/ 301417 h 1152528"/>
                <a:gd name="connsiteX65" fmla="*/ 2401308 w 5573920"/>
                <a:gd name="connsiteY65" fmla="*/ 311412 h 1152528"/>
                <a:gd name="connsiteX66" fmla="*/ 2388314 w 5573920"/>
                <a:gd name="connsiteY66" fmla="*/ 324406 h 1152528"/>
                <a:gd name="connsiteX67" fmla="*/ 2377318 w 5573920"/>
                <a:gd name="connsiteY67" fmla="*/ 339399 h 1152528"/>
                <a:gd name="connsiteX68" fmla="*/ 2370321 w 5573920"/>
                <a:gd name="connsiteY68" fmla="*/ 353393 h 1152528"/>
                <a:gd name="connsiteX69" fmla="*/ 2305348 w 5573920"/>
                <a:gd name="connsiteY69" fmla="*/ 570292 h 1152528"/>
                <a:gd name="connsiteX70" fmla="*/ 2303348 w 5573920"/>
                <a:gd name="connsiteY70" fmla="*/ 583286 h 1152528"/>
                <a:gd name="connsiteX71" fmla="*/ 2304348 w 5573920"/>
                <a:gd name="connsiteY71" fmla="*/ 596280 h 1152528"/>
                <a:gd name="connsiteX72" fmla="*/ 2311345 w 5573920"/>
                <a:gd name="connsiteY72" fmla="*/ 605275 h 1152528"/>
                <a:gd name="connsiteX73" fmla="*/ 2320341 w 5573920"/>
                <a:gd name="connsiteY73" fmla="*/ 612272 h 1152528"/>
                <a:gd name="connsiteX74" fmla="*/ 2329338 w 5573920"/>
                <a:gd name="connsiteY74" fmla="*/ 614271 h 1152528"/>
                <a:gd name="connsiteX75" fmla="*/ 2342332 w 5573920"/>
                <a:gd name="connsiteY75" fmla="*/ 614271 h 1152528"/>
                <a:gd name="connsiteX76" fmla="*/ 2352328 w 5573920"/>
                <a:gd name="connsiteY76" fmla="*/ 607274 h 1152528"/>
                <a:gd name="connsiteX77" fmla="*/ 2361324 w 5573920"/>
                <a:gd name="connsiteY77" fmla="*/ 596280 h 1152528"/>
                <a:gd name="connsiteX78" fmla="*/ 2419300 w 5573920"/>
                <a:gd name="connsiteY78" fmla="*/ 396373 h 1152528"/>
                <a:gd name="connsiteX79" fmla="*/ 2435294 w 5573920"/>
                <a:gd name="connsiteY79" fmla="*/ 396373 h 1152528"/>
                <a:gd name="connsiteX80" fmla="*/ 2338334 w 5573920"/>
                <a:gd name="connsiteY80" fmla="*/ 736214 h 1152528"/>
                <a:gd name="connsiteX81" fmla="*/ 2430296 w 5573920"/>
                <a:gd name="connsiteY81" fmla="*/ 736214 h 1152528"/>
                <a:gd name="connsiteX82" fmla="*/ 2430296 w 5573920"/>
                <a:gd name="connsiteY82" fmla="*/ 1003090 h 1152528"/>
                <a:gd name="connsiteX83" fmla="*/ 2435294 w 5573920"/>
                <a:gd name="connsiteY83" fmla="*/ 1016084 h 1152528"/>
                <a:gd name="connsiteX84" fmla="*/ 2444290 w 5573920"/>
                <a:gd name="connsiteY84" fmla="*/ 1023081 h 1152528"/>
                <a:gd name="connsiteX85" fmla="*/ 2455286 w 5573920"/>
                <a:gd name="connsiteY85" fmla="*/ 1027079 h 1152528"/>
                <a:gd name="connsiteX86" fmla="*/ 2469280 w 5573920"/>
                <a:gd name="connsiteY86" fmla="*/ 1027079 h 1152528"/>
                <a:gd name="connsiteX87" fmla="*/ 2481275 w 5573920"/>
                <a:gd name="connsiteY87" fmla="*/ 1024080 h 1152528"/>
                <a:gd name="connsiteX88" fmla="*/ 2489272 w 5573920"/>
                <a:gd name="connsiteY88" fmla="*/ 1017083 h 1152528"/>
                <a:gd name="connsiteX89" fmla="*/ 2495269 w 5573920"/>
                <a:gd name="connsiteY89" fmla="*/ 1009087 h 1152528"/>
                <a:gd name="connsiteX90" fmla="*/ 2497268 w 5573920"/>
                <a:gd name="connsiteY90" fmla="*/ 998093 h 1152528"/>
                <a:gd name="connsiteX91" fmla="*/ 2497268 w 5573920"/>
                <a:gd name="connsiteY91" fmla="*/ 736214 h 1152528"/>
                <a:gd name="connsiteX92" fmla="*/ 2518260 w 5573920"/>
                <a:gd name="connsiteY92" fmla="*/ 736214 h 1152528"/>
                <a:gd name="connsiteX93" fmla="*/ 2518260 w 5573920"/>
                <a:gd name="connsiteY93" fmla="*/ 995094 h 1152528"/>
                <a:gd name="connsiteX94" fmla="*/ 2520259 w 5573920"/>
                <a:gd name="connsiteY94" fmla="*/ 1009087 h 1152528"/>
                <a:gd name="connsiteX95" fmla="*/ 2525257 w 5573920"/>
                <a:gd name="connsiteY95" fmla="*/ 1018083 h 1152528"/>
                <a:gd name="connsiteX96" fmla="*/ 2535253 w 5573920"/>
                <a:gd name="connsiteY96" fmla="*/ 1024080 h 1152528"/>
                <a:gd name="connsiteX97" fmla="*/ 2544249 w 5573920"/>
                <a:gd name="connsiteY97" fmla="*/ 1027079 h 1152528"/>
                <a:gd name="connsiteX98" fmla="*/ 2561242 w 5573920"/>
                <a:gd name="connsiteY98" fmla="*/ 1027079 h 1152528"/>
                <a:gd name="connsiteX99" fmla="*/ 2573237 w 5573920"/>
                <a:gd name="connsiteY99" fmla="*/ 1022081 h 1152528"/>
                <a:gd name="connsiteX100" fmla="*/ 2580234 w 5573920"/>
                <a:gd name="connsiteY100" fmla="*/ 1014085 h 1152528"/>
                <a:gd name="connsiteX101" fmla="*/ 2585232 w 5573920"/>
                <a:gd name="connsiteY101" fmla="*/ 1003090 h 1152528"/>
                <a:gd name="connsiteX102" fmla="*/ 2586232 w 5573920"/>
                <a:gd name="connsiteY102" fmla="*/ 995094 h 1152528"/>
                <a:gd name="connsiteX103" fmla="*/ 2586232 w 5573920"/>
                <a:gd name="connsiteY103" fmla="*/ 736214 h 1152528"/>
                <a:gd name="connsiteX104" fmla="*/ 2678194 w 5573920"/>
                <a:gd name="connsiteY104" fmla="*/ 736214 h 1152528"/>
                <a:gd name="connsiteX105" fmla="*/ 2579235 w 5573920"/>
                <a:gd name="connsiteY105" fmla="*/ 396373 h 1152528"/>
                <a:gd name="connsiteX106" fmla="*/ 2596227 w 5573920"/>
                <a:gd name="connsiteY106" fmla="*/ 396373 h 1152528"/>
                <a:gd name="connsiteX107" fmla="*/ 2655203 w 5573920"/>
                <a:gd name="connsiteY107" fmla="*/ 596280 h 1152528"/>
                <a:gd name="connsiteX108" fmla="*/ 2662200 w 5573920"/>
                <a:gd name="connsiteY108" fmla="*/ 606275 h 1152528"/>
                <a:gd name="connsiteX109" fmla="*/ 2673196 w 5573920"/>
                <a:gd name="connsiteY109" fmla="*/ 613272 h 1152528"/>
                <a:gd name="connsiteX110" fmla="*/ 2683192 w 5573920"/>
                <a:gd name="connsiteY110" fmla="*/ 615270 h 1152528"/>
                <a:gd name="connsiteX111" fmla="*/ 2695187 w 5573920"/>
                <a:gd name="connsiteY111" fmla="*/ 614271 h 1152528"/>
                <a:gd name="connsiteX112" fmla="*/ 2704183 w 5573920"/>
                <a:gd name="connsiteY112" fmla="*/ 607274 h 1152528"/>
                <a:gd name="connsiteX113" fmla="*/ 2710180 w 5573920"/>
                <a:gd name="connsiteY113" fmla="*/ 597279 h 1152528"/>
                <a:gd name="connsiteX114" fmla="*/ 2713179 w 5573920"/>
                <a:gd name="connsiteY114" fmla="*/ 586284 h 1152528"/>
                <a:gd name="connsiteX115" fmla="*/ 2713179 w 5573920"/>
                <a:gd name="connsiteY115" fmla="*/ 575289 h 1152528"/>
                <a:gd name="connsiteX116" fmla="*/ 2654203 w 5573920"/>
                <a:gd name="connsiteY116" fmla="*/ 375382 h 1152528"/>
                <a:gd name="connsiteX117" fmla="*/ 2647206 w 5573920"/>
                <a:gd name="connsiteY117" fmla="*/ 353393 h 1152528"/>
                <a:gd name="connsiteX118" fmla="*/ 2639210 w 5573920"/>
                <a:gd name="connsiteY118" fmla="*/ 338400 h 1152528"/>
                <a:gd name="connsiteX119" fmla="*/ 2626215 w 5573920"/>
                <a:gd name="connsiteY119" fmla="*/ 322407 h 1152528"/>
                <a:gd name="connsiteX120" fmla="*/ 2616219 w 5573920"/>
                <a:gd name="connsiteY120" fmla="*/ 313411 h 1152528"/>
                <a:gd name="connsiteX121" fmla="*/ 2600226 w 5573920"/>
                <a:gd name="connsiteY121" fmla="*/ 302416 h 1152528"/>
                <a:gd name="connsiteX122" fmla="*/ 2585232 w 5573920"/>
                <a:gd name="connsiteY122" fmla="*/ 296419 h 1152528"/>
                <a:gd name="connsiteX123" fmla="*/ 2572237 w 5573920"/>
                <a:gd name="connsiteY123" fmla="*/ 292421 h 1152528"/>
                <a:gd name="connsiteX124" fmla="*/ 1893895 w 5573920"/>
                <a:gd name="connsiteY124" fmla="*/ 292421 h 1152528"/>
                <a:gd name="connsiteX125" fmla="*/ 1875903 w 5573920"/>
                <a:gd name="connsiteY125" fmla="*/ 295420 h 1152528"/>
                <a:gd name="connsiteX126" fmla="*/ 1858910 w 5573920"/>
                <a:gd name="connsiteY126" fmla="*/ 301417 h 1152528"/>
                <a:gd name="connsiteX127" fmla="*/ 1843916 w 5573920"/>
                <a:gd name="connsiteY127" fmla="*/ 311412 h 1152528"/>
                <a:gd name="connsiteX128" fmla="*/ 1830922 w 5573920"/>
                <a:gd name="connsiteY128" fmla="*/ 324406 h 1152528"/>
                <a:gd name="connsiteX129" fmla="*/ 1819926 w 5573920"/>
                <a:gd name="connsiteY129" fmla="*/ 339399 h 1152528"/>
                <a:gd name="connsiteX130" fmla="*/ 1812929 w 5573920"/>
                <a:gd name="connsiteY130" fmla="*/ 353393 h 1152528"/>
                <a:gd name="connsiteX131" fmla="*/ 1747956 w 5573920"/>
                <a:gd name="connsiteY131" fmla="*/ 570292 h 1152528"/>
                <a:gd name="connsiteX132" fmla="*/ 1745957 w 5573920"/>
                <a:gd name="connsiteY132" fmla="*/ 583286 h 1152528"/>
                <a:gd name="connsiteX133" fmla="*/ 1746956 w 5573920"/>
                <a:gd name="connsiteY133" fmla="*/ 596280 h 1152528"/>
                <a:gd name="connsiteX134" fmla="*/ 1753953 w 5573920"/>
                <a:gd name="connsiteY134" fmla="*/ 605275 h 1152528"/>
                <a:gd name="connsiteX135" fmla="*/ 1762950 w 5573920"/>
                <a:gd name="connsiteY135" fmla="*/ 612272 h 1152528"/>
                <a:gd name="connsiteX136" fmla="*/ 1771946 w 5573920"/>
                <a:gd name="connsiteY136" fmla="*/ 614271 h 1152528"/>
                <a:gd name="connsiteX137" fmla="*/ 1784940 w 5573920"/>
                <a:gd name="connsiteY137" fmla="*/ 614271 h 1152528"/>
                <a:gd name="connsiteX138" fmla="*/ 1794936 w 5573920"/>
                <a:gd name="connsiteY138" fmla="*/ 607274 h 1152528"/>
                <a:gd name="connsiteX139" fmla="*/ 1803932 w 5573920"/>
                <a:gd name="connsiteY139" fmla="*/ 596280 h 1152528"/>
                <a:gd name="connsiteX140" fmla="*/ 1861908 w 5573920"/>
                <a:gd name="connsiteY140" fmla="*/ 396373 h 1152528"/>
                <a:gd name="connsiteX141" fmla="*/ 1877902 w 5573920"/>
                <a:gd name="connsiteY141" fmla="*/ 396373 h 1152528"/>
                <a:gd name="connsiteX142" fmla="*/ 1780942 w 5573920"/>
                <a:gd name="connsiteY142" fmla="*/ 736214 h 1152528"/>
                <a:gd name="connsiteX143" fmla="*/ 1872904 w 5573920"/>
                <a:gd name="connsiteY143" fmla="*/ 736214 h 1152528"/>
                <a:gd name="connsiteX144" fmla="*/ 1872904 w 5573920"/>
                <a:gd name="connsiteY144" fmla="*/ 1003090 h 1152528"/>
                <a:gd name="connsiteX145" fmla="*/ 1877902 w 5573920"/>
                <a:gd name="connsiteY145" fmla="*/ 1016084 h 1152528"/>
                <a:gd name="connsiteX146" fmla="*/ 1886898 w 5573920"/>
                <a:gd name="connsiteY146" fmla="*/ 1023081 h 1152528"/>
                <a:gd name="connsiteX147" fmla="*/ 1897894 w 5573920"/>
                <a:gd name="connsiteY147" fmla="*/ 1027079 h 1152528"/>
                <a:gd name="connsiteX148" fmla="*/ 1911888 w 5573920"/>
                <a:gd name="connsiteY148" fmla="*/ 1027079 h 1152528"/>
                <a:gd name="connsiteX149" fmla="*/ 1923883 w 5573920"/>
                <a:gd name="connsiteY149" fmla="*/ 1024080 h 1152528"/>
                <a:gd name="connsiteX150" fmla="*/ 1931880 w 5573920"/>
                <a:gd name="connsiteY150" fmla="*/ 1017083 h 1152528"/>
                <a:gd name="connsiteX151" fmla="*/ 1937877 w 5573920"/>
                <a:gd name="connsiteY151" fmla="*/ 1009087 h 1152528"/>
                <a:gd name="connsiteX152" fmla="*/ 1939876 w 5573920"/>
                <a:gd name="connsiteY152" fmla="*/ 998093 h 1152528"/>
                <a:gd name="connsiteX153" fmla="*/ 1939876 w 5573920"/>
                <a:gd name="connsiteY153" fmla="*/ 736214 h 1152528"/>
                <a:gd name="connsiteX154" fmla="*/ 1960868 w 5573920"/>
                <a:gd name="connsiteY154" fmla="*/ 736214 h 1152528"/>
                <a:gd name="connsiteX155" fmla="*/ 1960868 w 5573920"/>
                <a:gd name="connsiteY155" fmla="*/ 995094 h 1152528"/>
                <a:gd name="connsiteX156" fmla="*/ 1962867 w 5573920"/>
                <a:gd name="connsiteY156" fmla="*/ 1009087 h 1152528"/>
                <a:gd name="connsiteX157" fmla="*/ 1967865 w 5573920"/>
                <a:gd name="connsiteY157" fmla="*/ 1018083 h 1152528"/>
                <a:gd name="connsiteX158" fmla="*/ 1977861 w 5573920"/>
                <a:gd name="connsiteY158" fmla="*/ 1024080 h 1152528"/>
                <a:gd name="connsiteX159" fmla="*/ 1986857 w 5573920"/>
                <a:gd name="connsiteY159" fmla="*/ 1027079 h 1152528"/>
                <a:gd name="connsiteX160" fmla="*/ 2003850 w 5573920"/>
                <a:gd name="connsiteY160" fmla="*/ 1027079 h 1152528"/>
                <a:gd name="connsiteX161" fmla="*/ 2015845 w 5573920"/>
                <a:gd name="connsiteY161" fmla="*/ 1022081 h 1152528"/>
                <a:gd name="connsiteX162" fmla="*/ 2022842 w 5573920"/>
                <a:gd name="connsiteY162" fmla="*/ 1014085 h 1152528"/>
                <a:gd name="connsiteX163" fmla="*/ 2027840 w 5573920"/>
                <a:gd name="connsiteY163" fmla="*/ 1003090 h 1152528"/>
                <a:gd name="connsiteX164" fmla="*/ 2028840 w 5573920"/>
                <a:gd name="connsiteY164" fmla="*/ 995094 h 1152528"/>
                <a:gd name="connsiteX165" fmla="*/ 2028840 w 5573920"/>
                <a:gd name="connsiteY165" fmla="*/ 736214 h 1152528"/>
                <a:gd name="connsiteX166" fmla="*/ 2120802 w 5573920"/>
                <a:gd name="connsiteY166" fmla="*/ 736214 h 1152528"/>
                <a:gd name="connsiteX167" fmla="*/ 2021843 w 5573920"/>
                <a:gd name="connsiteY167" fmla="*/ 396373 h 1152528"/>
                <a:gd name="connsiteX168" fmla="*/ 2038835 w 5573920"/>
                <a:gd name="connsiteY168" fmla="*/ 396373 h 1152528"/>
                <a:gd name="connsiteX169" fmla="*/ 2097811 w 5573920"/>
                <a:gd name="connsiteY169" fmla="*/ 596280 h 1152528"/>
                <a:gd name="connsiteX170" fmla="*/ 2104808 w 5573920"/>
                <a:gd name="connsiteY170" fmla="*/ 606275 h 1152528"/>
                <a:gd name="connsiteX171" fmla="*/ 2115804 w 5573920"/>
                <a:gd name="connsiteY171" fmla="*/ 613272 h 1152528"/>
                <a:gd name="connsiteX172" fmla="*/ 2125800 w 5573920"/>
                <a:gd name="connsiteY172" fmla="*/ 615270 h 1152528"/>
                <a:gd name="connsiteX173" fmla="*/ 2137795 w 5573920"/>
                <a:gd name="connsiteY173" fmla="*/ 614271 h 1152528"/>
                <a:gd name="connsiteX174" fmla="*/ 2146791 w 5573920"/>
                <a:gd name="connsiteY174" fmla="*/ 607274 h 1152528"/>
                <a:gd name="connsiteX175" fmla="*/ 2152788 w 5573920"/>
                <a:gd name="connsiteY175" fmla="*/ 597279 h 1152528"/>
                <a:gd name="connsiteX176" fmla="*/ 2155787 w 5573920"/>
                <a:gd name="connsiteY176" fmla="*/ 586284 h 1152528"/>
                <a:gd name="connsiteX177" fmla="*/ 2155787 w 5573920"/>
                <a:gd name="connsiteY177" fmla="*/ 575289 h 1152528"/>
                <a:gd name="connsiteX178" fmla="*/ 2096811 w 5573920"/>
                <a:gd name="connsiteY178" fmla="*/ 375382 h 1152528"/>
                <a:gd name="connsiteX179" fmla="*/ 2089814 w 5573920"/>
                <a:gd name="connsiteY179" fmla="*/ 353393 h 1152528"/>
                <a:gd name="connsiteX180" fmla="*/ 2081818 w 5573920"/>
                <a:gd name="connsiteY180" fmla="*/ 338400 h 1152528"/>
                <a:gd name="connsiteX181" fmla="*/ 2068823 w 5573920"/>
                <a:gd name="connsiteY181" fmla="*/ 322407 h 1152528"/>
                <a:gd name="connsiteX182" fmla="*/ 2058827 w 5573920"/>
                <a:gd name="connsiteY182" fmla="*/ 313411 h 1152528"/>
                <a:gd name="connsiteX183" fmla="*/ 2042834 w 5573920"/>
                <a:gd name="connsiteY183" fmla="*/ 302416 h 1152528"/>
                <a:gd name="connsiteX184" fmla="*/ 2027840 w 5573920"/>
                <a:gd name="connsiteY184" fmla="*/ 296419 h 1152528"/>
                <a:gd name="connsiteX185" fmla="*/ 2014845 w 5573920"/>
                <a:gd name="connsiteY185" fmla="*/ 292421 h 1152528"/>
                <a:gd name="connsiteX186" fmla="*/ 1336504 w 5573920"/>
                <a:gd name="connsiteY186" fmla="*/ 292421 h 1152528"/>
                <a:gd name="connsiteX187" fmla="*/ 1318511 w 5573920"/>
                <a:gd name="connsiteY187" fmla="*/ 295420 h 1152528"/>
                <a:gd name="connsiteX188" fmla="*/ 1301518 w 5573920"/>
                <a:gd name="connsiteY188" fmla="*/ 301417 h 1152528"/>
                <a:gd name="connsiteX189" fmla="*/ 1286524 w 5573920"/>
                <a:gd name="connsiteY189" fmla="*/ 311412 h 1152528"/>
                <a:gd name="connsiteX190" fmla="*/ 1273530 w 5573920"/>
                <a:gd name="connsiteY190" fmla="*/ 324406 h 1152528"/>
                <a:gd name="connsiteX191" fmla="*/ 1262534 w 5573920"/>
                <a:gd name="connsiteY191" fmla="*/ 339399 h 1152528"/>
                <a:gd name="connsiteX192" fmla="*/ 1255537 w 5573920"/>
                <a:gd name="connsiteY192" fmla="*/ 353393 h 1152528"/>
                <a:gd name="connsiteX193" fmla="*/ 1190564 w 5573920"/>
                <a:gd name="connsiteY193" fmla="*/ 570292 h 1152528"/>
                <a:gd name="connsiteX194" fmla="*/ 1188565 w 5573920"/>
                <a:gd name="connsiteY194" fmla="*/ 583286 h 1152528"/>
                <a:gd name="connsiteX195" fmla="*/ 1189564 w 5573920"/>
                <a:gd name="connsiteY195" fmla="*/ 596280 h 1152528"/>
                <a:gd name="connsiteX196" fmla="*/ 1196561 w 5573920"/>
                <a:gd name="connsiteY196" fmla="*/ 605275 h 1152528"/>
                <a:gd name="connsiteX197" fmla="*/ 1205558 w 5573920"/>
                <a:gd name="connsiteY197" fmla="*/ 612272 h 1152528"/>
                <a:gd name="connsiteX198" fmla="*/ 1214554 w 5573920"/>
                <a:gd name="connsiteY198" fmla="*/ 614271 h 1152528"/>
                <a:gd name="connsiteX199" fmla="*/ 1227548 w 5573920"/>
                <a:gd name="connsiteY199" fmla="*/ 614271 h 1152528"/>
                <a:gd name="connsiteX200" fmla="*/ 1237545 w 5573920"/>
                <a:gd name="connsiteY200" fmla="*/ 607274 h 1152528"/>
                <a:gd name="connsiteX201" fmla="*/ 1246541 w 5573920"/>
                <a:gd name="connsiteY201" fmla="*/ 596280 h 1152528"/>
                <a:gd name="connsiteX202" fmla="*/ 1304517 w 5573920"/>
                <a:gd name="connsiteY202" fmla="*/ 396373 h 1152528"/>
                <a:gd name="connsiteX203" fmla="*/ 1320510 w 5573920"/>
                <a:gd name="connsiteY203" fmla="*/ 396373 h 1152528"/>
                <a:gd name="connsiteX204" fmla="*/ 1223550 w 5573920"/>
                <a:gd name="connsiteY204" fmla="*/ 736214 h 1152528"/>
                <a:gd name="connsiteX205" fmla="*/ 1315512 w 5573920"/>
                <a:gd name="connsiteY205" fmla="*/ 736214 h 1152528"/>
                <a:gd name="connsiteX206" fmla="*/ 1315512 w 5573920"/>
                <a:gd name="connsiteY206" fmla="*/ 1003090 h 1152528"/>
                <a:gd name="connsiteX207" fmla="*/ 1320510 w 5573920"/>
                <a:gd name="connsiteY207" fmla="*/ 1016084 h 1152528"/>
                <a:gd name="connsiteX208" fmla="*/ 1329506 w 5573920"/>
                <a:gd name="connsiteY208" fmla="*/ 1023081 h 1152528"/>
                <a:gd name="connsiteX209" fmla="*/ 1340502 w 5573920"/>
                <a:gd name="connsiteY209" fmla="*/ 1027079 h 1152528"/>
                <a:gd name="connsiteX210" fmla="*/ 1354496 w 5573920"/>
                <a:gd name="connsiteY210" fmla="*/ 1027079 h 1152528"/>
                <a:gd name="connsiteX211" fmla="*/ 1366491 w 5573920"/>
                <a:gd name="connsiteY211" fmla="*/ 1024080 h 1152528"/>
                <a:gd name="connsiteX212" fmla="*/ 1374488 w 5573920"/>
                <a:gd name="connsiteY212" fmla="*/ 1017083 h 1152528"/>
                <a:gd name="connsiteX213" fmla="*/ 1380485 w 5573920"/>
                <a:gd name="connsiteY213" fmla="*/ 1009087 h 1152528"/>
                <a:gd name="connsiteX214" fmla="*/ 1382484 w 5573920"/>
                <a:gd name="connsiteY214" fmla="*/ 998093 h 1152528"/>
                <a:gd name="connsiteX215" fmla="*/ 1382484 w 5573920"/>
                <a:gd name="connsiteY215" fmla="*/ 736214 h 1152528"/>
                <a:gd name="connsiteX216" fmla="*/ 1403476 w 5573920"/>
                <a:gd name="connsiteY216" fmla="*/ 736214 h 1152528"/>
                <a:gd name="connsiteX217" fmla="*/ 1403476 w 5573920"/>
                <a:gd name="connsiteY217" fmla="*/ 995094 h 1152528"/>
                <a:gd name="connsiteX218" fmla="*/ 1405475 w 5573920"/>
                <a:gd name="connsiteY218" fmla="*/ 1009087 h 1152528"/>
                <a:gd name="connsiteX219" fmla="*/ 1410473 w 5573920"/>
                <a:gd name="connsiteY219" fmla="*/ 1018083 h 1152528"/>
                <a:gd name="connsiteX220" fmla="*/ 1420469 w 5573920"/>
                <a:gd name="connsiteY220" fmla="*/ 1024080 h 1152528"/>
                <a:gd name="connsiteX221" fmla="*/ 1429465 w 5573920"/>
                <a:gd name="connsiteY221" fmla="*/ 1027079 h 1152528"/>
                <a:gd name="connsiteX222" fmla="*/ 1446458 w 5573920"/>
                <a:gd name="connsiteY222" fmla="*/ 1027079 h 1152528"/>
                <a:gd name="connsiteX223" fmla="*/ 1458453 w 5573920"/>
                <a:gd name="connsiteY223" fmla="*/ 1022081 h 1152528"/>
                <a:gd name="connsiteX224" fmla="*/ 1465450 w 5573920"/>
                <a:gd name="connsiteY224" fmla="*/ 1014085 h 1152528"/>
                <a:gd name="connsiteX225" fmla="*/ 1470448 w 5573920"/>
                <a:gd name="connsiteY225" fmla="*/ 1003090 h 1152528"/>
                <a:gd name="connsiteX226" fmla="*/ 1471448 w 5573920"/>
                <a:gd name="connsiteY226" fmla="*/ 995094 h 1152528"/>
                <a:gd name="connsiteX227" fmla="*/ 1471448 w 5573920"/>
                <a:gd name="connsiteY227" fmla="*/ 736214 h 1152528"/>
                <a:gd name="connsiteX228" fmla="*/ 1563410 w 5573920"/>
                <a:gd name="connsiteY228" fmla="*/ 736214 h 1152528"/>
                <a:gd name="connsiteX229" fmla="*/ 1464451 w 5573920"/>
                <a:gd name="connsiteY229" fmla="*/ 396373 h 1152528"/>
                <a:gd name="connsiteX230" fmla="*/ 1481443 w 5573920"/>
                <a:gd name="connsiteY230" fmla="*/ 396373 h 1152528"/>
                <a:gd name="connsiteX231" fmla="*/ 1540419 w 5573920"/>
                <a:gd name="connsiteY231" fmla="*/ 596280 h 1152528"/>
                <a:gd name="connsiteX232" fmla="*/ 1547416 w 5573920"/>
                <a:gd name="connsiteY232" fmla="*/ 606275 h 1152528"/>
                <a:gd name="connsiteX233" fmla="*/ 1558412 w 5573920"/>
                <a:gd name="connsiteY233" fmla="*/ 613272 h 1152528"/>
                <a:gd name="connsiteX234" fmla="*/ 1568408 w 5573920"/>
                <a:gd name="connsiteY234" fmla="*/ 615270 h 1152528"/>
                <a:gd name="connsiteX235" fmla="*/ 1580403 w 5573920"/>
                <a:gd name="connsiteY235" fmla="*/ 614271 h 1152528"/>
                <a:gd name="connsiteX236" fmla="*/ 1589399 w 5573920"/>
                <a:gd name="connsiteY236" fmla="*/ 607274 h 1152528"/>
                <a:gd name="connsiteX237" fmla="*/ 1595396 w 5573920"/>
                <a:gd name="connsiteY237" fmla="*/ 597279 h 1152528"/>
                <a:gd name="connsiteX238" fmla="*/ 1598395 w 5573920"/>
                <a:gd name="connsiteY238" fmla="*/ 586284 h 1152528"/>
                <a:gd name="connsiteX239" fmla="*/ 1598395 w 5573920"/>
                <a:gd name="connsiteY239" fmla="*/ 575289 h 1152528"/>
                <a:gd name="connsiteX240" fmla="*/ 1539419 w 5573920"/>
                <a:gd name="connsiteY240" fmla="*/ 375382 h 1152528"/>
                <a:gd name="connsiteX241" fmla="*/ 1532422 w 5573920"/>
                <a:gd name="connsiteY241" fmla="*/ 353393 h 1152528"/>
                <a:gd name="connsiteX242" fmla="*/ 1524426 w 5573920"/>
                <a:gd name="connsiteY242" fmla="*/ 338400 h 1152528"/>
                <a:gd name="connsiteX243" fmla="*/ 1511431 w 5573920"/>
                <a:gd name="connsiteY243" fmla="*/ 322407 h 1152528"/>
                <a:gd name="connsiteX244" fmla="*/ 1501435 w 5573920"/>
                <a:gd name="connsiteY244" fmla="*/ 313411 h 1152528"/>
                <a:gd name="connsiteX245" fmla="*/ 1485442 w 5573920"/>
                <a:gd name="connsiteY245" fmla="*/ 302416 h 1152528"/>
                <a:gd name="connsiteX246" fmla="*/ 1470448 w 5573920"/>
                <a:gd name="connsiteY246" fmla="*/ 296419 h 1152528"/>
                <a:gd name="connsiteX247" fmla="*/ 1457453 w 5573920"/>
                <a:gd name="connsiteY247" fmla="*/ 292421 h 1152528"/>
                <a:gd name="connsiteX248" fmla="*/ 779112 w 5573920"/>
                <a:gd name="connsiteY248" fmla="*/ 292421 h 1152528"/>
                <a:gd name="connsiteX249" fmla="*/ 761119 w 5573920"/>
                <a:gd name="connsiteY249" fmla="*/ 295420 h 1152528"/>
                <a:gd name="connsiteX250" fmla="*/ 744126 w 5573920"/>
                <a:gd name="connsiteY250" fmla="*/ 301417 h 1152528"/>
                <a:gd name="connsiteX251" fmla="*/ 729132 w 5573920"/>
                <a:gd name="connsiteY251" fmla="*/ 311412 h 1152528"/>
                <a:gd name="connsiteX252" fmla="*/ 716138 w 5573920"/>
                <a:gd name="connsiteY252" fmla="*/ 324406 h 1152528"/>
                <a:gd name="connsiteX253" fmla="*/ 705142 w 5573920"/>
                <a:gd name="connsiteY253" fmla="*/ 339399 h 1152528"/>
                <a:gd name="connsiteX254" fmla="*/ 698145 w 5573920"/>
                <a:gd name="connsiteY254" fmla="*/ 353393 h 1152528"/>
                <a:gd name="connsiteX255" fmla="*/ 633172 w 5573920"/>
                <a:gd name="connsiteY255" fmla="*/ 570292 h 1152528"/>
                <a:gd name="connsiteX256" fmla="*/ 631173 w 5573920"/>
                <a:gd name="connsiteY256" fmla="*/ 583286 h 1152528"/>
                <a:gd name="connsiteX257" fmla="*/ 632172 w 5573920"/>
                <a:gd name="connsiteY257" fmla="*/ 596280 h 1152528"/>
                <a:gd name="connsiteX258" fmla="*/ 639169 w 5573920"/>
                <a:gd name="connsiteY258" fmla="*/ 605275 h 1152528"/>
                <a:gd name="connsiteX259" fmla="*/ 648166 w 5573920"/>
                <a:gd name="connsiteY259" fmla="*/ 612272 h 1152528"/>
                <a:gd name="connsiteX260" fmla="*/ 657162 w 5573920"/>
                <a:gd name="connsiteY260" fmla="*/ 614271 h 1152528"/>
                <a:gd name="connsiteX261" fmla="*/ 670156 w 5573920"/>
                <a:gd name="connsiteY261" fmla="*/ 614271 h 1152528"/>
                <a:gd name="connsiteX262" fmla="*/ 680153 w 5573920"/>
                <a:gd name="connsiteY262" fmla="*/ 607274 h 1152528"/>
                <a:gd name="connsiteX263" fmla="*/ 689149 w 5573920"/>
                <a:gd name="connsiteY263" fmla="*/ 596280 h 1152528"/>
                <a:gd name="connsiteX264" fmla="*/ 747125 w 5573920"/>
                <a:gd name="connsiteY264" fmla="*/ 396373 h 1152528"/>
                <a:gd name="connsiteX265" fmla="*/ 763118 w 5573920"/>
                <a:gd name="connsiteY265" fmla="*/ 396373 h 1152528"/>
                <a:gd name="connsiteX266" fmla="*/ 666158 w 5573920"/>
                <a:gd name="connsiteY266" fmla="*/ 736214 h 1152528"/>
                <a:gd name="connsiteX267" fmla="*/ 758120 w 5573920"/>
                <a:gd name="connsiteY267" fmla="*/ 736214 h 1152528"/>
                <a:gd name="connsiteX268" fmla="*/ 758120 w 5573920"/>
                <a:gd name="connsiteY268" fmla="*/ 1003090 h 1152528"/>
                <a:gd name="connsiteX269" fmla="*/ 763118 w 5573920"/>
                <a:gd name="connsiteY269" fmla="*/ 1016084 h 1152528"/>
                <a:gd name="connsiteX270" fmla="*/ 772114 w 5573920"/>
                <a:gd name="connsiteY270" fmla="*/ 1023081 h 1152528"/>
                <a:gd name="connsiteX271" fmla="*/ 783110 w 5573920"/>
                <a:gd name="connsiteY271" fmla="*/ 1027079 h 1152528"/>
                <a:gd name="connsiteX272" fmla="*/ 797104 w 5573920"/>
                <a:gd name="connsiteY272" fmla="*/ 1027079 h 1152528"/>
                <a:gd name="connsiteX273" fmla="*/ 809099 w 5573920"/>
                <a:gd name="connsiteY273" fmla="*/ 1024080 h 1152528"/>
                <a:gd name="connsiteX274" fmla="*/ 817096 w 5573920"/>
                <a:gd name="connsiteY274" fmla="*/ 1017083 h 1152528"/>
                <a:gd name="connsiteX275" fmla="*/ 823093 w 5573920"/>
                <a:gd name="connsiteY275" fmla="*/ 1009087 h 1152528"/>
                <a:gd name="connsiteX276" fmla="*/ 825092 w 5573920"/>
                <a:gd name="connsiteY276" fmla="*/ 998093 h 1152528"/>
                <a:gd name="connsiteX277" fmla="*/ 825092 w 5573920"/>
                <a:gd name="connsiteY277" fmla="*/ 736214 h 1152528"/>
                <a:gd name="connsiteX278" fmla="*/ 846084 w 5573920"/>
                <a:gd name="connsiteY278" fmla="*/ 736214 h 1152528"/>
                <a:gd name="connsiteX279" fmla="*/ 846084 w 5573920"/>
                <a:gd name="connsiteY279" fmla="*/ 995094 h 1152528"/>
                <a:gd name="connsiteX280" fmla="*/ 848083 w 5573920"/>
                <a:gd name="connsiteY280" fmla="*/ 1009087 h 1152528"/>
                <a:gd name="connsiteX281" fmla="*/ 853081 w 5573920"/>
                <a:gd name="connsiteY281" fmla="*/ 1018083 h 1152528"/>
                <a:gd name="connsiteX282" fmla="*/ 863077 w 5573920"/>
                <a:gd name="connsiteY282" fmla="*/ 1024080 h 1152528"/>
                <a:gd name="connsiteX283" fmla="*/ 872073 w 5573920"/>
                <a:gd name="connsiteY283" fmla="*/ 1027079 h 1152528"/>
                <a:gd name="connsiteX284" fmla="*/ 889066 w 5573920"/>
                <a:gd name="connsiteY284" fmla="*/ 1027079 h 1152528"/>
                <a:gd name="connsiteX285" fmla="*/ 901061 w 5573920"/>
                <a:gd name="connsiteY285" fmla="*/ 1022081 h 1152528"/>
                <a:gd name="connsiteX286" fmla="*/ 908058 w 5573920"/>
                <a:gd name="connsiteY286" fmla="*/ 1014085 h 1152528"/>
                <a:gd name="connsiteX287" fmla="*/ 913056 w 5573920"/>
                <a:gd name="connsiteY287" fmla="*/ 1003090 h 1152528"/>
                <a:gd name="connsiteX288" fmla="*/ 914056 w 5573920"/>
                <a:gd name="connsiteY288" fmla="*/ 995094 h 1152528"/>
                <a:gd name="connsiteX289" fmla="*/ 914056 w 5573920"/>
                <a:gd name="connsiteY289" fmla="*/ 736214 h 1152528"/>
                <a:gd name="connsiteX290" fmla="*/ 1006018 w 5573920"/>
                <a:gd name="connsiteY290" fmla="*/ 736214 h 1152528"/>
                <a:gd name="connsiteX291" fmla="*/ 907059 w 5573920"/>
                <a:gd name="connsiteY291" fmla="*/ 396373 h 1152528"/>
                <a:gd name="connsiteX292" fmla="*/ 924051 w 5573920"/>
                <a:gd name="connsiteY292" fmla="*/ 396373 h 1152528"/>
                <a:gd name="connsiteX293" fmla="*/ 983027 w 5573920"/>
                <a:gd name="connsiteY293" fmla="*/ 596280 h 1152528"/>
                <a:gd name="connsiteX294" fmla="*/ 990024 w 5573920"/>
                <a:gd name="connsiteY294" fmla="*/ 606275 h 1152528"/>
                <a:gd name="connsiteX295" fmla="*/ 1001020 w 5573920"/>
                <a:gd name="connsiteY295" fmla="*/ 613272 h 1152528"/>
                <a:gd name="connsiteX296" fmla="*/ 1011016 w 5573920"/>
                <a:gd name="connsiteY296" fmla="*/ 615270 h 1152528"/>
                <a:gd name="connsiteX297" fmla="*/ 1023011 w 5573920"/>
                <a:gd name="connsiteY297" fmla="*/ 614271 h 1152528"/>
                <a:gd name="connsiteX298" fmla="*/ 1032007 w 5573920"/>
                <a:gd name="connsiteY298" fmla="*/ 607274 h 1152528"/>
                <a:gd name="connsiteX299" fmla="*/ 1038004 w 5573920"/>
                <a:gd name="connsiteY299" fmla="*/ 597279 h 1152528"/>
                <a:gd name="connsiteX300" fmla="*/ 1041003 w 5573920"/>
                <a:gd name="connsiteY300" fmla="*/ 586284 h 1152528"/>
                <a:gd name="connsiteX301" fmla="*/ 1041003 w 5573920"/>
                <a:gd name="connsiteY301" fmla="*/ 575289 h 1152528"/>
                <a:gd name="connsiteX302" fmla="*/ 982027 w 5573920"/>
                <a:gd name="connsiteY302" fmla="*/ 375382 h 1152528"/>
                <a:gd name="connsiteX303" fmla="*/ 975030 w 5573920"/>
                <a:gd name="connsiteY303" fmla="*/ 353393 h 1152528"/>
                <a:gd name="connsiteX304" fmla="*/ 967034 w 5573920"/>
                <a:gd name="connsiteY304" fmla="*/ 338400 h 1152528"/>
                <a:gd name="connsiteX305" fmla="*/ 954039 w 5573920"/>
                <a:gd name="connsiteY305" fmla="*/ 322407 h 1152528"/>
                <a:gd name="connsiteX306" fmla="*/ 944043 w 5573920"/>
                <a:gd name="connsiteY306" fmla="*/ 313411 h 1152528"/>
                <a:gd name="connsiteX307" fmla="*/ 928050 w 5573920"/>
                <a:gd name="connsiteY307" fmla="*/ 302416 h 1152528"/>
                <a:gd name="connsiteX308" fmla="*/ 913056 w 5573920"/>
                <a:gd name="connsiteY308" fmla="*/ 296419 h 1152528"/>
                <a:gd name="connsiteX309" fmla="*/ 900061 w 5573920"/>
                <a:gd name="connsiteY309" fmla="*/ 292421 h 1152528"/>
                <a:gd name="connsiteX310" fmla="*/ 221720 w 5573920"/>
                <a:gd name="connsiteY310" fmla="*/ 292421 h 1152528"/>
                <a:gd name="connsiteX311" fmla="*/ 203727 w 5573920"/>
                <a:gd name="connsiteY311" fmla="*/ 295420 h 1152528"/>
                <a:gd name="connsiteX312" fmla="*/ 186734 w 5573920"/>
                <a:gd name="connsiteY312" fmla="*/ 301417 h 1152528"/>
                <a:gd name="connsiteX313" fmla="*/ 171740 w 5573920"/>
                <a:gd name="connsiteY313" fmla="*/ 311412 h 1152528"/>
                <a:gd name="connsiteX314" fmla="*/ 158746 w 5573920"/>
                <a:gd name="connsiteY314" fmla="*/ 324406 h 1152528"/>
                <a:gd name="connsiteX315" fmla="*/ 147750 w 5573920"/>
                <a:gd name="connsiteY315" fmla="*/ 339399 h 1152528"/>
                <a:gd name="connsiteX316" fmla="*/ 140753 w 5573920"/>
                <a:gd name="connsiteY316" fmla="*/ 353393 h 1152528"/>
                <a:gd name="connsiteX317" fmla="*/ 75780 w 5573920"/>
                <a:gd name="connsiteY317" fmla="*/ 570292 h 1152528"/>
                <a:gd name="connsiteX318" fmla="*/ 73781 w 5573920"/>
                <a:gd name="connsiteY318" fmla="*/ 583286 h 1152528"/>
                <a:gd name="connsiteX319" fmla="*/ 74780 w 5573920"/>
                <a:gd name="connsiteY319" fmla="*/ 596280 h 1152528"/>
                <a:gd name="connsiteX320" fmla="*/ 81777 w 5573920"/>
                <a:gd name="connsiteY320" fmla="*/ 605275 h 1152528"/>
                <a:gd name="connsiteX321" fmla="*/ 90774 w 5573920"/>
                <a:gd name="connsiteY321" fmla="*/ 612272 h 1152528"/>
                <a:gd name="connsiteX322" fmla="*/ 99770 w 5573920"/>
                <a:gd name="connsiteY322" fmla="*/ 614271 h 1152528"/>
                <a:gd name="connsiteX323" fmla="*/ 112764 w 5573920"/>
                <a:gd name="connsiteY323" fmla="*/ 614271 h 1152528"/>
                <a:gd name="connsiteX324" fmla="*/ 122761 w 5573920"/>
                <a:gd name="connsiteY324" fmla="*/ 607274 h 1152528"/>
                <a:gd name="connsiteX325" fmla="*/ 131757 w 5573920"/>
                <a:gd name="connsiteY325" fmla="*/ 596280 h 1152528"/>
                <a:gd name="connsiteX326" fmla="*/ 189733 w 5573920"/>
                <a:gd name="connsiteY326" fmla="*/ 396373 h 1152528"/>
                <a:gd name="connsiteX327" fmla="*/ 205726 w 5573920"/>
                <a:gd name="connsiteY327" fmla="*/ 396373 h 1152528"/>
                <a:gd name="connsiteX328" fmla="*/ 108766 w 5573920"/>
                <a:gd name="connsiteY328" fmla="*/ 736214 h 1152528"/>
                <a:gd name="connsiteX329" fmla="*/ 200728 w 5573920"/>
                <a:gd name="connsiteY329" fmla="*/ 736214 h 1152528"/>
                <a:gd name="connsiteX330" fmla="*/ 200728 w 5573920"/>
                <a:gd name="connsiteY330" fmla="*/ 1003090 h 1152528"/>
                <a:gd name="connsiteX331" fmla="*/ 205726 w 5573920"/>
                <a:gd name="connsiteY331" fmla="*/ 1016084 h 1152528"/>
                <a:gd name="connsiteX332" fmla="*/ 214722 w 5573920"/>
                <a:gd name="connsiteY332" fmla="*/ 1023081 h 1152528"/>
                <a:gd name="connsiteX333" fmla="*/ 225718 w 5573920"/>
                <a:gd name="connsiteY333" fmla="*/ 1027079 h 1152528"/>
                <a:gd name="connsiteX334" fmla="*/ 239712 w 5573920"/>
                <a:gd name="connsiteY334" fmla="*/ 1027079 h 1152528"/>
                <a:gd name="connsiteX335" fmla="*/ 251707 w 5573920"/>
                <a:gd name="connsiteY335" fmla="*/ 1024080 h 1152528"/>
                <a:gd name="connsiteX336" fmla="*/ 259704 w 5573920"/>
                <a:gd name="connsiteY336" fmla="*/ 1017083 h 1152528"/>
                <a:gd name="connsiteX337" fmla="*/ 265701 w 5573920"/>
                <a:gd name="connsiteY337" fmla="*/ 1009087 h 1152528"/>
                <a:gd name="connsiteX338" fmla="*/ 267700 w 5573920"/>
                <a:gd name="connsiteY338" fmla="*/ 998093 h 1152528"/>
                <a:gd name="connsiteX339" fmla="*/ 267700 w 5573920"/>
                <a:gd name="connsiteY339" fmla="*/ 736214 h 1152528"/>
                <a:gd name="connsiteX340" fmla="*/ 288692 w 5573920"/>
                <a:gd name="connsiteY340" fmla="*/ 736214 h 1152528"/>
                <a:gd name="connsiteX341" fmla="*/ 288692 w 5573920"/>
                <a:gd name="connsiteY341" fmla="*/ 995094 h 1152528"/>
                <a:gd name="connsiteX342" fmla="*/ 290691 w 5573920"/>
                <a:gd name="connsiteY342" fmla="*/ 1009087 h 1152528"/>
                <a:gd name="connsiteX343" fmla="*/ 295689 w 5573920"/>
                <a:gd name="connsiteY343" fmla="*/ 1018083 h 1152528"/>
                <a:gd name="connsiteX344" fmla="*/ 305685 w 5573920"/>
                <a:gd name="connsiteY344" fmla="*/ 1024080 h 1152528"/>
                <a:gd name="connsiteX345" fmla="*/ 314681 w 5573920"/>
                <a:gd name="connsiteY345" fmla="*/ 1027079 h 1152528"/>
                <a:gd name="connsiteX346" fmla="*/ 331674 w 5573920"/>
                <a:gd name="connsiteY346" fmla="*/ 1027079 h 1152528"/>
                <a:gd name="connsiteX347" fmla="*/ 343669 w 5573920"/>
                <a:gd name="connsiteY347" fmla="*/ 1022081 h 1152528"/>
                <a:gd name="connsiteX348" fmla="*/ 350666 w 5573920"/>
                <a:gd name="connsiteY348" fmla="*/ 1014085 h 1152528"/>
                <a:gd name="connsiteX349" fmla="*/ 355664 w 5573920"/>
                <a:gd name="connsiteY349" fmla="*/ 1003090 h 1152528"/>
                <a:gd name="connsiteX350" fmla="*/ 356664 w 5573920"/>
                <a:gd name="connsiteY350" fmla="*/ 995094 h 1152528"/>
                <a:gd name="connsiteX351" fmla="*/ 356664 w 5573920"/>
                <a:gd name="connsiteY351" fmla="*/ 736214 h 1152528"/>
                <a:gd name="connsiteX352" fmla="*/ 448626 w 5573920"/>
                <a:gd name="connsiteY352" fmla="*/ 736214 h 1152528"/>
                <a:gd name="connsiteX353" fmla="*/ 349667 w 5573920"/>
                <a:gd name="connsiteY353" fmla="*/ 396373 h 1152528"/>
                <a:gd name="connsiteX354" fmla="*/ 366659 w 5573920"/>
                <a:gd name="connsiteY354" fmla="*/ 396373 h 1152528"/>
                <a:gd name="connsiteX355" fmla="*/ 425635 w 5573920"/>
                <a:gd name="connsiteY355" fmla="*/ 596280 h 1152528"/>
                <a:gd name="connsiteX356" fmla="*/ 432632 w 5573920"/>
                <a:gd name="connsiteY356" fmla="*/ 606275 h 1152528"/>
                <a:gd name="connsiteX357" fmla="*/ 443628 w 5573920"/>
                <a:gd name="connsiteY357" fmla="*/ 613272 h 1152528"/>
                <a:gd name="connsiteX358" fmla="*/ 453624 w 5573920"/>
                <a:gd name="connsiteY358" fmla="*/ 615270 h 1152528"/>
                <a:gd name="connsiteX359" fmla="*/ 465619 w 5573920"/>
                <a:gd name="connsiteY359" fmla="*/ 614271 h 1152528"/>
                <a:gd name="connsiteX360" fmla="*/ 474615 w 5573920"/>
                <a:gd name="connsiteY360" fmla="*/ 607274 h 1152528"/>
                <a:gd name="connsiteX361" fmla="*/ 480612 w 5573920"/>
                <a:gd name="connsiteY361" fmla="*/ 597279 h 1152528"/>
                <a:gd name="connsiteX362" fmla="*/ 483611 w 5573920"/>
                <a:gd name="connsiteY362" fmla="*/ 586284 h 1152528"/>
                <a:gd name="connsiteX363" fmla="*/ 483611 w 5573920"/>
                <a:gd name="connsiteY363" fmla="*/ 575289 h 1152528"/>
                <a:gd name="connsiteX364" fmla="*/ 424635 w 5573920"/>
                <a:gd name="connsiteY364" fmla="*/ 375382 h 1152528"/>
                <a:gd name="connsiteX365" fmla="*/ 417638 w 5573920"/>
                <a:gd name="connsiteY365" fmla="*/ 353393 h 1152528"/>
                <a:gd name="connsiteX366" fmla="*/ 409642 w 5573920"/>
                <a:gd name="connsiteY366" fmla="*/ 338400 h 1152528"/>
                <a:gd name="connsiteX367" fmla="*/ 396647 w 5573920"/>
                <a:gd name="connsiteY367" fmla="*/ 322407 h 1152528"/>
                <a:gd name="connsiteX368" fmla="*/ 386651 w 5573920"/>
                <a:gd name="connsiteY368" fmla="*/ 313411 h 1152528"/>
                <a:gd name="connsiteX369" fmla="*/ 370658 w 5573920"/>
                <a:gd name="connsiteY369" fmla="*/ 302416 h 1152528"/>
                <a:gd name="connsiteX370" fmla="*/ 355664 w 5573920"/>
                <a:gd name="connsiteY370" fmla="*/ 296419 h 1152528"/>
                <a:gd name="connsiteX371" fmla="*/ 342669 w 5573920"/>
                <a:gd name="connsiteY371" fmla="*/ 292421 h 1152528"/>
                <a:gd name="connsiteX372" fmla="*/ 3566071 w 5573920"/>
                <a:gd name="connsiteY372" fmla="*/ 292420 h 1152528"/>
                <a:gd name="connsiteX373" fmla="*/ 3548079 w 5573920"/>
                <a:gd name="connsiteY373" fmla="*/ 295419 h 1152528"/>
                <a:gd name="connsiteX374" fmla="*/ 3531086 w 5573920"/>
                <a:gd name="connsiteY374" fmla="*/ 301416 h 1152528"/>
                <a:gd name="connsiteX375" fmla="*/ 3516092 w 5573920"/>
                <a:gd name="connsiteY375" fmla="*/ 311411 h 1152528"/>
                <a:gd name="connsiteX376" fmla="*/ 3503098 w 5573920"/>
                <a:gd name="connsiteY376" fmla="*/ 324405 h 1152528"/>
                <a:gd name="connsiteX377" fmla="*/ 3492102 w 5573920"/>
                <a:gd name="connsiteY377" fmla="*/ 339398 h 1152528"/>
                <a:gd name="connsiteX378" fmla="*/ 3485105 w 5573920"/>
                <a:gd name="connsiteY378" fmla="*/ 353392 h 1152528"/>
                <a:gd name="connsiteX379" fmla="*/ 3420132 w 5573920"/>
                <a:gd name="connsiteY379" fmla="*/ 570291 h 1152528"/>
                <a:gd name="connsiteX380" fmla="*/ 3418132 w 5573920"/>
                <a:gd name="connsiteY380" fmla="*/ 583285 h 1152528"/>
                <a:gd name="connsiteX381" fmla="*/ 3419132 w 5573920"/>
                <a:gd name="connsiteY381" fmla="*/ 596279 h 1152528"/>
                <a:gd name="connsiteX382" fmla="*/ 3426129 w 5573920"/>
                <a:gd name="connsiteY382" fmla="*/ 605274 h 1152528"/>
                <a:gd name="connsiteX383" fmla="*/ 3435125 w 5573920"/>
                <a:gd name="connsiteY383" fmla="*/ 612271 h 1152528"/>
                <a:gd name="connsiteX384" fmla="*/ 3444122 w 5573920"/>
                <a:gd name="connsiteY384" fmla="*/ 614270 h 1152528"/>
                <a:gd name="connsiteX385" fmla="*/ 3457116 w 5573920"/>
                <a:gd name="connsiteY385" fmla="*/ 614270 h 1152528"/>
                <a:gd name="connsiteX386" fmla="*/ 3467112 w 5573920"/>
                <a:gd name="connsiteY386" fmla="*/ 607273 h 1152528"/>
                <a:gd name="connsiteX387" fmla="*/ 3476108 w 5573920"/>
                <a:gd name="connsiteY387" fmla="*/ 596279 h 1152528"/>
                <a:gd name="connsiteX388" fmla="*/ 3534084 w 5573920"/>
                <a:gd name="connsiteY388" fmla="*/ 396372 h 1152528"/>
                <a:gd name="connsiteX389" fmla="*/ 3550078 w 5573920"/>
                <a:gd name="connsiteY389" fmla="*/ 396372 h 1152528"/>
                <a:gd name="connsiteX390" fmla="*/ 3453118 w 5573920"/>
                <a:gd name="connsiteY390" fmla="*/ 736213 h 1152528"/>
                <a:gd name="connsiteX391" fmla="*/ 3545080 w 5573920"/>
                <a:gd name="connsiteY391" fmla="*/ 736213 h 1152528"/>
                <a:gd name="connsiteX392" fmla="*/ 3545080 w 5573920"/>
                <a:gd name="connsiteY392" fmla="*/ 1003089 h 1152528"/>
                <a:gd name="connsiteX393" fmla="*/ 3550078 w 5573920"/>
                <a:gd name="connsiteY393" fmla="*/ 1016083 h 1152528"/>
                <a:gd name="connsiteX394" fmla="*/ 3559074 w 5573920"/>
                <a:gd name="connsiteY394" fmla="*/ 1023080 h 1152528"/>
                <a:gd name="connsiteX395" fmla="*/ 3570070 w 5573920"/>
                <a:gd name="connsiteY395" fmla="*/ 1027078 h 1152528"/>
                <a:gd name="connsiteX396" fmla="*/ 3584064 w 5573920"/>
                <a:gd name="connsiteY396" fmla="*/ 1027078 h 1152528"/>
                <a:gd name="connsiteX397" fmla="*/ 3596059 w 5573920"/>
                <a:gd name="connsiteY397" fmla="*/ 1024079 h 1152528"/>
                <a:gd name="connsiteX398" fmla="*/ 3604056 w 5573920"/>
                <a:gd name="connsiteY398" fmla="*/ 1017082 h 1152528"/>
                <a:gd name="connsiteX399" fmla="*/ 3610053 w 5573920"/>
                <a:gd name="connsiteY399" fmla="*/ 1009086 h 1152528"/>
                <a:gd name="connsiteX400" fmla="*/ 3612052 w 5573920"/>
                <a:gd name="connsiteY400" fmla="*/ 998092 h 1152528"/>
                <a:gd name="connsiteX401" fmla="*/ 3612052 w 5573920"/>
                <a:gd name="connsiteY401" fmla="*/ 736213 h 1152528"/>
                <a:gd name="connsiteX402" fmla="*/ 3633044 w 5573920"/>
                <a:gd name="connsiteY402" fmla="*/ 736213 h 1152528"/>
                <a:gd name="connsiteX403" fmla="*/ 3633044 w 5573920"/>
                <a:gd name="connsiteY403" fmla="*/ 995093 h 1152528"/>
                <a:gd name="connsiteX404" fmla="*/ 3635043 w 5573920"/>
                <a:gd name="connsiteY404" fmla="*/ 1009086 h 1152528"/>
                <a:gd name="connsiteX405" fmla="*/ 3640041 w 5573920"/>
                <a:gd name="connsiteY405" fmla="*/ 1018082 h 1152528"/>
                <a:gd name="connsiteX406" fmla="*/ 3650037 w 5573920"/>
                <a:gd name="connsiteY406" fmla="*/ 1024079 h 1152528"/>
                <a:gd name="connsiteX407" fmla="*/ 3659033 w 5573920"/>
                <a:gd name="connsiteY407" fmla="*/ 1027078 h 1152528"/>
                <a:gd name="connsiteX408" fmla="*/ 3676026 w 5573920"/>
                <a:gd name="connsiteY408" fmla="*/ 1027078 h 1152528"/>
                <a:gd name="connsiteX409" fmla="*/ 3688021 w 5573920"/>
                <a:gd name="connsiteY409" fmla="*/ 1022080 h 1152528"/>
                <a:gd name="connsiteX410" fmla="*/ 3695018 w 5573920"/>
                <a:gd name="connsiteY410" fmla="*/ 1014084 h 1152528"/>
                <a:gd name="connsiteX411" fmla="*/ 3700016 w 5573920"/>
                <a:gd name="connsiteY411" fmla="*/ 1003089 h 1152528"/>
                <a:gd name="connsiteX412" fmla="*/ 3701016 w 5573920"/>
                <a:gd name="connsiteY412" fmla="*/ 995093 h 1152528"/>
                <a:gd name="connsiteX413" fmla="*/ 3701016 w 5573920"/>
                <a:gd name="connsiteY413" fmla="*/ 736213 h 1152528"/>
                <a:gd name="connsiteX414" fmla="*/ 3792978 w 5573920"/>
                <a:gd name="connsiteY414" fmla="*/ 736213 h 1152528"/>
                <a:gd name="connsiteX415" fmla="*/ 3694019 w 5573920"/>
                <a:gd name="connsiteY415" fmla="*/ 396372 h 1152528"/>
                <a:gd name="connsiteX416" fmla="*/ 3711011 w 5573920"/>
                <a:gd name="connsiteY416" fmla="*/ 396372 h 1152528"/>
                <a:gd name="connsiteX417" fmla="*/ 3769987 w 5573920"/>
                <a:gd name="connsiteY417" fmla="*/ 596279 h 1152528"/>
                <a:gd name="connsiteX418" fmla="*/ 3776984 w 5573920"/>
                <a:gd name="connsiteY418" fmla="*/ 606274 h 1152528"/>
                <a:gd name="connsiteX419" fmla="*/ 3787980 w 5573920"/>
                <a:gd name="connsiteY419" fmla="*/ 613271 h 1152528"/>
                <a:gd name="connsiteX420" fmla="*/ 3797976 w 5573920"/>
                <a:gd name="connsiteY420" fmla="*/ 615269 h 1152528"/>
                <a:gd name="connsiteX421" fmla="*/ 3809971 w 5573920"/>
                <a:gd name="connsiteY421" fmla="*/ 614270 h 1152528"/>
                <a:gd name="connsiteX422" fmla="*/ 3818967 w 5573920"/>
                <a:gd name="connsiteY422" fmla="*/ 607273 h 1152528"/>
                <a:gd name="connsiteX423" fmla="*/ 3824964 w 5573920"/>
                <a:gd name="connsiteY423" fmla="*/ 597278 h 1152528"/>
                <a:gd name="connsiteX424" fmla="*/ 3827963 w 5573920"/>
                <a:gd name="connsiteY424" fmla="*/ 586283 h 1152528"/>
                <a:gd name="connsiteX425" fmla="*/ 3827963 w 5573920"/>
                <a:gd name="connsiteY425" fmla="*/ 575288 h 1152528"/>
                <a:gd name="connsiteX426" fmla="*/ 3768987 w 5573920"/>
                <a:gd name="connsiteY426" fmla="*/ 375381 h 1152528"/>
                <a:gd name="connsiteX427" fmla="*/ 3761990 w 5573920"/>
                <a:gd name="connsiteY427" fmla="*/ 353392 h 1152528"/>
                <a:gd name="connsiteX428" fmla="*/ 3753994 w 5573920"/>
                <a:gd name="connsiteY428" fmla="*/ 338399 h 1152528"/>
                <a:gd name="connsiteX429" fmla="*/ 3740999 w 5573920"/>
                <a:gd name="connsiteY429" fmla="*/ 322406 h 1152528"/>
                <a:gd name="connsiteX430" fmla="*/ 3731003 w 5573920"/>
                <a:gd name="connsiteY430" fmla="*/ 313410 h 1152528"/>
                <a:gd name="connsiteX431" fmla="*/ 3715010 w 5573920"/>
                <a:gd name="connsiteY431" fmla="*/ 302415 h 1152528"/>
                <a:gd name="connsiteX432" fmla="*/ 3700016 w 5573920"/>
                <a:gd name="connsiteY432" fmla="*/ 296418 h 1152528"/>
                <a:gd name="connsiteX433" fmla="*/ 3687021 w 5573920"/>
                <a:gd name="connsiteY433" fmla="*/ 292420 h 1152528"/>
                <a:gd name="connsiteX434" fmla="*/ 4680855 w 5573920"/>
                <a:gd name="connsiteY434" fmla="*/ 292419 h 1152528"/>
                <a:gd name="connsiteX435" fmla="*/ 4662863 w 5573920"/>
                <a:gd name="connsiteY435" fmla="*/ 295418 h 1152528"/>
                <a:gd name="connsiteX436" fmla="*/ 4645870 w 5573920"/>
                <a:gd name="connsiteY436" fmla="*/ 301415 h 1152528"/>
                <a:gd name="connsiteX437" fmla="*/ 4630876 w 5573920"/>
                <a:gd name="connsiteY437" fmla="*/ 311410 h 1152528"/>
                <a:gd name="connsiteX438" fmla="*/ 4617882 w 5573920"/>
                <a:gd name="connsiteY438" fmla="*/ 324404 h 1152528"/>
                <a:gd name="connsiteX439" fmla="*/ 4606886 w 5573920"/>
                <a:gd name="connsiteY439" fmla="*/ 339397 h 1152528"/>
                <a:gd name="connsiteX440" fmla="*/ 4599889 w 5573920"/>
                <a:gd name="connsiteY440" fmla="*/ 353391 h 1152528"/>
                <a:gd name="connsiteX441" fmla="*/ 4534916 w 5573920"/>
                <a:gd name="connsiteY441" fmla="*/ 570290 h 1152528"/>
                <a:gd name="connsiteX442" fmla="*/ 4532916 w 5573920"/>
                <a:gd name="connsiteY442" fmla="*/ 583284 h 1152528"/>
                <a:gd name="connsiteX443" fmla="*/ 4533916 w 5573920"/>
                <a:gd name="connsiteY443" fmla="*/ 596278 h 1152528"/>
                <a:gd name="connsiteX444" fmla="*/ 4540913 w 5573920"/>
                <a:gd name="connsiteY444" fmla="*/ 605273 h 1152528"/>
                <a:gd name="connsiteX445" fmla="*/ 4549909 w 5573920"/>
                <a:gd name="connsiteY445" fmla="*/ 612270 h 1152528"/>
                <a:gd name="connsiteX446" fmla="*/ 4558906 w 5573920"/>
                <a:gd name="connsiteY446" fmla="*/ 614269 h 1152528"/>
                <a:gd name="connsiteX447" fmla="*/ 4571900 w 5573920"/>
                <a:gd name="connsiteY447" fmla="*/ 614269 h 1152528"/>
                <a:gd name="connsiteX448" fmla="*/ 4581896 w 5573920"/>
                <a:gd name="connsiteY448" fmla="*/ 607272 h 1152528"/>
                <a:gd name="connsiteX449" fmla="*/ 4590892 w 5573920"/>
                <a:gd name="connsiteY449" fmla="*/ 596278 h 1152528"/>
                <a:gd name="connsiteX450" fmla="*/ 4648868 w 5573920"/>
                <a:gd name="connsiteY450" fmla="*/ 396371 h 1152528"/>
                <a:gd name="connsiteX451" fmla="*/ 4664862 w 5573920"/>
                <a:gd name="connsiteY451" fmla="*/ 396371 h 1152528"/>
                <a:gd name="connsiteX452" fmla="*/ 4567902 w 5573920"/>
                <a:gd name="connsiteY452" fmla="*/ 736212 h 1152528"/>
                <a:gd name="connsiteX453" fmla="*/ 4659864 w 5573920"/>
                <a:gd name="connsiteY453" fmla="*/ 736212 h 1152528"/>
                <a:gd name="connsiteX454" fmla="*/ 4659864 w 5573920"/>
                <a:gd name="connsiteY454" fmla="*/ 1003088 h 1152528"/>
                <a:gd name="connsiteX455" fmla="*/ 4664862 w 5573920"/>
                <a:gd name="connsiteY455" fmla="*/ 1016082 h 1152528"/>
                <a:gd name="connsiteX456" fmla="*/ 4673858 w 5573920"/>
                <a:gd name="connsiteY456" fmla="*/ 1023079 h 1152528"/>
                <a:gd name="connsiteX457" fmla="*/ 4684854 w 5573920"/>
                <a:gd name="connsiteY457" fmla="*/ 1027077 h 1152528"/>
                <a:gd name="connsiteX458" fmla="*/ 4698848 w 5573920"/>
                <a:gd name="connsiteY458" fmla="*/ 1027077 h 1152528"/>
                <a:gd name="connsiteX459" fmla="*/ 4710843 w 5573920"/>
                <a:gd name="connsiteY459" fmla="*/ 1024078 h 1152528"/>
                <a:gd name="connsiteX460" fmla="*/ 4718840 w 5573920"/>
                <a:gd name="connsiteY460" fmla="*/ 1017081 h 1152528"/>
                <a:gd name="connsiteX461" fmla="*/ 4724837 w 5573920"/>
                <a:gd name="connsiteY461" fmla="*/ 1009085 h 1152528"/>
                <a:gd name="connsiteX462" fmla="*/ 4726836 w 5573920"/>
                <a:gd name="connsiteY462" fmla="*/ 998091 h 1152528"/>
                <a:gd name="connsiteX463" fmla="*/ 4726836 w 5573920"/>
                <a:gd name="connsiteY463" fmla="*/ 736212 h 1152528"/>
                <a:gd name="connsiteX464" fmla="*/ 4747828 w 5573920"/>
                <a:gd name="connsiteY464" fmla="*/ 736212 h 1152528"/>
                <a:gd name="connsiteX465" fmla="*/ 4747828 w 5573920"/>
                <a:gd name="connsiteY465" fmla="*/ 995092 h 1152528"/>
                <a:gd name="connsiteX466" fmla="*/ 4749827 w 5573920"/>
                <a:gd name="connsiteY466" fmla="*/ 1009085 h 1152528"/>
                <a:gd name="connsiteX467" fmla="*/ 4754825 w 5573920"/>
                <a:gd name="connsiteY467" fmla="*/ 1018081 h 1152528"/>
                <a:gd name="connsiteX468" fmla="*/ 4764821 w 5573920"/>
                <a:gd name="connsiteY468" fmla="*/ 1024078 h 1152528"/>
                <a:gd name="connsiteX469" fmla="*/ 4773817 w 5573920"/>
                <a:gd name="connsiteY469" fmla="*/ 1027077 h 1152528"/>
                <a:gd name="connsiteX470" fmla="*/ 4790810 w 5573920"/>
                <a:gd name="connsiteY470" fmla="*/ 1027077 h 1152528"/>
                <a:gd name="connsiteX471" fmla="*/ 4802805 w 5573920"/>
                <a:gd name="connsiteY471" fmla="*/ 1022079 h 1152528"/>
                <a:gd name="connsiteX472" fmla="*/ 4809802 w 5573920"/>
                <a:gd name="connsiteY472" fmla="*/ 1014083 h 1152528"/>
                <a:gd name="connsiteX473" fmla="*/ 4814800 w 5573920"/>
                <a:gd name="connsiteY473" fmla="*/ 1003088 h 1152528"/>
                <a:gd name="connsiteX474" fmla="*/ 4815800 w 5573920"/>
                <a:gd name="connsiteY474" fmla="*/ 995092 h 1152528"/>
                <a:gd name="connsiteX475" fmla="*/ 4815800 w 5573920"/>
                <a:gd name="connsiteY475" fmla="*/ 736212 h 1152528"/>
                <a:gd name="connsiteX476" fmla="*/ 4907762 w 5573920"/>
                <a:gd name="connsiteY476" fmla="*/ 736212 h 1152528"/>
                <a:gd name="connsiteX477" fmla="*/ 4808803 w 5573920"/>
                <a:gd name="connsiteY477" fmla="*/ 396371 h 1152528"/>
                <a:gd name="connsiteX478" fmla="*/ 4825795 w 5573920"/>
                <a:gd name="connsiteY478" fmla="*/ 396371 h 1152528"/>
                <a:gd name="connsiteX479" fmla="*/ 4884771 w 5573920"/>
                <a:gd name="connsiteY479" fmla="*/ 596278 h 1152528"/>
                <a:gd name="connsiteX480" fmla="*/ 4891768 w 5573920"/>
                <a:gd name="connsiteY480" fmla="*/ 606273 h 1152528"/>
                <a:gd name="connsiteX481" fmla="*/ 4902764 w 5573920"/>
                <a:gd name="connsiteY481" fmla="*/ 613270 h 1152528"/>
                <a:gd name="connsiteX482" fmla="*/ 4912760 w 5573920"/>
                <a:gd name="connsiteY482" fmla="*/ 615268 h 1152528"/>
                <a:gd name="connsiteX483" fmla="*/ 4924755 w 5573920"/>
                <a:gd name="connsiteY483" fmla="*/ 614269 h 1152528"/>
                <a:gd name="connsiteX484" fmla="*/ 4933751 w 5573920"/>
                <a:gd name="connsiteY484" fmla="*/ 607272 h 1152528"/>
                <a:gd name="connsiteX485" fmla="*/ 4939748 w 5573920"/>
                <a:gd name="connsiteY485" fmla="*/ 597277 h 1152528"/>
                <a:gd name="connsiteX486" fmla="*/ 4942747 w 5573920"/>
                <a:gd name="connsiteY486" fmla="*/ 586282 h 1152528"/>
                <a:gd name="connsiteX487" fmla="*/ 4942747 w 5573920"/>
                <a:gd name="connsiteY487" fmla="*/ 575287 h 1152528"/>
                <a:gd name="connsiteX488" fmla="*/ 4883771 w 5573920"/>
                <a:gd name="connsiteY488" fmla="*/ 375380 h 1152528"/>
                <a:gd name="connsiteX489" fmla="*/ 4876774 w 5573920"/>
                <a:gd name="connsiteY489" fmla="*/ 353391 h 1152528"/>
                <a:gd name="connsiteX490" fmla="*/ 4868778 w 5573920"/>
                <a:gd name="connsiteY490" fmla="*/ 338398 h 1152528"/>
                <a:gd name="connsiteX491" fmla="*/ 4855783 w 5573920"/>
                <a:gd name="connsiteY491" fmla="*/ 322405 h 1152528"/>
                <a:gd name="connsiteX492" fmla="*/ 4845787 w 5573920"/>
                <a:gd name="connsiteY492" fmla="*/ 313409 h 1152528"/>
                <a:gd name="connsiteX493" fmla="*/ 4829794 w 5573920"/>
                <a:gd name="connsiteY493" fmla="*/ 302414 h 1152528"/>
                <a:gd name="connsiteX494" fmla="*/ 4814800 w 5573920"/>
                <a:gd name="connsiteY494" fmla="*/ 296417 h 1152528"/>
                <a:gd name="connsiteX495" fmla="*/ 4801805 w 5573920"/>
                <a:gd name="connsiteY495" fmla="*/ 292419 h 1152528"/>
                <a:gd name="connsiteX496" fmla="*/ 4123463 w 5573920"/>
                <a:gd name="connsiteY496" fmla="*/ 292419 h 1152528"/>
                <a:gd name="connsiteX497" fmla="*/ 4105471 w 5573920"/>
                <a:gd name="connsiteY497" fmla="*/ 295418 h 1152528"/>
                <a:gd name="connsiteX498" fmla="*/ 4088478 w 5573920"/>
                <a:gd name="connsiteY498" fmla="*/ 301415 h 1152528"/>
                <a:gd name="connsiteX499" fmla="*/ 4073484 w 5573920"/>
                <a:gd name="connsiteY499" fmla="*/ 311410 h 1152528"/>
                <a:gd name="connsiteX500" fmla="*/ 4060490 w 5573920"/>
                <a:gd name="connsiteY500" fmla="*/ 324404 h 1152528"/>
                <a:gd name="connsiteX501" fmla="*/ 4049494 w 5573920"/>
                <a:gd name="connsiteY501" fmla="*/ 339397 h 1152528"/>
                <a:gd name="connsiteX502" fmla="*/ 4042497 w 5573920"/>
                <a:gd name="connsiteY502" fmla="*/ 353391 h 1152528"/>
                <a:gd name="connsiteX503" fmla="*/ 3977524 w 5573920"/>
                <a:gd name="connsiteY503" fmla="*/ 570290 h 1152528"/>
                <a:gd name="connsiteX504" fmla="*/ 3975524 w 5573920"/>
                <a:gd name="connsiteY504" fmla="*/ 583284 h 1152528"/>
                <a:gd name="connsiteX505" fmla="*/ 3976524 w 5573920"/>
                <a:gd name="connsiteY505" fmla="*/ 596278 h 1152528"/>
                <a:gd name="connsiteX506" fmla="*/ 3983521 w 5573920"/>
                <a:gd name="connsiteY506" fmla="*/ 605273 h 1152528"/>
                <a:gd name="connsiteX507" fmla="*/ 3992517 w 5573920"/>
                <a:gd name="connsiteY507" fmla="*/ 612270 h 1152528"/>
                <a:gd name="connsiteX508" fmla="*/ 4001514 w 5573920"/>
                <a:gd name="connsiteY508" fmla="*/ 614269 h 1152528"/>
                <a:gd name="connsiteX509" fmla="*/ 4014508 w 5573920"/>
                <a:gd name="connsiteY509" fmla="*/ 614269 h 1152528"/>
                <a:gd name="connsiteX510" fmla="*/ 4024504 w 5573920"/>
                <a:gd name="connsiteY510" fmla="*/ 607272 h 1152528"/>
                <a:gd name="connsiteX511" fmla="*/ 4033500 w 5573920"/>
                <a:gd name="connsiteY511" fmla="*/ 596278 h 1152528"/>
                <a:gd name="connsiteX512" fmla="*/ 4091476 w 5573920"/>
                <a:gd name="connsiteY512" fmla="*/ 396371 h 1152528"/>
                <a:gd name="connsiteX513" fmla="*/ 4107470 w 5573920"/>
                <a:gd name="connsiteY513" fmla="*/ 396371 h 1152528"/>
                <a:gd name="connsiteX514" fmla="*/ 4010510 w 5573920"/>
                <a:gd name="connsiteY514" fmla="*/ 736212 h 1152528"/>
                <a:gd name="connsiteX515" fmla="*/ 4102472 w 5573920"/>
                <a:gd name="connsiteY515" fmla="*/ 736212 h 1152528"/>
                <a:gd name="connsiteX516" fmla="*/ 4102472 w 5573920"/>
                <a:gd name="connsiteY516" fmla="*/ 1003088 h 1152528"/>
                <a:gd name="connsiteX517" fmla="*/ 4107470 w 5573920"/>
                <a:gd name="connsiteY517" fmla="*/ 1016082 h 1152528"/>
                <a:gd name="connsiteX518" fmla="*/ 4116466 w 5573920"/>
                <a:gd name="connsiteY518" fmla="*/ 1023079 h 1152528"/>
                <a:gd name="connsiteX519" fmla="*/ 4127462 w 5573920"/>
                <a:gd name="connsiteY519" fmla="*/ 1027077 h 1152528"/>
                <a:gd name="connsiteX520" fmla="*/ 4141456 w 5573920"/>
                <a:gd name="connsiteY520" fmla="*/ 1027077 h 1152528"/>
                <a:gd name="connsiteX521" fmla="*/ 4153451 w 5573920"/>
                <a:gd name="connsiteY521" fmla="*/ 1024078 h 1152528"/>
                <a:gd name="connsiteX522" fmla="*/ 4161448 w 5573920"/>
                <a:gd name="connsiteY522" fmla="*/ 1017081 h 1152528"/>
                <a:gd name="connsiteX523" fmla="*/ 4167445 w 5573920"/>
                <a:gd name="connsiteY523" fmla="*/ 1009085 h 1152528"/>
                <a:gd name="connsiteX524" fmla="*/ 4169444 w 5573920"/>
                <a:gd name="connsiteY524" fmla="*/ 998091 h 1152528"/>
                <a:gd name="connsiteX525" fmla="*/ 4169444 w 5573920"/>
                <a:gd name="connsiteY525" fmla="*/ 736212 h 1152528"/>
                <a:gd name="connsiteX526" fmla="*/ 4190436 w 5573920"/>
                <a:gd name="connsiteY526" fmla="*/ 736212 h 1152528"/>
                <a:gd name="connsiteX527" fmla="*/ 4190436 w 5573920"/>
                <a:gd name="connsiteY527" fmla="*/ 995092 h 1152528"/>
                <a:gd name="connsiteX528" fmla="*/ 4192435 w 5573920"/>
                <a:gd name="connsiteY528" fmla="*/ 1009085 h 1152528"/>
                <a:gd name="connsiteX529" fmla="*/ 4197433 w 5573920"/>
                <a:gd name="connsiteY529" fmla="*/ 1018081 h 1152528"/>
                <a:gd name="connsiteX530" fmla="*/ 4207429 w 5573920"/>
                <a:gd name="connsiteY530" fmla="*/ 1024078 h 1152528"/>
                <a:gd name="connsiteX531" fmla="*/ 4216425 w 5573920"/>
                <a:gd name="connsiteY531" fmla="*/ 1027077 h 1152528"/>
                <a:gd name="connsiteX532" fmla="*/ 4233418 w 5573920"/>
                <a:gd name="connsiteY532" fmla="*/ 1027077 h 1152528"/>
                <a:gd name="connsiteX533" fmla="*/ 4245413 w 5573920"/>
                <a:gd name="connsiteY533" fmla="*/ 1022079 h 1152528"/>
                <a:gd name="connsiteX534" fmla="*/ 4252410 w 5573920"/>
                <a:gd name="connsiteY534" fmla="*/ 1014083 h 1152528"/>
                <a:gd name="connsiteX535" fmla="*/ 4257408 w 5573920"/>
                <a:gd name="connsiteY535" fmla="*/ 1003088 h 1152528"/>
                <a:gd name="connsiteX536" fmla="*/ 4258408 w 5573920"/>
                <a:gd name="connsiteY536" fmla="*/ 995092 h 1152528"/>
                <a:gd name="connsiteX537" fmla="*/ 4258408 w 5573920"/>
                <a:gd name="connsiteY537" fmla="*/ 736212 h 1152528"/>
                <a:gd name="connsiteX538" fmla="*/ 4350370 w 5573920"/>
                <a:gd name="connsiteY538" fmla="*/ 736212 h 1152528"/>
                <a:gd name="connsiteX539" fmla="*/ 4251411 w 5573920"/>
                <a:gd name="connsiteY539" fmla="*/ 396371 h 1152528"/>
                <a:gd name="connsiteX540" fmla="*/ 4268403 w 5573920"/>
                <a:gd name="connsiteY540" fmla="*/ 396371 h 1152528"/>
                <a:gd name="connsiteX541" fmla="*/ 4327379 w 5573920"/>
                <a:gd name="connsiteY541" fmla="*/ 596278 h 1152528"/>
                <a:gd name="connsiteX542" fmla="*/ 4334376 w 5573920"/>
                <a:gd name="connsiteY542" fmla="*/ 606273 h 1152528"/>
                <a:gd name="connsiteX543" fmla="*/ 4345372 w 5573920"/>
                <a:gd name="connsiteY543" fmla="*/ 613270 h 1152528"/>
                <a:gd name="connsiteX544" fmla="*/ 4355368 w 5573920"/>
                <a:gd name="connsiteY544" fmla="*/ 615268 h 1152528"/>
                <a:gd name="connsiteX545" fmla="*/ 4367363 w 5573920"/>
                <a:gd name="connsiteY545" fmla="*/ 614269 h 1152528"/>
                <a:gd name="connsiteX546" fmla="*/ 4376359 w 5573920"/>
                <a:gd name="connsiteY546" fmla="*/ 607272 h 1152528"/>
                <a:gd name="connsiteX547" fmla="*/ 4382356 w 5573920"/>
                <a:gd name="connsiteY547" fmla="*/ 597277 h 1152528"/>
                <a:gd name="connsiteX548" fmla="*/ 4385355 w 5573920"/>
                <a:gd name="connsiteY548" fmla="*/ 586282 h 1152528"/>
                <a:gd name="connsiteX549" fmla="*/ 4385355 w 5573920"/>
                <a:gd name="connsiteY549" fmla="*/ 575287 h 1152528"/>
                <a:gd name="connsiteX550" fmla="*/ 4326379 w 5573920"/>
                <a:gd name="connsiteY550" fmla="*/ 375380 h 1152528"/>
                <a:gd name="connsiteX551" fmla="*/ 4319382 w 5573920"/>
                <a:gd name="connsiteY551" fmla="*/ 353391 h 1152528"/>
                <a:gd name="connsiteX552" fmla="*/ 4311386 w 5573920"/>
                <a:gd name="connsiteY552" fmla="*/ 338398 h 1152528"/>
                <a:gd name="connsiteX553" fmla="*/ 4298391 w 5573920"/>
                <a:gd name="connsiteY553" fmla="*/ 322405 h 1152528"/>
                <a:gd name="connsiteX554" fmla="*/ 4288395 w 5573920"/>
                <a:gd name="connsiteY554" fmla="*/ 313409 h 1152528"/>
                <a:gd name="connsiteX555" fmla="*/ 4272402 w 5573920"/>
                <a:gd name="connsiteY555" fmla="*/ 302414 h 1152528"/>
                <a:gd name="connsiteX556" fmla="*/ 4257408 w 5573920"/>
                <a:gd name="connsiteY556" fmla="*/ 296417 h 1152528"/>
                <a:gd name="connsiteX557" fmla="*/ 4244413 w 5573920"/>
                <a:gd name="connsiteY557" fmla="*/ 292419 h 1152528"/>
                <a:gd name="connsiteX558" fmla="*/ 5238248 w 5573920"/>
                <a:gd name="connsiteY558" fmla="*/ 292418 h 1152528"/>
                <a:gd name="connsiteX559" fmla="*/ 5220255 w 5573920"/>
                <a:gd name="connsiteY559" fmla="*/ 295417 h 1152528"/>
                <a:gd name="connsiteX560" fmla="*/ 5203262 w 5573920"/>
                <a:gd name="connsiteY560" fmla="*/ 301414 h 1152528"/>
                <a:gd name="connsiteX561" fmla="*/ 5188269 w 5573920"/>
                <a:gd name="connsiteY561" fmla="*/ 311409 h 1152528"/>
                <a:gd name="connsiteX562" fmla="*/ 5175274 w 5573920"/>
                <a:gd name="connsiteY562" fmla="*/ 324403 h 1152528"/>
                <a:gd name="connsiteX563" fmla="*/ 5164279 w 5573920"/>
                <a:gd name="connsiteY563" fmla="*/ 339396 h 1152528"/>
                <a:gd name="connsiteX564" fmla="*/ 5157281 w 5573920"/>
                <a:gd name="connsiteY564" fmla="*/ 353390 h 1152528"/>
                <a:gd name="connsiteX565" fmla="*/ 5092308 w 5573920"/>
                <a:gd name="connsiteY565" fmla="*/ 570289 h 1152528"/>
                <a:gd name="connsiteX566" fmla="*/ 5090309 w 5573920"/>
                <a:gd name="connsiteY566" fmla="*/ 583283 h 1152528"/>
                <a:gd name="connsiteX567" fmla="*/ 5091309 w 5573920"/>
                <a:gd name="connsiteY567" fmla="*/ 596277 h 1152528"/>
                <a:gd name="connsiteX568" fmla="*/ 5098306 w 5573920"/>
                <a:gd name="connsiteY568" fmla="*/ 605272 h 1152528"/>
                <a:gd name="connsiteX569" fmla="*/ 5107302 w 5573920"/>
                <a:gd name="connsiteY569" fmla="*/ 612269 h 1152528"/>
                <a:gd name="connsiteX570" fmla="*/ 5116298 w 5573920"/>
                <a:gd name="connsiteY570" fmla="*/ 614268 h 1152528"/>
                <a:gd name="connsiteX571" fmla="*/ 5129293 w 5573920"/>
                <a:gd name="connsiteY571" fmla="*/ 614268 h 1152528"/>
                <a:gd name="connsiteX572" fmla="*/ 5139289 w 5573920"/>
                <a:gd name="connsiteY572" fmla="*/ 607271 h 1152528"/>
                <a:gd name="connsiteX573" fmla="*/ 5148285 w 5573920"/>
                <a:gd name="connsiteY573" fmla="*/ 596277 h 1152528"/>
                <a:gd name="connsiteX574" fmla="*/ 5206261 w 5573920"/>
                <a:gd name="connsiteY574" fmla="*/ 396370 h 1152528"/>
                <a:gd name="connsiteX575" fmla="*/ 5222255 w 5573920"/>
                <a:gd name="connsiteY575" fmla="*/ 396370 h 1152528"/>
                <a:gd name="connsiteX576" fmla="*/ 5125295 w 5573920"/>
                <a:gd name="connsiteY576" fmla="*/ 736211 h 1152528"/>
                <a:gd name="connsiteX577" fmla="*/ 5217256 w 5573920"/>
                <a:gd name="connsiteY577" fmla="*/ 736211 h 1152528"/>
                <a:gd name="connsiteX578" fmla="*/ 5217256 w 5573920"/>
                <a:gd name="connsiteY578" fmla="*/ 1003087 h 1152528"/>
                <a:gd name="connsiteX579" fmla="*/ 5222255 w 5573920"/>
                <a:gd name="connsiteY579" fmla="*/ 1016081 h 1152528"/>
                <a:gd name="connsiteX580" fmla="*/ 5231251 w 5573920"/>
                <a:gd name="connsiteY580" fmla="*/ 1023078 h 1152528"/>
                <a:gd name="connsiteX581" fmla="*/ 5242246 w 5573920"/>
                <a:gd name="connsiteY581" fmla="*/ 1027076 h 1152528"/>
                <a:gd name="connsiteX582" fmla="*/ 5256240 w 5573920"/>
                <a:gd name="connsiteY582" fmla="*/ 1027076 h 1152528"/>
                <a:gd name="connsiteX583" fmla="*/ 5268235 w 5573920"/>
                <a:gd name="connsiteY583" fmla="*/ 1024077 h 1152528"/>
                <a:gd name="connsiteX584" fmla="*/ 5276232 w 5573920"/>
                <a:gd name="connsiteY584" fmla="*/ 1017080 h 1152528"/>
                <a:gd name="connsiteX585" fmla="*/ 5282230 w 5573920"/>
                <a:gd name="connsiteY585" fmla="*/ 1009084 h 1152528"/>
                <a:gd name="connsiteX586" fmla="*/ 5284229 w 5573920"/>
                <a:gd name="connsiteY586" fmla="*/ 998090 h 1152528"/>
                <a:gd name="connsiteX587" fmla="*/ 5284229 w 5573920"/>
                <a:gd name="connsiteY587" fmla="*/ 736211 h 1152528"/>
                <a:gd name="connsiteX588" fmla="*/ 5305220 w 5573920"/>
                <a:gd name="connsiteY588" fmla="*/ 736211 h 1152528"/>
                <a:gd name="connsiteX589" fmla="*/ 5305220 w 5573920"/>
                <a:gd name="connsiteY589" fmla="*/ 995091 h 1152528"/>
                <a:gd name="connsiteX590" fmla="*/ 5307219 w 5573920"/>
                <a:gd name="connsiteY590" fmla="*/ 1009084 h 1152528"/>
                <a:gd name="connsiteX591" fmla="*/ 5312217 w 5573920"/>
                <a:gd name="connsiteY591" fmla="*/ 1018080 h 1152528"/>
                <a:gd name="connsiteX592" fmla="*/ 5322213 w 5573920"/>
                <a:gd name="connsiteY592" fmla="*/ 1024077 h 1152528"/>
                <a:gd name="connsiteX593" fmla="*/ 5331209 w 5573920"/>
                <a:gd name="connsiteY593" fmla="*/ 1027076 h 1152528"/>
                <a:gd name="connsiteX594" fmla="*/ 5348202 w 5573920"/>
                <a:gd name="connsiteY594" fmla="*/ 1027076 h 1152528"/>
                <a:gd name="connsiteX595" fmla="*/ 5360198 w 5573920"/>
                <a:gd name="connsiteY595" fmla="*/ 1022078 h 1152528"/>
                <a:gd name="connsiteX596" fmla="*/ 5367194 w 5573920"/>
                <a:gd name="connsiteY596" fmla="*/ 1014082 h 1152528"/>
                <a:gd name="connsiteX597" fmla="*/ 5372192 w 5573920"/>
                <a:gd name="connsiteY597" fmla="*/ 1003087 h 1152528"/>
                <a:gd name="connsiteX598" fmla="*/ 5373192 w 5573920"/>
                <a:gd name="connsiteY598" fmla="*/ 995091 h 1152528"/>
                <a:gd name="connsiteX599" fmla="*/ 5373192 w 5573920"/>
                <a:gd name="connsiteY599" fmla="*/ 736211 h 1152528"/>
                <a:gd name="connsiteX600" fmla="*/ 5465154 w 5573920"/>
                <a:gd name="connsiteY600" fmla="*/ 736211 h 1152528"/>
                <a:gd name="connsiteX601" fmla="*/ 5366195 w 5573920"/>
                <a:gd name="connsiteY601" fmla="*/ 396370 h 1152528"/>
                <a:gd name="connsiteX602" fmla="*/ 5383188 w 5573920"/>
                <a:gd name="connsiteY602" fmla="*/ 396370 h 1152528"/>
                <a:gd name="connsiteX603" fmla="*/ 5442164 w 5573920"/>
                <a:gd name="connsiteY603" fmla="*/ 596277 h 1152528"/>
                <a:gd name="connsiteX604" fmla="*/ 5449161 w 5573920"/>
                <a:gd name="connsiteY604" fmla="*/ 606272 h 1152528"/>
                <a:gd name="connsiteX605" fmla="*/ 5460156 w 5573920"/>
                <a:gd name="connsiteY605" fmla="*/ 613269 h 1152528"/>
                <a:gd name="connsiteX606" fmla="*/ 5470152 w 5573920"/>
                <a:gd name="connsiteY606" fmla="*/ 615267 h 1152528"/>
                <a:gd name="connsiteX607" fmla="*/ 5482147 w 5573920"/>
                <a:gd name="connsiteY607" fmla="*/ 614268 h 1152528"/>
                <a:gd name="connsiteX608" fmla="*/ 5491143 w 5573920"/>
                <a:gd name="connsiteY608" fmla="*/ 607271 h 1152528"/>
                <a:gd name="connsiteX609" fmla="*/ 5497141 w 5573920"/>
                <a:gd name="connsiteY609" fmla="*/ 597276 h 1152528"/>
                <a:gd name="connsiteX610" fmla="*/ 5500140 w 5573920"/>
                <a:gd name="connsiteY610" fmla="*/ 586281 h 1152528"/>
                <a:gd name="connsiteX611" fmla="*/ 5500140 w 5573920"/>
                <a:gd name="connsiteY611" fmla="*/ 575286 h 1152528"/>
                <a:gd name="connsiteX612" fmla="*/ 5441164 w 5573920"/>
                <a:gd name="connsiteY612" fmla="*/ 375379 h 1152528"/>
                <a:gd name="connsiteX613" fmla="*/ 5434167 w 5573920"/>
                <a:gd name="connsiteY613" fmla="*/ 353390 h 1152528"/>
                <a:gd name="connsiteX614" fmla="*/ 5426170 w 5573920"/>
                <a:gd name="connsiteY614" fmla="*/ 338397 h 1152528"/>
                <a:gd name="connsiteX615" fmla="*/ 5413176 w 5573920"/>
                <a:gd name="connsiteY615" fmla="*/ 322404 h 1152528"/>
                <a:gd name="connsiteX616" fmla="*/ 5403180 w 5573920"/>
                <a:gd name="connsiteY616" fmla="*/ 313408 h 1152528"/>
                <a:gd name="connsiteX617" fmla="*/ 5387186 w 5573920"/>
                <a:gd name="connsiteY617" fmla="*/ 302413 h 1152528"/>
                <a:gd name="connsiteX618" fmla="*/ 5372192 w 5573920"/>
                <a:gd name="connsiteY618" fmla="*/ 296416 h 1152528"/>
                <a:gd name="connsiteX619" fmla="*/ 5359198 w 5573920"/>
                <a:gd name="connsiteY619" fmla="*/ 292418 h 1152528"/>
                <a:gd name="connsiteX620" fmla="*/ 3064136 w 5573920"/>
                <a:gd name="connsiteY620" fmla="*/ 125452 h 1152528"/>
                <a:gd name="connsiteX621" fmla="*/ 2991278 w 5573920"/>
                <a:gd name="connsiteY621" fmla="*/ 196301 h 1152528"/>
                <a:gd name="connsiteX622" fmla="*/ 3064136 w 5573920"/>
                <a:gd name="connsiteY622" fmla="*/ 268135 h 1152528"/>
                <a:gd name="connsiteX623" fmla="*/ 3136995 w 5573920"/>
                <a:gd name="connsiteY623" fmla="*/ 196301 h 1152528"/>
                <a:gd name="connsiteX624" fmla="*/ 3115745 w 5573920"/>
                <a:gd name="connsiteY624" fmla="*/ 146116 h 1152528"/>
                <a:gd name="connsiteX625" fmla="*/ 3064136 w 5573920"/>
                <a:gd name="connsiteY625" fmla="*/ 125452 h 1152528"/>
                <a:gd name="connsiteX626" fmla="*/ 2506744 w 5573920"/>
                <a:gd name="connsiteY626" fmla="*/ 125452 h 1152528"/>
                <a:gd name="connsiteX627" fmla="*/ 2433886 w 5573920"/>
                <a:gd name="connsiteY627" fmla="*/ 196301 h 1152528"/>
                <a:gd name="connsiteX628" fmla="*/ 2506744 w 5573920"/>
                <a:gd name="connsiteY628" fmla="*/ 268135 h 1152528"/>
                <a:gd name="connsiteX629" fmla="*/ 2579603 w 5573920"/>
                <a:gd name="connsiteY629" fmla="*/ 196301 h 1152528"/>
                <a:gd name="connsiteX630" fmla="*/ 2558353 w 5573920"/>
                <a:gd name="connsiteY630" fmla="*/ 146116 h 1152528"/>
                <a:gd name="connsiteX631" fmla="*/ 2506744 w 5573920"/>
                <a:gd name="connsiteY631" fmla="*/ 125452 h 1152528"/>
                <a:gd name="connsiteX632" fmla="*/ 1949352 w 5573920"/>
                <a:gd name="connsiteY632" fmla="*/ 125452 h 1152528"/>
                <a:gd name="connsiteX633" fmla="*/ 1876494 w 5573920"/>
                <a:gd name="connsiteY633" fmla="*/ 196301 h 1152528"/>
                <a:gd name="connsiteX634" fmla="*/ 1949352 w 5573920"/>
                <a:gd name="connsiteY634" fmla="*/ 268135 h 1152528"/>
                <a:gd name="connsiteX635" fmla="*/ 2022211 w 5573920"/>
                <a:gd name="connsiteY635" fmla="*/ 196301 h 1152528"/>
                <a:gd name="connsiteX636" fmla="*/ 2000961 w 5573920"/>
                <a:gd name="connsiteY636" fmla="*/ 146116 h 1152528"/>
                <a:gd name="connsiteX637" fmla="*/ 1949352 w 5573920"/>
                <a:gd name="connsiteY637" fmla="*/ 125452 h 1152528"/>
                <a:gd name="connsiteX638" fmla="*/ 1391961 w 5573920"/>
                <a:gd name="connsiteY638" fmla="*/ 125452 h 1152528"/>
                <a:gd name="connsiteX639" fmla="*/ 1319102 w 5573920"/>
                <a:gd name="connsiteY639" fmla="*/ 196301 h 1152528"/>
                <a:gd name="connsiteX640" fmla="*/ 1391961 w 5573920"/>
                <a:gd name="connsiteY640" fmla="*/ 268135 h 1152528"/>
                <a:gd name="connsiteX641" fmla="*/ 1464819 w 5573920"/>
                <a:gd name="connsiteY641" fmla="*/ 196301 h 1152528"/>
                <a:gd name="connsiteX642" fmla="*/ 1443569 w 5573920"/>
                <a:gd name="connsiteY642" fmla="*/ 146116 h 1152528"/>
                <a:gd name="connsiteX643" fmla="*/ 1391961 w 5573920"/>
                <a:gd name="connsiteY643" fmla="*/ 125452 h 1152528"/>
                <a:gd name="connsiteX644" fmla="*/ 834569 w 5573920"/>
                <a:gd name="connsiteY644" fmla="*/ 125452 h 1152528"/>
                <a:gd name="connsiteX645" fmla="*/ 761710 w 5573920"/>
                <a:gd name="connsiteY645" fmla="*/ 196301 h 1152528"/>
                <a:gd name="connsiteX646" fmla="*/ 834569 w 5573920"/>
                <a:gd name="connsiteY646" fmla="*/ 268135 h 1152528"/>
                <a:gd name="connsiteX647" fmla="*/ 907427 w 5573920"/>
                <a:gd name="connsiteY647" fmla="*/ 196301 h 1152528"/>
                <a:gd name="connsiteX648" fmla="*/ 886177 w 5573920"/>
                <a:gd name="connsiteY648" fmla="*/ 146116 h 1152528"/>
                <a:gd name="connsiteX649" fmla="*/ 834569 w 5573920"/>
                <a:gd name="connsiteY649" fmla="*/ 125452 h 1152528"/>
                <a:gd name="connsiteX650" fmla="*/ 277177 w 5573920"/>
                <a:gd name="connsiteY650" fmla="*/ 125452 h 1152528"/>
                <a:gd name="connsiteX651" fmla="*/ 204318 w 5573920"/>
                <a:gd name="connsiteY651" fmla="*/ 196301 h 1152528"/>
                <a:gd name="connsiteX652" fmla="*/ 277177 w 5573920"/>
                <a:gd name="connsiteY652" fmla="*/ 268135 h 1152528"/>
                <a:gd name="connsiteX653" fmla="*/ 350035 w 5573920"/>
                <a:gd name="connsiteY653" fmla="*/ 196301 h 1152528"/>
                <a:gd name="connsiteX654" fmla="*/ 328785 w 5573920"/>
                <a:gd name="connsiteY654" fmla="*/ 146116 h 1152528"/>
                <a:gd name="connsiteX655" fmla="*/ 277177 w 5573920"/>
                <a:gd name="connsiteY655" fmla="*/ 125452 h 1152528"/>
                <a:gd name="connsiteX656" fmla="*/ 3621528 w 5573920"/>
                <a:gd name="connsiteY656" fmla="*/ 125451 h 1152528"/>
                <a:gd name="connsiteX657" fmla="*/ 3548670 w 5573920"/>
                <a:gd name="connsiteY657" fmla="*/ 196300 h 1152528"/>
                <a:gd name="connsiteX658" fmla="*/ 3621528 w 5573920"/>
                <a:gd name="connsiteY658" fmla="*/ 268134 h 1152528"/>
                <a:gd name="connsiteX659" fmla="*/ 3694387 w 5573920"/>
                <a:gd name="connsiteY659" fmla="*/ 196300 h 1152528"/>
                <a:gd name="connsiteX660" fmla="*/ 3673137 w 5573920"/>
                <a:gd name="connsiteY660" fmla="*/ 146115 h 1152528"/>
                <a:gd name="connsiteX661" fmla="*/ 3621528 w 5573920"/>
                <a:gd name="connsiteY661" fmla="*/ 125451 h 1152528"/>
                <a:gd name="connsiteX662" fmla="*/ 4736312 w 5573920"/>
                <a:gd name="connsiteY662" fmla="*/ 125450 h 1152528"/>
                <a:gd name="connsiteX663" fmla="*/ 4663454 w 5573920"/>
                <a:gd name="connsiteY663" fmla="*/ 196299 h 1152528"/>
                <a:gd name="connsiteX664" fmla="*/ 4736312 w 5573920"/>
                <a:gd name="connsiteY664" fmla="*/ 268133 h 1152528"/>
                <a:gd name="connsiteX665" fmla="*/ 4809171 w 5573920"/>
                <a:gd name="connsiteY665" fmla="*/ 196299 h 1152528"/>
                <a:gd name="connsiteX666" fmla="*/ 4787921 w 5573920"/>
                <a:gd name="connsiteY666" fmla="*/ 146114 h 1152528"/>
                <a:gd name="connsiteX667" fmla="*/ 4736312 w 5573920"/>
                <a:gd name="connsiteY667" fmla="*/ 125450 h 1152528"/>
                <a:gd name="connsiteX668" fmla="*/ 4178920 w 5573920"/>
                <a:gd name="connsiteY668" fmla="*/ 125450 h 1152528"/>
                <a:gd name="connsiteX669" fmla="*/ 4106062 w 5573920"/>
                <a:gd name="connsiteY669" fmla="*/ 196299 h 1152528"/>
                <a:gd name="connsiteX670" fmla="*/ 4178920 w 5573920"/>
                <a:gd name="connsiteY670" fmla="*/ 268133 h 1152528"/>
                <a:gd name="connsiteX671" fmla="*/ 4251779 w 5573920"/>
                <a:gd name="connsiteY671" fmla="*/ 196299 h 1152528"/>
                <a:gd name="connsiteX672" fmla="*/ 4230529 w 5573920"/>
                <a:gd name="connsiteY672" fmla="*/ 146114 h 1152528"/>
                <a:gd name="connsiteX673" fmla="*/ 4178920 w 5573920"/>
                <a:gd name="connsiteY673" fmla="*/ 125450 h 1152528"/>
                <a:gd name="connsiteX674" fmla="*/ 5293705 w 5573920"/>
                <a:gd name="connsiteY674" fmla="*/ 125449 h 1152528"/>
                <a:gd name="connsiteX675" fmla="*/ 5220846 w 5573920"/>
                <a:gd name="connsiteY675" fmla="*/ 196298 h 1152528"/>
                <a:gd name="connsiteX676" fmla="*/ 5293705 w 5573920"/>
                <a:gd name="connsiteY676" fmla="*/ 268132 h 1152528"/>
                <a:gd name="connsiteX677" fmla="*/ 5366563 w 5573920"/>
                <a:gd name="connsiteY677" fmla="*/ 196298 h 1152528"/>
                <a:gd name="connsiteX678" fmla="*/ 5345313 w 5573920"/>
                <a:gd name="connsiteY678" fmla="*/ 146113 h 1152528"/>
                <a:gd name="connsiteX679" fmla="*/ 5293705 w 5573920"/>
                <a:gd name="connsiteY679" fmla="*/ 125449 h 1152528"/>
                <a:gd name="connsiteX680" fmla="*/ 5016528 w 5573920"/>
                <a:gd name="connsiteY680" fmla="*/ 0 h 1152528"/>
                <a:gd name="connsiteX681" fmla="*/ 5573920 w 5573920"/>
                <a:gd name="connsiteY681" fmla="*/ 0 h 1152528"/>
                <a:gd name="connsiteX682" fmla="*/ 5573920 w 5573920"/>
                <a:gd name="connsiteY682" fmla="*/ 1152525 h 1152528"/>
                <a:gd name="connsiteX683" fmla="*/ 5016528 w 5573920"/>
                <a:gd name="connsiteY683" fmla="*/ 1152525 h 1152528"/>
                <a:gd name="connsiteX684" fmla="*/ 5016528 w 5573920"/>
                <a:gd name="connsiteY684" fmla="*/ 1152526 h 1152528"/>
                <a:gd name="connsiteX685" fmla="*/ 4459136 w 5573920"/>
                <a:gd name="connsiteY685" fmla="*/ 1152526 h 1152528"/>
                <a:gd name="connsiteX686" fmla="*/ 3901744 w 5573920"/>
                <a:gd name="connsiteY686" fmla="*/ 1152526 h 1152528"/>
                <a:gd name="connsiteX687" fmla="*/ 3901744 w 5573920"/>
                <a:gd name="connsiteY687" fmla="*/ 1152527 h 1152528"/>
                <a:gd name="connsiteX688" fmla="*/ 3344352 w 5573920"/>
                <a:gd name="connsiteY688" fmla="*/ 1152527 h 1152528"/>
                <a:gd name="connsiteX689" fmla="*/ 3344352 w 5573920"/>
                <a:gd name="connsiteY689" fmla="*/ 1152528 h 1152528"/>
                <a:gd name="connsiteX690" fmla="*/ 2786960 w 5573920"/>
                <a:gd name="connsiteY690" fmla="*/ 1152528 h 1152528"/>
                <a:gd name="connsiteX691" fmla="*/ 2229568 w 5573920"/>
                <a:gd name="connsiteY691" fmla="*/ 1152528 h 1152528"/>
                <a:gd name="connsiteX692" fmla="*/ 1672176 w 5573920"/>
                <a:gd name="connsiteY692" fmla="*/ 1152528 h 1152528"/>
                <a:gd name="connsiteX693" fmla="*/ 1114784 w 5573920"/>
                <a:gd name="connsiteY693" fmla="*/ 1152528 h 1152528"/>
                <a:gd name="connsiteX694" fmla="*/ 557392 w 5573920"/>
                <a:gd name="connsiteY694" fmla="*/ 1152528 h 1152528"/>
                <a:gd name="connsiteX695" fmla="*/ 0 w 5573920"/>
                <a:gd name="connsiteY695" fmla="*/ 1152528 h 1152528"/>
                <a:gd name="connsiteX696" fmla="*/ 0 w 5573920"/>
                <a:gd name="connsiteY696" fmla="*/ 3 h 1152528"/>
                <a:gd name="connsiteX697" fmla="*/ 557392 w 5573920"/>
                <a:gd name="connsiteY697" fmla="*/ 3 h 1152528"/>
                <a:gd name="connsiteX698" fmla="*/ 1114784 w 5573920"/>
                <a:gd name="connsiteY698" fmla="*/ 3 h 1152528"/>
                <a:gd name="connsiteX699" fmla="*/ 1672176 w 5573920"/>
                <a:gd name="connsiteY699" fmla="*/ 3 h 1152528"/>
                <a:gd name="connsiteX700" fmla="*/ 2229568 w 5573920"/>
                <a:gd name="connsiteY700" fmla="*/ 3 h 1152528"/>
                <a:gd name="connsiteX701" fmla="*/ 2786960 w 5573920"/>
                <a:gd name="connsiteY701" fmla="*/ 3 h 1152528"/>
                <a:gd name="connsiteX702" fmla="*/ 3344352 w 5573920"/>
                <a:gd name="connsiteY702" fmla="*/ 3 h 1152528"/>
                <a:gd name="connsiteX703" fmla="*/ 3344352 w 5573920"/>
                <a:gd name="connsiteY703" fmla="*/ 2 h 1152528"/>
                <a:gd name="connsiteX704" fmla="*/ 3901744 w 5573920"/>
                <a:gd name="connsiteY704" fmla="*/ 2 h 1152528"/>
                <a:gd name="connsiteX705" fmla="*/ 3901744 w 5573920"/>
                <a:gd name="connsiteY705" fmla="*/ 1 h 1152528"/>
                <a:gd name="connsiteX706" fmla="*/ 4459136 w 5573920"/>
                <a:gd name="connsiteY706" fmla="*/ 1 h 1152528"/>
                <a:gd name="connsiteX707" fmla="*/ 5016528 w 5573920"/>
                <a:gd name="connsiteY707" fmla="*/ 1 h 115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</a:cxnLst>
              <a:rect l="l" t="t" r="r" b="b"/>
              <a:pathLst>
                <a:path w="5573920" h="1152528">
                  <a:moveTo>
                    <a:pt x="3008679" y="292421"/>
                  </a:moveTo>
                  <a:lnTo>
                    <a:pt x="2990687" y="295420"/>
                  </a:lnTo>
                  <a:lnTo>
                    <a:pt x="2973694" y="301417"/>
                  </a:lnTo>
                  <a:lnTo>
                    <a:pt x="2958700" y="311412"/>
                  </a:lnTo>
                  <a:lnTo>
                    <a:pt x="2945706" y="324406"/>
                  </a:lnTo>
                  <a:lnTo>
                    <a:pt x="2934710" y="339399"/>
                  </a:lnTo>
                  <a:lnTo>
                    <a:pt x="2927713" y="353393"/>
                  </a:lnTo>
                  <a:lnTo>
                    <a:pt x="2862740" y="570292"/>
                  </a:lnTo>
                  <a:lnTo>
                    <a:pt x="2860740" y="583286"/>
                  </a:lnTo>
                  <a:lnTo>
                    <a:pt x="2861740" y="596280"/>
                  </a:lnTo>
                  <a:lnTo>
                    <a:pt x="2868737" y="605275"/>
                  </a:lnTo>
                  <a:lnTo>
                    <a:pt x="2877733" y="612272"/>
                  </a:lnTo>
                  <a:lnTo>
                    <a:pt x="2886730" y="614271"/>
                  </a:lnTo>
                  <a:lnTo>
                    <a:pt x="2899724" y="614271"/>
                  </a:lnTo>
                  <a:lnTo>
                    <a:pt x="2909720" y="607274"/>
                  </a:lnTo>
                  <a:lnTo>
                    <a:pt x="2918716" y="596280"/>
                  </a:lnTo>
                  <a:lnTo>
                    <a:pt x="2976692" y="396373"/>
                  </a:lnTo>
                  <a:lnTo>
                    <a:pt x="2992686" y="396373"/>
                  </a:lnTo>
                  <a:lnTo>
                    <a:pt x="2895726" y="736214"/>
                  </a:lnTo>
                  <a:lnTo>
                    <a:pt x="2987688" y="736214"/>
                  </a:lnTo>
                  <a:lnTo>
                    <a:pt x="2987688" y="1003090"/>
                  </a:lnTo>
                  <a:lnTo>
                    <a:pt x="2992686" y="1016084"/>
                  </a:lnTo>
                  <a:lnTo>
                    <a:pt x="3001682" y="1023081"/>
                  </a:lnTo>
                  <a:lnTo>
                    <a:pt x="3012678" y="1027079"/>
                  </a:lnTo>
                  <a:lnTo>
                    <a:pt x="3026672" y="1027079"/>
                  </a:lnTo>
                  <a:lnTo>
                    <a:pt x="3038667" y="1024080"/>
                  </a:lnTo>
                  <a:lnTo>
                    <a:pt x="3046664" y="1017083"/>
                  </a:lnTo>
                  <a:lnTo>
                    <a:pt x="3052661" y="1009087"/>
                  </a:lnTo>
                  <a:lnTo>
                    <a:pt x="3054660" y="998093"/>
                  </a:lnTo>
                  <a:lnTo>
                    <a:pt x="3054660" y="736214"/>
                  </a:lnTo>
                  <a:lnTo>
                    <a:pt x="3075652" y="736214"/>
                  </a:lnTo>
                  <a:lnTo>
                    <a:pt x="3075652" y="995094"/>
                  </a:lnTo>
                  <a:lnTo>
                    <a:pt x="3077651" y="1009087"/>
                  </a:lnTo>
                  <a:lnTo>
                    <a:pt x="3082649" y="1018083"/>
                  </a:lnTo>
                  <a:lnTo>
                    <a:pt x="3092645" y="1024080"/>
                  </a:lnTo>
                  <a:lnTo>
                    <a:pt x="3101641" y="1027079"/>
                  </a:lnTo>
                  <a:lnTo>
                    <a:pt x="3118634" y="1027079"/>
                  </a:lnTo>
                  <a:lnTo>
                    <a:pt x="3130629" y="1022081"/>
                  </a:lnTo>
                  <a:lnTo>
                    <a:pt x="3137626" y="1014085"/>
                  </a:lnTo>
                  <a:lnTo>
                    <a:pt x="3142624" y="1003090"/>
                  </a:lnTo>
                  <a:lnTo>
                    <a:pt x="3143624" y="995094"/>
                  </a:lnTo>
                  <a:lnTo>
                    <a:pt x="3143624" y="736214"/>
                  </a:lnTo>
                  <a:lnTo>
                    <a:pt x="3235586" y="736214"/>
                  </a:lnTo>
                  <a:lnTo>
                    <a:pt x="3136627" y="396373"/>
                  </a:lnTo>
                  <a:lnTo>
                    <a:pt x="3153619" y="396373"/>
                  </a:lnTo>
                  <a:lnTo>
                    <a:pt x="3212595" y="596280"/>
                  </a:lnTo>
                  <a:lnTo>
                    <a:pt x="3219592" y="606275"/>
                  </a:lnTo>
                  <a:lnTo>
                    <a:pt x="3230588" y="613272"/>
                  </a:lnTo>
                  <a:lnTo>
                    <a:pt x="3240584" y="615270"/>
                  </a:lnTo>
                  <a:lnTo>
                    <a:pt x="3252579" y="614271"/>
                  </a:lnTo>
                  <a:lnTo>
                    <a:pt x="3261575" y="607274"/>
                  </a:lnTo>
                  <a:lnTo>
                    <a:pt x="3267572" y="597279"/>
                  </a:lnTo>
                  <a:lnTo>
                    <a:pt x="3270571" y="586284"/>
                  </a:lnTo>
                  <a:lnTo>
                    <a:pt x="3270571" y="575289"/>
                  </a:lnTo>
                  <a:lnTo>
                    <a:pt x="3211595" y="375382"/>
                  </a:lnTo>
                  <a:lnTo>
                    <a:pt x="3204598" y="353393"/>
                  </a:lnTo>
                  <a:lnTo>
                    <a:pt x="3196602" y="338400"/>
                  </a:lnTo>
                  <a:lnTo>
                    <a:pt x="3183607" y="322407"/>
                  </a:lnTo>
                  <a:lnTo>
                    <a:pt x="3173611" y="313411"/>
                  </a:lnTo>
                  <a:lnTo>
                    <a:pt x="3157618" y="302416"/>
                  </a:lnTo>
                  <a:lnTo>
                    <a:pt x="3142624" y="296419"/>
                  </a:lnTo>
                  <a:lnTo>
                    <a:pt x="3129629" y="292421"/>
                  </a:lnTo>
                  <a:close/>
                  <a:moveTo>
                    <a:pt x="2451287" y="292421"/>
                  </a:moveTo>
                  <a:lnTo>
                    <a:pt x="2433295" y="295420"/>
                  </a:lnTo>
                  <a:lnTo>
                    <a:pt x="2416302" y="301417"/>
                  </a:lnTo>
                  <a:lnTo>
                    <a:pt x="2401308" y="311412"/>
                  </a:lnTo>
                  <a:lnTo>
                    <a:pt x="2388314" y="324406"/>
                  </a:lnTo>
                  <a:lnTo>
                    <a:pt x="2377318" y="339399"/>
                  </a:lnTo>
                  <a:lnTo>
                    <a:pt x="2370321" y="353393"/>
                  </a:lnTo>
                  <a:lnTo>
                    <a:pt x="2305348" y="570292"/>
                  </a:lnTo>
                  <a:lnTo>
                    <a:pt x="2303348" y="583286"/>
                  </a:lnTo>
                  <a:lnTo>
                    <a:pt x="2304348" y="596280"/>
                  </a:lnTo>
                  <a:lnTo>
                    <a:pt x="2311345" y="605275"/>
                  </a:lnTo>
                  <a:lnTo>
                    <a:pt x="2320341" y="612272"/>
                  </a:lnTo>
                  <a:lnTo>
                    <a:pt x="2329338" y="614271"/>
                  </a:lnTo>
                  <a:lnTo>
                    <a:pt x="2342332" y="614271"/>
                  </a:lnTo>
                  <a:lnTo>
                    <a:pt x="2352328" y="607274"/>
                  </a:lnTo>
                  <a:lnTo>
                    <a:pt x="2361324" y="596280"/>
                  </a:lnTo>
                  <a:lnTo>
                    <a:pt x="2419300" y="396373"/>
                  </a:lnTo>
                  <a:lnTo>
                    <a:pt x="2435294" y="396373"/>
                  </a:lnTo>
                  <a:lnTo>
                    <a:pt x="2338334" y="736214"/>
                  </a:lnTo>
                  <a:lnTo>
                    <a:pt x="2430296" y="736214"/>
                  </a:lnTo>
                  <a:lnTo>
                    <a:pt x="2430296" y="1003090"/>
                  </a:lnTo>
                  <a:lnTo>
                    <a:pt x="2435294" y="1016084"/>
                  </a:lnTo>
                  <a:lnTo>
                    <a:pt x="2444290" y="1023081"/>
                  </a:lnTo>
                  <a:lnTo>
                    <a:pt x="2455286" y="1027079"/>
                  </a:lnTo>
                  <a:lnTo>
                    <a:pt x="2469280" y="1027079"/>
                  </a:lnTo>
                  <a:lnTo>
                    <a:pt x="2481275" y="1024080"/>
                  </a:lnTo>
                  <a:lnTo>
                    <a:pt x="2489272" y="1017083"/>
                  </a:lnTo>
                  <a:lnTo>
                    <a:pt x="2495269" y="1009087"/>
                  </a:lnTo>
                  <a:lnTo>
                    <a:pt x="2497268" y="998093"/>
                  </a:lnTo>
                  <a:lnTo>
                    <a:pt x="2497268" y="736214"/>
                  </a:lnTo>
                  <a:lnTo>
                    <a:pt x="2518260" y="736214"/>
                  </a:lnTo>
                  <a:lnTo>
                    <a:pt x="2518260" y="995094"/>
                  </a:lnTo>
                  <a:lnTo>
                    <a:pt x="2520259" y="1009087"/>
                  </a:lnTo>
                  <a:lnTo>
                    <a:pt x="2525257" y="1018083"/>
                  </a:lnTo>
                  <a:lnTo>
                    <a:pt x="2535253" y="1024080"/>
                  </a:lnTo>
                  <a:lnTo>
                    <a:pt x="2544249" y="1027079"/>
                  </a:lnTo>
                  <a:lnTo>
                    <a:pt x="2561242" y="1027079"/>
                  </a:lnTo>
                  <a:lnTo>
                    <a:pt x="2573237" y="1022081"/>
                  </a:lnTo>
                  <a:lnTo>
                    <a:pt x="2580234" y="1014085"/>
                  </a:lnTo>
                  <a:lnTo>
                    <a:pt x="2585232" y="1003090"/>
                  </a:lnTo>
                  <a:lnTo>
                    <a:pt x="2586232" y="995094"/>
                  </a:lnTo>
                  <a:lnTo>
                    <a:pt x="2586232" y="736214"/>
                  </a:lnTo>
                  <a:lnTo>
                    <a:pt x="2678194" y="736214"/>
                  </a:lnTo>
                  <a:lnTo>
                    <a:pt x="2579235" y="396373"/>
                  </a:lnTo>
                  <a:lnTo>
                    <a:pt x="2596227" y="396373"/>
                  </a:lnTo>
                  <a:lnTo>
                    <a:pt x="2655203" y="596280"/>
                  </a:lnTo>
                  <a:lnTo>
                    <a:pt x="2662200" y="606275"/>
                  </a:lnTo>
                  <a:lnTo>
                    <a:pt x="2673196" y="613272"/>
                  </a:lnTo>
                  <a:lnTo>
                    <a:pt x="2683192" y="615270"/>
                  </a:lnTo>
                  <a:lnTo>
                    <a:pt x="2695187" y="614271"/>
                  </a:lnTo>
                  <a:lnTo>
                    <a:pt x="2704183" y="607274"/>
                  </a:lnTo>
                  <a:lnTo>
                    <a:pt x="2710180" y="597279"/>
                  </a:lnTo>
                  <a:lnTo>
                    <a:pt x="2713179" y="586284"/>
                  </a:lnTo>
                  <a:lnTo>
                    <a:pt x="2713179" y="575289"/>
                  </a:lnTo>
                  <a:lnTo>
                    <a:pt x="2654203" y="375382"/>
                  </a:lnTo>
                  <a:lnTo>
                    <a:pt x="2647206" y="353393"/>
                  </a:lnTo>
                  <a:lnTo>
                    <a:pt x="2639210" y="338400"/>
                  </a:lnTo>
                  <a:lnTo>
                    <a:pt x="2626215" y="322407"/>
                  </a:lnTo>
                  <a:lnTo>
                    <a:pt x="2616219" y="313411"/>
                  </a:lnTo>
                  <a:lnTo>
                    <a:pt x="2600226" y="302416"/>
                  </a:lnTo>
                  <a:lnTo>
                    <a:pt x="2585232" y="296419"/>
                  </a:lnTo>
                  <a:lnTo>
                    <a:pt x="2572237" y="292421"/>
                  </a:lnTo>
                  <a:close/>
                  <a:moveTo>
                    <a:pt x="1893895" y="292421"/>
                  </a:moveTo>
                  <a:lnTo>
                    <a:pt x="1875903" y="295420"/>
                  </a:lnTo>
                  <a:lnTo>
                    <a:pt x="1858910" y="301417"/>
                  </a:lnTo>
                  <a:lnTo>
                    <a:pt x="1843916" y="311412"/>
                  </a:lnTo>
                  <a:lnTo>
                    <a:pt x="1830922" y="324406"/>
                  </a:lnTo>
                  <a:lnTo>
                    <a:pt x="1819926" y="339399"/>
                  </a:lnTo>
                  <a:lnTo>
                    <a:pt x="1812929" y="353393"/>
                  </a:lnTo>
                  <a:lnTo>
                    <a:pt x="1747956" y="570292"/>
                  </a:lnTo>
                  <a:lnTo>
                    <a:pt x="1745957" y="583286"/>
                  </a:lnTo>
                  <a:lnTo>
                    <a:pt x="1746956" y="596280"/>
                  </a:lnTo>
                  <a:lnTo>
                    <a:pt x="1753953" y="605275"/>
                  </a:lnTo>
                  <a:lnTo>
                    <a:pt x="1762950" y="612272"/>
                  </a:lnTo>
                  <a:lnTo>
                    <a:pt x="1771946" y="614271"/>
                  </a:lnTo>
                  <a:lnTo>
                    <a:pt x="1784940" y="614271"/>
                  </a:lnTo>
                  <a:lnTo>
                    <a:pt x="1794936" y="607274"/>
                  </a:lnTo>
                  <a:lnTo>
                    <a:pt x="1803932" y="596280"/>
                  </a:lnTo>
                  <a:lnTo>
                    <a:pt x="1861908" y="396373"/>
                  </a:lnTo>
                  <a:lnTo>
                    <a:pt x="1877902" y="396373"/>
                  </a:lnTo>
                  <a:lnTo>
                    <a:pt x="1780942" y="736214"/>
                  </a:lnTo>
                  <a:lnTo>
                    <a:pt x="1872904" y="736214"/>
                  </a:lnTo>
                  <a:lnTo>
                    <a:pt x="1872904" y="1003090"/>
                  </a:lnTo>
                  <a:lnTo>
                    <a:pt x="1877902" y="1016084"/>
                  </a:lnTo>
                  <a:lnTo>
                    <a:pt x="1886898" y="1023081"/>
                  </a:lnTo>
                  <a:lnTo>
                    <a:pt x="1897894" y="1027079"/>
                  </a:lnTo>
                  <a:lnTo>
                    <a:pt x="1911888" y="1027079"/>
                  </a:lnTo>
                  <a:lnTo>
                    <a:pt x="1923883" y="1024080"/>
                  </a:lnTo>
                  <a:lnTo>
                    <a:pt x="1931880" y="1017083"/>
                  </a:lnTo>
                  <a:lnTo>
                    <a:pt x="1937877" y="1009087"/>
                  </a:lnTo>
                  <a:lnTo>
                    <a:pt x="1939876" y="998093"/>
                  </a:lnTo>
                  <a:lnTo>
                    <a:pt x="1939876" y="736214"/>
                  </a:lnTo>
                  <a:lnTo>
                    <a:pt x="1960868" y="736214"/>
                  </a:lnTo>
                  <a:lnTo>
                    <a:pt x="1960868" y="995094"/>
                  </a:lnTo>
                  <a:lnTo>
                    <a:pt x="1962867" y="1009087"/>
                  </a:lnTo>
                  <a:lnTo>
                    <a:pt x="1967865" y="1018083"/>
                  </a:lnTo>
                  <a:lnTo>
                    <a:pt x="1977861" y="1024080"/>
                  </a:lnTo>
                  <a:lnTo>
                    <a:pt x="1986857" y="1027079"/>
                  </a:lnTo>
                  <a:lnTo>
                    <a:pt x="2003850" y="1027079"/>
                  </a:lnTo>
                  <a:lnTo>
                    <a:pt x="2015845" y="1022081"/>
                  </a:lnTo>
                  <a:lnTo>
                    <a:pt x="2022842" y="1014085"/>
                  </a:lnTo>
                  <a:lnTo>
                    <a:pt x="2027840" y="1003090"/>
                  </a:lnTo>
                  <a:lnTo>
                    <a:pt x="2028840" y="995094"/>
                  </a:lnTo>
                  <a:lnTo>
                    <a:pt x="2028840" y="736214"/>
                  </a:lnTo>
                  <a:lnTo>
                    <a:pt x="2120802" y="736214"/>
                  </a:lnTo>
                  <a:lnTo>
                    <a:pt x="2021843" y="396373"/>
                  </a:lnTo>
                  <a:lnTo>
                    <a:pt x="2038835" y="396373"/>
                  </a:lnTo>
                  <a:lnTo>
                    <a:pt x="2097811" y="596280"/>
                  </a:lnTo>
                  <a:lnTo>
                    <a:pt x="2104808" y="606275"/>
                  </a:lnTo>
                  <a:lnTo>
                    <a:pt x="2115804" y="613272"/>
                  </a:lnTo>
                  <a:lnTo>
                    <a:pt x="2125800" y="615270"/>
                  </a:lnTo>
                  <a:lnTo>
                    <a:pt x="2137795" y="614271"/>
                  </a:lnTo>
                  <a:lnTo>
                    <a:pt x="2146791" y="607274"/>
                  </a:lnTo>
                  <a:lnTo>
                    <a:pt x="2152788" y="597279"/>
                  </a:lnTo>
                  <a:lnTo>
                    <a:pt x="2155787" y="586284"/>
                  </a:lnTo>
                  <a:lnTo>
                    <a:pt x="2155787" y="575289"/>
                  </a:lnTo>
                  <a:lnTo>
                    <a:pt x="2096811" y="375382"/>
                  </a:lnTo>
                  <a:lnTo>
                    <a:pt x="2089814" y="353393"/>
                  </a:lnTo>
                  <a:lnTo>
                    <a:pt x="2081818" y="338400"/>
                  </a:lnTo>
                  <a:lnTo>
                    <a:pt x="2068823" y="322407"/>
                  </a:lnTo>
                  <a:lnTo>
                    <a:pt x="2058827" y="313411"/>
                  </a:lnTo>
                  <a:lnTo>
                    <a:pt x="2042834" y="302416"/>
                  </a:lnTo>
                  <a:lnTo>
                    <a:pt x="2027840" y="296419"/>
                  </a:lnTo>
                  <a:lnTo>
                    <a:pt x="2014845" y="292421"/>
                  </a:lnTo>
                  <a:close/>
                  <a:moveTo>
                    <a:pt x="1336504" y="292421"/>
                  </a:moveTo>
                  <a:lnTo>
                    <a:pt x="1318511" y="295420"/>
                  </a:lnTo>
                  <a:lnTo>
                    <a:pt x="1301518" y="301417"/>
                  </a:lnTo>
                  <a:lnTo>
                    <a:pt x="1286524" y="311412"/>
                  </a:lnTo>
                  <a:lnTo>
                    <a:pt x="1273530" y="324406"/>
                  </a:lnTo>
                  <a:lnTo>
                    <a:pt x="1262534" y="339399"/>
                  </a:lnTo>
                  <a:lnTo>
                    <a:pt x="1255537" y="353393"/>
                  </a:lnTo>
                  <a:lnTo>
                    <a:pt x="1190564" y="570292"/>
                  </a:lnTo>
                  <a:lnTo>
                    <a:pt x="1188565" y="583286"/>
                  </a:lnTo>
                  <a:lnTo>
                    <a:pt x="1189564" y="596280"/>
                  </a:lnTo>
                  <a:lnTo>
                    <a:pt x="1196561" y="605275"/>
                  </a:lnTo>
                  <a:lnTo>
                    <a:pt x="1205558" y="612272"/>
                  </a:lnTo>
                  <a:lnTo>
                    <a:pt x="1214554" y="614271"/>
                  </a:lnTo>
                  <a:lnTo>
                    <a:pt x="1227548" y="614271"/>
                  </a:lnTo>
                  <a:lnTo>
                    <a:pt x="1237545" y="607274"/>
                  </a:lnTo>
                  <a:lnTo>
                    <a:pt x="1246541" y="596280"/>
                  </a:lnTo>
                  <a:lnTo>
                    <a:pt x="1304517" y="396373"/>
                  </a:lnTo>
                  <a:lnTo>
                    <a:pt x="1320510" y="396373"/>
                  </a:lnTo>
                  <a:lnTo>
                    <a:pt x="1223550" y="736214"/>
                  </a:lnTo>
                  <a:lnTo>
                    <a:pt x="1315512" y="736214"/>
                  </a:lnTo>
                  <a:lnTo>
                    <a:pt x="1315512" y="1003090"/>
                  </a:lnTo>
                  <a:lnTo>
                    <a:pt x="1320510" y="1016084"/>
                  </a:lnTo>
                  <a:lnTo>
                    <a:pt x="1329506" y="1023081"/>
                  </a:lnTo>
                  <a:lnTo>
                    <a:pt x="1340502" y="1027079"/>
                  </a:lnTo>
                  <a:lnTo>
                    <a:pt x="1354496" y="1027079"/>
                  </a:lnTo>
                  <a:lnTo>
                    <a:pt x="1366491" y="1024080"/>
                  </a:lnTo>
                  <a:lnTo>
                    <a:pt x="1374488" y="1017083"/>
                  </a:lnTo>
                  <a:lnTo>
                    <a:pt x="1380485" y="1009087"/>
                  </a:lnTo>
                  <a:lnTo>
                    <a:pt x="1382484" y="998093"/>
                  </a:lnTo>
                  <a:lnTo>
                    <a:pt x="1382484" y="736214"/>
                  </a:lnTo>
                  <a:lnTo>
                    <a:pt x="1403476" y="736214"/>
                  </a:lnTo>
                  <a:lnTo>
                    <a:pt x="1403476" y="995094"/>
                  </a:lnTo>
                  <a:lnTo>
                    <a:pt x="1405475" y="1009087"/>
                  </a:lnTo>
                  <a:lnTo>
                    <a:pt x="1410473" y="1018083"/>
                  </a:lnTo>
                  <a:lnTo>
                    <a:pt x="1420469" y="1024080"/>
                  </a:lnTo>
                  <a:lnTo>
                    <a:pt x="1429465" y="1027079"/>
                  </a:lnTo>
                  <a:lnTo>
                    <a:pt x="1446458" y="1027079"/>
                  </a:lnTo>
                  <a:lnTo>
                    <a:pt x="1458453" y="1022081"/>
                  </a:lnTo>
                  <a:lnTo>
                    <a:pt x="1465450" y="1014085"/>
                  </a:lnTo>
                  <a:lnTo>
                    <a:pt x="1470448" y="1003090"/>
                  </a:lnTo>
                  <a:lnTo>
                    <a:pt x="1471448" y="995094"/>
                  </a:lnTo>
                  <a:lnTo>
                    <a:pt x="1471448" y="736214"/>
                  </a:lnTo>
                  <a:lnTo>
                    <a:pt x="1563410" y="736214"/>
                  </a:lnTo>
                  <a:lnTo>
                    <a:pt x="1464451" y="396373"/>
                  </a:lnTo>
                  <a:lnTo>
                    <a:pt x="1481443" y="396373"/>
                  </a:lnTo>
                  <a:lnTo>
                    <a:pt x="1540419" y="596280"/>
                  </a:lnTo>
                  <a:lnTo>
                    <a:pt x="1547416" y="606275"/>
                  </a:lnTo>
                  <a:lnTo>
                    <a:pt x="1558412" y="613272"/>
                  </a:lnTo>
                  <a:lnTo>
                    <a:pt x="1568408" y="615270"/>
                  </a:lnTo>
                  <a:lnTo>
                    <a:pt x="1580403" y="614271"/>
                  </a:lnTo>
                  <a:lnTo>
                    <a:pt x="1589399" y="607274"/>
                  </a:lnTo>
                  <a:lnTo>
                    <a:pt x="1595396" y="597279"/>
                  </a:lnTo>
                  <a:lnTo>
                    <a:pt x="1598395" y="586284"/>
                  </a:lnTo>
                  <a:lnTo>
                    <a:pt x="1598395" y="575289"/>
                  </a:lnTo>
                  <a:lnTo>
                    <a:pt x="1539419" y="375382"/>
                  </a:lnTo>
                  <a:lnTo>
                    <a:pt x="1532422" y="353393"/>
                  </a:lnTo>
                  <a:lnTo>
                    <a:pt x="1524426" y="338400"/>
                  </a:lnTo>
                  <a:lnTo>
                    <a:pt x="1511431" y="322407"/>
                  </a:lnTo>
                  <a:lnTo>
                    <a:pt x="1501435" y="313411"/>
                  </a:lnTo>
                  <a:lnTo>
                    <a:pt x="1485442" y="302416"/>
                  </a:lnTo>
                  <a:lnTo>
                    <a:pt x="1470448" y="296419"/>
                  </a:lnTo>
                  <a:lnTo>
                    <a:pt x="1457453" y="292421"/>
                  </a:lnTo>
                  <a:close/>
                  <a:moveTo>
                    <a:pt x="779112" y="292421"/>
                  </a:moveTo>
                  <a:lnTo>
                    <a:pt x="761119" y="295420"/>
                  </a:lnTo>
                  <a:lnTo>
                    <a:pt x="744126" y="301417"/>
                  </a:lnTo>
                  <a:lnTo>
                    <a:pt x="729132" y="311412"/>
                  </a:lnTo>
                  <a:lnTo>
                    <a:pt x="716138" y="324406"/>
                  </a:lnTo>
                  <a:lnTo>
                    <a:pt x="705142" y="339399"/>
                  </a:lnTo>
                  <a:lnTo>
                    <a:pt x="698145" y="353393"/>
                  </a:lnTo>
                  <a:lnTo>
                    <a:pt x="633172" y="570292"/>
                  </a:lnTo>
                  <a:lnTo>
                    <a:pt x="631173" y="583286"/>
                  </a:lnTo>
                  <a:lnTo>
                    <a:pt x="632172" y="596280"/>
                  </a:lnTo>
                  <a:lnTo>
                    <a:pt x="639169" y="605275"/>
                  </a:lnTo>
                  <a:lnTo>
                    <a:pt x="648166" y="612272"/>
                  </a:lnTo>
                  <a:lnTo>
                    <a:pt x="657162" y="614271"/>
                  </a:lnTo>
                  <a:lnTo>
                    <a:pt x="670156" y="614271"/>
                  </a:lnTo>
                  <a:lnTo>
                    <a:pt x="680153" y="607274"/>
                  </a:lnTo>
                  <a:lnTo>
                    <a:pt x="689149" y="596280"/>
                  </a:lnTo>
                  <a:lnTo>
                    <a:pt x="747125" y="396373"/>
                  </a:lnTo>
                  <a:lnTo>
                    <a:pt x="763118" y="396373"/>
                  </a:lnTo>
                  <a:lnTo>
                    <a:pt x="666158" y="736214"/>
                  </a:lnTo>
                  <a:lnTo>
                    <a:pt x="758120" y="736214"/>
                  </a:lnTo>
                  <a:lnTo>
                    <a:pt x="758120" y="1003090"/>
                  </a:lnTo>
                  <a:lnTo>
                    <a:pt x="763118" y="1016084"/>
                  </a:lnTo>
                  <a:lnTo>
                    <a:pt x="772114" y="1023081"/>
                  </a:lnTo>
                  <a:lnTo>
                    <a:pt x="783110" y="1027079"/>
                  </a:lnTo>
                  <a:lnTo>
                    <a:pt x="797104" y="1027079"/>
                  </a:lnTo>
                  <a:lnTo>
                    <a:pt x="809099" y="1024080"/>
                  </a:lnTo>
                  <a:lnTo>
                    <a:pt x="817096" y="1017083"/>
                  </a:lnTo>
                  <a:lnTo>
                    <a:pt x="823093" y="1009087"/>
                  </a:lnTo>
                  <a:lnTo>
                    <a:pt x="825092" y="998093"/>
                  </a:lnTo>
                  <a:lnTo>
                    <a:pt x="825092" y="736214"/>
                  </a:lnTo>
                  <a:lnTo>
                    <a:pt x="846084" y="736214"/>
                  </a:lnTo>
                  <a:lnTo>
                    <a:pt x="846084" y="995094"/>
                  </a:lnTo>
                  <a:lnTo>
                    <a:pt x="848083" y="1009087"/>
                  </a:lnTo>
                  <a:lnTo>
                    <a:pt x="853081" y="1018083"/>
                  </a:lnTo>
                  <a:lnTo>
                    <a:pt x="863077" y="1024080"/>
                  </a:lnTo>
                  <a:lnTo>
                    <a:pt x="872073" y="1027079"/>
                  </a:lnTo>
                  <a:lnTo>
                    <a:pt x="889066" y="1027079"/>
                  </a:lnTo>
                  <a:lnTo>
                    <a:pt x="901061" y="1022081"/>
                  </a:lnTo>
                  <a:lnTo>
                    <a:pt x="908058" y="1014085"/>
                  </a:lnTo>
                  <a:lnTo>
                    <a:pt x="913056" y="1003090"/>
                  </a:lnTo>
                  <a:lnTo>
                    <a:pt x="914056" y="995094"/>
                  </a:lnTo>
                  <a:lnTo>
                    <a:pt x="914056" y="736214"/>
                  </a:lnTo>
                  <a:lnTo>
                    <a:pt x="1006018" y="736214"/>
                  </a:lnTo>
                  <a:lnTo>
                    <a:pt x="907059" y="396373"/>
                  </a:lnTo>
                  <a:lnTo>
                    <a:pt x="924051" y="396373"/>
                  </a:lnTo>
                  <a:lnTo>
                    <a:pt x="983027" y="596280"/>
                  </a:lnTo>
                  <a:lnTo>
                    <a:pt x="990024" y="606275"/>
                  </a:lnTo>
                  <a:lnTo>
                    <a:pt x="1001020" y="613272"/>
                  </a:lnTo>
                  <a:lnTo>
                    <a:pt x="1011016" y="615270"/>
                  </a:lnTo>
                  <a:lnTo>
                    <a:pt x="1023011" y="614271"/>
                  </a:lnTo>
                  <a:lnTo>
                    <a:pt x="1032007" y="607274"/>
                  </a:lnTo>
                  <a:lnTo>
                    <a:pt x="1038004" y="597279"/>
                  </a:lnTo>
                  <a:lnTo>
                    <a:pt x="1041003" y="586284"/>
                  </a:lnTo>
                  <a:lnTo>
                    <a:pt x="1041003" y="575289"/>
                  </a:lnTo>
                  <a:lnTo>
                    <a:pt x="982027" y="375382"/>
                  </a:lnTo>
                  <a:lnTo>
                    <a:pt x="975030" y="353393"/>
                  </a:lnTo>
                  <a:lnTo>
                    <a:pt x="967034" y="338400"/>
                  </a:lnTo>
                  <a:lnTo>
                    <a:pt x="954039" y="322407"/>
                  </a:lnTo>
                  <a:lnTo>
                    <a:pt x="944043" y="313411"/>
                  </a:lnTo>
                  <a:lnTo>
                    <a:pt x="928050" y="302416"/>
                  </a:lnTo>
                  <a:lnTo>
                    <a:pt x="913056" y="296419"/>
                  </a:lnTo>
                  <a:lnTo>
                    <a:pt x="900061" y="292421"/>
                  </a:lnTo>
                  <a:close/>
                  <a:moveTo>
                    <a:pt x="221720" y="292421"/>
                  </a:moveTo>
                  <a:lnTo>
                    <a:pt x="203727" y="295420"/>
                  </a:lnTo>
                  <a:lnTo>
                    <a:pt x="186734" y="301417"/>
                  </a:lnTo>
                  <a:lnTo>
                    <a:pt x="171740" y="311412"/>
                  </a:lnTo>
                  <a:lnTo>
                    <a:pt x="158746" y="324406"/>
                  </a:lnTo>
                  <a:lnTo>
                    <a:pt x="147750" y="339399"/>
                  </a:lnTo>
                  <a:lnTo>
                    <a:pt x="140753" y="353393"/>
                  </a:lnTo>
                  <a:lnTo>
                    <a:pt x="75780" y="570292"/>
                  </a:lnTo>
                  <a:lnTo>
                    <a:pt x="73781" y="583286"/>
                  </a:lnTo>
                  <a:lnTo>
                    <a:pt x="74780" y="596280"/>
                  </a:lnTo>
                  <a:lnTo>
                    <a:pt x="81777" y="605275"/>
                  </a:lnTo>
                  <a:lnTo>
                    <a:pt x="90774" y="612272"/>
                  </a:lnTo>
                  <a:lnTo>
                    <a:pt x="99770" y="614271"/>
                  </a:lnTo>
                  <a:lnTo>
                    <a:pt x="112764" y="614271"/>
                  </a:lnTo>
                  <a:lnTo>
                    <a:pt x="122761" y="607274"/>
                  </a:lnTo>
                  <a:lnTo>
                    <a:pt x="131757" y="596280"/>
                  </a:lnTo>
                  <a:lnTo>
                    <a:pt x="189733" y="396373"/>
                  </a:lnTo>
                  <a:lnTo>
                    <a:pt x="205726" y="396373"/>
                  </a:lnTo>
                  <a:lnTo>
                    <a:pt x="108766" y="736214"/>
                  </a:lnTo>
                  <a:lnTo>
                    <a:pt x="200728" y="736214"/>
                  </a:lnTo>
                  <a:lnTo>
                    <a:pt x="200728" y="1003090"/>
                  </a:lnTo>
                  <a:lnTo>
                    <a:pt x="205726" y="1016084"/>
                  </a:lnTo>
                  <a:lnTo>
                    <a:pt x="214722" y="1023081"/>
                  </a:lnTo>
                  <a:lnTo>
                    <a:pt x="225718" y="1027079"/>
                  </a:lnTo>
                  <a:lnTo>
                    <a:pt x="239712" y="1027079"/>
                  </a:lnTo>
                  <a:lnTo>
                    <a:pt x="251707" y="1024080"/>
                  </a:lnTo>
                  <a:lnTo>
                    <a:pt x="259704" y="1017083"/>
                  </a:lnTo>
                  <a:lnTo>
                    <a:pt x="265701" y="1009087"/>
                  </a:lnTo>
                  <a:lnTo>
                    <a:pt x="267700" y="998093"/>
                  </a:lnTo>
                  <a:lnTo>
                    <a:pt x="267700" y="736214"/>
                  </a:lnTo>
                  <a:lnTo>
                    <a:pt x="288692" y="736214"/>
                  </a:lnTo>
                  <a:lnTo>
                    <a:pt x="288692" y="995094"/>
                  </a:lnTo>
                  <a:lnTo>
                    <a:pt x="290691" y="1009087"/>
                  </a:lnTo>
                  <a:lnTo>
                    <a:pt x="295689" y="1018083"/>
                  </a:lnTo>
                  <a:lnTo>
                    <a:pt x="305685" y="1024080"/>
                  </a:lnTo>
                  <a:lnTo>
                    <a:pt x="314681" y="1027079"/>
                  </a:lnTo>
                  <a:lnTo>
                    <a:pt x="331674" y="1027079"/>
                  </a:lnTo>
                  <a:lnTo>
                    <a:pt x="343669" y="1022081"/>
                  </a:lnTo>
                  <a:lnTo>
                    <a:pt x="350666" y="1014085"/>
                  </a:lnTo>
                  <a:lnTo>
                    <a:pt x="355664" y="1003090"/>
                  </a:lnTo>
                  <a:lnTo>
                    <a:pt x="356664" y="995094"/>
                  </a:lnTo>
                  <a:lnTo>
                    <a:pt x="356664" y="736214"/>
                  </a:lnTo>
                  <a:lnTo>
                    <a:pt x="448626" y="736214"/>
                  </a:lnTo>
                  <a:lnTo>
                    <a:pt x="349667" y="396373"/>
                  </a:lnTo>
                  <a:lnTo>
                    <a:pt x="366659" y="396373"/>
                  </a:lnTo>
                  <a:lnTo>
                    <a:pt x="425635" y="596280"/>
                  </a:lnTo>
                  <a:lnTo>
                    <a:pt x="432632" y="606275"/>
                  </a:lnTo>
                  <a:lnTo>
                    <a:pt x="443628" y="613272"/>
                  </a:lnTo>
                  <a:lnTo>
                    <a:pt x="453624" y="615270"/>
                  </a:lnTo>
                  <a:lnTo>
                    <a:pt x="465619" y="614271"/>
                  </a:lnTo>
                  <a:lnTo>
                    <a:pt x="474615" y="607274"/>
                  </a:lnTo>
                  <a:lnTo>
                    <a:pt x="480612" y="597279"/>
                  </a:lnTo>
                  <a:lnTo>
                    <a:pt x="483611" y="586284"/>
                  </a:lnTo>
                  <a:lnTo>
                    <a:pt x="483611" y="575289"/>
                  </a:lnTo>
                  <a:lnTo>
                    <a:pt x="424635" y="375382"/>
                  </a:lnTo>
                  <a:lnTo>
                    <a:pt x="417638" y="353393"/>
                  </a:lnTo>
                  <a:lnTo>
                    <a:pt x="409642" y="338400"/>
                  </a:lnTo>
                  <a:lnTo>
                    <a:pt x="396647" y="322407"/>
                  </a:lnTo>
                  <a:lnTo>
                    <a:pt x="386651" y="313411"/>
                  </a:lnTo>
                  <a:lnTo>
                    <a:pt x="370658" y="302416"/>
                  </a:lnTo>
                  <a:lnTo>
                    <a:pt x="355664" y="296419"/>
                  </a:lnTo>
                  <a:lnTo>
                    <a:pt x="342669" y="292421"/>
                  </a:lnTo>
                  <a:close/>
                  <a:moveTo>
                    <a:pt x="3566071" y="292420"/>
                  </a:moveTo>
                  <a:lnTo>
                    <a:pt x="3548079" y="295419"/>
                  </a:lnTo>
                  <a:lnTo>
                    <a:pt x="3531086" y="301416"/>
                  </a:lnTo>
                  <a:lnTo>
                    <a:pt x="3516092" y="311411"/>
                  </a:lnTo>
                  <a:lnTo>
                    <a:pt x="3503098" y="324405"/>
                  </a:lnTo>
                  <a:lnTo>
                    <a:pt x="3492102" y="339398"/>
                  </a:lnTo>
                  <a:lnTo>
                    <a:pt x="3485105" y="353392"/>
                  </a:lnTo>
                  <a:lnTo>
                    <a:pt x="3420132" y="570291"/>
                  </a:lnTo>
                  <a:lnTo>
                    <a:pt x="3418132" y="583285"/>
                  </a:lnTo>
                  <a:lnTo>
                    <a:pt x="3419132" y="596279"/>
                  </a:lnTo>
                  <a:lnTo>
                    <a:pt x="3426129" y="605274"/>
                  </a:lnTo>
                  <a:lnTo>
                    <a:pt x="3435125" y="612271"/>
                  </a:lnTo>
                  <a:lnTo>
                    <a:pt x="3444122" y="614270"/>
                  </a:lnTo>
                  <a:lnTo>
                    <a:pt x="3457116" y="614270"/>
                  </a:lnTo>
                  <a:lnTo>
                    <a:pt x="3467112" y="607273"/>
                  </a:lnTo>
                  <a:lnTo>
                    <a:pt x="3476108" y="596279"/>
                  </a:lnTo>
                  <a:lnTo>
                    <a:pt x="3534084" y="396372"/>
                  </a:lnTo>
                  <a:lnTo>
                    <a:pt x="3550078" y="396372"/>
                  </a:lnTo>
                  <a:lnTo>
                    <a:pt x="3453118" y="736213"/>
                  </a:lnTo>
                  <a:lnTo>
                    <a:pt x="3545080" y="736213"/>
                  </a:lnTo>
                  <a:lnTo>
                    <a:pt x="3545080" y="1003089"/>
                  </a:lnTo>
                  <a:lnTo>
                    <a:pt x="3550078" y="1016083"/>
                  </a:lnTo>
                  <a:lnTo>
                    <a:pt x="3559074" y="1023080"/>
                  </a:lnTo>
                  <a:lnTo>
                    <a:pt x="3570070" y="1027078"/>
                  </a:lnTo>
                  <a:lnTo>
                    <a:pt x="3584064" y="1027078"/>
                  </a:lnTo>
                  <a:lnTo>
                    <a:pt x="3596059" y="1024079"/>
                  </a:lnTo>
                  <a:lnTo>
                    <a:pt x="3604056" y="1017082"/>
                  </a:lnTo>
                  <a:lnTo>
                    <a:pt x="3610053" y="1009086"/>
                  </a:lnTo>
                  <a:lnTo>
                    <a:pt x="3612052" y="998092"/>
                  </a:lnTo>
                  <a:lnTo>
                    <a:pt x="3612052" y="736213"/>
                  </a:lnTo>
                  <a:lnTo>
                    <a:pt x="3633044" y="736213"/>
                  </a:lnTo>
                  <a:lnTo>
                    <a:pt x="3633044" y="995093"/>
                  </a:lnTo>
                  <a:lnTo>
                    <a:pt x="3635043" y="1009086"/>
                  </a:lnTo>
                  <a:lnTo>
                    <a:pt x="3640041" y="1018082"/>
                  </a:lnTo>
                  <a:lnTo>
                    <a:pt x="3650037" y="1024079"/>
                  </a:lnTo>
                  <a:lnTo>
                    <a:pt x="3659033" y="1027078"/>
                  </a:lnTo>
                  <a:lnTo>
                    <a:pt x="3676026" y="1027078"/>
                  </a:lnTo>
                  <a:lnTo>
                    <a:pt x="3688021" y="1022080"/>
                  </a:lnTo>
                  <a:lnTo>
                    <a:pt x="3695018" y="1014084"/>
                  </a:lnTo>
                  <a:lnTo>
                    <a:pt x="3700016" y="1003089"/>
                  </a:lnTo>
                  <a:lnTo>
                    <a:pt x="3701016" y="995093"/>
                  </a:lnTo>
                  <a:lnTo>
                    <a:pt x="3701016" y="736213"/>
                  </a:lnTo>
                  <a:lnTo>
                    <a:pt x="3792978" y="736213"/>
                  </a:lnTo>
                  <a:lnTo>
                    <a:pt x="3694019" y="396372"/>
                  </a:lnTo>
                  <a:lnTo>
                    <a:pt x="3711011" y="396372"/>
                  </a:lnTo>
                  <a:lnTo>
                    <a:pt x="3769987" y="596279"/>
                  </a:lnTo>
                  <a:lnTo>
                    <a:pt x="3776984" y="606274"/>
                  </a:lnTo>
                  <a:lnTo>
                    <a:pt x="3787980" y="613271"/>
                  </a:lnTo>
                  <a:lnTo>
                    <a:pt x="3797976" y="615269"/>
                  </a:lnTo>
                  <a:lnTo>
                    <a:pt x="3809971" y="614270"/>
                  </a:lnTo>
                  <a:lnTo>
                    <a:pt x="3818967" y="607273"/>
                  </a:lnTo>
                  <a:lnTo>
                    <a:pt x="3824964" y="597278"/>
                  </a:lnTo>
                  <a:lnTo>
                    <a:pt x="3827963" y="586283"/>
                  </a:lnTo>
                  <a:lnTo>
                    <a:pt x="3827963" y="575288"/>
                  </a:lnTo>
                  <a:lnTo>
                    <a:pt x="3768987" y="375381"/>
                  </a:lnTo>
                  <a:lnTo>
                    <a:pt x="3761990" y="353392"/>
                  </a:lnTo>
                  <a:lnTo>
                    <a:pt x="3753994" y="338399"/>
                  </a:lnTo>
                  <a:lnTo>
                    <a:pt x="3740999" y="322406"/>
                  </a:lnTo>
                  <a:lnTo>
                    <a:pt x="3731003" y="313410"/>
                  </a:lnTo>
                  <a:lnTo>
                    <a:pt x="3715010" y="302415"/>
                  </a:lnTo>
                  <a:lnTo>
                    <a:pt x="3700016" y="296418"/>
                  </a:lnTo>
                  <a:lnTo>
                    <a:pt x="3687021" y="292420"/>
                  </a:lnTo>
                  <a:close/>
                  <a:moveTo>
                    <a:pt x="4680855" y="292419"/>
                  </a:moveTo>
                  <a:lnTo>
                    <a:pt x="4662863" y="295418"/>
                  </a:lnTo>
                  <a:lnTo>
                    <a:pt x="4645870" y="301415"/>
                  </a:lnTo>
                  <a:lnTo>
                    <a:pt x="4630876" y="311410"/>
                  </a:lnTo>
                  <a:lnTo>
                    <a:pt x="4617882" y="324404"/>
                  </a:lnTo>
                  <a:lnTo>
                    <a:pt x="4606886" y="339397"/>
                  </a:lnTo>
                  <a:lnTo>
                    <a:pt x="4599889" y="353391"/>
                  </a:lnTo>
                  <a:lnTo>
                    <a:pt x="4534916" y="570290"/>
                  </a:lnTo>
                  <a:lnTo>
                    <a:pt x="4532916" y="583284"/>
                  </a:lnTo>
                  <a:lnTo>
                    <a:pt x="4533916" y="596278"/>
                  </a:lnTo>
                  <a:lnTo>
                    <a:pt x="4540913" y="605273"/>
                  </a:lnTo>
                  <a:lnTo>
                    <a:pt x="4549909" y="612270"/>
                  </a:lnTo>
                  <a:lnTo>
                    <a:pt x="4558906" y="614269"/>
                  </a:lnTo>
                  <a:lnTo>
                    <a:pt x="4571900" y="614269"/>
                  </a:lnTo>
                  <a:lnTo>
                    <a:pt x="4581896" y="607272"/>
                  </a:lnTo>
                  <a:lnTo>
                    <a:pt x="4590892" y="596278"/>
                  </a:lnTo>
                  <a:lnTo>
                    <a:pt x="4648868" y="396371"/>
                  </a:lnTo>
                  <a:lnTo>
                    <a:pt x="4664862" y="396371"/>
                  </a:lnTo>
                  <a:lnTo>
                    <a:pt x="4567902" y="736212"/>
                  </a:lnTo>
                  <a:lnTo>
                    <a:pt x="4659864" y="736212"/>
                  </a:lnTo>
                  <a:lnTo>
                    <a:pt x="4659864" y="1003088"/>
                  </a:lnTo>
                  <a:lnTo>
                    <a:pt x="4664862" y="1016082"/>
                  </a:lnTo>
                  <a:lnTo>
                    <a:pt x="4673858" y="1023079"/>
                  </a:lnTo>
                  <a:lnTo>
                    <a:pt x="4684854" y="1027077"/>
                  </a:lnTo>
                  <a:lnTo>
                    <a:pt x="4698848" y="1027077"/>
                  </a:lnTo>
                  <a:lnTo>
                    <a:pt x="4710843" y="1024078"/>
                  </a:lnTo>
                  <a:lnTo>
                    <a:pt x="4718840" y="1017081"/>
                  </a:lnTo>
                  <a:lnTo>
                    <a:pt x="4724837" y="1009085"/>
                  </a:lnTo>
                  <a:lnTo>
                    <a:pt x="4726836" y="998091"/>
                  </a:lnTo>
                  <a:lnTo>
                    <a:pt x="4726836" y="736212"/>
                  </a:lnTo>
                  <a:lnTo>
                    <a:pt x="4747828" y="736212"/>
                  </a:lnTo>
                  <a:lnTo>
                    <a:pt x="4747828" y="995092"/>
                  </a:lnTo>
                  <a:lnTo>
                    <a:pt x="4749827" y="1009085"/>
                  </a:lnTo>
                  <a:lnTo>
                    <a:pt x="4754825" y="1018081"/>
                  </a:lnTo>
                  <a:lnTo>
                    <a:pt x="4764821" y="1024078"/>
                  </a:lnTo>
                  <a:lnTo>
                    <a:pt x="4773817" y="1027077"/>
                  </a:lnTo>
                  <a:lnTo>
                    <a:pt x="4790810" y="1027077"/>
                  </a:lnTo>
                  <a:lnTo>
                    <a:pt x="4802805" y="1022079"/>
                  </a:lnTo>
                  <a:lnTo>
                    <a:pt x="4809802" y="1014083"/>
                  </a:lnTo>
                  <a:lnTo>
                    <a:pt x="4814800" y="1003088"/>
                  </a:lnTo>
                  <a:lnTo>
                    <a:pt x="4815800" y="995092"/>
                  </a:lnTo>
                  <a:lnTo>
                    <a:pt x="4815800" y="736212"/>
                  </a:lnTo>
                  <a:lnTo>
                    <a:pt x="4907762" y="736212"/>
                  </a:lnTo>
                  <a:lnTo>
                    <a:pt x="4808803" y="396371"/>
                  </a:lnTo>
                  <a:lnTo>
                    <a:pt x="4825795" y="396371"/>
                  </a:lnTo>
                  <a:lnTo>
                    <a:pt x="4884771" y="596278"/>
                  </a:lnTo>
                  <a:lnTo>
                    <a:pt x="4891768" y="606273"/>
                  </a:lnTo>
                  <a:lnTo>
                    <a:pt x="4902764" y="613270"/>
                  </a:lnTo>
                  <a:lnTo>
                    <a:pt x="4912760" y="615268"/>
                  </a:lnTo>
                  <a:lnTo>
                    <a:pt x="4924755" y="614269"/>
                  </a:lnTo>
                  <a:lnTo>
                    <a:pt x="4933751" y="607272"/>
                  </a:lnTo>
                  <a:lnTo>
                    <a:pt x="4939748" y="597277"/>
                  </a:lnTo>
                  <a:lnTo>
                    <a:pt x="4942747" y="586282"/>
                  </a:lnTo>
                  <a:lnTo>
                    <a:pt x="4942747" y="575287"/>
                  </a:lnTo>
                  <a:lnTo>
                    <a:pt x="4883771" y="375380"/>
                  </a:lnTo>
                  <a:lnTo>
                    <a:pt x="4876774" y="353391"/>
                  </a:lnTo>
                  <a:lnTo>
                    <a:pt x="4868778" y="338398"/>
                  </a:lnTo>
                  <a:lnTo>
                    <a:pt x="4855783" y="322405"/>
                  </a:lnTo>
                  <a:lnTo>
                    <a:pt x="4845787" y="313409"/>
                  </a:lnTo>
                  <a:lnTo>
                    <a:pt x="4829794" y="302414"/>
                  </a:lnTo>
                  <a:lnTo>
                    <a:pt x="4814800" y="296417"/>
                  </a:lnTo>
                  <a:lnTo>
                    <a:pt x="4801805" y="292419"/>
                  </a:lnTo>
                  <a:close/>
                  <a:moveTo>
                    <a:pt x="4123463" y="292419"/>
                  </a:moveTo>
                  <a:lnTo>
                    <a:pt x="4105471" y="295418"/>
                  </a:lnTo>
                  <a:lnTo>
                    <a:pt x="4088478" y="301415"/>
                  </a:lnTo>
                  <a:lnTo>
                    <a:pt x="4073484" y="311410"/>
                  </a:lnTo>
                  <a:lnTo>
                    <a:pt x="4060490" y="324404"/>
                  </a:lnTo>
                  <a:lnTo>
                    <a:pt x="4049494" y="339397"/>
                  </a:lnTo>
                  <a:lnTo>
                    <a:pt x="4042497" y="353391"/>
                  </a:lnTo>
                  <a:lnTo>
                    <a:pt x="3977524" y="570290"/>
                  </a:lnTo>
                  <a:lnTo>
                    <a:pt x="3975524" y="583284"/>
                  </a:lnTo>
                  <a:lnTo>
                    <a:pt x="3976524" y="596278"/>
                  </a:lnTo>
                  <a:lnTo>
                    <a:pt x="3983521" y="605273"/>
                  </a:lnTo>
                  <a:lnTo>
                    <a:pt x="3992517" y="612270"/>
                  </a:lnTo>
                  <a:lnTo>
                    <a:pt x="4001514" y="614269"/>
                  </a:lnTo>
                  <a:lnTo>
                    <a:pt x="4014508" y="614269"/>
                  </a:lnTo>
                  <a:lnTo>
                    <a:pt x="4024504" y="607272"/>
                  </a:lnTo>
                  <a:lnTo>
                    <a:pt x="4033500" y="596278"/>
                  </a:lnTo>
                  <a:lnTo>
                    <a:pt x="4091476" y="396371"/>
                  </a:lnTo>
                  <a:lnTo>
                    <a:pt x="4107470" y="396371"/>
                  </a:lnTo>
                  <a:lnTo>
                    <a:pt x="4010510" y="736212"/>
                  </a:lnTo>
                  <a:lnTo>
                    <a:pt x="4102472" y="736212"/>
                  </a:lnTo>
                  <a:lnTo>
                    <a:pt x="4102472" y="1003088"/>
                  </a:lnTo>
                  <a:lnTo>
                    <a:pt x="4107470" y="1016082"/>
                  </a:lnTo>
                  <a:lnTo>
                    <a:pt x="4116466" y="1023079"/>
                  </a:lnTo>
                  <a:lnTo>
                    <a:pt x="4127462" y="1027077"/>
                  </a:lnTo>
                  <a:lnTo>
                    <a:pt x="4141456" y="1027077"/>
                  </a:lnTo>
                  <a:lnTo>
                    <a:pt x="4153451" y="1024078"/>
                  </a:lnTo>
                  <a:lnTo>
                    <a:pt x="4161448" y="1017081"/>
                  </a:lnTo>
                  <a:lnTo>
                    <a:pt x="4167445" y="1009085"/>
                  </a:lnTo>
                  <a:lnTo>
                    <a:pt x="4169444" y="998091"/>
                  </a:lnTo>
                  <a:lnTo>
                    <a:pt x="4169444" y="736212"/>
                  </a:lnTo>
                  <a:lnTo>
                    <a:pt x="4190436" y="736212"/>
                  </a:lnTo>
                  <a:lnTo>
                    <a:pt x="4190436" y="995092"/>
                  </a:lnTo>
                  <a:lnTo>
                    <a:pt x="4192435" y="1009085"/>
                  </a:lnTo>
                  <a:lnTo>
                    <a:pt x="4197433" y="1018081"/>
                  </a:lnTo>
                  <a:lnTo>
                    <a:pt x="4207429" y="1024078"/>
                  </a:lnTo>
                  <a:lnTo>
                    <a:pt x="4216425" y="1027077"/>
                  </a:lnTo>
                  <a:lnTo>
                    <a:pt x="4233418" y="1027077"/>
                  </a:lnTo>
                  <a:lnTo>
                    <a:pt x="4245413" y="1022079"/>
                  </a:lnTo>
                  <a:lnTo>
                    <a:pt x="4252410" y="1014083"/>
                  </a:lnTo>
                  <a:lnTo>
                    <a:pt x="4257408" y="1003088"/>
                  </a:lnTo>
                  <a:lnTo>
                    <a:pt x="4258408" y="995092"/>
                  </a:lnTo>
                  <a:lnTo>
                    <a:pt x="4258408" y="736212"/>
                  </a:lnTo>
                  <a:lnTo>
                    <a:pt x="4350370" y="736212"/>
                  </a:lnTo>
                  <a:lnTo>
                    <a:pt x="4251411" y="396371"/>
                  </a:lnTo>
                  <a:lnTo>
                    <a:pt x="4268403" y="396371"/>
                  </a:lnTo>
                  <a:lnTo>
                    <a:pt x="4327379" y="596278"/>
                  </a:lnTo>
                  <a:lnTo>
                    <a:pt x="4334376" y="606273"/>
                  </a:lnTo>
                  <a:lnTo>
                    <a:pt x="4345372" y="613270"/>
                  </a:lnTo>
                  <a:lnTo>
                    <a:pt x="4355368" y="615268"/>
                  </a:lnTo>
                  <a:lnTo>
                    <a:pt x="4367363" y="614269"/>
                  </a:lnTo>
                  <a:lnTo>
                    <a:pt x="4376359" y="607272"/>
                  </a:lnTo>
                  <a:lnTo>
                    <a:pt x="4382356" y="597277"/>
                  </a:lnTo>
                  <a:lnTo>
                    <a:pt x="4385355" y="586282"/>
                  </a:lnTo>
                  <a:lnTo>
                    <a:pt x="4385355" y="575287"/>
                  </a:lnTo>
                  <a:lnTo>
                    <a:pt x="4326379" y="375380"/>
                  </a:lnTo>
                  <a:lnTo>
                    <a:pt x="4319382" y="353391"/>
                  </a:lnTo>
                  <a:lnTo>
                    <a:pt x="4311386" y="338398"/>
                  </a:lnTo>
                  <a:lnTo>
                    <a:pt x="4298391" y="322405"/>
                  </a:lnTo>
                  <a:lnTo>
                    <a:pt x="4288395" y="313409"/>
                  </a:lnTo>
                  <a:lnTo>
                    <a:pt x="4272402" y="302414"/>
                  </a:lnTo>
                  <a:lnTo>
                    <a:pt x="4257408" y="296417"/>
                  </a:lnTo>
                  <a:lnTo>
                    <a:pt x="4244413" y="292419"/>
                  </a:lnTo>
                  <a:close/>
                  <a:moveTo>
                    <a:pt x="5238248" y="292418"/>
                  </a:moveTo>
                  <a:lnTo>
                    <a:pt x="5220255" y="295417"/>
                  </a:lnTo>
                  <a:lnTo>
                    <a:pt x="5203262" y="301414"/>
                  </a:lnTo>
                  <a:lnTo>
                    <a:pt x="5188269" y="311409"/>
                  </a:lnTo>
                  <a:lnTo>
                    <a:pt x="5175274" y="324403"/>
                  </a:lnTo>
                  <a:lnTo>
                    <a:pt x="5164279" y="339396"/>
                  </a:lnTo>
                  <a:lnTo>
                    <a:pt x="5157281" y="353390"/>
                  </a:lnTo>
                  <a:lnTo>
                    <a:pt x="5092308" y="570289"/>
                  </a:lnTo>
                  <a:lnTo>
                    <a:pt x="5090309" y="583283"/>
                  </a:lnTo>
                  <a:lnTo>
                    <a:pt x="5091309" y="596277"/>
                  </a:lnTo>
                  <a:lnTo>
                    <a:pt x="5098306" y="605272"/>
                  </a:lnTo>
                  <a:lnTo>
                    <a:pt x="5107302" y="612269"/>
                  </a:lnTo>
                  <a:lnTo>
                    <a:pt x="5116298" y="614268"/>
                  </a:lnTo>
                  <a:lnTo>
                    <a:pt x="5129293" y="614268"/>
                  </a:lnTo>
                  <a:lnTo>
                    <a:pt x="5139289" y="607271"/>
                  </a:lnTo>
                  <a:lnTo>
                    <a:pt x="5148285" y="596277"/>
                  </a:lnTo>
                  <a:lnTo>
                    <a:pt x="5206261" y="396370"/>
                  </a:lnTo>
                  <a:lnTo>
                    <a:pt x="5222255" y="396370"/>
                  </a:lnTo>
                  <a:lnTo>
                    <a:pt x="5125295" y="736211"/>
                  </a:lnTo>
                  <a:lnTo>
                    <a:pt x="5217256" y="736211"/>
                  </a:lnTo>
                  <a:lnTo>
                    <a:pt x="5217256" y="1003087"/>
                  </a:lnTo>
                  <a:lnTo>
                    <a:pt x="5222255" y="1016081"/>
                  </a:lnTo>
                  <a:lnTo>
                    <a:pt x="5231251" y="1023078"/>
                  </a:lnTo>
                  <a:lnTo>
                    <a:pt x="5242246" y="1027076"/>
                  </a:lnTo>
                  <a:lnTo>
                    <a:pt x="5256240" y="1027076"/>
                  </a:lnTo>
                  <a:lnTo>
                    <a:pt x="5268235" y="1024077"/>
                  </a:lnTo>
                  <a:lnTo>
                    <a:pt x="5276232" y="1017080"/>
                  </a:lnTo>
                  <a:lnTo>
                    <a:pt x="5282230" y="1009084"/>
                  </a:lnTo>
                  <a:lnTo>
                    <a:pt x="5284229" y="998090"/>
                  </a:lnTo>
                  <a:lnTo>
                    <a:pt x="5284229" y="736211"/>
                  </a:lnTo>
                  <a:lnTo>
                    <a:pt x="5305220" y="736211"/>
                  </a:lnTo>
                  <a:lnTo>
                    <a:pt x="5305220" y="995091"/>
                  </a:lnTo>
                  <a:lnTo>
                    <a:pt x="5307219" y="1009084"/>
                  </a:lnTo>
                  <a:lnTo>
                    <a:pt x="5312217" y="1018080"/>
                  </a:lnTo>
                  <a:lnTo>
                    <a:pt x="5322213" y="1024077"/>
                  </a:lnTo>
                  <a:lnTo>
                    <a:pt x="5331209" y="1027076"/>
                  </a:lnTo>
                  <a:lnTo>
                    <a:pt x="5348202" y="1027076"/>
                  </a:lnTo>
                  <a:lnTo>
                    <a:pt x="5360198" y="1022078"/>
                  </a:lnTo>
                  <a:lnTo>
                    <a:pt x="5367194" y="1014082"/>
                  </a:lnTo>
                  <a:lnTo>
                    <a:pt x="5372192" y="1003087"/>
                  </a:lnTo>
                  <a:lnTo>
                    <a:pt x="5373192" y="995091"/>
                  </a:lnTo>
                  <a:lnTo>
                    <a:pt x="5373192" y="736211"/>
                  </a:lnTo>
                  <a:lnTo>
                    <a:pt x="5465154" y="736211"/>
                  </a:lnTo>
                  <a:lnTo>
                    <a:pt x="5366195" y="396370"/>
                  </a:lnTo>
                  <a:lnTo>
                    <a:pt x="5383188" y="396370"/>
                  </a:lnTo>
                  <a:lnTo>
                    <a:pt x="5442164" y="596277"/>
                  </a:lnTo>
                  <a:lnTo>
                    <a:pt x="5449161" y="606272"/>
                  </a:lnTo>
                  <a:lnTo>
                    <a:pt x="5460156" y="613269"/>
                  </a:lnTo>
                  <a:lnTo>
                    <a:pt x="5470152" y="615267"/>
                  </a:lnTo>
                  <a:lnTo>
                    <a:pt x="5482147" y="614268"/>
                  </a:lnTo>
                  <a:lnTo>
                    <a:pt x="5491143" y="607271"/>
                  </a:lnTo>
                  <a:lnTo>
                    <a:pt x="5497141" y="597276"/>
                  </a:lnTo>
                  <a:lnTo>
                    <a:pt x="5500140" y="586281"/>
                  </a:lnTo>
                  <a:lnTo>
                    <a:pt x="5500140" y="575286"/>
                  </a:lnTo>
                  <a:lnTo>
                    <a:pt x="5441164" y="375379"/>
                  </a:lnTo>
                  <a:lnTo>
                    <a:pt x="5434167" y="353390"/>
                  </a:lnTo>
                  <a:lnTo>
                    <a:pt x="5426170" y="338397"/>
                  </a:lnTo>
                  <a:lnTo>
                    <a:pt x="5413176" y="322404"/>
                  </a:lnTo>
                  <a:lnTo>
                    <a:pt x="5403180" y="313408"/>
                  </a:lnTo>
                  <a:lnTo>
                    <a:pt x="5387186" y="302413"/>
                  </a:lnTo>
                  <a:lnTo>
                    <a:pt x="5372192" y="296416"/>
                  </a:lnTo>
                  <a:lnTo>
                    <a:pt x="5359198" y="292418"/>
                  </a:lnTo>
                  <a:close/>
                  <a:moveTo>
                    <a:pt x="3064136" y="125452"/>
                  </a:moveTo>
                  <a:cubicBezTo>
                    <a:pt x="3023659" y="125452"/>
                    <a:pt x="2991278" y="156941"/>
                    <a:pt x="2991278" y="196301"/>
                  </a:cubicBezTo>
                  <a:cubicBezTo>
                    <a:pt x="2991278" y="236646"/>
                    <a:pt x="3023659" y="268135"/>
                    <a:pt x="3064136" y="268135"/>
                  </a:cubicBezTo>
                  <a:cubicBezTo>
                    <a:pt x="3103601" y="268135"/>
                    <a:pt x="3136995" y="236646"/>
                    <a:pt x="3136995" y="196301"/>
                  </a:cubicBezTo>
                  <a:cubicBezTo>
                    <a:pt x="3136995" y="177605"/>
                    <a:pt x="3128899" y="159893"/>
                    <a:pt x="3115745" y="146116"/>
                  </a:cubicBezTo>
                  <a:cubicBezTo>
                    <a:pt x="3101577" y="132340"/>
                    <a:pt x="3083363" y="125452"/>
                    <a:pt x="3064136" y="125452"/>
                  </a:cubicBezTo>
                  <a:close/>
                  <a:moveTo>
                    <a:pt x="2506744" y="125452"/>
                  </a:moveTo>
                  <a:cubicBezTo>
                    <a:pt x="2466267" y="125452"/>
                    <a:pt x="2433886" y="156941"/>
                    <a:pt x="2433886" y="196301"/>
                  </a:cubicBezTo>
                  <a:cubicBezTo>
                    <a:pt x="2433886" y="236646"/>
                    <a:pt x="2466267" y="268135"/>
                    <a:pt x="2506744" y="268135"/>
                  </a:cubicBezTo>
                  <a:cubicBezTo>
                    <a:pt x="2546209" y="268135"/>
                    <a:pt x="2579603" y="236646"/>
                    <a:pt x="2579603" y="196301"/>
                  </a:cubicBezTo>
                  <a:cubicBezTo>
                    <a:pt x="2579603" y="177605"/>
                    <a:pt x="2571507" y="159893"/>
                    <a:pt x="2558353" y="146116"/>
                  </a:cubicBezTo>
                  <a:cubicBezTo>
                    <a:pt x="2544185" y="132340"/>
                    <a:pt x="2525971" y="125452"/>
                    <a:pt x="2506744" y="125452"/>
                  </a:cubicBezTo>
                  <a:close/>
                  <a:moveTo>
                    <a:pt x="1949352" y="125452"/>
                  </a:moveTo>
                  <a:cubicBezTo>
                    <a:pt x="1908875" y="125452"/>
                    <a:pt x="1876494" y="156941"/>
                    <a:pt x="1876494" y="196301"/>
                  </a:cubicBezTo>
                  <a:cubicBezTo>
                    <a:pt x="1876494" y="236646"/>
                    <a:pt x="1908875" y="268135"/>
                    <a:pt x="1949352" y="268135"/>
                  </a:cubicBezTo>
                  <a:cubicBezTo>
                    <a:pt x="1988817" y="268135"/>
                    <a:pt x="2022211" y="236646"/>
                    <a:pt x="2022211" y="196301"/>
                  </a:cubicBezTo>
                  <a:cubicBezTo>
                    <a:pt x="2022211" y="177605"/>
                    <a:pt x="2014115" y="159893"/>
                    <a:pt x="2000961" y="146116"/>
                  </a:cubicBezTo>
                  <a:cubicBezTo>
                    <a:pt x="1986793" y="132340"/>
                    <a:pt x="1968579" y="125452"/>
                    <a:pt x="1949352" y="125452"/>
                  </a:cubicBezTo>
                  <a:close/>
                  <a:moveTo>
                    <a:pt x="1391961" y="125452"/>
                  </a:moveTo>
                  <a:cubicBezTo>
                    <a:pt x="1351483" y="125452"/>
                    <a:pt x="1319102" y="156941"/>
                    <a:pt x="1319102" y="196301"/>
                  </a:cubicBezTo>
                  <a:cubicBezTo>
                    <a:pt x="1319102" y="236646"/>
                    <a:pt x="1351483" y="268135"/>
                    <a:pt x="1391961" y="268135"/>
                  </a:cubicBezTo>
                  <a:cubicBezTo>
                    <a:pt x="1431425" y="268135"/>
                    <a:pt x="1464819" y="236646"/>
                    <a:pt x="1464819" y="196301"/>
                  </a:cubicBezTo>
                  <a:cubicBezTo>
                    <a:pt x="1464819" y="177605"/>
                    <a:pt x="1456723" y="159893"/>
                    <a:pt x="1443569" y="146116"/>
                  </a:cubicBezTo>
                  <a:cubicBezTo>
                    <a:pt x="1429402" y="132340"/>
                    <a:pt x="1411187" y="125452"/>
                    <a:pt x="1391961" y="125452"/>
                  </a:cubicBezTo>
                  <a:close/>
                  <a:moveTo>
                    <a:pt x="834569" y="125452"/>
                  </a:moveTo>
                  <a:cubicBezTo>
                    <a:pt x="794091" y="125452"/>
                    <a:pt x="761710" y="156941"/>
                    <a:pt x="761710" y="196301"/>
                  </a:cubicBezTo>
                  <a:cubicBezTo>
                    <a:pt x="761710" y="236646"/>
                    <a:pt x="794091" y="268135"/>
                    <a:pt x="834569" y="268135"/>
                  </a:cubicBezTo>
                  <a:cubicBezTo>
                    <a:pt x="874033" y="268135"/>
                    <a:pt x="907427" y="236646"/>
                    <a:pt x="907427" y="196301"/>
                  </a:cubicBezTo>
                  <a:cubicBezTo>
                    <a:pt x="907427" y="177605"/>
                    <a:pt x="899331" y="159893"/>
                    <a:pt x="886177" y="146116"/>
                  </a:cubicBezTo>
                  <a:cubicBezTo>
                    <a:pt x="872010" y="132340"/>
                    <a:pt x="853795" y="125452"/>
                    <a:pt x="834569" y="125452"/>
                  </a:cubicBezTo>
                  <a:close/>
                  <a:moveTo>
                    <a:pt x="277177" y="125452"/>
                  </a:moveTo>
                  <a:cubicBezTo>
                    <a:pt x="236699" y="125452"/>
                    <a:pt x="204318" y="156941"/>
                    <a:pt x="204318" y="196301"/>
                  </a:cubicBezTo>
                  <a:cubicBezTo>
                    <a:pt x="204318" y="236646"/>
                    <a:pt x="236699" y="268135"/>
                    <a:pt x="277177" y="268135"/>
                  </a:cubicBezTo>
                  <a:cubicBezTo>
                    <a:pt x="316641" y="268135"/>
                    <a:pt x="350035" y="236646"/>
                    <a:pt x="350035" y="196301"/>
                  </a:cubicBezTo>
                  <a:cubicBezTo>
                    <a:pt x="350035" y="177605"/>
                    <a:pt x="341939" y="159893"/>
                    <a:pt x="328785" y="146116"/>
                  </a:cubicBezTo>
                  <a:cubicBezTo>
                    <a:pt x="314618" y="132340"/>
                    <a:pt x="296403" y="125452"/>
                    <a:pt x="277177" y="125452"/>
                  </a:cubicBezTo>
                  <a:close/>
                  <a:moveTo>
                    <a:pt x="3621528" y="125451"/>
                  </a:moveTo>
                  <a:cubicBezTo>
                    <a:pt x="3581051" y="125451"/>
                    <a:pt x="3548670" y="156940"/>
                    <a:pt x="3548670" y="196300"/>
                  </a:cubicBezTo>
                  <a:cubicBezTo>
                    <a:pt x="3548670" y="236645"/>
                    <a:pt x="3581051" y="268134"/>
                    <a:pt x="3621528" y="268134"/>
                  </a:cubicBezTo>
                  <a:cubicBezTo>
                    <a:pt x="3660993" y="268134"/>
                    <a:pt x="3694387" y="236645"/>
                    <a:pt x="3694387" y="196300"/>
                  </a:cubicBezTo>
                  <a:cubicBezTo>
                    <a:pt x="3694387" y="177604"/>
                    <a:pt x="3686291" y="159892"/>
                    <a:pt x="3673137" y="146115"/>
                  </a:cubicBezTo>
                  <a:cubicBezTo>
                    <a:pt x="3658969" y="132339"/>
                    <a:pt x="3640755" y="125451"/>
                    <a:pt x="3621528" y="125451"/>
                  </a:cubicBezTo>
                  <a:close/>
                  <a:moveTo>
                    <a:pt x="4736312" y="125450"/>
                  </a:moveTo>
                  <a:cubicBezTo>
                    <a:pt x="4695835" y="125450"/>
                    <a:pt x="4663454" y="156939"/>
                    <a:pt x="4663454" y="196299"/>
                  </a:cubicBezTo>
                  <a:cubicBezTo>
                    <a:pt x="4663454" y="236644"/>
                    <a:pt x="4695835" y="268133"/>
                    <a:pt x="4736312" y="268133"/>
                  </a:cubicBezTo>
                  <a:cubicBezTo>
                    <a:pt x="4775777" y="268133"/>
                    <a:pt x="4809171" y="236644"/>
                    <a:pt x="4809171" y="196299"/>
                  </a:cubicBezTo>
                  <a:cubicBezTo>
                    <a:pt x="4809171" y="177603"/>
                    <a:pt x="4801075" y="159891"/>
                    <a:pt x="4787921" y="146114"/>
                  </a:cubicBezTo>
                  <a:cubicBezTo>
                    <a:pt x="4773753" y="132338"/>
                    <a:pt x="4755539" y="125450"/>
                    <a:pt x="4736312" y="125450"/>
                  </a:cubicBezTo>
                  <a:close/>
                  <a:moveTo>
                    <a:pt x="4178920" y="125450"/>
                  </a:moveTo>
                  <a:cubicBezTo>
                    <a:pt x="4138443" y="125450"/>
                    <a:pt x="4106062" y="156939"/>
                    <a:pt x="4106062" y="196299"/>
                  </a:cubicBezTo>
                  <a:cubicBezTo>
                    <a:pt x="4106062" y="236644"/>
                    <a:pt x="4138443" y="268133"/>
                    <a:pt x="4178920" y="268133"/>
                  </a:cubicBezTo>
                  <a:cubicBezTo>
                    <a:pt x="4218385" y="268133"/>
                    <a:pt x="4251779" y="236644"/>
                    <a:pt x="4251779" y="196299"/>
                  </a:cubicBezTo>
                  <a:cubicBezTo>
                    <a:pt x="4251779" y="177603"/>
                    <a:pt x="4243683" y="159891"/>
                    <a:pt x="4230529" y="146114"/>
                  </a:cubicBezTo>
                  <a:cubicBezTo>
                    <a:pt x="4216361" y="132338"/>
                    <a:pt x="4198147" y="125450"/>
                    <a:pt x="4178920" y="125450"/>
                  </a:cubicBezTo>
                  <a:close/>
                  <a:moveTo>
                    <a:pt x="5293705" y="125449"/>
                  </a:moveTo>
                  <a:cubicBezTo>
                    <a:pt x="5253228" y="125449"/>
                    <a:pt x="5220846" y="156938"/>
                    <a:pt x="5220846" y="196298"/>
                  </a:cubicBezTo>
                  <a:cubicBezTo>
                    <a:pt x="5220846" y="236643"/>
                    <a:pt x="5253228" y="268132"/>
                    <a:pt x="5293705" y="268132"/>
                  </a:cubicBezTo>
                  <a:cubicBezTo>
                    <a:pt x="5333170" y="268132"/>
                    <a:pt x="5366563" y="236643"/>
                    <a:pt x="5366563" y="196298"/>
                  </a:cubicBezTo>
                  <a:cubicBezTo>
                    <a:pt x="5366563" y="177602"/>
                    <a:pt x="5358468" y="159890"/>
                    <a:pt x="5345313" y="146113"/>
                  </a:cubicBezTo>
                  <a:cubicBezTo>
                    <a:pt x="5331146" y="132337"/>
                    <a:pt x="5312931" y="125449"/>
                    <a:pt x="5293705" y="125449"/>
                  </a:cubicBezTo>
                  <a:close/>
                  <a:moveTo>
                    <a:pt x="5016528" y="0"/>
                  </a:moveTo>
                  <a:lnTo>
                    <a:pt x="5573920" y="0"/>
                  </a:lnTo>
                  <a:lnTo>
                    <a:pt x="5573920" y="1152525"/>
                  </a:lnTo>
                  <a:lnTo>
                    <a:pt x="5016528" y="1152525"/>
                  </a:lnTo>
                  <a:lnTo>
                    <a:pt x="5016528" y="1152526"/>
                  </a:lnTo>
                  <a:lnTo>
                    <a:pt x="4459136" y="1152526"/>
                  </a:lnTo>
                  <a:lnTo>
                    <a:pt x="3901744" y="1152526"/>
                  </a:lnTo>
                  <a:lnTo>
                    <a:pt x="3901744" y="1152527"/>
                  </a:lnTo>
                  <a:lnTo>
                    <a:pt x="3344352" y="1152527"/>
                  </a:lnTo>
                  <a:lnTo>
                    <a:pt x="3344352" y="1152528"/>
                  </a:lnTo>
                  <a:lnTo>
                    <a:pt x="2786960" y="1152528"/>
                  </a:lnTo>
                  <a:lnTo>
                    <a:pt x="2229568" y="1152528"/>
                  </a:lnTo>
                  <a:lnTo>
                    <a:pt x="1672176" y="1152528"/>
                  </a:lnTo>
                  <a:lnTo>
                    <a:pt x="1114784" y="1152528"/>
                  </a:lnTo>
                  <a:lnTo>
                    <a:pt x="557392" y="1152528"/>
                  </a:lnTo>
                  <a:lnTo>
                    <a:pt x="0" y="1152528"/>
                  </a:lnTo>
                  <a:lnTo>
                    <a:pt x="0" y="3"/>
                  </a:lnTo>
                  <a:lnTo>
                    <a:pt x="557392" y="3"/>
                  </a:lnTo>
                  <a:lnTo>
                    <a:pt x="1114784" y="3"/>
                  </a:lnTo>
                  <a:lnTo>
                    <a:pt x="1672176" y="3"/>
                  </a:lnTo>
                  <a:lnTo>
                    <a:pt x="2229568" y="3"/>
                  </a:lnTo>
                  <a:lnTo>
                    <a:pt x="2786960" y="3"/>
                  </a:lnTo>
                  <a:lnTo>
                    <a:pt x="3344352" y="3"/>
                  </a:lnTo>
                  <a:lnTo>
                    <a:pt x="3344352" y="2"/>
                  </a:lnTo>
                  <a:lnTo>
                    <a:pt x="3901744" y="2"/>
                  </a:lnTo>
                  <a:lnTo>
                    <a:pt x="3901744" y="1"/>
                  </a:lnTo>
                  <a:lnTo>
                    <a:pt x="4459136" y="1"/>
                  </a:lnTo>
                  <a:lnTo>
                    <a:pt x="501652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88102" y="3514724"/>
              <a:ext cx="5573920" cy="1152527"/>
            </a:xfrm>
            <a:custGeom>
              <a:avLst/>
              <a:gdLst>
                <a:gd name="connsiteX0" fmla="*/ 919590 w 5573920"/>
                <a:gd name="connsiteY0" fmla="*/ 289384 h 1152527"/>
                <a:gd name="connsiteX1" fmla="*/ 751581 w 5573920"/>
                <a:gd name="connsiteY1" fmla="*/ 290388 h 1152527"/>
                <a:gd name="connsiteX2" fmla="*/ 729448 w 5573920"/>
                <a:gd name="connsiteY2" fmla="*/ 293399 h 1152527"/>
                <a:gd name="connsiteX3" fmla="*/ 710333 w 5573920"/>
                <a:gd name="connsiteY3" fmla="*/ 301429 h 1152527"/>
                <a:gd name="connsiteX4" fmla="*/ 698260 w 5573920"/>
                <a:gd name="connsiteY4" fmla="*/ 310462 h 1152527"/>
                <a:gd name="connsiteX5" fmla="*/ 689206 w 5573920"/>
                <a:gd name="connsiteY5" fmla="*/ 320499 h 1152527"/>
                <a:gd name="connsiteX6" fmla="*/ 680152 w 5573920"/>
                <a:gd name="connsiteY6" fmla="*/ 330536 h 1152527"/>
                <a:gd name="connsiteX7" fmla="*/ 671097 w 5573920"/>
                <a:gd name="connsiteY7" fmla="*/ 347599 h 1152527"/>
                <a:gd name="connsiteX8" fmla="*/ 666067 w 5573920"/>
                <a:gd name="connsiteY8" fmla="*/ 363658 h 1152527"/>
                <a:gd name="connsiteX9" fmla="*/ 664055 w 5573920"/>
                <a:gd name="connsiteY9" fmla="*/ 379717 h 1152527"/>
                <a:gd name="connsiteX10" fmla="*/ 663049 w 5573920"/>
                <a:gd name="connsiteY10" fmla="*/ 617594 h 1152527"/>
                <a:gd name="connsiteX11" fmla="*/ 666067 w 5573920"/>
                <a:gd name="connsiteY11" fmla="*/ 630642 h 1152527"/>
                <a:gd name="connsiteX12" fmla="*/ 672103 w 5573920"/>
                <a:gd name="connsiteY12" fmla="*/ 639675 h 1152527"/>
                <a:gd name="connsiteX13" fmla="*/ 681158 w 5573920"/>
                <a:gd name="connsiteY13" fmla="*/ 646701 h 1152527"/>
                <a:gd name="connsiteX14" fmla="*/ 691218 w 5573920"/>
                <a:gd name="connsiteY14" fmla="*/ 648708 h 1152527"/>
                <a:gd name="connsiteX15" fmla="*/ 703291 w 5573920"/>
                <a:gd name="connsiteY15" fmla="*/ 648708 h 1152527"/>
                <a:gd name="connsiteX16" fmla="*/ 716369 w 5573920"/>
                <a:gd name="connsiteY16" fmla="*/ 643690 h 1152527"/>
                <a:gd name="connsiteX17" fmla="*/ 722405 w 5573920"/>
                <a:gd name="connsiteY17" fmla="*/ 634657 h 1152527"/>
                <a:gd name="connsiteX18" fmla="*/ 727436 w 5573920"/>
                <a:gd name="connsiteY18" fmla="*/ 625623 h 1152527"/>
                <a:gd name="connsiteX19" fmla="*/ 727436 w 5573920"/>
                <a:gd name="connsiteY19" fmla="*/ 405813 h 1152527"/>
                <a:gd name="connsiteX20" fmla="*/ 743532 w 5573920"/>
                <a:gd name="connsiteY20" fmla="*/ 405813 h 1152527"/>
                <a:gd name="connsiteX21" fmla="*/ 743532 w 5573920"/>
                <a:gd name="connsiteY21" fmla="*/ 994985 h 1152527"/>
                <a:gd name="connsiteX22" fmla="*/ 748563 w 5573920"/>
                <a:gd name="connsiteY22" fmla="*/ 1011044 h 1152527"/>
                <a:gd name="connsiteX23" fmla="*/ 754599 w 5573920"/>
                <a:gd name="connsiteY23" fmla="*/ 1018070 h 1152527"/>
                <a:gd name="connsiteX24" fmla="*/ 763653 w 5573920"/>
                <a:gd name="connsiteY24" fmla="*/ 1025095 h 1152527"/>
                <a:gd name="connsiteX25" fmla="*/ 770695 w 5573920"/>
                <a:gd name="connsiteY25" fmla="*/ 1028107 h 1152527"/>
                <a:gd name="connsiteX26" fmla="*/ 782768 w 5573920"/>
                <a:gd name="connsiteY26" fmla="*/ 1030114 h 1152527"/>
                <a:gd name="connsiteX27" fmla="*/ 795846 w 5573920"/>
                <a:gd name="connsiteY27" fmla="*/ 1030114 h 1152527"/>
                <a:gd name="connsiteX28" fmla="*/ 807919 w 5573920"/>
                <a:gd name="connsiteY28" fmla="*/ 1026099 h 1152527"/>
                <a:gd name="connsiteX29" fmla="*/ 816973 w 5573920"/>
                <a:gd name="connsiteY29" fmla="*/ 1018070 h 1152527"/>
                <a:gd name="connsiteX30" fmla="*/ 824016 w 5573920"/>
                <a:gd name="connsiteY30" fmla="*/ 1010040 h 1152527"/>
                <a:gd name="connsiteX31" fmla="*/ 828040 w 5573920"/>
                <a:gd name="connsiteY31" fmla="*/ 998999 h 1152527"/>
                <a:gd name="connsiteX32" fmla="*/ 829046 w 5573920"/>
                <a:gd name="connsiteY32" fmla="*/ 988962 h 1152527"/>
                <a:gd name="connsiteX33" fmla="*/ 828040 w 5573920"/>
                <a:gd name="connsiteY33" fmla="*/ 645697 h 1152527"/>
                <a:gd name="connsiteX34" fmla="*/ 844136 w 5573920"/>
                <a:gd name="connsiteY34" fmla="*/ 646701 h 1152527"/>
                <a:gd name="connsiteX35" fmla="*/ 844136 w 5573920"/>
                <a:gd name="connsiteY35" fmla="*/ 988962 h 1152527"/>
                <a:gd name="connsiteX36" fmla="*/ 846149 w 5573920"/>
                <a:gd name="connsiteY36" fmla="*/ 1003014 h 1152527"/>
                <a:gd name="connsiteX37" fmla="*/ 850173 w 5573920"/>
                <a:gd name="connsiteY37" fmla="*/ 1012047 h 1152527"/>
                <a:gd name="connsiteX38" fmla="*/ 856209 w 5573920"/>
                <a:gd name="connsiteY38" fmla="*/ 1019073 h 1152527"/>
                <a:gd name="connsiteX39" fmla="*/ 865263 w 5573920"/>
                <a:gd name="connsiteY39" fmla="*/ 1026099 h 1152527"/>
                <a:gd name="connsiteX40" fmla="*/ 876330 w 5573920"/>
                <a:gd name="connsiteY40" fmla="*/ 1030114 h 1152527"/>
                <a:gd name="connsiteX41" fmla="*/ 886390 w 5573920"/>
                <a:gd name="connsiteY41" fmla="*/ 1030114 h 1152527"/>
                <a:gd name="connsiteX42" fmla="*/ 898463 w 5573920"/>
                <a:gd name="connsiteY42" fmla="*/ 1030114 h 1152527"/>
                <a:gd name="connsiteX43" fmla="*/ 908523 w 5573920"/>
                <a:gd name="connsiteY43" fmla="*/ 1026099 h 1152527"/>
                <a:gd name="connsiteX44" fmla="*/ 915565 w 5573920"/>
                <a:gd name="connsiteY44" fmla="*/ 1021081 h 1152527"/>
                <a:gd name="connsiteX45" fmla="*/ 921602 w 5573920"/>
                <a:gd name="connsiteY45" fmla="*/ 1014055 h 1152527"/>
                <a:gd name="connsiteX46" fmla="*/ 926632 w 5573920"/>
                <a:gd name="connsiteY46" fmla="*/ 1005022 h 1152527"/>
                <a:gd name="connsiteX47" fmla="*/ 929650 w 5573920"/>
                <a:gd name="connsiteY47" fmla="*/ 992977 h 1152527"/>
                <a:gd name="connsiteX48" fmla="*/ 929650 w 5573920"/>
                <a:gd name="connsiteY48" fmla="*/ 406817 h 1152527"/>
                <a:gd name="connsiteX49" fmla="*/ 944741 w 5573920"/>
                <a:gd name="connsiteY49" fmla="*/ 406817 h 1152527"/>
                <a:gd name="connsiteX50" fmla="*/ 943734 w 5573920"/>
                <a:gd name="connsiteY50" fmla="*/ 618597 h 1152527"/>
                <a:gd name="connsiteX51" fmla="*/ 947759 w 5573920"/>
                <a:gd name="connsiteY51" fmla="*/ 632649 h 1152527"/>
                <a:gd name="connsiteX52" fmla="*/ 954801 w 5573920"/>
                <a:gd name="connsiteY52" fmla="*/ 641683 h 1152527"/>
                <a:gd name="connsiteX53" fmla="*/ 962849 w 5573920"/>
                <a:gd name="connsiteY53" fmla="*/ 646701 h 1152527"/>
                <a:gd name="connsiteX54" fmla="*/ 971904 w 5573920"/>
                <a:gd name="connsiteY54" fmla="*/ 648708 h 1152527"/>
                <a:gd name="connsiteX55" fmla="*/ 982970 w 5573920"/>
                <a:gd name="connsiteY55" fmla="*/ 648708 h 1152527"/>
                <a:gd name="connsiteX56" fmla="*/ 993031 w 5573920"/>
                <a:gd name="connsiteY56" fmla="*/ 646701 h 1152527"/>
                <a:gd name="connsiteX57" fmla="*/ 999067 w 5573920"/>
                <a:gd name="connsiteY57" fmla="*/ 639675 h 1152527"/>
                <a:gd name="connsiteX58" fmla="*/ 1006109 w 5573920"/>
                <a:gd name="connsiteY58" fmla="*/ 631646 h 1152527"/>
                <a:gd name="connsiteX59" fmla="*/ 1009127 w 5573920"/>
                <a:gd name="connsiteY59" fmla="*/ 618597 h 1152527"/>
                <a:gd name="connsiteX60" fmla="*/ 1009127 w 5573920"/>
                <a:gd name="connsiteY60" fmla="*/ 383732 h 1152527"/>
                <a:gd name="connsiteX61" fmla="*/ 1006109 w 5573920"/>
                <a:gd name="connsiteY61" fmla="*/ 361650 h 1152527"/>
                <a:gd name="connsiteX62" fmla="*/ 1000073 w 5573920"/>
                <a:gd name="connsiteY62" fmla="*/ 346595 h 1152527"/>
                <a:gd name="connsiteX63" fmla="*/ 989006 w 5573920"/>
                <a:gd name="connsiteY63" fmla="*/ 326521 h 1152527"/>
                <a:gd name="connsiteX64" fmla="*/ 977940 w 5573920"/>
                <a:gd name="connsiteY64" fmla="*/ 314477 h 1152527"/>
                <a:gd name="connsiteX65" fmla="*/ 963855 w 5573920"/>
                <a:gd name="connsiteY65" fmla="*/ 303436 h 1152527"/>
                <a:gd name="connsiteX66" fmla="*/ 950777 w 5573920"/>
                <a:gd name="connsiteY66" fmla="*/ 296410 h 1152527"/>
                <a:gd name="connsiteX67" fmla="*/ 932668 w 5573920"/>
                <a:gd name="connsiteY67" fmla="*/ 290388 h 1152527"/>
                <a:gd name="connsiteX68" fmla="*/ 362198 w 5573920"/>
                <a:gd name="connsiteY68" fmla="*/ 289384 h 1152527"/>
                <a:gd name="connsiteX69" fmla="*/ 194189 w 5573920"/>
                <a:gd name="connsiteY69" fmla="*/ 290388 h 1152527"/>
                <a:gd name="connsiteX70" fmla="*/ 172056 w 5573920"/>
                <a:gd name="connsiteY70" fmla="*/ 293399 h 1152527"/>
                <a:gd name="connsiteX71" fmla="*/ 152941 w 5573920"/>
                <a:gd name="connsiteY71" fmla="*/ 301429 h 1152527"/>
                <a:gd name="connsiteX72" fmla="*/ 140868 w 5573920"/>
                <a:gd name="connsiteY72" fmla="*/ 310462 h 1152527"/>
                <a:gd name="connsiteX73" fmla="*/ 131814 w 5573920"/>
                <a:gd name="connsiteY73" fmla="*/ 320499 h 1152527"/>
                <a:gd name="connsiteX74" fmla="*/ 122760 w 5573920"/>
                <a:gd name="connsiteY74" fmla="*/ 330536 h 1152527"/>
                <a:gd name="connsiteX75" fmla="*/ 113705 w 5573920"/>
                <a:gd name="connsiteY75" fmla="*/ 347599 h 1152527"/>
                <a:gd name="connsiteX76" fmla="*/ 108675 w 5573920"/>
                <a:gd name="connsiteY76" fmla="*/ 363658 h 1152527"/>
                <a:gd name="connsiteX77" fmla="*/ 106663 w 5573920"/>
                <a:gd name="connsiteY77" fmla="*/ 379717 h 1152527"/>
                <a:gd name="connsiteX78" fmla="*/ 105657 w 5573920"/>
                <a:gd name="connsiteY78" fmla="*/ 617594 h 1152527"/>
                <a:gd name="connsiteX79" fmla="*/ 108675 w 5573920"/>
                <a:gd name="connsiteY79" fmla="*/ 630642 h 1152527"/>
                <a:gd name="connsiteX80" fmla="*/ 114711 w 5573920"/>
                <a:gd name="connsiteY80" fmla="*/ 639675 h 1152527"/>
                <a:gd name="connsiteX81" fmla="*/ 123766 w 5573920"/>
                <a:gd name="connsiteY81" fmla="*/ 646701 h 1152527"/>
                <a:gd name="connsiteX82" fmla="*/ 133826 w 5573920"/>
                <a:gd name="connsiteY82" fmla="*/ 648708 h 1152527"/>
                <a:gd name="connsiteX83" fmla="*/ 145899 w 5573920"/>
                <a:gd name="connsiteY83" fmla="*/ 648708 h 1152527"/>
                <a:gd name="connsiteX84" fmla="*/ 158977 w 5573920"/>
                <a:gd name="connsiteY84" fmla="*/ 643690 h 1152527"/>
                <a:gd name="connsiteX85" fmla="*/ 165013 w 5573920"/>
                <a:gd name="connsiteY85" fmla="*/ 634657 h 1152527"/>
                <a:gd name="connsiteX86" fmla="*/ 170044 w 5573920"/>
                <a:gd name="connsiteY86" fmla="*/ 625623 h 1152527"/>
                <a:gd name="connsiteX87" fmla="*/ 170044 w 5573920"/>
                <a:gd name="connsiteY87" fmla="*/ 405813 h 1152527"/>
                <a:gd name="connsiteX88" fmla="*/ 186140 w 5573920"/>
                <a:gd name="connsiteY88" fmla="*/ 405813 h 1152527"/>
                <a:gd name="connsiteX89" fmla="*/ 186140 w 5573920"/>
                <a:gd name="connsiteY89" fmla="*/ 994985 h 1152527"/>
                <a:gd name="connsiteX90" fmla="*/ 191171 w 5573920"/>
                <a:gd name="connsiteY90" fmla="*/ 1011044 h 1152527"/>
                <a:gd name="connsiteX91" fmla="*/ 197207 w 5573920"/>
                <a:gd name="connsiteY91" fmla="*/ 1018070 h 1152527"/>
                <a:gd name="connsiteX92" fmla="*/ 206261 w 5573920"/>
                <a:gd name="connsiteY92" fmla="*/ 1025095 h 1152527"/>
                <a:gd name="connsiteX93" fmla="*/ 213303 w 5573920"/>
                <a:gd name="connsiteY93" fmla="*/ 1028107 h 1152527"/>
                <a:gd name="connsiteX94" fmla="*/ 225376 w 5573920"/>
                <a:gd name="connsiteY94" fmla="*/ 1030114 h 1152527"/>
                <a:gd name="connsiteX95" fmla="*/ 238454 w 5573920"/>
                <a:gd name="connsiteY95" fmla="*/ 1030114 h 1152527"/>
                <a:gd name="connsiteX96" fmla="*/ 250527 w 5573920"/>
                <a:gd name="connsiteY96" fmla="*/ 1026099 h 1152527"/>
                <a:gd name="connsiteX97" fmla="*/ 259581 w 5573920"/>
                <a:gd name="connsiteY97" fmla="*/ 1018070 h 1152527"/>
                <a:gd name="connsiteX98" fmla="*/ 266624 w 5573920"/>
                <a:gd name="connsiteY98" fmla="*/ 1010040 h 1152527"/>
                <a:gd name="connsiteX99" fmla="*/ 270648 w 5573920"/>
                <a:gd name="connsiteY99" fmla="*/ 998999 h 1152527"/>
                <a:gd name="connsiteX100" fmla="*/ 271654 w 5573920"/>
                <a:gd name="connsiteY100" fmla="*/ 988962 h 1152527"/>
                <a:gd name="connsiteX101" fmla="*/ 270648 w 5573920"/>
                <a:gd name="connsiteY101" fmla="*/ 645697 h 1152527"/>
                <a:gd name="connsiteX102" fmla="*/ 286744 w 5573920"/>
                <a:gd name="connsiteY102" fmla="*/ 646701 h 1152527"/>
                <a:gd name="connsiteX103" fmla="*/ 286744 w 5573920"/>
                <a:gd name="connsiteY103" fmla="*/ 988962 h 1152527"/>
                <a:gd name="connsiteX104" fmla="*/ 288757 w 5573920"/>
                <a:gd name="connsiteY104" fmla="*/ 1003014 h 1152527"/>
                <a:gd name="connsiteX105" fmla="*/ 292781 w 5573920"/>
                <a:gd name="connsiteY105" fmla="*/ 1012047 h 1152527"/>
                <a:gd name="connsiteX106" fmla="*/ 298817 w 5573920"/>
                <a:gd name="connsiteY106" fmla="*/ 1019073 h 1152527"/>
                <a:gd name="connsiteX107" fmla="*/ 307871 w 5573920"/>
                <a:gd name="connsiteY107" fmla="*/ 1026099 h 1152527"/>
                <a:gd name="connsiteX108" fmla="*/ 318938 w 5573920"/>
                <a:gd name="connsiteY108" fmla="*/ 1030114 h 1152527"/>
                <a:gd name="connsiteX109" fmla="*/ 328998 w 5573920"/>
                <a:gd name="connsiteY109" fmla="*/ 1030114 h 1152527"/>
                <a:gd name="connsiteX110" fmla="*/ 341071 w 5573920"/>
                <a:gd name="connsiteY110" fmla="*/ 1030114 h 1152527"/>
                <a:gd name="connsiteX111" fmla="*/ 351131 w 5573920"/>
                <a:gd name="connsiteY111" fmla="*/ 1026099 h 1152527"/>
                <a:gd name="connsiteX112" fmla="*/ 358173 w 5573920"/>
                <a:gd name="connsiteY112" fmla="*/ 1021081 h 1152527"/>
                <a:gd name="connsiteX113" fmla="*/ 364210 w 5573920"/>
                <a:gd name="connsiteY113" fmla="*/ 1014055 h 1152527"/>
                <a:gd name="connsiteX114" fmla="*/ 369240 w 5573920"/>
                <a:gd name="connsiteY114" fmla="*/ 1005022 h 1152527"/>
                <a:gd name="connsiteX115" fmla="*/ 372258 w 5573920"/>
                <a:gd name="connsiteY115" fmla="*/ 992977 h 1152527"/>
                <a:gd name="connsiteX116" fmla="*/ 372258 w 5573920"/>
                <a:gd name="connsiteY116" fmla="*/ 406817 h 1152527"/>
                <a:gd name="connsiteX117" fmla="*/ 387349 w 5573920"/>
                <a:gd name="connsiteY117" fmla="*/ 406817 h 1152527"/>
                <a:gd name="connsiteX118" fmla="*/ 386342 w 5573920"/>
                <a:gd name="connsiteY118" fmla="*/ 618597 h 1152527"/>
                <a:gd name="connsiteX119" fmla="*/ 390367 w 5573920"/>
                <a:gd name="connsiteY119" fmla="*/ 632649 h 1152527"/>
                <a:gd name="connsiteX120" fmla="*/ 397409 w 5573920"/>
                <a:gd name="connsiteY120" fmla="*/ 641683 h 1152527"/>
                <a:gd name="connsiteX121" fmla="*/ 405457 w 5573920"/>
                <a:gd name="connsiteY121" fmla="*/ 646701 h 1152527"/>
                <a:gd name="connsiteX122" fmla="*/ 414512 w 5573920"/>
                <a:gd name="connsiteY122" fmla="*/ 648708 h 1152527"/>
                <a:gd name="connsiteX123" fmla="*/ 425578 w 5573920"/>
                <a:gd name="connsiteY123" fmla="*/ 648708 h 1152527"/>
                <a:gd name="connsiteX124" fmla="*/ 435639 w 5573920"/>
                <a:gd name="connsiteY124" fmla="*/ 646701 h 1152527"/>
                <a:gd name="connsiteX125" fmla="*/ 441675 w 5573920"/>
                <a:gd name="connsiteY125" fmla="*/ 639675 h 1152527"/>
                <a:gd name="connsiteX126" fmla="*/ 448717 w 5573920"/>
                <a:gd name="connsiteY126" fmla="*/ 631646 h 1152527"/>
                <a:gd name="connsiteX127" fmla="*/ 451735 w 5573920"/>
                <a:gd name="connsiteY127" fmla="*/ 618597 h 1152527"/>
                <a:gd name="connsiteX128" fmla="*/ 451735 w 5573920"/>
                <a:gd name="connsiteY128" fmla="*/ 383732 h 1152527"/>
                <a:gd name="connsiteX129" fmla="*/ 448717 w 5573920"/>
                <a:gd name="connsiteY129" fmla="*/ 361650 h 1152527"/>
                <a:gd name="connsiteX130" fmla="*/ 442681 w 5573920"/>
                <a:gd name="connsiteY130" fmla="*/ 346595 h 1152527"/>
                <a:gd name="connsiteX131" fmla="*/ 431614 w 5573920"/>
                <a:gd name="connsiteY131" fmla="*/ 326521 h 1152527"/>
                <a:gd name="connsiteX132" fmla="*/ 420548 w 5573920"/>
                <a:gd name="connsiteY132" fmla="*/ 314477 h 1152527"/>
                <a:gd name="connsiteX133" fmla="*/ 406463 w 5573920"/>
                <a:gd name="connsiteY133" fmla="*/ 303436 h 1152527"/>
                <a:gd name="connsiteX134" fmla="*/ 393385 w 5573920"/>
                <a:gd name="connsiteY134" fmla="*/ 296410 h 1152527"/>
                <a:gd name="connsiteX135" fmla="*/ 375276 w 5573920"/>
                <a:gd name="connsiteY135" fmla="*/ 290388 h 1152527"/>
                <a:gd name="connsiteX136" fmla="*/ 1476982 w 5573920"/>
                <a:gd name="connsiteY136" fmla="*/ 289383 h 1152527"/>
                <a:gd name="connsiteX137" fmla="*/ 1308973 w 5573920"/>
                <a:gd name="connsiteY137" fmla="*/ 290387 h 1152527"/>
                <a:gd name="connsiteX138" fmla="*/ 1286840 w 5573920"/>
                <a:gd name="connsiteY138" fmla="*/ 293398 h 1152527"/>
                <a:gd name="connsiteX139" fmla="*/ 1267725 w 5573920"/>
                <a:gd name="connsiteY139" fmla="*/ 301428 h 1152527"/>
                <a:gd name="connsiteX140" fmla="*/ 1255652 w 5573920"/>
                <a:gd name="connsiteY140" fmla="*/ 310461 h 1152527"/>
                <a:gd name="connsiteX141" fmla="*/ 1246598 w 5573920"/>
                <a:gd name="connsiteY141" fmla="*/ 320498 h 1152527"/>
                <a:gd name="connsiteX142" fmla="*/ 1237544 w 5573920"/>
                <a:gd name="connsiteY142" fmla="*/ 330535 h 1152527"/>
                <a:gd name="connsiteX143" fmla="*/ 1228489 w 5573920"/>
                <a:gd name="connsiteY143" fmla="*/ 347598 h 1152527"/>
                <a:gd name="connsiteX144" fmla="*/ 1223459 w 5573920"/>
                <a:gd name="connsiteY144" fmla="*/ 363657 h 1152527"/>
                <a:gd name="connsiteX145" fmla="*/ 1221447 w 5573920"/>
                <a:gd name="connsiteY145" fmla="*/ 379716 h 1152527"/>
                <a:gd name="connsiteX146" fmla="*/ 1220441 w 5573920"/>
                <a:gd name="connsiteY146" fmla="*/ 617593 h 1152527"/>
                <a:gd name="connsiteX147" fmla="*/ 1223459 w 5573920"/>
                <a:gd name="connsiteY147" fmla="*/ 630641 h 1152527"/>
                <a:gd name="connsiteX148" fmla="*/ 1229495 w 5573920"/>
                <a:gd name="connsiteY148" fmla="*/ 639674 h 1152527"/>
                <a:gd name="connsiteX149" fmla="*/ 1238550 w 5573920"/>
                <a:gd name="connsiteY149" fmla="*/ 646700 h 1152527"/>
                <a:gd name="connsiteX150" fmla="*/ 1248610 w 5573920"/>
                <a:gd name="connsiteY150" fmla="*/ 648707 h 1152527"/>
                <a:gd name="connsiteX151" fmla="*/ 1260683 w 5573920"/>
                <a:gd name="connsiteY151" fmla="*/ 648707 h 1152527"/>
                <a:gd name="connsiteX152" fmla="*/ 1273761 w 5573920"/>
                <a:gd name="connsiteY152" fmla="*/ 643689 h 1152527"/>
                <a:gd name="connsiteX153" fmla="*/ 1279797 w 5573920"/>
                <a:gd name="connsiteY153" fmla="*/ 634656 h 1152527"/>
                <a:gd name="connsiteX154" fmla="*/ 1284828 w 5573920"/>
                <a:gd name="connsiteY154" fmla="*/ 625622 h 1152527"/>
                <a:gd name="connsiteX155" fmla="*/ 1284828 w 5573920"/>
                <a:gd name="connsiteY155" fmla="*/ 405812 h 1152527"/>
                <a:gd name="connsiteX156" fmla="*/ 1300924 w 5573920"/>
                <a:gd name="connsiteY156" fmla="*/ 405812 h 1152527"/>
                <a:gd name="connsiteX157" fmla="*/ 1300924 w 5573920"/>
                <a:gd name="connsiteY157" fmla="*/ 994984 h 1152527"/>
                <a:gd name="connsiteX158" fmla="*/ 1305955 w 5573920"/>
                <a:gd name="connsiteY158" fmla="*/ 1011043 h 1152527"/>
                <a:gd name="connsiteX159" fmla="*/ 1311991 w 5573920"/>
                <a:gd name="connsiteY159" fmla="*/ 1018069 h 1152527"/>
                <a:gd name="connsiteX160" fmla="*/ 1321045 w 5573920"/>
                <a:gd name="connsiteY160" fmla="*/ 1025094 h 1152527"/>
                <a:gd name="connsiteX161" fmla="*/ 1328087 w 5573920"/>
                <a:gd name="connsiteY161" fmla="*/ 1028106 h 1152527"/>
                <a:gd name="connsiteX162" fmla="*/ 1340160 w 5573920"/>
                <a:gd name="connsiteY162" fmla="*/ 1030113 h 1152527"/>
                <a:gd name="connsiteX163" fmla="*/ 1353238 w 5573920"/>
                <a:gd name="connsiteY163" fmla="*/ 1030113 h 1152527"/>
                <a:gd name="connsiteX164" fmla="*/ 1365311 w 5573920"/>
                <a:gd name="connsiteY164" fmla="*/ 1026098 h 1152527"/>
                <a:gd name="connsiteX165" fmla="*/ 1374365 w 5573920"/>
                <a:gd name="connsiteY165" fmla="*/ 1018069 h 1152527"/>
                <a:gd name="connsiteX166" fmla="*/ 1381408 w 5573920"/>
                <a:gd name="connsiteY166" fmla="*/ 1010039 h 1152527"/>
                <a:gd name="connsiteX167" fmla="*/ 1385432 w 5573920"/>
                <a:gd name="connsiteY167" fmla="*/ 998998 h 1152527"/>
                <a:gd name="connsiteX168" fmla="*/ 1386438 w 5573920"/>
                <a:gd name="connsiteY168" fmla="*/ 988961 h 1152527"/>
                <a:gd name="connsiteX169" fmla="*/ 1385432 w 5573920"/>
                <a:gd name="connsiteY169" fmla="*/ 645696 h 1152527"/>
                <a:gd name="connsiteX170" fmla="*/ 1401528 w 5573920"/>
                <a:gd name="connsiteY170" fmla="*/ 646700 h 1152527"/>
                <a:gd name="connsiteX171" fmla="*/ 1401528 w 5573920"/>
                <a:gd name="connsiteY171" fmla="*/ 988961 h 1152527"/>
                <a:gd name="connsiteX172" fmla="*/ 1403541 w 5573920"/>
                <a:gd name="connsiteY172" fmla="*/ 1003013 h 1152527"/>
                <a:gd name="connsiteX173" fmla="*/ 1407565 w 5573920"/>
                <a:gd name="connsiteY173" fmla="*/ 1012046 h 1152527"/>
                <a:gd name="connsiteX174" fmla="*/ 1413601 w 5573920"/>
                <a:gd name="connsiteY174" fmla="*/ 1019072 h 1152527"/>
                <a:gd name="connsiteX175" fmla="*/ 1422655 w 5573920"/>
                <a:gd name="connsiteY175" fmla="*/ 1026098 h 1152527"/>
                <a:gd name="connsiteX176" fmla="*/ 1433722 w 5573920"/>
                <a:gd name="connsiteY176" fmla="*/ 1030113 h 1152527"/>
                <a:gd name="connsiteX177" fmla="*/ 1443782 w 5573920"/>
                <a:gd name="connsiteY177" fmla="*/ 1030113 h 1152527"/>
                <a:gd name="connsiteX178" fmla="*/ 1455855 w 5573920"/>
                <a:gd name="connsiteY178" fmla="*/ 1030113 h 1152527"/>
                <a:gd name="connsiteX179" fmla="*/ 1465915 w 5573920"/>
                <a:gd name="connsiteY179" fmla="*/ 1026098 h 1152527"/>
                <a:gd name="connsiteX180" fmla="*/ 1472957 w 5573920"/>
                <a:gd name="connsiteY180" fmla="*/ 1021080 h 1152527"/>
                <a:gd name="connsiteX181" fmla="*/ 1478994 w 5573920"/>
                <a:gd name="connsiteY181" fmla="*/ 1014054 h 1152527"/>
                <a:gd name="connsiteX182" fmla="*/ 1484024 w 5573920"/>
                <a:gd name="connsiteY182" fmla="*/ 1005021 h 1152527"/>
                <a:gd name="connsiteX183" fmla="*/ 1487042 w 5573920"/>
                <a:gd name="connsiteY183" fmla="*/ 992976 h 1152527"/>
                <a:gd name="connsiteX184" fmla="*/ 1487042 w 5573920"/>
                <a:gd name="connsiteY184" fmla="*/ 406816 h 1152527"/>
                <a:gd name="connsiteX185" fmla="*/ 1502133 w 5573920"/>
                <a:gd name="connsiteY185" fmla="*/ 406816 h 1152527"/>
                <a:gd name="connsiteX186" fmla="*/ 1501126 w 5573920"/>
                <a:gd name="connsiteY186" fmla="*/ 618596 h 1152527"/>
                <a:gd name="connsiteX187" fmla="*/ 1505151 w 5573920"/>
                <a:gd name="connsiteY187" fmla="*/ 632648 h 1152527"/>
                <a:gd name="connsiteX188" fmla="*/ 1512193 w 5573920"/>
                <a:gd name="connsiteY188" fmla="*/ 641682 h 1152527"/>
                <a:gd name="connsiteX189" fmla="*/ 1520241 w 5573920"/>
                <a:gd name="connsiteY189" fmla="*/ 646700 h 1152527"/>
                <a:gd name="connsiteX190" fmla="*/ 1529296 w 5573920"/>
                <a:gd name="connsiteY190" fmla="*/ 648707 h 1152527"/>
                <a:gd name="connsiteX191" fmla="*/ 1540362 w 5573920"/>
                <a:gd name="connsiteY191" fmla="*/ 648707 h 1152527"/>
                <a:gd name="connsiteX192" fmla="*/ 1550423 w 5573920"/>
                <a:gd name="connsiteY192" fmla="*/ 646700 h 1152527"/>
                <a:gd name="connsiteX193" fmla="*/ 1556459 w 5573920"/>
                <a:gd name="connsiteY193" fmla="*/ 639674 h 1152527"/>
                <a:gd name="connsiteX194" fmla="*/ 1563501 w 5573920"/>
                <a:gd name="connsiteY194" fmla="*/ 631645 h 1152527"/>
                <a:gd name="connsiteX195" fmla="*/ 1566519 w 5573920"/>
                <a:gd name="connsiteY195" fmla="*/ 618596 h 1152527"/>
                <a:gd name="connsiteX196" fmla="*/ 1566519 w 5573920"/>
                <a:gd name="connsiteY196" fmla="*/ 383731 h 1152527"/>
                <a:gd name="connsiteX197" fmla="*/ 1563501 w 5573920"/>
                <a:gd name="connsiteY197" fmla="*/ 361649 h 1152527"/>
                <a:gd name="connsiteX198" fmla="*/ 1557465 w 5573920"/>
                <a:gd name="connsiteY198" fmla="*/ 346594 h 1152527"/>
                <a:gd name="connsiteX199" fmla="*/ 1546398 w 5573920"/>
                <a:gd name="connsiteY199" fmla="*/ 326520 h 1152527"/>
                <a:gd name="connsiteX200" fmla="*/ 1535332 w 5573920"/>
                <a:gd name="connsiteY200" fmla="*/ 314476 h 1152527"/>
                <a:gd name="connsiteX201" fmla="*/ 1521247 w 5573920"/>
                <a:gd name="connsiteY201" fmla="*/ 303435 h 1152527"/>
                <a:gd name="connsiteX202" fmla="*/ 1508169 w 5573920"/>
                <a:gd name="connsiteY202" fmla="*/ 296409 h 1152527"/>
                <a:gd name="connsiteX203" fmla="*/ 1490060 w 5573920"/>
                <a:gd name="connsiteY203" fmla="*/ 290387 h 1152527"/>
                <a:gd name="connsiteX204" fmla="*/ 5378726 w 5573920"/>
                <a:gd name="connsiteY204" fmla="*/ 289382 h 1152527"/>
                <a:gd name="connsiteX205" fmla="*/ 5210717 w 5573920"/>
                <a:gd name="connsiteY205" fmla="*/ 290386 h 1152527"/>
                <a:gd name="connsiteX206" fmla="*/ 5188584 w 5573920"/>
                <a:gd name="connsiteY206" fmla="*/ 293397 h 1152527"/>
                <a:gd name="connsiteX207" fmla="*/ 5169469 w 5573920"/>
                <a:gd name="connsiteY207" fmla="*/ 301427 h 1152527"/>
                <a:gd name="connsiteX208" fmla="*/ 5157397 w 5573920"/>
                <a:gd name="connsiteY208" fmla="*/ 310460 h 1152527"/>
                <a:gd name="connsiteX209" fmla="*/ 5148342 w 5573920"/>
                <a:gd name="connsiteY209" fmla="*/ 320497 h 1152527"/>
                <a:gd name="connsiteX210" fmla="*/ 5139288 w 5573920"/>
                <a:gd name="connsiteY210" fmla="*/ 330534 h 1152527"/>
                <a:gd name="connsiteX211" fmla="*/ 5130234 w 5573920"/>
                <a:gd name="connsiteY211" fmla="*/ 347597 h 1152527"/>
                <a:gd name="connsiteX212" fmla="*/ 5125204 w 5573920"/>
                <a:gd name="connsiteY212" fmla="*/ 363656 h 1152527"/>
                <a:gd name="connsiteX213" fmla="*/ 5123191 w 5573920"/>
                <a:gd name="connsiteY213" fmla="*/ 379715 h 1152527"/>
                <a:gd name="connsiteX214" fmla="*/ 5122185 w 5573920"/>
                <a:gd name="connsiteY214" fmla="*/ 617592 h 1152527"/>
                <a:gd name="connsiteX215" fmla="*/ 5125204 w 5573920"/>
                <a:gd name="connsiteY215" fmla="*/ 630640 h 1152527"/>
                <a:gd name="connsiteX216" fmla="*/ 5131240 w 5573920"/>
                <a:gd name="connsiteY216" fmla="*/ 639673 h 1152527"/>
                <a:gd name="connsiteX217" fmla="*/ 5140294 w 5573920"/>
                <a:gd name="connsiteY217" fmla="*/ 646699 h 1152527"/>
                <a:gd name="connsiteX218" fmla="*/ 5150354 w 5573920"/>
                <a:gd name="connsiteY218" fmla="*/ 648706 h 1152527"/>
                <a:gd name="connsiteX219" fmla="*/ 5162427 w 5573920"/>
                <a:gd name="connsiteY219" fmla="*/ 648706 h 1152527"/>
                <a:gd name="connsiteX220" fmla="*/ 5175506 w 5573920"/>
                <a:gd name="connsiteY220" fmla="*/ 643688 h 1152527"/>
                <a:gd name="connsiteX221" fmla="*/ 5181542 w 5573920"/>
                <a:gd name="connsiteY221" fmla="*/ 634655 h 1152527"/>
                <a:gd name="connsiteX222" fmla="*/ 5186572 w 5573920"/>
                <a:gd name="connsiteY222" fmla="*/ 625621 h 1152527"/>
                <a:gd name="connsiteX223" fmla="*/ 5186572 w 5573920"/>
                <a:gd name="connsiteY223" fmla="*/ 405811 h 1152527"/>
                <a:gd name="connsiteX224" fmla="*/ 5202669 w 5573920"/>
                <a:gd name="connsiteY224" fmla="*/ 405811 h 1152527"/>
                <a:gd name="connsiteX225" fmla="*/ 5202669 w 5573920"/>
                <a:gd name="connsiteY225" fmla="*/ 994983 h 1152527"/>
                <a:gd name="connsiteX226" fmla="*/ 5207699 w 5573920"/>
                <a:gd name="connsiteY226" fmla="*/ 1011042 h 1152527"/>
                <a:gd name="connsiteX227" fmla="*/ 5213735 w 5573920"/>
                <a:gd name="connsiteY227" fmla="*/ 1018068 h 1152527"/>
                <a:gd name="connsiteX228" fmla="*/ 5222789 w 5573920"/>
                <a:gd name="connsiteY228" fmla="*/ 1025093 h 1152527"/>
                <a:gd name="connsiteX229" fmla="*/ 5229832 w 5573920"/>
                <a:gd name="connsiteY229" fmla="*/ 1028105 h 1152527"/>
                <a:gd name="connsiteX230" fmla="*/ 5241904 w 5573920"/>
                <a:gd name="connsiteY230" fmla="*/ 1030112 h 1152527"/>
                <a:gd name="connsiteX231" fmla="*/ 5254983 w 5573920"/>
                <a:gd name="connsiteY231" fmla="*/ 1030112 h 1152527"/>
                <a:gd name="connsiteX232" fmla="*/ 5267055 w 5573920"/>
                <a:gd name="connsiteY232" fmla="*/ 1026097 h 1152527"/>
                <a:gd name="connsiteX233" fmla="*/ 5276110 w 5573920"/>
                <a:gd name="connsiteY233" fmla="*/ 1018068 h 1152527"/>
                <a:gd name="connsiteX234" fmla="*/ 5283152 w 5573920"/>
                <a:gd name="connsiteY234" fmla="*/ 1010038 h 1152527"/>
                <a:gd name="connsiteX235" fmla="*/ 5287176 w 5573920"/>
                <a:gd name="connsiteY235" fmla="*/ 998997 h 1152527"/>
                <a:gd name="connsiteX236" fmla="*/ 5288182 w 5573920"/>
                <a:gd name="connsiteY236" fmla="*/ 988960 h 1152527"/>
                <a:gd name="connsiteX237" fmla="*/ 5287176 w 5573920"/>
                <a:gd name="connsiteY237" fmla="*/ 645695 h 1152527"/>
                <a:gd name="connsiteX238" fmla="*/ 5303273 w 5573920"/>
                <a:gd name="connsiteY238" fmla="*/ 646699 h 1152527"/>
                <a:gd name="connsiteX239" fmla="*/ 5303273 w 5573920"/>
                <a:gd name="connsiteY239" fmla="*/ 988960 h 1152527"/>
                <a:gd name="connsiteX240" fmla="*/ 5305285 w 5573920"/>
                <a:gd name="connsiteY240" fmla="*/ 1003012 h 1152527"/>
                <a:gd name="connsiteX241" fmla="*/ 5309309 w 5573920"/>
                <a:gd name="connsiteY241" fmla="*/ 1012045 h 1152527"/>
                <a:gd name="connsiteX242" fmla="*/ 5315345 w 5573920"/>
                <a:gd name="connsiteY242" fmla="*/ 1019071 h 1152527"/>
                <a:gd name="connsiteX243" fmla="*/ 5324400 w 5573920"/>
                <a:gd name="connsiteY243" fmla="*/ 1026097 h 1152527"/>
                <a:gd name="connsiteX244" fmla="*/ 5335466 w 5573920"/>
                <a:gd name="connsiteY244" fmla="*/ 1030112 h 1152527"/>
                <a:gd name="connsiteX245" fmla="*/ 5345527 w 5573920"/>
                <a:gd name="connsiteY245" fmla="*/ 1030112 h 1152527"/>
                <a:gd name="connsiteX246" fmla="*/ 5357599 w 5573920"/>
                <a:gd name="connsiteY246" fmla="*/ 1030112 h 1152527"/>
                <a:gd name="connsiteX247" fmla="*/ 5367660 w 5573920"/>
                <a:gd name="connsiteY247" fmla="*/ 1026097 h 1152527"/>
                <a:gd name="connsiteX248" fmla="*/ 5374702 w 5573920"/>
                <a:gd name="connsiteY248" fmla="*/ 1021079 h 1152527"/>
                <a:gd name="connsiteX249" fmla="*/ 5380738 w 5573920"/>
                <a:gd name="connsiteY249" fmla="*/ 1014053 h 1152527"/>
                <a:gd name="connsiteX250" fmla="*/ 5385768 w 5573920"/>
                <a:gd name="connsiteY250" fmla="*/ 1005020 h 1152527"/>
                <a:gd name="connsiteX251" fmla="*/ 5388786 w 5573920"/>
                <a:gd name="connsiteY251" fmla="*/ 992975 h 1152527"/>
                <a:gd name="connsiteX252" fmla="*/ 5388786 w 5573920"/>
                <a:gd name="connsiteY252" fmla="*/ 406815 h 1152527"/>
                <a:gd name="connsiteX253" fmla="*/ 5403877 w 5573920"/>
                <a:gd name="connsiteY253" fmla="*/ 406815 h 1152527"/>
                <a:gd name="connsiteX254" fmla="*/ 5402871 w 5573920"/>
                <a:gd name="connsiteY254" fmla="*/ 618595 h 1152527"/>
                <a:gd name="connsiteX255" fmla="*/ 5406895 w 5573920"/>
                <a:gd name="connsiteY255" fmla="*/ 632647 h 1152527"/>
                <a:gd name="connsiteX256" fmla="*/ 5413937 w 5573920"/>
                <a:gd name="connsiteY256" fmla="*/ 641681 h 1152527"/>
                <a:gd name="connsiteX257" fmla="*/ 5421986 w 5573920"/>
                <a:gd name="connsiteY257" fmla="*/ 646699 h 1152527"/>
                <a:gd name="connsiteX258" fmla="*/ 5431040 w 5573920"/>
                <a:gd name="connsiteY258" fmla="*/ 648706 h 1152527"/>
                <a:gd name="connsiteX259" fmla="*/ 5442107 w 5573920"/>
                <a:gd name="connsiteY259" fmla="*/ 648706 h 1152527"/>
                <a:gd name="connsiteX260" fmla="*/ 5452167 w 5573920"/>
                <a:gd name="connsiteY260" fmla="*/ 646699 h 1152527"/>
                <a:gd name="connsiteX261" fmla="*/ 5458203 w 5573920"/>
                <a:gd name="connsiteY261" fmla="*/ 639673 h 1152527"/>
                <a:gd name="connsiteX262" fmla="*/ 5465246 w 5573920"/>
                <a:gd name="connsiteY262" fmla="*/ 631644 h 1152527"/>
                <a:gd name="connsiteX263" fmla="*/ 5468264 w 5573920"/>
                <a:gd name="connsiteY263" fmla="*/ 618595 h 1152527"/>
                <a:gd name="connsiteX264" fmla="*/ 5468264 w 5573920"/>
                <a:gd name="connsiteY264" fmla="*/ 383730 h 1152527"/>
                <a:gd name="connsiteX265" fmla="*/ 5465246 w 5573920"/>
                <a:gd name="connsiteY265" fmla="*/ 361648 h 1152527"/>
                <a:gd name="connsiteX266" fmla="*/ 5459209 w 5573920"/>
                <a:gd name="connsiteY266" fmla="*/ 346593 h 1152527"/>
                <a:gd name="connsiteX267" fmla="*/ 5448143 w 5573920"/>
                <a:gd name="connsiteY267" fmla="*/ 326519 h 1152527"/>
                <a:gd name="connsiteX268" fmla="*/ 5437076 w 5573920"/>
                <a:gd name="connsiteY268" fmla="*/ 314475 h 1152527"/>
                <a:gd name="connsiteX269" fmla="*/ 5422992 w 5573920"/>
                <a:gd name="connsiteY269" fmla="*/ 303434 h 1152527"/>
                <a:gd name="connsiteX270" fmla="*/ 5409913 w 5573920"/>
                <a:gd name="connsiteY270" fmla="*/ 296408 h 1152527"/>
                <a:gd name="connsiteX271" fmla="*/ 5391804 w 5573920"/>
                <a:gd name="connsiteY271" fmla="*/ 290386 h 1152527"/>
                <a:gd name="connsiteX272" fmla="*/ 4821334 w 5573920"/>
                <a:gd name="connsiteY272" fmla="*/ 289382 h 1152527"/>
                <a:gd name="connsiteX273" fmla="*/ 4653324 w 5573920"/>
                <a:gd name="connsiteY273" fmla="*/ 290386 h 1152527"/>
                <a:gd name="connsiteX274" fmla="*/ 4631192 w 5573920"/>
                <a:gd name="connsiteY274" fmla="*/ 293397 h 1152527"/>
                <a:gd name="connsiteX275" fmla="*/ 4612077 w 5573920"/>
                <a:gd name="connsiteY275" fmla="*/ 301427 h 1152527"/>
                <a:gd name="connsiteX276" fmla="*/ 4600004 w 5573920"/>
                <a:gd name="connsiteY276" fmla="*/ 310460 h 1152527"/>
                <a:gd name="connsiteX277" fmla="*/ 4590950 w 5573920"/>
                <a:gd name="connsiteY277" fmla="*/ 320497 h 1152527"/>
                <a:gd name="connsiteX278" fmla="*/ 4581895 w 5573920"/>
                <a:gd name="connsiteY278" fmla="*/ 330534 h 1152527"/>
                <a:gd name="connsiteX279" fmla="*/ 4572841 w 5573920"/>
                <a:gd name="connsiteY279" fmla="*/ 347597 h 1152527"/>
                <a:gd name="connsiteX280" fmla="*/ 4567811 w 5573920"/>
                <a:gd name="connsiteY280" fmla="*/ 363656 h 1152527"/>
                <a:gd name="connsiteX281" fmla="*/ 4565799 w 5573920"/>
                <a:gd name="connsiteY281" fmla="*/ 379715 h 1152527"/>
                <a:gd name="connsiteX282" fmla="*/ 4564793 w 5573920"/>
                <a:gd name="connsiteY282" fmla="*/ 617592 h 1152527"/>
                <a:gd name="connsiteX283" fmla="*/ 4567811 w 5573920"/>
                <a:gd name="connsiteY283" fmla="*/ 630640 h 1152527"/>
                <a:gd name="connsiteX284" fmla="*/ 4573847 w 5573920"/>
                <a:gd name="connsiteY284" fmla="*/ 639673 h 1152527"/>
                <a:gd name="connsiteX285" fmla="*/ 4582902 w 5573920"/>
                <a:gd name="connsiteY285" fmla="*/ 646699 h 1152527"/>
                <a:gd name="connsiteX286" fmla="*/ 4592962 w 5573920"/>
                <a:gd name="connsiteY286" fmla="*/ 648706 h 1152527"/>
                <a:gd name="connsiteX287" fmla="*/ 4605035 w 5573920"/>
                <a:gd name="connsiteY287" fmla="*/ 648706 h 1152527"/>
                <a:gd name="connsiteX288" fmla="*/ 4618113 w 5573920"/>
                <a:gd name="connsiteY288" fmla="*/ 643688 h 1152527"/>
                <a:gd name="connsiteX289" fmla="*/ 4624149 w 5573920"/>
                <a:gd name="connsiteY289" fmla="*/ 634655 h 1152527"/>
                <a:gd name="connsiteX290" fmla="*/ 4629180 w 5573920"/>
                <a:gd name="connsiteY290" fmla="*/ 625621 h 1152527"/>
                <a:gd name="connsiteX291" fmla="*/ 4629180 w 5573920"/>
                <a:gd name="connsiteY291" fmla="*/ 405811 h 1152527"/>
                <a:gd name="connsiteX292" fmla="*/ 4645276 w 5573920"/>
                <a:gd name="connsiteY292" fmla="*/ 405811 h 1152527"/>
                <a:gd name="connsiteX293" fmla="*/ 4645276 w 5573920"/>
                <a:gd name="connsiteY293" fmla="*/ 994983 h 1152527"/>
                <a:gd name="connsiteX294" fmla="*/ 4650306 w 5573920"/>
                <a:gd name="connsiteY294" fmla="*/ 1011042 h 1152527"/>
                <a:gd name="connsiteX295" fmla="*/ 4656343 w 5573920"/>
                <a:gd name="connsiteY295" fmla="*/ 1018068 h 1152527"/>
                <a:gd name="connsiteX296" fmla="*/ 4665397 w 5573920"/>
                <a:gd name="connsiteY296" fmla="*/ 1025093 h 1152527"/>
                <a:gd name="connsiteX297" fmla="*/ 4672439 w 5573920"/>
                <a:gd name="connsiteY297" fmla="*/ 1028105 h 1152527"/>
                <a:gd name="connsiteX298" fmla="*/ 4684512 w 5573920"/>
                <a:gd name="connsiteY298" fmla="*/ 1030112 h 1152527"/>
                <a:gd name="connsiteX299" fmla="*/ 4697590 w 5573920"/>
                <a:gd name="connsiteY299" fmla="*/ 1030112 h 1152527"/>
                <a:gd name="connsiteX300" fmla="*/ 4709663 w 5573920"/>
                <a:gd name="connsiteY300" fmla="*/ 1026097 h 1152527"/>
                <a:gd name="connsiteX301" fmla="*/ 4718717 w 5573920"/>
                <a:gd name="connsiteY301" fmla="*/ 1018068 h 1152527"/>
                <a:gd name="connsiteX302" fmla="*/ 4725760 w 5573920"/>
                <a:gd name="connsiteY302" fmla="*/ 1010038 h 1152527"/>
                <a:gd name="connsiteX303" fmla="*/ 4729784 w 5573920"/>
                <a:gd name="connsiteY303" fmla="*/ 998997 h 1152527"/>
                <a:gd name="connsiteX304" fmla="*/ 4730790 w 5573920"/>
                <a:gd name="connsiteY304" fmla="*/ 988960 h 1152527"/>
                <a:gd name="connsiteX305" fmla="*/ 4729784 w 5573920"/>
                <a:gd name="connsiteY305" fmla="*/ 645695 h 1152527"/>
                <a:gd name="connsiteX306" fmla="*/ 4745880 w 5573920"/>
                <a:gd name="connsiteY306" fmla="*/ 646699 h 1152527"/>
                <a:gd name="connsiteX307" fmla="*/ 4745880 w 5573920"/>
                <a:gd name="connsiteY307" fmla="*/ 988960 h 1152527"/>
                <a:gd name="connsiteX308" fmla="*/ 4747892 w 5573920"/>
                <a:gd name="connsiteY308" fmla="*/ 1003012 h 1152527"/>
                <a:gd name="connsiteX309" fmla="*/ 4751917 w 5573920"/>
                <a:gd name="connsiteY309" fmla="*/ 1012045 h 1152527"/>
                <a:gd name="connsiteX310" fmla="*/ 4757953 w 5573920"/>
                <a:gd name="connsiteY310" fmla="*/ 1019071 h 1152527"/>
                <a:gd name="connsiteX311" fmla="*/ 4767007 w 5573920"/>
                <a:gd name="connsiteY311" fmla="*/ 1026097 h 1152527"/>
                <a:gd name="connsiteX312" fmla="*/ 4778074 w 5573920"/>
                <a:gd name="connsiteY312" fmla="*/ 1030112 h 1152527"/>
                <a:gd name="connsiteX313" fmla="*/ 4788134 w 5573920"/>
                <a:gd name="connsiteY313" fmla="*/ 1030112 h 1152527"/>
                <a:gd name="connsiteX314" fmla="*/ 4800206 w 5573920"/>
                <a:gd name="connsiteY314" fmla="*/ 1030112 h 1152527"/>
                <a:gd name="connsiteX315" fmla="*/ 4810267 w 5573920"/>
                <a:gd name="connsiteY315" fmla="*/ 1026097 h 1152527"/>
                <a:gd name="connsiteX316" fmla="*/ 4817309 w 5573920"/>
                <a:gd name="connsiteY316" fmla="*/ 1021079 h 1152527"/>
                <a:gd name="connsiteX317" fmla="*/ 4823345 w 5573920"/>
                <a:gd name="connsiteY317" fmla="*/ 1014053 h 1152527"/>
                <a:gd name="connsiteX318" fmla="*/ 4828376 w 5573920"/>
                <a:gd name="connsiteY318" fmla="*/ 1005020 h 1152527"/>
                <a:gd name="connsiteX319" fmla="*/ 4831394 w 5573920"/>
                <a:gd name="connsiteY319" fmla="*/ 992975 h 1152527"/>
                <a:gd name="connsiteX320" fmla="*/ 4831394 w 5573920"/>
                <a:gd name="connsiteY320" fmla="*/ 406815 h 1152527"/>
                <a:gd name="connsiteX321" fmla="*/ 4846484 w 5573920"/>
                <a:gd name="connsiteY321" fmla="*/ 406815 h 1152527"/>
                <a:gd name="connsiteX322" fmla="*/ 4845478 w 5573920"/>
                <a:gd name="connsiteY322" fmla="*/ 618595 h 1152527"/>
                <a:gd name="connsiteX323" fmla="*/ 4849502 w 5573920"/>
                <a:gd name="connsiteY323" fmla="*/ 632647 h 1152527"/>
                <a:gd name="connsiteX324" fmla="*/ 4856545 w 5573920"/>
                <a:gd name="connsiteY324" fmla="*/ 641681 h 1152527"/>
                <a:gd name="connsiteX325" fmla="*/ 4864593 w 5573920"/>
                <a:gd name="connsiteY325" fmla="*/ 646699 h 1152527"/>
                <a:gd name="connsiteX326" fmla="*/ 4873648 w 5573920"/>
                <a:gd name="connsiteY326" fmla="*/ 648706 h 1152527"/>
                <a:gd name="connsiteX327" fmla="*/ 4884714 w 5573920"/>
                <a:gd name="connsiteY327" fmla="*/ 648706 h 1152527"/>
                <a:gd name="connsiteX328" fmla="*/ 4894774 w 5573920"/>
                <a:gd name="connsiteY328" fmla="*/ 646699 h 1152527"/>
                <a:gd name="connsiteX329" fmla="*/ 4900811 w 5573920"/>
                <a:gd name="connsiteY329" fmla="*/ 639673 h 1152527"/>
                <a:gd name="connsiteX330" fmla="*/ 4907853 w 5573920"/>
                <a:gd name="connsiteY330" fmla="*/ 631644 h 1152527"/>
                <a:gd name="connsiteX331" fmla="*/ 4910871 w 5573920"/>
                <a:gd name="connsiteY331" fmla="*/ 618595 h 1152527"/>
                <a:gd name="connsiteX332" fmla="*/ 4910871 w 5573920"/>
                <a:gd name="connsiteY332" fmla="*/ 383730 h 1152527"/>
                <a:gd name="connsiteX333" fmla="*/ 4907853 w 5573920"/>
                <a:gd name="connsiteY333" fmla="*/ 361648 h 1152527"/>
                <a:gd name="connsiteX334" fmla="*/ 4901817 w 5573920"/>
                <a:gd name="connsiteY334" fmla="*/ 346593 h 1152527"/>
                <a:gd name="connsiteX335" fmla="*/ 4890750 w 5573920"/>
                <a:gd name="connsiteY335" fmla="*/ 326519 h 1152527"/>
                <a:gd name="connsiteX336" fmla="*/ 4879684 w 5573920"/>
                <a:gd name="connsiteY336" fmla="*/ 314475 h 1152527"/>
                <a:gd name="connsiteX337" fmla="*/ 4865599 w 5573920"/>
                <a:gd name="connsiteY337" fmla="*/ 303434 h 1152527"/>
                <a:gd name="connsiteX338" fmla="*/ 4852521 w 5573920"/>
                <a:gd name="connsiteY338" fmla="*/ 296408 h 1152527"/>
                <a:gd name="connsiteX339" fmla="*/ 4834412 w 5573920"/>
                <a:gd name="connsiteY339" fmla="*/ 290386 h 1152527"/>
                <a:gd name="connsiteX340" fmla="*/ 4263942 w 5573920"/>
                <a:gd name="connsiteY340" fmla="*/ 289382 h 1152527"/>
                <a:gd name="connsiteX341" fmla="*/ 4095932 w 5573920"/>
                <a:gd name="connsiteY341" fmla="*/ 290386 h 1152527"/>
                <a:gd name="connsiteX342" fmla="*/ 4073800 w 5573920"/>
                <a:gd name="connsiteY342" fmla="*/ 293397 h 1152527"/>
                <a:gd name="connsiteX343" fmla="*/ 4054685 w 5573920"/>
                <a:gd name="connsiteY343" fmla="*/ 301427 h 1152527"/>
                <a:gd name="connsiteX344" fmla="*/ 4042612 w 5573920"/>
                <a:gd name="connsiteY344" fmla="*/ 310460 h 1152527"/>
                <a:gd name="connsiteX345" fmla="*/ 4033558 w 5573920"/>
                <a:gd name="connsiteY345" fmla="*/ 320497 h 1152527"/>
                <a:gd name="connsiteX346" fmla="*/ 4024503 w 5573920"/>
                <a:gd name="connsiteY346" fmla="*/ 330534 h 1152527"/>
                <a:gd name="connsiteX347" fmla="*/ 4015449 w 5573920"/>
                <a:gd name="connsiteY347" fmla="*/ 347597 h 1152527"/>
                <a:gd name="connsiteX348" fmla="*/ 4010419 w 5573920"/>
                <a:gd name="connsiteY348" fmla="*/ 363656 h 1152527"/>
                <a:gd name="connsiteX349" fmla="*/ 4008407 w 5573920"/>
                <a:gd name="connsiteY349" fmla="*/ 379715 h 1152527"/>
                <a:gd name="connsiteX350" fmla="*/ 4007401 w 5573920"/>
                <a:gd name="connsiteY350" fmla="*/ 617592 h 1152527"/>
                <a:gd name="connsiteX351" fmla="*/ 4010419 w 5573920"/>
                <a:gd name="connsiteY351" fmla="*/ 630640 h 1152527"/>
                <a:gd name="connsiteX352" fmla="*/ 4016455 w 5573920"/>
                <a:gd name="connsiteY352" fmla="*/ 639673 h 1152527"/>
                <a:gd name="connsiteX353" fmla="*/ 4025510 w 5573920"/>
                <a:gd name="connsiteY353" fmla="*/ 646699 h 1152527"/>
                <a:gd name="connsiteX354" fmla="*/ 4035570 w 5573920"/>
                <a:gd name="connsiteY354" fmla="*/ 648706 h 1152527"/>
                <a:gd name="connsiteX355" fmla="*/ 4047643 w 5573920"/>
                <a:gd name="connsiteY355" fmla="*/ 648706 h 1152527"/>
                <a:gd name="connsiteX356" fmla="*/ 4060721 w 5573920"/>
                <a:gd name="connsiteY356" fmla="*/ 643688 h 1152527"/>
                <a:gd name="connsiteX357" fmla="*/ 4066757 w 5573920"/>
                <a:gd name="connsiteY357" fmla="*/ 634655 h 1152527"/>
                <a:gd name="connsiteX358" fmla="*/ 4071788 w 5573920"/>
                <a:gd name="connsiteY358" fmla="*/ 625621 h 1152527"/>
                <a:gd name="connsiteX359" fmla="*/ 4071788 w 5573920"/>
                <a:gd name="connsiteY359" fmla="*/ 405811 h 1152527"/>
                <a:gd name="connsiteX360" fmla="*/ 4087884 w 5573920"/>
                <a:gd name="connsiteY360" fmla="*/ 405811 h 1152527"/>
                <a:gd name="connsiteX361" fmla="*/ 4087884 w 5573920"/>
                <a:gd name="connsiteY361" fmla="*/ 994983 h 1152527"/>
                <a:gd name="connsiteX362" fmla="*/ 4092914 w 5573920"/>
                <a:gd name="connsiteY362" fmla="*/ 1011042 h 1152527"/>
                <a:gd name="connsiteX363" fmla="*/ 4098951 w 5573920"/>
                <a:gd name="connsiteY363" fmla="*/ 1018068 h 1152527"/>
                <a:gd name="connsiteX364" fmla="*/ 4108005 w 5573920"/>
                <a:gd name="connsiteY364" fmla="*/ 1025093 h 1152527"/>
                <a:gd name="connsiteX365" fmla="*/ 4115047 w 5573920"/>
                <a:gd name="connsiteY365" fmla="*/ 1028105 h 1152527"/>
                <a:gd name="connsiteX366" fmla="*/ 4127120 w 5573920"/>
                <a:gd name="connsiteY366" fmla="*/ 1030112 h 1152527"/>
                <a:gd name="connsiteX367" fmla="*/ 4140198 w 5573920"/>
                <a:gd name="connsiteY367" fmla="*/ 1030112 h 1152527"/>
                <a:gd name="connsiteX368" fmla="*/ 4152271 w 5573920"/>
                <a:gd name="connsiteY368" fmla="*/ 1026097 h 1152527"/>
                <a:gd name="connsiteX369" fmla="*/ 4161325 w 5573920"/>
                <a:gd name="connsiteY369" fmla="*/ 1018068 h 1152527"/>
                <a:gd name="connsiteX370" fmla="*/ 4168368 w 5573920"/>
                <a:gd name="connsiteY370" fmla="*/ 1010038 h 1152527"/>
                <a:gd name="connsiteX371" fmla="*/ 4172392 w 5573920"/>
                <a:gd name="connsiteY371" fmla="*/ 998997 h 1152527"/>
                <a:gd name="connsiteX372" fmla="*/ 4173398 w 5573920"/>
                <a:gd name="connsiteY372" fmla="*/ 988960 h 1152527"/>
                <a:gd name="connsiteX373" fmla="*/ 4172392 w 5573920"/>
                <a:gd name="connsiteY373" fmla="*/ 645695 h 1152527"/>
                <a:gd name="connsiteX374" fmla="*/ 4188488 w 5573920"/>
                <a:gd name="connsiteY374" fmla="*/ 646699 h 1152527"/>
                <a:gd name="connsiteX375" fmla="*/ 4188488 w 5573920"/>
                <a:gd name="connsiteY375" fmla="*/ 988960 h 1152527"/>
                <a:gd name="connsiteX376" fmla="*/ 4190500 w 5573920"/>
                <a:gd name="connsiteY376" fmla="*/ 1003012 h 1152527"/>
                <a:gd name="connsiteX377" fmla="*/ 4194525 w 5573920"/>
                <a:gd name="connsiteY377" fmla="*/ 1012045 h 1152527"/>
                <a:gd name="connsiteX378" fmla="*/ 4200561 w 5573920"/>
                <a:gd name="connsiteY378" fmla="*/ 1019071 h 1152527"/>
                <a:gd name="connsiteX379" fmla="*/ 4209615 w 5573920"/>
                <a:gd name="connsiteY379" fmla="*/ 1026097 h 1152527"/>
                <a:gd name="connsiteX380" fmla="*/ 4220682 w 5573920"/>
                <a:gd name="connsiteY380" fmla="*/ 1030112 h 1152527"/>
                <a:gd name="connsiteX381" fmla="*/ 4230742 w 5573920"/>
                <a:gd name="connsiteY381" fmla="*/ 1030112 h 1152527"/>
                <a:gd name="connsiteX382" fmla="*/ 4242814 w 5573920"/>
                <a:gd name="connsiteY382" fmla="*/ 1030112 h 1152527"/>
                <a:gd name="connsiteX383" fmla="*/ 4252875 w 5573920"/>
                <a:gd name="connsiteY383" fmla="*/ 1026097 h 1152527"/>
                <a:gd name="connsiteX384" fmla="*/ 4259917 w 5573920"/>
                <a:gd name="connsiteY384" fmla="*/ 1021079 h 1152527"/>
                <a:gd name="connsiteX385" fmla="*/ 4265953 w 5573920"/>
                <a:gd name="connsiteY385" fmla="*/ 1014053 h 1152527"/>
                <a:gd name="connsiteX386" fmla="*/ 4270984 w 5573920"/>
                <a:gd name="connsiteY386" fmla="*/ 1005020 h 1152527"/>
                <a:gd name="connsiteX387" fmla="*/ 4274002 w 5573920"/>
                <a:gd name="connsiteY387" fmla="*/ 992975 h 1152527"/>
                <a:gd name="connsiteX388" fmla="*/ 4274002 w 5573920"/>
                <a:gd name="connsiteY388" fmla="*/ 406815 h 1152527"/>
                <a:gd name="connsiteX389" fmla="*/ 4289092 w 5573920"/>
                <a:gd name="connsiteY389" fmla="*/ 406815 h 1152527"/>
                <a:gd name="connsiteX390" fmla="*/ 4288086 w 5573920"/>
                <a:gd name="connsiteY390" fmla="*/ 618595 h 1152527"/>
                <a:gd name="connsiteX391" fmla="*/ 4292110 w 5573920"/>
                <a:gd name="connsiteY391" fmla="*/ 632647 h 1152527"/>
                <a:gd name="connsiteX392" fmla="*/ 4299153 w 5573920"/>
                <a:gd name="connsiteY392" fmla="*/ 641681 h 1152527"/>
                <a:gd name="connsiteX393" fmla="*/ 4307201 w 5573920"/>
                <a:gd name="connsiteY393" fmla="*/ 646699 h 1152527"/>
                <a:gd name="connsiteX394" fmla="*/ 4316256 w 5573920"/>
                <a:gd name="connsiteY394" fmla="*/ 648706 h 1152527"/>
                <a:gd name="connsiteX395" fmla="*/ 4327322 w 5573920"/>
                <a:gd name="connsiteY395" fmla="*/ 648706 h 1152527"/>
                <a:gd name="connsiteX396" fmla="*/ 4337382 w 5573920"/>
                <a:gd name="connsiteY396" fmla="*/ 646699 h 1152527"/>
                <a:gd name="connsiteX397" fmla="*/ 4343419 w 5573920"/>
                <a:gd name="connsiteY397" fmla="*/ 639673 h 1152527"/>
                <a:gd name="connsiteX398" fmla="*/ 4350461 w 5573920"/>
                <a:gd name="connsiteY398" fmla="*/ 631644 h 1152527"/>
                <a:gd name="connsiteX399" fmla="*/ 4353479 w 5573920"/>
                <a:gd name="connsiteY399" fmla="*/ 618595 h 1152527"/>
                <a:gd name="connsiteX400" fmla="*/ 4353479 w 5573920"/>
                <a:gd name="connsiteY400" fmla="*/ 383730 h 1152527"/>
                <a:gd name="connsiteX401" fmla="*/ 4350461 w 5573920"/>
                <a:gd name="connsiteY401" fmla="*/ 361648 h 1152527"/>
                <a:gd name="connsiteX402" fmla="*/ 4344425 w 5573920"/>
                <a:gd name="connsiteY402" fmla="*/ 346593 h 1152527"/>
                <a:gd name="connsiteX403" fmla="*/ 4333358 w 5573920"/>
                <a:gd name="connsiteY403" fmla="*/ 326519 h 1152527"/>
                <a:gd name="connsiteX404" fmla="*/ 4322292 w 5573920"/>
                <a:gd name="connsiteY404" fmla="*/ 314475 h 1152527"/>
                <a:gd name="connsiteX405" fmla="*/ 4308207 w 5573920"/>
                <a:gd name="connsiteY405" fmla="*/ 303434 h 1152527"/>
                <a:gd name="connsiteX406" fmla="*/ 4295129 w 5573920"/>
                <a:gd name="connsiteY406" fmla="*/ 296408 h 1152527"/>
                <a:gd name="connsiteX407" fmla="*/ 4277020 w 5573920"/>
                <a:gd name="connsiteY407" fmla="*/ 290386 h 1152527"/>
                <a:gd name="connsiteX408" fmla="*/ 3706550 w 5573920"/>
                <a:gd name="connsiteY408" fmla="*/ 289382 h 1152527"/>
                <a:gd name="connsiteX409" fmla="*/ 3538540 w 5573920"/>
                <a:gd name="connsiteY409" fmla="*/ 290386 h 1152527"/>
                <a:gd name="connsiteX410" fmla="*/ 3516408 w 5573920"/>
                <a:gd name="connsiteY410" fmla="*/ 293397 h 1152527"/>
                <a:gd name="connsiteX411" fmla="*/ 3497293 w 5573920"/>
                <a:gd name="connsiteY411" fmla="*/ 301427 h 1152527"/>
                <a:gd name="connsiteX412" fmla="*/ 3485220 w 5573920"/>
                <a:gd name="connsiteY412" fmla="*/ 310460 h 1152527"/>
                <a:gd name="connsiteX413" fmla="*/ 3476166 w 5573920"/>
                <a:gd name="connsiteY413" fmla="*/ 320497 h 1152527"/>
                <a:gd name="connsiteX414" fmla="*/ 3467111 w 5573920"/>
                <a:gd name="connsiteY414" fmla="*/ 330534 h 1152527"/>
                <a:gd name="connsiteX415" fmla="*/ 3458057 w 5573920"/>
                <a:gd name="connsiteY415" fmla="*/ 347597 h 1152527"/>
                <a:gd name="connsiteX416" fmla="*/ 3453027 w 5573920"/>
                <a:gd name="connsiteY416" fmla="*/ 363656 h 1152527"/>
                <a:gd name="connsiteX417" fmla="*/ 3451015 w 5573920"/>
                <a:gd name="connsiteY417" fmla="*/ 379715 h 1152527"/>
                <a:gd name="connsiteX418" fmla="*/ 3450009 w 5573920"/>
                <a:gd name="connsiteY418" fmla="*/ 617592 h 1152527"/>
                <a:gd name="connsiteX419" fmla="*/ 3453027 w 5573920"/>
                <a:gd name="connsiteY419" fmla="*/ 630640 h 1152527"/>
                <a:gd name="connsiteX420" fmla="*/ 3459063 w 5573920"/>
                <a:gd name="connsiteY420" fmla="*/ 639673 h 1152527"/>
                <a:gd name="connsiteX421" fmla="*/ 3468118 w 5573920"/>
                <a:gd name="connsiteY421" fmla="*/ 646699 h 1152527"/>
                <a:gd name="connsiteX422" fmla="*/ 3478178 w 5573920"/>
                <a:gd name="connsiteY422" fmla="*/ 648706 h 1152527"/>
                <a:gd name="connsiteX423" fmla="*/ 3490251 w 5573920"/>
                <a:gd name="connsiteY423" fmla="*/ 648706 h 1152527"/>
                <a:gd name="connsiteX424" fmla="*/ 3503329 w 5573920"/>
                <a:gd name="connsiteY424" fmla="*/ 643688 h 1152527"/>
                <a:gd name="connsiteX425" fmla="*/ 3509365 w 5573920"/>
                <a:gd name="connsiteY425" fmla="*/ 634655 h 1152527"/>
                <a:gd name="connsiteX426" fmla="*/ 3514396 w 5573920"/>
                <a:gd name="connsiteY426" fmla="*/ 625621 h 1152527"/>
                <a:gd name="connsiteX427" fmla="*/ 3514396 w 5573920"/>
                <a:gd name="connsiteY427" fmla="*/ 405811 h 1152527"/>
                <a:gd name="connsiteX428" fmla="*/ 3530492 w 5573920"/>
                <a:gd name="connsiteY428" fmla="*/ 405811 h 1152527"/>
                <a:gd name="connsiteX429" fmla="*/ 3530492 w 5573920"/>
                <a:gd name="connsiteY429" fmla="*/ 994983 h 1152527"/>
                <a:gd name="connsiteX430" fmla="*/ 3535522 w 5573920"/>
                <a:gd name="connsiteY430" fmla="*/ 1011042 h 1152527"/>
                <a:gd name="connsiteX431" fmla="*/ 3541559 w 5573920"/>
                <a:gd name="connsiteY431" fmla="*/ 1018068 h 1152527"/>
                <a:gd name="connsiteX432" fmla="*/ 3550613 w 5573920"/>
                <a:gd name="connsiteY432" fmla="*/ 1025093 h 1152527"/>
                <a:gd name="connsiteX433" fmla="*/ 3557655 w 5573920"/>
                <a:gd name="connsiteY433" fmla="*/ 1028105 h 1152527"/>
                <a:gd name="connsiteX434" fmla="*/ 3569728 w 5573920"/>
                <a:gd name="connsiteY434" fmla="*/ 1030112 h 1152527"/>
                <a:gd name="connsiteX435" fmla="*/ 3582806 w 5573920"/>
                <a:gd name="connsiteY435" fmla="*/ 1030112 h 1152527"/>
                <a:gd name="connsiteX436" fmla="*/ 3594879 w 5573920"/>
                <a:gd name="connsiteY436" fmla="*/ 1026097 h 1152527"/>
                <a:gd name="connsiteX437" fmla="*/ 3603933 w 5573920"/>
                <a:gd name="connsiteY437" fmla="*/ 1018068 h 1152527"/>
                <a:gd name="connsiteX438" fmla="*/ 3610976 w 5573920"/>
                <a:gd name="connsiteY438" fmla="*/ 1010038 h 1152527"/>
                <a:gd name="connsiteX439" fmla="*/ 3615000 w 5573920"/>
                <a:gd name="connsiteY439" fmla="*/ 998997 h 1152527"/>
                <a:gd name="connsiteX440" fmla="*/ 3616006 w 5573920"/>
                <a:gd name="connsiteY440" fmla="*/ 988960 h 1152527"/>
                <a:gd name="connsiteX441" fmla="*/ 3615000 w 5573920"/>
                <a:gd name="connsiteY441" fmla="*/ 645695 h 1152527"/>
                <a:gd name="connsiteX442" fmla="*/ 3631096 w 5573920"/>
                <a:gd name="connsiteY442" fmla="*/ 646699 h 1152527"/>
                <a:gd name="connsiteX443" fmla="*/ 3631096 w 5573920"/>
                <a:gd name="connsiteY443" fmla="*/ 988960 h 1152527"/>
                <a:gd name="connsiteX444" fmla="*/ 3633108 w 5573920"/>
                <a:gd name="connsiteY444" fmla="*/ 1003012 h 1152527"/>
                <a:gd name="connsiteX445" fmla="*/ 3637133 w 5573920"/>
                <a:gd name="connsiteY445" fmla="*/ 1012045 h 1152527"/>
                <a:gd name="connsiteX446" fmla="*/ 3643169 w 5573920"/>
                <a:gd name="connsiteY446" fmla="*/ 1019071 h 1152527"/>
                <a:gd name="connsiteX447" fmla="*/ 3652223 w 5573920"/>
                <a:gd name="connsiteY447" fmla="*/ 1026097 h 1152527"/>
                <a:gd name="connsiteX448" fmla="*/ 3663290 w 5573920"/>
                <a:gd name="connsiteY448" fmla="*/ 1030112 h 1152527"/>
                <a:gd name="connsiteX449" fmla="*/ 3673350 w 5573920"/>
                <a:gd name="connsiteY449" fmla="*/ 1030112 h 1152527"/>
                <a:gd name="connsiteX450" fmla="*/ 3685422 w 5573920"/>
                <a:gd name="connsiteY450" fmla="*/ 1030112 h 1152527"/>
                <a:gd name="connsiteX451" fmla="*/ 3695483 w 5573920"/>
                <a:gd name="connsiteY451" fmla="*/ 1026097 h 1152527"/>
                <a:gd name="connsiteX452" fmla="*/ 3702525 w 5573920"/>
                <a:gd name="connsiteY452" fmla="*/ 1021079 h 1152527"/>
                <a:gd name="connsiteX453" fmla="*/ 3708561 w 5573920"/>
                <a:gd name="connsiteY453" fmla="*/ 1014053 h 1152527"/>
                <a:gd name="connsiteX454" fmla="*/ 3713592 w 5573920"/>
                <a:gd name="connsiteY454" fmla="*/ 1005020 h 1152527"/>
                <a:gd name="connsiteX455" fmla="*/ 3716610 w 5573920"/>
                <a:gd name="connsiteY455" fmla="*/ 992975 h 1152527"/>
                <a:gd name="connsiteX456" fmla="*/ 3716610 w 5573920"/>
                <a:gd name="connsiteY456" fmla="*/ 406815 h 1152527"/>
                <a:gd name="connsiteX457" fmla="*/ 3731700 w 5573920"/>
                <a:gd name="connsiteY457" fmla="*/ 406815 h 1152527"/>
                <a:gd name="connsiteX458" fmla="*/ 3730694 w 5573920"/>
                <a:gd name="connsiteY458" fmla="*/ 618595 h 1152527"/>
                <a:gd name="connsiteX459" fmla="*/ 3734718 w 5573920"/>
                <a:gd name="connsiteY459" fmla="*/ 632647 h 1152527"/>
                <a:gd name="connsiteX460" fmla="*/ 3741761 w 5573920"/>
                <a:gd name="connsiteY460" fmla="*/ 641681 h 1152527"/>
                <a:gd name="connsiteX461" fmla="*/ 3749809 w 5573920"/>
                <a:gd name="connsiteY461" fmla="*/ 646699 h 1152527"/>
                <a:gd name="connsiteX462" fmla="*/ 3758864 w 5573920"/>
                <a:gd name="connsiteY462" fmla="*/ 648706 h 1152527"/>
                <a:gd name="connsiteX463" fmla="*/ 3769930 w 5573920"/>
                <a:gd name="connsiteY463" fmla="*/ 648706 h 1152527"/>
                <a:gd name="connsiteX464" fmla="*/ 3779990 w 5573920"/>
                <a:gd name="connsiteY464" fmla="*/ 646699 h 1152527"/>
                <a:gd name="connsiteX465" fmla="*/ 3786027 w 5573920"/>
                <a:gd name="connsiteY465" fmla="*/ 639673 h 1152527"/>
                <a:gd name="connsiteX466" fmla="*/ 3793069 w 5573920"/>
                <a:gd name="connsiteY466" fmla="*/ 631644 h 1152527"/>
                <a:gd name="connsiteX467" fmla="*/ 3796087 w 5573920"/>
                <a:gd name="connsiteY467" fmla="*/ 618595 h 1152527"/>
                <a:gd name="connsiteX468" fmla="*/ 3796087 w 5573920"/>
                <a:gd name="connsiteY468" fmla="*/ 383730 h 1152527"/>
                <a:gd name="connsiteX469" fmla="*/ 3793069 w 5573920"/>
                <a:gd name="connsiteY469" fmla="*/ 361648 h 1152527"/>
                <a:gd name="connsiteX470" fmla="*/ 3787033 w 5573920"/>
                <a:gd name="connsiteY470" fmla="*/ 346593 h 1152527"/>
                <a:gd name="connsiteX471" fmla="*/ 3775966 w 5573920"/>
                <a:gd name="connsiteY471" fmla="*/ 326519 h 1152527"/>
                <a:gd name="connsiteX472" fmla="*/ 3764900 w 5573920"/>
                <a:gd name="connsiteY472" fmla="*/ 314475 h 1152527"/>
                <a:gd name="connsiteX473" fmla="*/ 3750815 w 5573920"/>
                <a:gd name="connsiteY473" fmla="*/ 303434 h 1152527"/>
                <a:gd name="connsiteX474" fmla="*/ 3737737 w 5573920"/>
                <a:gd name="connsiteY474" fmla="*/ 296408 h 1152527"/>
                <a:gd name="connsiteX475" fmla="*/ 3719628 w 5573920"/>
                <a:gd name="connsiteY475" fmla="*/ 290386 h 1152527"/>
                <a:gd name="connsiteX476" fmla="*/ 3149158 w 5573920"/>
                <a:gd name="connsiteY476" fmla="*/ 289382 h 1152527"/>
                <a:gd name="connsiteX477" fmla="*/ 2981148 w 5573920"/>
                <a:gd name="connsiteY477" fmla="*/ 290386 h 1152527"/>
                <a:gd name="connsiteX478" fmla="*/ 2959016 w 5573920"/>
                <a:gd name="connsiteY478" fmla="*/ 293397 h 1152527"/>
                <a:gd name="connsiteX479" fmla="*/ 2939901 w 5573920"/>
                <a:gd name="connsiteY479" fmla="*/ 301427 h 1152527"/>
                <a:gd name="connsiteX480" fmla="*/ 2927828 w 5573920"/>
                <a:gd name="connsiteY480" fmla="*/ 310460 h 1152527"/>
                <a:gd name="connsiteX481" fmla="*/ 2918774 w 5573920"/>
                <a:gd name="connsiteY481" fmla="*/ 320497 h 1152527"/>
                <a:gd name="connsiteX482" fmla="*/ 2909719 w 5573920"/>
                <a:gd name="connsiteY482" fmla="*/ 330534 h 1152527"/>
                <a:gd name="connsiteX483" fmla="*/ 2900665 w 5573920"/>
                <a:gd name="connsiteY483" fmla="*/ 347597 h 1152527"/>
                <a:gd name="connsiteX484" fmla="*/ 2895635 w 5573920"/>
                <a:gd name="connsiteY484" fmla="*/ 363656 h 1152527"/>
                <a:gd name="connsiteX485" fmla="*/ 2893623 w 5573920"/>
                <a:gd name="connsiteY485" fmla="*/ 379715 h 1152527"/>
                <a:gd name="connsiteX486" fmla="*/ 2892617 w 5573920"/>
                <a:gd name="connsiteY486" fmla="*/ 617592 h 1152527"/>
                <a:gd name="connsiteX487" fmla="*/ 2895635 w 5573920"/>
                <a:gd name="connsiteY487" fmla="*/ 630640 h 1152527"/>
                <a:gd name="connsiteX488" fmla="*/ 2901671 w 5573920"/>
                <a:gd name="connsiteY488" fmla="*/ 639673 h 1152527"/>
                <a:gd name="connsiteX489" fmla="*/ 2910726 w 5573920"/>
                <a:gd name="connsiteY489" fmla="*/ 646699 h 1152527"/>
                <a:gd name="connsiteX490" fmla="*/ 2920786 w 5573920"/>
                <a:gd name="connsiteY490" fmla="*/ 648706 h 1152527"/>
                <a:gd name="connsiteX491" fmla="*/ 2932859 w 5573920"/>
                <a:gd name="connsiteY491" fmla="*/ 648706 h 1152527"/>
                <a:gd name="connsiteX492" fmla="*/ 2945937 w 5573920"/>
                <a:gd name="connsiteY492" fmla="*/ 643688 h 1152527"/>
                <a:gd name="connsiteX493" fmla="*/ 2951973 w 5573920"/>
                <a:gd name="connsiteY493" fmla="*/ 634655 h 1152527"/>
                <a:gd name="connsiteX494" fmla="*/ 2957004 w 5573920"/>
                <a:gd name="connsiteY494" fmla="*/ 625621 h 1152527"/>
                <a:gd name="connsiteX495" fmla="*/ 2957004 w 5573920"/>
                <a:gd name="connsiteY495" fmla="*/ 405811 h 1152527"/>
                <a:gd name="connsiteX496" fmla="*/ 2973100 w 5573920"/>
                <a:gd name="connsiteY496" fmla="*/ 405811 h 1152527"/>
                <a:gd name="connsiteX497" fmla="*/ 2973100 w 5573920"/>
                <a:gd name="connsiteY497" fmla="*/ 994983 h 1152527"/>
                <a:gd name="connsiteX498" fmla="*/ 2978130 w 5573920"/>
                <a:gd name="connsiteY498" fmla="*/ 1011042 h 1152527"/>
                <a:gd name="connsiteX499" fmla="*/ 2984167 w 5573920"/>
                <a:gd name="connsiteY499" fmla="*/ 1018068 h 1152527"/>
                <a:gd name="connsiteX500" fmla="*/ 2993221 w 5573920"/>
                <a:gd name="connsiteY500" fmla="*/ 1025093 h 1152527"/>
                <a:gd name="connsiteX501" fmla="*/ 3000263 w 5573920"/>
                <a:gd name="connsiteY501" fmla="*/ 1028105 h 1152527"/>
                <a:gd name="connsiteX502" fmla="*/ 3012336 w 5573920"/>
                <a:gd name="connsiteY502" fmla="*/ 1030112 h 1152527"/>
                <a:gd name="connsiteX503" fmla="*/ 3025414 w 5573920"/>
                <a:gd name="connsiteY503" fmla="*/ 1030112 h 1152527"/>
                <a:gd name="connsiteX504" fmla="*/ 3037487 w 5573920"/>
                <a:gd name="connsiteY504" fmla="*/ 1026097 h 1152527"/>
                <a:gd name="connsiteX505" fmla="*/ 3046541 w 5573920"/>
                <a:gd name="connsiteY505" fmla="*/ 1018068 h 1152527"/>
                <a:gd name="connsiteX506" fmla="*/ 3053584 w 5573920"/>
                <a:gd name="connsiteY506" fmla="*/ 1010038 h 1152527"/>
                <a:gd name="connsiteX507" fmla="*/ 3057608 w 5573920"/>
                <a:gd name="connsiteY507" fmla="*/ 998997 h 1152527"/>
                <a:gd name="connsiteX508" fmla="*/ 3058614 w 5573920"/>
                <a:gd name="connsiteY508" fmla="*/ 988960 h 1152527"/>
                <a:gd name="connsiteX509" fmla="*/ 3057608 w 5573920"/>
                <a:gd name="connsiteY509" fmla="*/ 645695 h 1152527"/>
                <a:gd name="connsiteX510" fmla="*/ 3073704 w 5573920"/>
                <a:gd name="connsiteY510" fmla="*/ 646699 h 1152527"/>
                <a:gd name="connsiteX511" fmla="*/ 3073704 w 5573920"/>
                <a:gd name="connsiteY511" fmla="*/ 988960 h 1152527"/>
                <a:gd name="connsiteX512" fmla="*/ 3075716 w 5573920"/>
                <a:gd name="connsiteY512" fmla="*/ 1003012 h 1152527"/>
                <a:gd name="connsiteX513" fmla="*/ 3079741 w 5573920"/>
                <a:gd name="connsiteY513" fmla="*/ 1012045 h 1152527"/>
                <a:gd name="connsiteX514" fmla="*/ 3085777 w 5573920"/>
                <a:gd name="connsiteY514" fmla="*/ 1019071 h 1152527"/>
                <a:gd name="connsiteX515" fmla="*/ 3094831 w 5573920"/>
                <a:gd name="connsiteY515" fmla="*/ 1026097 h 1152527"/>
                <a:gd name="connsiteX516" fmla="*/ 3105898 w 5573920"/>
                <a:gd name="connsiteY516" fmla="*/ 1030112 h 1152527"/>
                <a:gd name="connsiteX517" fmla="*/ 3115958 w 5573920"/>
                <a:gd name="connsiteY517" fmla="*/ 1030112 h 1152527"/>
                <a:gd name="connsiteX518" fmla="*/ 3128030 w 5573920"/>
                <a:gd name="connsiteY518" fmla="*/ 1030112 h 1152527"/>
                <a:gd name="connsiteX519" fmla="*/ 3138091 w 5573920"/>
                <a:gd name="connsiteY519" fmla="*/ 1026097 h 1152527"/>
                <a:gd name="connsiteX520" fmla="*/ 3145133 w 5573920"/>
                <a:gd name="connsiteY520" fmla="*/ 1021079 h 1152527"/>
                <a:gd name="connsiteX521" fmla="*/ 3151169 w 5573920"/>
                <a:gd name="connsiteY521" fmla="*/ 1014053 h 1152527"/>
                <a:gd name="connsiteX522" fmla="*/ 3156200 w 5573920"/>
                <a:gd name="connsiteY522" fmla="*/ 1005020 h 1152527"/>
                <a:gd name="connsiteX523" fmla="*/ 3159218 w 5573920"/>
                <a:gd name="connsiteY523" fmla="*/ 992975 h 1152527"/>
                <a:gd name="connsiteX524" fmla="*/ 3159218 w 5573920"/>
                <a:gd name="connsiteY524" fmla="*/ 406815 h 1152527"/>
                <a:gd name="connsiteX525" fmla="*/ 3174308 w 5573920"/>
                <a:gd name="connsiteY525" fmla="*/ 406815 h 1152527"/>
                <a:gd name="connsiteX526" fmla="*/ 3173302 w 5573920"/>
                <a:gd name="connsiteY526" fmla="*/ 618595 h 1152527"/>
                <a:gd name="connsiteX527" fmla="*/ 3177326 w 5573920"/>
                <a:gd name="connsiteY527" fmla="*/ 632647 h 1152527"/>
                <a:gd name="connsiteX528" fmla="*/ 3184369 w 5573920"/>
                <a:gd name="connsiteY528" fmla="*/ 641681 h 1152527"/>
                <a:gd name="connsiteX529" fmla="*/ 3192417 w 5573920"/>
                <a:gd name="connsiteY529" fmla="*/ 646699 h 1152527"/>
                <a:gd name="connsiteX530" fmla="*/ 3201472 w 5573920"/>
                <a:gd name="connsiteY530" fmla="*/ 648706 h 1152527"/>
                <a:gd name="connsiteX531" fmla="*/ 3212538 w 5573920"/>
                <a:gd name="connsiteY531" fmla="*/ 648706 h 1152527"/>
                <a:gd name="connsiteX532" fmla="*/ 3222598 w 5573920"/>
                <a:gd name="connsiteY532" fmla="*/ 646699 h 1152527"/>
                <a:gd name="connsiteX533" fmla="*/ 3228635 w 5573920"/>
                <a:gd name="connsiteY533" fmla="*/ 639673 h 1152527"/>
                <a:gd name="connsiteX534" fmla="*/ 3235677 w 5573920"/>
                <a:gd name="connsiteY534" fmla="*/ 631644 h 1152527"/>
                <a:gd name="connsiteX535" fmla="*/ 3238695 w 5573920"/>
                <a:gd name="connsiteY535" fmla="*/ 618595 h 1152527"/>
                <a:gd name="connsiteX536" fmla="*/ 3238695 w 5573920"/>
                <a:gd name="connsiteY536" fmla="*/ 383730 h 1152527"/>
                <a:gd name="connsiteX537" fmla="*/ 3235677 w 5573920"/>
                <a:gd name="connsiteY537" fmla="*/ 361648 h 1152527"/>
                <a:gd name="connsiteX538" fmla="*/ 3229641 w 5573920"/>
                <a:gd name="connsiteY538" fmla="*/ 346593 h 1152527"/>
                <a:gd name="connsiteX539" fmla="*/ 3218574 w 5573920"/>
                <a:gd name="connsiteY539" fmla="*/ 326519 h 1152527"/>
                <a:gd name="connsiteX540" fmla="*/ 3207508 w 5573920"/>
                <a:gd name="connsiteY540" fmla="*/ 314475 h 1152527"/>
                <a:gd name="connsiteX541" fmla="*/ 3193423 w 5573920"/>
                <a:gd name="connsiteY541" fmla="*/ 303434 h 1152527"/>
                <a:gd name="connsiteX542" fmla="*/ 3180345 w 5573920"/>
                <a:gd name="connsiteY542" fmla="*/ 296408 h 1152527"/>
                <a:gd name="connsiteX543" fmla="*/ 3162236 w 5573920"/>
                <a:gd name="connsiteY543" fmla="*/ 290386 h 1152527"/>
                <a:gd name="connsiteX544" fmla="*/ 2591766 w 5573920"/>
                <a:gd name="connsiteY544" fmla="*/ 289382 h 1152527"/>
                <a:gd name="connsiteX545" fmla="*/ 2423756 w 5573920"/>
                <a:gd name="connsiteY545" fmla="*/ 290386 h 1152527"/>
                <a:gd name="connsiteX546" fmla="*/ 2401624 w 5573920"/>
                <a:gd name="connsiteY546" fmla="*/ 293397 h 1152527"/>
                <a:gd name="connsiteX547" fmla="*/ 2382509 w 5573920"/>
                <a:gd name="connsiteY547" fmla="*/ 301427 h 1152527"/>
                <a:gd name="connsiteX548" fmla="*/ 2370436 w 5573920"/>
                <a:gd name="connsiteY548" fmla="*/ 310460 h 1152527"/>
                <a:gd name="connsiteX549" fmla="*/ 2361382 w 5573920"/>
                <a:gd name="connsiteY549" fmla="*/ 320497 h 1152527"/>
                <a:gd name="connsiteX550" fmla="*/ 2352327 w 5573920"/>
                <a:gd name="connsiteY550" fmla="*/ 330534 h 1152527"/>
                <a:gd name="connsiteX551" fmla="*/ 2343273 w 5573920"/>
                <a:gd name="connsiteY551" fmla="*/ 347597 h 1152527"/>
                <a:gd name="connsiteX552" fmla="*/ 2338243 w 5573920"/>
                <a:gd name="connsiteY552" fmla="*/ 363656 h 1152527"/>
                <a:gd name="connsiteX553" fmla="*/ 2336231 w 5573920"/>
                <a:gd name="connsiteY553" fmla="*/ 379715 h 1152527"/>
                <a:gd name="connsiteX554" fmla="*/ 2335225 w 5573920"/>
                <a:gd name="connsiteY554" fmla="*/ 617592 h 1152527"/>
                <a:gd name="connsiteX555" fmla="*/ 2338243 w 5573920"/>
                <a:gd name="connsiteY555" fmla="*/ 630640 h 1152527"/>
                <a:gd name="connsiteX556" fmla="*/ 2344279 w 5573920"/>
                <a:gd name="connsiteY556" fmla="*/ 639673 h 1152527"/>
                <a:gd name="connsiteX557" fmla="*/ 2353334 w 5573920"/>
                <a:gd name="connsiteY557" fmla="*/ 646699 h 1152527"/>
                <a:gd name="connsiteX558" fmla="*/ 2363394 w 5573920"/>
                <a:gd name="connsiteY558" fmla="*/ 648706 h 1152527"/>
                <a:gd name="connsiteX559" fmla="*/ 2375467 w 5573920"/>
                <a:gd name="connsiteY559" fmla="*/ 648706 h 1152527"/>
                <a:gd name="connsiteX560" fmla="*/ 2388545 w 5573920"/>
                <a:gd name="connsiteY560" fmla="*/ 643688 h 1152527"/>
                <a:gd name="connsiteX561" fmla="*/ 2394581 w 5573920"/>
                <a:gd name="connsiteY561" fmla="*/ 634655 h 1152527"/>
                <a:gd name="connsiteX562" fmla="*/ 2399612 w 5573920"/>
                <a:gd name="connsiteY562" fmla="*/ 625621 h 1152527"/>
                <a:gd name="connsiteX563" fmla="*/ 2399612 w 5573920"/>
                <a:gd name="connsiteY563" fmla="*/ 405811 h 1152527"/>
                <a:gd name="connsiteX564" fmla="*/ 2415708 w 5573920"/>
                <a:gd name="connsiteY564" fmla="*/ 405811 h 1152527"/>
                <a:gd name="connsiteX565" fmla="*/ 2415708 w 5573920"/>
                <a:gd name="connsiteY565" fmla="*/ 994983 h 1152527"/>
                <a:gd name="connsiteX566" fmla="*/ 2420738 w 5573920"/>
                <a:gd name="connsiteY566" fmla="*/ 1011042 h 1152527"/>
                <a:gd name="connsiteX567" fmla="*/ 2426775 w 5573920"/>
                <a:gd name="connsiteY567" fmla="*/ 1018068 h 1152527"/>
                <a:gd name="connsiteX568" fmla="*/ 2435829 w 5573920"/>
                <a:gd name="connsiteY568" fmla="*/ 1025093 h 1152527"/>
                <a:gd name="connsiteX569" fmla="*/ 2442871 w 5573920"/>
                <a:gd name="connsiteY569" fmla="*/ 1028105 h 1152527"/>
                <a:gd name="connsiteX570" fmla="*/ 2454944 w 5573920"/>
                <a:gd name="connsiteY570" fmla="*/ 1030112 h 1152527"/>
                <a:gd name="connsiteX571" fmla="*/ 2468022 w 5573920"/>
                <a:gd name="connsiteY571" fmla="*/ 1030112 h 1152527"/>
                <a:gd name="connsiteX572" fmla="*/ 2480095 w 5573920"/>
                <a:gd name="connsiteY572" fmla="*/ 1026097 h 1152527"/>
                <a:gd name="connsiteX573" fmla="*/ 2489149 w 5573920"/>
                <a:gd name="connsiteY573" fmla="*/ 1018068 h 1152527"/>
                <a:gd name="connsiteX574" fmla="*/ 2496192 w 5573920"/>
                <a:gd name="connsiteY574" fmla="*/ 1010038 h 1152527"/>
                <a:gd name="connsiteX575" fmla="*/ 2500216 w 5573920"/>
                <a:gd name="connsiteY575" fmla="*/ 998997 h 1152527"/>
                <a:gd name="connsiteX576" fmla="*/ 2501222 w 5573920"/>
                <a:gd name="connsiteY576" fmla="*/ 988960 h 1152527"/>
                <a:gd name="connsiteX577" fmla="*/ 2500216 w 5573920"/>
                <a:gd name="connsiteY577" fmla="*/ 645695 h 1152527"/>
                <a:gd name="connsiteX578" fmla="*/ 2516312 w 5573920"/>
                <a:gd name="connsiteY578" fmla="*/ 646699 h 1152527"/>
                <a:gd name="connsiteX579" fmla="*/ 2516312 w 5573920"/>
                <a:gd name="connsiteY579" fmla="*/ 988960 h 1152527"/>
                <a:gd name="connsiteX580" fmla="*/ 2518324 w 5573920"/>
                <a:gd name="connsiteY580" fmla="*/ 1003012 h 1152527"/>
                <a:gd name="connsiteX581" fmla="*/ 2522349 w 5573920"/>
                <a:gd name="connsiteY581" fmla="*/ 1012045 h 1152527"/>
                <a:gd name="connsiteX582" fmla="*/ 2528385 w 5573920"/>
                <a:gd name="connsiteY582" fmla="*/ 1019071 h 1152527"/>
                <a:gd name="connsiteX583" fmla="*/ 2537439 w 5573920"/>
                <a:gd name="connsiteY583" fmla="*/ 1026097 h 1152527"/>
                <a:gd name="connsiteX584" fmla="*/ 2548506 w 5573920"/>
                <a:gd name="connsiteY584" fmla="*/ 1030112 h 1152527"/>
                <a:gd name="connsiteX585" fmla="*/ 2558566 w 5573920"/>
                <a:gd name="connsiteY585" fmla="*/ 1030112 h 1152527"/>
                <a:gd name="connsiteX586" fmla="*/ 2570638 w 5573920"/>
                <a:gd name="connsiteY586" fmla="*/ 1030112 h 1152527"/>
                <a:gd name="connsiteX587" fmla="*/ 2580699 w 5573920"/>
                <a:gd name="connsiteY587" fmla="*/ 1026097 h 1152527"/>
                <a:gd name="connsiteX588" fmla="*/ 2587741 w 5573920"/>
                <a:gd name="connsiteY588" fmla="*/ 1021079 h 1152527"/>
                <a:gd name="connsiteX589" fmla="*/ 2593777 w 5573920"/>
                <a:gd name="connsiteY589" fmla="*/ 1014053 h 1152527"/>
                <a:gd name="connsiteX590" fmla="*/ 2598808 w 5573920"/>
                <a:gd name="connsiteY590" fmla="*/ 1005020 h 1152527"/>
                <a:gd name="connsiteX591" fmla="*/ 2601826 w 5573920"/>
                <a:gd name="connsiteY591" fmla="*/ 992975 h 1152527"/>
                <a:gd name="connsiteX592" fmla="*/ 2601826 w 5573920"/>
                <a:gd name="connsiteY592" fmla="*/ 406815 h 1152527"/>
                <a:gd name="connsiteX593" fmla="*/ 2616916 w 5573920"/>
                <a:gd name="connsiteY593" fmla="*/ 406815 h 1152527"/>
                <a:gd name="connsiteX594" fmla="*/ 2615910 w 5573920"/>
                <a:gd name="connsiteY594" fmla="*/ 618595 h 1152527"/>
                <a:gd name="connsiteX595" fmla="*/ 2619934 w 5573920"/>
                <a:gd name="connsiteY595" fmla="*/ 632647 h 1152527"/>
                <a:gd name="connsiteX596" fmla="*/ 2626977 w 5573920"/>
                <a:gd name="connsiteY596" fmla="*/ 641681 h 1152527"/>
                <a:gd name="connsiteX597" fmla="*/ 2635025 w 5573920"/>
                <a:gd name="connsiteY597" fmla="*/ 646699 h 1152527"/>
                <a:gd name="connsiteX598" fmla="*/ 2644080 w 5573920"/>
                <a:gd name="connsiteY598" fmla="*/ 648706 h 1152527"/>
                <a:gd name="connsiteX599" fmla="*/ 2655146 w 5573920"/>
                <a:gd name="connsiteY599" fmla="*/ 648706 h 1152527"/>
                <a:gd name="connsiteX600" fmla="*/ 2665206 w 5573920"/>
                <a:gd name="connsiteY600" fmla="*/ 646699 h 1152527"/>
                <a:gd name="connsiteX601" fmla="*/ 2671243 w 5573920"/>
                <a:gd name="connsiteY601" fmla="*/ 639673 h 1152527"/>
                <a:gd name="connsiteX602" fmla="*/ 2678285 w 5573920"/>
                <a:gd name="connsiteY602" fmla="*/ 631644 h 1152527"/>
                <a:gd name="connsiteX603" fmla="*/ 2681303 w 5573920"/>
                <a:gd name="connsiteY603" fmla="*/ 618595 h 1152527"/>
                <a:gd name="connsiteX604" fmla="*/ 2681303 w 5573920"/>
                <a:gd name="connsiteY604" fmla="*/ 383730 h 1152527"/>
                <a:gd name="connsiteX605" fmla="*/ 2678285 w 5573920"/>
                <a:gd name="connsiteY605" fmla="*/ 361648 h 1152527"/>
                <a:gd name="connsiteX606" fmla="*/ 2672249 w 5573920"/>
                <a:gd name="connsiteY606" fmla="*/ 346593 h 1152527"/>
                <a:gd name="connsiteX607" fmla="*/ 2661182 w 5573920"/>
                <a:gd name="connsiteY607" fmla="*/ 326519 h 1152527"/>
                <a:gd name="connsiteX608" fmla="*/ 2650116 w 5573920"/>
                <a:gd name="connsiteY608" fmla="*/ 314475 h 1152527"/>
                <a:gd name="connsiteX609" fmla="*/ 2636031 w 5573920"/>
                <a:gd name="connsiteY609" fmla="*/ 303434 h 1152527"/>
                <a:gd name="connsiteX610" fmla="*/ 2622953 w 5573920"/>
                <a:gd name="connsiteY610" fmla="*/ 296408 h 1152527"/>
                <a:gd name="connsiteX611" fmla="*/ 2604844 w 5573920"/>
                <a:gd name="connsiteY611" fmla="*/ 290386 h 1152527"/>
                <a:gd name="connsiteX612" fmla="*/ 2034374 w 5573920"/>
                <a:gd name="connsiteY612" fmla="*/ 289382 h 1152527"/>
                <a:gd name="connsiteX613" fmla="*/ 1866364 w 5573920"/>
                <a:gd name="connsiteY613" fmla="*/ 290386 h 1152527"/>
                <a:gd name="connsiteX614" fmla="*/ 1844232 w 5573920"/>
                <a:gd name="connsiteY614" fmla="*/ 293397 h 1152527"/>
                <a:gd name="connsiteX615" fmla="*/ 1825117 w 5573920"/>
                <a:gd name="connsiteY615" fmla="*/ 301427 h 1152527"/>
                <a:gd name="connsiteX616" fmla="*/ 1813044 w 5573920"/>
                <a:gd name="connsiteY616" fmla="*/ 310460 h 1152527"/>
                <a:gd name="connsiteX617" fmla="*/ 1803990 w 5573920"/>
                <a:gd name="connsiteY617" fmla="*/ 320497 h 1152527"/>
                <a:gd name="connsiteX618" fmla="*/ 1794935 w 5573920"/>
                <a:gd name="connsiteY618" fmla="*/ 330534 h 1152527"/>
                <a:gd name="connsiteX619" fmla="*/ 1785881 w 5573920"/>
                <a:gd name="connsiteY619" fmla="*/ 347597 h 1152527"/>
                <a:gd name="connsiteX620" fmla="*/ 1780851 w 5573920"/>
                <a:gd name="connsiteY620" fmla="*/ 363656 h 1152527"/>
                <a:gd name="connsiteX621" fmla="*/ 1778839 w 5573920"/>
                <a:gd name="connsiteY621" fmla="*/ 379715 h 1152527"/>
                <a:gd name="connsiteX622" fmla="*/ 1777833 w 5573920"/>
                <a:gd name="connsiteY622" fmla="*/ 617592 h 1152527"/>
                <a:gd name="connsiteX623" fmla="*/ 1780851 w 5573920"/>
                <a:gd name="connsiteY623" fmla="*/ 630640 h 1152527"/>
                <a:gd name="connsiteX624" fmla="*/ 1786887 w 5573920"/>
                <a:gd name="connsiteY624" fmla="*/ 639673 h 1152527"/>
                <a:gd name="connsiteX625" fmla="*/ 1795942 w 5573920"/>
                <a:gd name="connsiteY625" fmla="*/ 646699 h 1152527"/>
                <a:gd name="connsiteX626" fmla="*/ 1806002 w 5573920"/>
                <a:gd name="connsiteY626" fmla="*/ 648706 h 1152527"/>
                <a:gd name="connsiteX627" fmla="*/ 1818075 w 5573920"/>
                <a:gd name="connsiteY627" fmla="*/ 648706 h 1152527"/>
                <a:gd name="connsiteX628" fmla="*/ 1831153 w 5573920"/>
                <a:gd name="connsiteY628" fmla="*/ 643688 h 1152527"/>
                <a:gd name="connsiteX629" fmla="*/ 1837189 w 5573920"/>
                <a:gd name="connsiteY629" fmla="*/ 634655 h 1152527"/>
                <a:gd name="connsiteX630" fmla="*/ 1842220 w 5573920"/>
                <a:gd name="connsiteY630" fmla="*/ 625621 h 1152527"/>
                <a:gd name="connsiteX631" fmla="*/ 1842220 w 5573920"/>
                <a:gd name="connsiteY631" fmla="*/ 405811 h 1152527"/>
                <a:gd name="connsiteX632" fmla="*/ 1858316 w 5573920"/>
                <a:gd name="connsiteY632" fmla="*/ 405811 h 1152527"/>
                <a:gd name="connsiteX633" fmla="*/ 1858316 w 5573920"/>
                <a:gd name="connsiteY633" fmla="*/ 994983 h 1152527"/>
                <a:gd name="connsiteX634" fmla="*/ 1863346 w 5573920"/>
                <a:gd name="connsiteY634" fmla="*/ 1011042 h 1152527"/>
                <a:gd name="connsiteX635" fmla="*/ 1869383 w 5573920"/>
                <a:gd name="connsiteY635" fmla="*/ 1018068 h 1152527"/>
                <a:gd name="connsiteX636" fmla="*/ 1878437 w 5573920"/>
                <a:gd name="connsiteY636" fmla="*/ 1025093 h 1152527"/>
                <a:gd name="connsiteX637" fmla="*/ 1885479 w 5573920"/>
                <a:gd name="connsiteY637" fmla="*/ 1028105 h 1152527"/>
                <a:gd name="connsiteX638" fmla="*/ 1897552 w 5573920"/>
                <a:gd name="connsiteY638" fmla="*/ 1030112 h 1152527"/>
                <a:gd name="connsiteX639" fmla="*/ 1910630 w 5573920"/>
                <a:gd name="connsiteY639" fmla="*/ 1030112 h 1152527"/>
                <a:gd name="connsiteX640" fmla="*/ 1922703 w 5573920"/>
                <a:gd name="connsiteY640" fmla="*/ 1026097 h 1152527"/>
                <a:gd name="connsiteX641" fmla="*/ 1931757 w 5573920"/>
                <a:gd name="connsiteY641" fmla="*/ 1018068 h 1152527"/>
                <a:gd name="connsiteX642" fmla="*/ 1938800 w 5573920"/>
                <a:gd name="connsiteY642" fmla="*/ 1010038 h 1152527"/>
                <a:gd name="connsiteX643" fmla="*/ 1942824 w 5573920"/>
                <a:gd name="connsiteY643" fmla="*/ 998997 h 1152527"/>
                <a:gd name="connsiteX644" fmla="*/ 1943830 w 5573920"/>
                <a:gd name="connsiteY644" fmla="*/ 988960 h 1152527"/>
                <a:gd name="connsiteX645" fmla="*/ 1942824 w 5573920"/>
                <a:gd name="connsiteY645" fmla="*/ 645695 h 1152527"/>
                <a:gd name="connsiteX646" fmla="*/ 1958920 w 5573920"/>
                <a:gd name="connsiteY646" fmla="*/ 646699 h 1152527"/>
                <a:gd name="connsiteX647" fmla="*/ 1958920 w 5573920"/>
                <a:gd name="connsiteY647" fmla="*/ 988960 h 1152527"/>
                <a:gd name="connsiteX648" fmla="*/ 1960932 w 5573920"/>
                <a:gd name="connsiteY648" fmla="*/ 1003012 h 1152527"/>
                <a:gd name="connsiteX649" fmla="*/ 1964957 w 5573920"/>
                <a:gd name="connsiteY649" fmla="*/ 1012045 h 1152527"/>
                <a:gd name="connsiteX650" fmla="*/ 1970993 w 5573920"/>
                <a:gd name="connsiteY650" fmla="*/ 1019071 h 1152527"/>
                <a:gd name="connsiteX651" fmla="*/ 1980047 w 5573920"/>
                <a:gd name="connsiteY651" fmla="*/ 1026097 h 1152527"/>
                <a:gd name="connsiteX652" fmla="*/ 1991114 w 5573920"/>
                <a:gd name="connsiteY652" fmla="*/ 1030112 h 1152527"/>
                <a:gd name="connsiteX653" fmla="*/ 2001174 w 5573920"/>
                <a:gd name="connsiteY653" fmla="*/ 1030112 h 1152527"/>
                <a:gd name="connsiteX654" fmla="*/ 2013246 w 5573920"/>
                <a:gd name="connsiteY654" fmla="*/ 1030112 h 1152527"/>
                <a:gd name="connsiteX655" fmla="*/ 2023307 w 5573920"/>
                <a:gd name="connsiteY655" fmla="*/ 1026097 h 1152527"/>
                <a:gd name="connsiteX656" fmla="*/ 2030349 w 5573920"/>
                <a:gd name="connsiteY656" fmla="*/ 1021079 h 1152527"/>
                <a:gd name="connsiteX657" fmla="*/ 2036385 w 5573920"/>
                <a:gd name="connsiteY657" fmla="*/ 1014053 h 1152527"/>
                <a:gd name="connsiteX658" fmla="*/ 2041416 w 5573920"/>
                <a:gd name="connsiteY658" fmla="*/ 1005020 h 1152527"/>
                <a:gd name="connsiteX659" fmla="*/ 2044434 w 5573920"/>
                <a:gd name="connsiteY659" fmla="*/ 992975 h 1152527"/>
                <a:gd name="connsiteX660" fmla="*/ 2044434 w 5573920"/>
                <a:gd name="connsiteY660" fmla="*/ 406815 h 1152527"/>
                <a:gd name="connsiteX661" fmla="*/ 2059524 w 5573920"/>
                <a:gd name="connsiteY661" fmla="*/ 406815 h 1152527"/>
                <a:gd name="connsiteX662" fmla="*/ 2058518 w 5573920"/>
                <a:gd name="connsiteY662" fmla="*/ 618595 h 1152527"/>
                <a:gd name="connsiteX663" fmla="*/ 2062542 w 5573920"/>
                <a:gd name="connsiteY663" fmla="*/ 632647 h 1152527"/>
                <a:gd name="connsiteX664" fmla="*/ 2069585 w 5573920"/>
                <a:gd name="connsiteY664" fmla="*/ 641681 h 1152527"/>
                <a:gd name="connsiteX665" fmla="*/ 2077633 w 5573920"/>
                <a:gd name="connsiteY665" fmla="*/ 646699 h 1152527"/>
                <a:gd name="connsiteX666" fmla="*/ 2086688 w 5573920"/>
                <a:gd name="connsiteY666" fmla="*/ 648706 h 1152527"/>
                <a:gd name="connsiteX667" fmla="*/ 2097754 w 5573920"/>
                <a:gd name="connsiteY667" fmla="*/ 648706 h 1152527"/>
                <a:gd name="connsiteX668" fmla="*/ 2107814 w 5573920"/>
                <a:gd name="connsiteY668" fmla="*/ 646699 h 1152527"/>
                <a:gd name="connsiteX669" fmla="*/ 2113851 w 5573920"/>
                <a:gd name="connsiteY669" fmla="*/ 639673 h 1152527"/>
                <a:gd name="connsiteX670" fmla="*/ 2120893 w 5573920"/>
                <a:gd name="connsiteY670" fmla="*/ 631644 h 1152527"/>
                <a:gd name="connsiteX671" fmla="*/ 2123911 w 5573920"/>
                <a:gd name="connsiteY671" fmla="*/ 618595 h 1152527"/>
                <a:gd name="connsiteX672" fmla="*/ 2123911 w 5573920"/>
                <a:gd name="connsiteY672" fmla="*/ 383730 h 1152527"/>
                <a:gd name="connsiteX673" fmla="*/ 2120893 w 5573920"/>
                <a:gd name="connsiteY673" fmla="*/ 361648 h 1152527"/>
                <a:gd name="connsiteX674" fmla="*/ 2114857 w 5573920"/>
                <a:gd name="connsiteY674" fmla="*/ 346593 h 1152527"/>
                <a:gd name="connsiteX675" fmla="*/ 2103790 w 5573920"/>
                <a:gd name="connsiteY675" fmla="*/ 326519 h 1152527"/>
                <a:gd name="connsiteX676" fmla="*/ 2092724 w 5573920"/>
                <a:gd name="connsiteY676" fmla="*/ 314475 h 1152527"/>
                <a:gd name="connsiteX677" fmla="*/ 2078639 w 5573920"/>
                <a:gd name="connsiteY677" fmla="*/ 303434 h 1152527"/>
                <a:gd name="connsiteX678" fmla="*/ 2065561 w 5573920"/>
                <a:gd name="connsiteY678" fmla="*/ 296408 h 1152527"/>
                <a:gd name="connsiteX679" fmla="*/ 2047452 w 5573920"/>
                <a:gd name="connsiteY679" fmla="*/ 290386 h 1152527"/>
                <a:gd name="connsiteX680" fmla="*/ 836087 w 5573920"/>
                <a:gd name="connsiteY680" fmla="*/ 122415 h 1152527"/>
                <a:gd name="connsiteX681" fmla="*/ 763229 w 5573920"/>
                <a:gd name="connsiteY681" fmla="*/ 195274 h 1152527"/>
                <a:gd name="connsiteX682" fmla="*/ 836087 w 5573920"/>
                <a:gd name="connsiteY682" fmla="*/ 268133 h 1152527"/>
                <a:gd name="connsiteX683" fmla="*/ 908946 w 5573920"/>
                <a:gd name="connsiteY683" fmla="*/ 195274 h 1152527"/>
                <a:gd name="connsiteX684" fmla="*/ 887986 w 5573920"/>
                <a:gd name="connsiteY684" fmla="*/ 143375 h 1152527"/>
                <a:gd name="connsiteX685" fmla="*/ 836087 w 5573920"/>
                <a:gd name="connsiteY685" fmla="*/ 122415 h 1152527"/>
                <a:gd name="connsiteX686" fmla="*/ 278695 w 5573920"/>
                <a:gd name="connsiteY686" fmla="*/ 122415 h 1152527"/>
                <a:gd name="connsiteX687" fmla="*/ 205837 w 5573920"/>
                <a:gd name="connsiteY687" fmla="*/ 195274 h 1152527"/>
                <a:gd name="connsiteX688" fmla="*/ 278695 w 5573920"/>
                <a:gd name="connsiteY688" fmla="*/ 268133 h 1152527"/>
                <a:gd name="connsiteX689" fmla="*/ 351554 w 5573920"/>
                <a:gd name="connsiteY689" fmla="*/ 195274 h 1152527"/>
                <a:gd name="connsiteX690" fmla="*/ 330594 w 5573920"/>
                <a:gd name="connsiteY690" fmla="*/ 143375 h 1152527"/>
                <a:gd name="connsiteX691" fmla="*/ 278695 w 5573920"/>
                <a:gd name="connsiteY691" fmla="*/ 122415 h 1152527"/>
                <a:gd name="connsiteX692" fmla="*/ 1393479 w 5573920"/>
                <a:gd name="connsiteY692" fmla="*/ 122414 h 1152527"/>
                <a:gd name="connsiteX693" fmla="*/ 1320621 w 5573920"/>
                <a:gd name="connsiteY693" fmla="*/ 195273 h 1152527"/>
                <a:gd name="connsiteX694" fmla="*/ 1393479 w 5573920"/>
                <a:gd name="connsiteY694" fmla="*/ 268132 h 1152527"/>
                <a:gd name="connsiteX695" fmla="*/ 1466338 w 5573920"/>
                <a:gd name="connsiteY695" fmla="*/ 195273 h 1152527"/>
                <a:gd name="connsiteX696" fmla="*/ 1445378 w 5573920"/>
                <a:gd name="connsiteY696" fmla="*/ 143374 h 1152527"/>
                <a:gd name="connsiteX697" fmla="*/ 1393479 w 5573920"/>
                <a:gd name="connsiteY697" fmla="*/ 122414 h 1152527"/>
                <a:gd name="connsiteX698" fmla="*/ 5295224 w 5573920"/>
                <a:gd name="connsiteY698" fmla="*/ 122413 h 1152527"/>
                <a:gd name="connsiteX699" fmla="*/ 5222365 w 5573920"/>
                <a:gd name="connsiteY699" fmla="*/ 195272 h 1152527"/>
                <a:gd name="connsiteX700" fmla="*/ 5295224 w 5573920"/>
                <a:gd name="connsiteY700" fmla="*/ 268131 h 1152527"/>
                <a:gd name="connsiteX701" fmla="*/ 5368082 w 5573920"/>
                <a:gd name="connsiteY701" fmla="*/ 195272 h 1152527"/>
                <a:gd name="connsiteX702" fmla="*/ 5347123 w 5573920"/>
                <a:gd name="connsiteY702" fmla="*/ 143373 h 1152527"/>
                <a:gd name="connsiteX703" fmla="*/ 5295224 w 5573920"/>
                <a:gd name="connsiteY703" fmla="*/ 122413 h 1152527"/>
                <a:gd name="connsiteX704" fmla="*/ 4737831 w 5573920"/>
                <a:gd name="connsiteY704" fmla="*/ 122413 h 1152527"/>
                <a:gd name="connsiteX705" fmla="*/ 4664972 w 5573920"/>
                <a:gd name="connsiteY705" fmla="*/ 195272 h 1152527"/>
                <a:gd name="connsiteX706" fmla="*/ 4737831 w 5573920"/>
                <a:gd name="connsiteY706" fmla="*/ 268131 h 1152527"/>
                <a:gd name="connsiteX707" fmla="*/ 4810690 w 5573920"/>
                <a:gd name="connsiteY707" fmla="*/ 195272 h 1152527"/>
                <a:gd name="connsiteX708" fmla="*/ 4789730 w 5573920"/>
                <a:gd name="connsiteY708" fmla="*/ 143373 h 1152527"/>
                <a:gd name="connsiteX709" fmla="*/ 4737831 w 5573920"/>
                <a:gd name="connsiteY709" fmla="*/ 122413 h 1152527"/>
                <a:gd name="connsiteX710" fmla="*/ 4180439 w 5573920"/>
                <a:gd name="connsiteY710" fmla="*/ 122413 h 1152527"/>
                <a:gd name="connsiteX711" fmla="*/ 4107580 w 5573920"/>
                <a:gd name="connsiteY711" fmla="*/ 195272 h 1152527"/>
                <a:gd name="connsiteX712" fmla="*/ 4180439 w 5573920"/>
                <a:gd name="connsiteY712" fmla="*/ 268131 h 1152527"/>
                <a:gd name="connsiteX713" fmla="*/ 4253298 w 5573920"/>
                <a:gd name="connsiteY713" fmla="*/ 195272 h 1152527"/>
                <a:gd name="connsiteX714" fmla="*/ 4232338 w 5573920"/>
                <a:gd name="connsiteY714" fmla="*/ 143373 h 1152527"/>
                <a:gd name="connsiteX715" fmla="*/ 4180439 w 5573920"/>
                <a:gd name="connsiteY715" fmla="*/ 122413 h 1152527"/>
                <a:gd name="connsiteX716" fmla="*/ 3623047 w 5573920"/>
                <a:gd name="connsiteY716" fmla="*/ 122413 h 1152527"/>
                <a:gd name="connsiteX717" fmla="*/ 3550188 w 5573920"/>
                <a:gd name="connsiteY717" fmla="*/ 195272 h 1152527"/>
                <a:gd name="connsiteX718" fmla="*/ 3623047 w 5573920"/>
                <a:gd name="connsiteY718" fmla="*/ 268131 h 1152527"/>
                <a:gd name="connsiteX719" fmla="*/ 3695906 w 5573920"/>
                <a:gd name="connsiteY719" fmla="*/ 195272 h 1152527"/>
                <a:gd name="connsiteX720" fmla="*/ 3674946 w 5573920"/>
                <a:gd name="connsiteY720" fmla="*/ 143373 h 1152527"/>
                <a:gd name="connsiteX721" fmla="*/ 3623047 w 5573920"/>
                <a:gd name="connsiteY721" fmla="*/ 122413 h 1152527"/>
                <a:gd name="connsiteX722" fmla="*/ 3065655 w 5573920"/>
                <a:gd name="connsiteY722" fmla="*/ 122413 h 1152527"/>
                <a:gd name="connsiteX723" fmla="*/ 2992796 w 5573920"/>
                <a:gd name="connsiteY723" fmla="*/ 195272 h 1152527"/>
                <a:gd name="connsiteX724" fmla="*/ 3065655 w 5573920"/>
                <a:gd name="connsiteY724" fmla="*/ 268131 h 1152527"/>
                <a:gd name="connsiteX725" fmla="*/ 3138514 w 5573920"/>
                <a:gd name="connsiteY725" fmla="*/ 195272 h 1152527"/>
                <a:gd name="connsiteX726" fmla="*/ 3117554 w 5573920"/>
                <a:gd name="connsiteY726" fmla="*/ 143373 h 1152527"/>
                <a:gd name="connsiteX727" fmla="*/ 3065655 w 5573920"/>
                <a:gd name="connsiteY727" fmla="*/ 122413 h 1152527"/>
                <a:gd name="connsiteX728" fmla="*/ 2508263 w 5573920"/>
                <a:gd name="connsiteY728" fmla="*/ 122413 h 1152527"/>
                <a:gd name="connsiteX729" fmla="*/ 2435404 w 5573920"/>
                <a:gd name="connsiteY729" fmla="*/ 195272 h 1152527"/>
                <a:gd name="connsiteX730" fmla="*/ 2508263 w 5573920"/>
                <a:gd name="connsiteY730" fmla="*/ 268131 h 1152527"/>
                <a:gd name="connsiteX731" fmla="*/ 2581122 w 5573920"/>
                <a:gd name="connsiteY731" fmla="*/ 195272 h 1152527"/>
                <a:gd name="connsiteX732" fmla="*/ 2560162 w 5573920"/>
                <a:gd name="connsiteY732" fmla="*/ 143373 h 1152527"/>
                <a:gd name="connsiteX733" fmla="*/ 2508263 w 5573920"/>
                <a:gd name="connsiteY733" fmla="*/ 122413 h 1152527"/>
                <a:gd name="connsiteX734" fmla="*/ 1950871 w 5573920"/>
                <a:gd name="connsiteY734" fmla="*/ 122413 h 1152527"/>
                <a:gd name="connsiteX735" fmla="*/ 1878012 w 5573920"/>
                <a:gd name="connsiteY735" fmla="*/ 195272 h 1152527"/>
                <a:gd name="connsiteX736" fmla="*/ 1950871 w 5573920"/>
                <a:gd name="connsiteY736" fmla="*/ 268131 h 1152527"/>
                <a:gd name="connsiteX737" fmla="*/ 2023730 w 5573920"/>
                <a:gd name="connsiteY737" fmla="*/ 195272 h 1152527"/>
                <a:gd name="connsiteX738" fmla="*/ 2002770 w 5573920"/>
                <a:gd name="connsiteY738" fmla="*/ 143373 h 1152527"/>
                <a:gd name="connsiteX739" fmla="*/ 1950871 w 5573920"/>
                <a:gd name="connsiteY739" fmla="*/ 122413 h 1152527"/>
                <a:gd name="connsiteX740" fmla="*/ 1672176 w 5573920"/>
                <a:gd name="connsiteY740" fmla="*/ 0 h 1152527"/>
                <a:gd name="connsiteX741" fmla="*/ 2229568 w 5573920"/>
                <a:gd name="connsiteY741" fmla="*/ 0 h 1152527"/>
                <a:gd name="connsiteX742" fmla="*/ 2786960 w 5573920"/>
                <a:gd name="connsiteY742" fmla="*/ 0 h 1152527"/>
                <a:gd name="connsiteX743" fmla="*/ 3344352 w 5573920"/>
                <a:gd name="connsiteY743" fmla="*/ 0 h 1152527"/>
                <a:gd name="connsiteX744" fmla="*/ 3901744 w 5573920"/>
                <a:gd name="connsiteY744" fmla="*/ 0 h 1152527"/>
                <a:gd name="connsiteX745" fmla="*/ 4459136 w 5573920"/>
                <a:gd name="connsiteY745" fmla="*/ 0 h 1152527"/>
                <a:gd name="connsiteX746" fmla="*/ 5016528 w 5573920"/>
                <a:gd name="connsiteY746" fmla="*/ 0 h 1152527"/>
                <a:gd name="connsiteX747" fmla="*/ 5573920 w 5573920"/>
                <a:gd name="connsiteY747" fmla="*/ 0 h 1152527"/>
                <a:gd name="connsiteX748" fmla="*/ 5573920 w 5573920"/>
                <a:gd name="connsiteY748" fmla="*/ 1152525 h 1152527"/>
                <a:gd name="connsiteX749" fmla="*/ 5016528 w 5573920"/>
                <a:gd name="connsiteY749" fmla="*/ 1152525 h 1152527"/>
                <a:gd name="connsiteX750" fmla="*/ 4459136 w 5573920"/>
                <a:gd name="connsiteY750" fmla="*/ 1152525 h 1152527"/>
                <a:gd name="connsiteX751" fmla="*/ 3901744 w 5573920"/>
                <a:gd name="connsiteY751" fmla="*/ 1152525 h 1152527"/>
                <a:gd name="connsiteX752" fmla="*/ 3344352 w 5573920"/>
                <a:gd name="connsiteY752" fmla="*/ 1152525 h 1152527"/>
                <a:gd name="connsiteX753" fmla="*/ 2786960 w 5573920"/>
                <a:gd name="connsiteY753" fmla="*/ 1152525 h 1152527"/>
                <a:gd name="connsiteX754" fmla="*/ 2229568 w 5573920"/>
                <a:gd name="connsiteY754" fmla="*/ 1152525 h 1152527"/>
                <a:gd name="connsiteX755" fmla="*/ 1672176 w 5573920"/>
                <a:gd name="connsiteY755" fmla="*/ 1152525 h 1152527"/>
                <a:gd name="connsiteX756" fmla="*/ 1672176 w 5573920"/>
                <a:gd name="connsiteY756" fmla="*/ 1152526 h 1152527"/>
                <a:gd name="connsiteX757" fmla="*/ 1114784 w 5573920"/>
                <a:gd name="connsiteY757" fmla="*/ 1152526 h 1152527"/>
                <a:gd name="connsiteX758" fmla="*/ 1114784 w 5573920"/>
                <a:gd name="connsiteY758" fmla="*/ 1152527 h 1152527"/>
                <a:gd name="connsiteX759" fmla="*/ 557392 w 5573920"/>
                <a:gd name="connsiteY759" fmla="*/ 1152527 h 1152527"/>
                <a:gd name="connsiteX760" fmla="*/ 0 w 5573920"/>
                <a:gd name="connsiteY760" fmla="*/ 1152527 h 1152527"/>
                <a:gd name="connsiteX761" fmla="*/ 0 w 5573920"/>
                <a:gd name="connsiteY761" fmla="*/ 2 h 1152527"/>
                <a:gd name="connsiteX762" fmla="*/ 557392 w 5573920"/>
                <a:gd name="connsiteY762" fmla="*/ 2 h 1152527"/>
                <a:gd name="connsiteX763" fmla="*/ 1114784 w 5573920"/>
                <a:gd name="connsiteY763" fmla="*/ 2 h 1152527"/>
                <a:gd name="connsiteX764" fmla="*/ 1114784 w 5573920"/>
                <a:gd name="connsiteY764" fmla="*/ 1 h 1152527"/>
                <a:gd name="connsiteX765" fmla="*/ 1672176 w 5573920"/>
                <a:gd name="connsiteY765" fmla="*/ 1 h 115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</a:cxnLst>
              <a:rect l="l" t="t" r="r" b="b"/>
              <a:pathLst>
                <a:path w="5573920" h="1152527">
                  <a:moveTo>
                    <a:pt x="919590" y="289384"/>
                  </a:moveTo>
                  <a:lnTo>
                    <a:pt x="751581" y="290388"/>
                  </a:lnTo>
                  <a:lnTo>
                    <a:pt x="729448" y="293399"/>
                  </a:lnTo>
                  <a:lnTo>
                    <a:pt x="710333" y="301429"/>
                  </a:lnTo>
                  <a:lnTo>
                    <a:pt x="698260" y="310462"/>
                  </a:lnTo>
                  <a:lnTo>
                    <a:pt x="689206" y="320499"/>
                  </a:lnTo>
                  <a:lnTo>
                    <a:pt x="680152" y="330536"/>
                  </a:lnTo>
                  <a:lnTo>
                    <a:pt x="671097" y="347599"/>
                  </a:lnTo>
                  <a:lnTo>
                    <a:pt x="666067" y="363658"/>
                  </a:lnTo>
                  <a:lnTo>
                    <a:pt x="664055" y="379717"/>
                  </a:lnTo>
                  <a:lnTo>
                    <a:pt x="663049" y="617594"/>
                  </a:lnTo>
                  <a:lnTo>
                    <a:pt x="666067" y="630642"/>
                  </a:lnTo>
                  <a:lnTo>
                    <a:pt x="672103" y="639675"/>
                  </a:lnTo>
                  <a:lnTo>
                    <a:pt x="681158" y="646701"/>
                  </a:lnTo>
                  <a:lnTo>
                    <a:pt x="691218" y="648708"/>
                  </a:lnTo>
                  <a:lnTo>
                    <a:pt x="703291" y="648708"/>
                  </a:lnTo>
                  <a:lnTo>
                    <a:pt x="716369" y="643690"/>
                  </a:lnTo>
                  <a:lnTo>
                    <a:pt x="722405" y="634657"/>
                  </a:lnTo>
                  <a:lnTo>
                    <a:pt x="727436" y="625623"/>
                  </a:lnTo>
                  <a:lnTo>
                    <a:pt x="727436" y="405813"/>
                  </a:lnTo>
                  <a:lnTo>
                    <a:pt x="743532" y="405813"/>
                  </a:lnTo>
                  <a:lnTo>
                    <a:pt x="743532" y="994985"/>
                  </a:lnTo>
                  <a:lnTo>
                    <a:pt x="748563" y="1011044"/>
                  </a:lnTo>
                  <a:lnTo>
                    <a:pt x="754599" y="1018070"/>
                  </a:lnTo>
                  <a:lnTo>
                    <a:pt x="763653" y="1025095"/>
                  </a:lnTo>
                  <a:lnTo>
                    <a:pt x="770695" y="1028107"/>
                  </a:lnTo>
                  <a:lnTo>
                    <a:pt x="782768" y="1030114"/>
                  </a:lnTo>
                  <a:lnTo>
                    <a:pt x="795846" y="1030114"/>
                  </a:lnTo>
                  <a:lnTo>
                    <a:pt x="807919" y="1026099"/>
                  </a:lnTo>
                  <a:lnTo>
                    <a:pt x="816973" y="1018070"/>
                  </a:lnTo>
                  <a:lnTo>
                    <a:pt x="824016" y="1010040"/>
                  </a:lnTo>
                  <a:lnTo>
                    <a:pt x="828040" y="998999"/>
                  </a:lnTo>
                  <a:lnTo>
                    <a:pt x="829046" y="988962"/>
                  </a:lnTo>
                  <a:lnTo>
                    <a:pt x="828040" y="645697"/>
                  </a:lnTo>
                  <a:lnTo>
                    <a:pt x="844136" y="646701"/>
                  </a:lnTo>
                  <a:lnTo>
                    <a:pt x="844136" y="988962"/>
                  </a:lnTo>
                  <a:lnTo>
                    <a:pt x="846149" y="1003014"/>
                  </a:lnTo>
                  <a:lnTo>
                    <a:pt x="850173" y="1012047"/>
                  </a:lnTo>
                  <a:lnTo>
                    <a:pt x="856209" y="1019073"/>
                  </a:lnTo>
                  <a:lnTo>
                    <a:pt x="865263" y="1026099"/>
                  </a:lnTo>
                  <a:lnTo>
                    <a:pt x="876330" y="1030114"/>
                  </a:lnTo>
                  <a:lnTo>
                    <a:pt x="886390" y="1030114"/>
                  </a:lnTo>
                  <a:lnTo>
                    <a:pt x="898463" y="1030114"/>
                  </a:lnTo>
                  <a:lnTo>
                    <a:pt x="908523" y="1026099"/>
                  </a:lnTo>
                  <a:lnTo>
                    <a:pt x="915565" y="1021081"/>
                  </a:lnTo>
                  <a:lnTo>
                    <a:pt x="921602" y="1014055"/>
                  </a:lnTo>
                  <a:lnTo>
                    <a:pt x="926632" y="1005022"/>
                  </a:lnTo>
                  <a:lnTo>
                    <a:pt x="929650" y="992977"/>
                  </a:lnTo>
                  <a:lnTo>
                    <a:pt x="929650" y="406817"/>
                  </a:lnTo>
                  <a:lnTo>
                    <a:pt x="944741" y="406817"/>
                  </a:lnTo>
                  <a:lnTo>
                    <a:pt x="943734" y="618597"/>
                  </a:lnTo>
                  <a:lnTo>
                    <a:pt x="947759" y="632649"/>
                  </a:lnTo>
                  <a:lnTo>
                    <a:pt x="954801" y="641683"/>
                  </a:lnTo>
                  <a:lnTo>
                    <a:pt x="962849" y="646701"/>
                  </a:lnTo>
                  <a:lnTo>
                    <a:pt x="971904" y="648708"/>
                  </a:lnTo>
                  <a:lnTo>
                    <a:pt x="982970" y="648708"/>
                  </a:lnTo>
                  <a:lnTo>
                    <a:pt x="993031" y="646701"/>
                  </a:lnTo>
                  <a:lnTo>
                    <a:pt x="999067" y="639675"/>
                  </a:lnTo>
                  <a:lnTo>
                    <a:pt x="1006109" y="631646"/>
                  </a:lnTo>
                  <a:lnTo>
                    <a:pt x="1009127" y="618597"/>
                  </a:lnTo>
                  <a:lnTo>
                    <a:pt x="1009127" y="383732"/>
                  </a:lnTo>
                  <a:lnTo>
                    <a:pt x="1006109" y="361650"/>
                  </a:lnTo>
                  <a:lnTo>
                    <a:pt x="1000073" y="346595"/>
                  </a:lnTo>
                  <a:lnTo>
                    <a:pt x="989006" y="326521"/>
                  </a:lnTo>
                  <a:lnTo>
                    <a:pt x="977940" y="314477"/>
                  </a:lnTo>
                  <a:lnTo>
                    <a:pt x="963855" y="303436"/>
                  </a:lnTo>
                  <a:lnTo>
                    <a:pt x="950777" y="296410"/>
                  </a:lnTo>
                  <a:lnTo>
                    <a:pt x="932668" y="290388"/>
                  </a:lnTo>
                  <a:close/>
                  <a:moveTo>
                    <a:pt x="362198" y="289384"/>
                  </a:moveTo>
                  <a:lnTo>
                    <a:pt x="194189" y="290388"/>
                  </a:lnTo>
                  <a:lnTo>
                    <a:pt x="172056" y="293399"/>
                  </a:lnTo>
                  <a:lnTo>
                    <a:pt x="152941" y="301429"/>
                  </a:lnTo>
                  <a:lnTo>
                    <a:pt x="140868" y="310462"/>
                  </a:lnTo>
                  <a:lnTo>
                    <a:pt x="131814" y="320499"/>
                  </a:lnTo>
                  <a:lnTo>
                    <a:pt x="122760" y="330536"/>
                  </a:lnTo>
                  <a:lnTo>
                    <a:pt x="113705" y="347599"/>
                  </a:lnTo>
                  <a:lnTo>
                    <a:pt x="108675" y="363658"/>
                  </a:lnTo>
                  <a:lnTo>
                    <a:pt x="106663" y="379717"/>
                  </a:lnTo>
                  <a:lnTo>
                    <a:pt x="105657" y="617594"/>
                  </a:lnTo>
                  <a:lnTo>
                    <a:pt x="108675" y="630642"/>
                  </a:lnTo>
                  <a:lnTo>
                    <a:pt x="114711" y="639675"/>
                  </a:lnTo>
                  <a:lnTo>
                    <a:pt x="123766" y="646701"/>
                  </a:lnTo>
                  <a:lnTo>
                    <a:pt x="133826" y="648708"/>
                  </a:lnTo>
                  <a:lnTo>
                    <a:pt x="145899" y="648708"/>
                  </a:lnTo>
                  <a:lnTo>
                    <a:pt x="158977" y="643690"/>
                  </a:lnTo>
                  <a:lnTo>
                    <a:pt x="165013" y="634657"/>
                  </a:lnTo>
                  <a:lnTo>
                    <a:pt x="170044" y="625623"/>
                  </a:lnTo>
                  <a:lnTo>
                    <a:pt x="170044" y="405813"/>
                  </a:lnTo>
                  <a:lnTo>
                    <a:pt x="186140" y="405813"/>
                  </a:lnTo>
                  <a:lnTo>
                    <a:pt x="186140" y="994985"/>
                  </a:lnTo>
                  <a:lnTo>
                    <a:pt x="191171" y="1011044"/>
                  </a:lnTo>
                  <a:lnTo>
                    <a:pt x="197207" y="1018070"/>
                  </a:lnTo>
                  <a:lnTo>
                    <a:pt x="206261" y="1025095"/>
                  </a:lnTo>
                  <a:lnTo>
                    <a:pt x="213303" y="1028107"/>
                  </a:lnTo>
                  <a:lnTo>
                    <a:pt x="225376" y="1030114"/>
                  </a:lnTo>
                  <a:lnTo>
                    <a:pt x="238454" y="1030114"/>
                  </a:lnTo>
                  <a:lnTo>
                    <a:pt x="250527" y="1026099"/>
                  </a:lnTo>
                  <a:lnTo>
                    <a:pt x="259581" y="1018070"/>
                  </a:lnTo>
                  <a:lnTo>
                    <a:pt x="266624" y="1010040"/>
                  </a:lnTo>
                  <a:lnTo>
                    <a:pt x="270648" y="998999"/>
                  </a:lnTo>
                  <a:lnTo>
                    <a:pt x="271654" y="988962"/>
                  </a:lnTo>
                  <a:lnTo>
                    <a:pt x="270648" y="645697"/>
                  </a:lnTo>
                  <a:lnTo>
                    <a:pt x="286744" y="646701"/>
                  </a:lnTo>
                  <a:lnTo>
                    <a:pt x="286744" y="988962"/>
                  </a:lnTo>
                  <a:lnTo>
                    <a:pt x="288757" y="1003014"/>
                  </a:lnTo>
                  <a:lnTo>
                    <a:pt x="292781" y="1012047"/>
                  </a:lnTo>
                  <a:lnTo>
                    <a:pt x="298817" y="1019073"/>
                  </a:lnTo>
                  <a:lnTo>
                    <a:pt x="307871" y="1026099"/>
                  </a:lnTo>
                  <a:lnTo>
                    <a:pt x="318938" y="1030114"/>
                  </a:lnTo>
                  <a:lnTo>
                    <a:pt x="328998" y="1030114"/>
                  </a:lnTo>
                  <a:lnTo>
                    <a:pt x="341071" y="1030114"/>
                  </a:lnTo>
                  <a:lnTo>
                    <a:pt x="351131" y="1026099"/>
                  </a:lnTo>
                  <a:lnTo>
                    <a:pt x="358173" y="1021081"/>
                  </a:lnTo>
                  <a:lnTo>
                    <a:pt x="364210" y="1014055"/>
                  </a:lnTo>
                  <a:lnTo>
                    <a:pt x="369240" y="1005022"/>
                  </a:lnTo>
                  <a:lnTo>
                    <a:pt x="372258" y="992977"/>
                  </a:lnTo>
                  <a:lnTo>
                    <a:pt x="372258" y="406817"/>
                  </a:lnTo>
                  <a:lnTo>
                    <a:pt x="387349" y="406817"/>
                  </a:lnTo>
                  <a:lnTo>
                    <a:pt x="386342" y="618597"/>
                  </a:lnTo>
                  <a:lnTo>
                    <a:pt x="390367" y="632649"/>
                  </a:lnTo>
                  <a:lnTo>
                    <a:pt x="397409" y="641683"/>
                  </a:lnTo>
                  <a:lnTo>
                    <a:pt x="405457" y="646701"/>
                  </a:lnTo>
                  <a:lnTo>
                    <a:pt x="414512" y="648708"/>
                  </a:lnTo>
                  <a:lnTo>
                    <a:pt x="425578" y="648708"/>
                  </a:lnTo>
                  <a:lnTo>
                    <a:pt x="435639" y="646701"/>
                  </a:lnTo>
                  <a:lnTo>
                    <a:pt x="441675" y="639675"/>
                  </a:lnTo>
                  <a:lnTo>
                    <a:pt x="448717" y="631646"/>
                  </a:lnTo>
                  <a:lnTo>
                    <a:pt x="451735" y="618597"/>
                  </a:lnTo>
                  <a:lnTo>
                    <a:pt x="451735" y="383732"/>
                  </a:lnTo>
                  <a:lnTo>
                    <a:pt x="448717" y="361650"/>
                  </a:lnTo>
                  <a:lnTo>
                    <a:pt x="442681" y="346595"/>
                  </a:lnTo>
                  <a:lnTo>
                    <a:pt x="431614" y="326521"/>
                  </a:lnTo>
                  <a:lnTo>
                    <a:pt x="420548" y="314477"/>
                  </a:lnTo>
                  <a:lnTo>
                    <a:pt x="406463" y="303436"/>
                  </a:lnTo>
                  <a:lnTo>
                    <a:pt x="393385" y="296410"/>
                  </a:lnTo>
                  <a:lnTo>
                    <a:pt x="375276" y="290388"/>
                  </a:lnTo>
                  <a:close/>
                  <a:moveTo>
                    <a:pt x="1476982" y="289383"/>
                  </a:moveTo>
                  <a:lnTo>
                    <a:pt x="1308973" y="290387"/>
                  </a:lnTo>
                  <a:lnTo>
                    <a:pt x="1286840" y="293398"/>
                  </a:lnTo>
                  <a:lnTo>
                    <a:pt x="1267725" y="301428"/>
                  </a:lnTo>
                  <a:lnTo>
                    <a:pt x="1255652" y="310461"/>
                  </a:lnTo>
                  <a:lnTo>
                    <a:pt x="1246598" y="320498"/>
                  </a:lnTo>
                  <a:lnTo>
                    <a:pt x="1237544" y="330535"/>
                  </a:lnTo>
                  <a:lnTo>
                    <a:pt x="1228489" y="347598"/>
                  </a:lnTo>
                  <a:lnTo>
                    <a:pt x="1223459" y="363657"/>
                  </a:lnTo>
                  <a:lnTo>
                    <a:pt x="1221447" y="379716"/>
                  </a:lnTo>
                  <a:lnTo>
                    <a:pt x="1220441" y="617593"/>
                  </a:lnTo>
                  <a:lnTo>
                    <a:pt x="1223459" y="630641"/>
                  </a:lnTo>
                  <a:lnTo>
                    <a:pt x="1229495" y="639674"/>
                  </a:lnTo>
                  <a:lnTo>
                    <a:pt x="1238550" y="646700"/>
                  </a:lnTo>
                  <a:lnTo>
                    <a:pt x="1248610" y="648707"/>
                  </a:lnTo>
                  <a:lnTo>
                    <a:pt x="1260683" y="648707"/>
                  </a:lnTo>
                  <a:lnTo>
                    <a:pt x="1273761" y="643689"/>
                  </a:lnTo>
                  <a:lnTo>
                    <a:pt x="1279797" y="634656"/>
                  </a:lnTo>
                  <a:lnTo>
                    <a:pt x="1284828" y="625622"/>
                  </a:lnTo>
                  <a:lnTo>
                    <a:pt x="1284828" y="405812"/>
                  </a:lnTo>
                  <a:lnTo>
                    <a:pt x="1300924" y="405812"/>
                  </a:lnTo>
                  <a:lnTo>
                    <a:pt x="1300924" y="994984"/>
                  </a:lnTo>
                  <a:lnTo>
                    <a:pt x="1305955" y="1011043"/>
                  </a:lnTo>
                  <a:lnTo>
                    <a:pt x="1311991" y="1018069"/>
                  </a:lnTo>
                  <a:lnTo>
                    <a:pt x="1321045" y="1025094"/>
                  </a:lnTo>
                  <a:lnTo>
                    <a:pt x="1328087" y="1028106"/>
                  </a:lnTo>
                  <a:lnTo>
                    <a:pt x="1340160" y="1030113"/>
                  </a:lnTo>
                  <a:lnTo>
                    <a:pt x="1353238" y="1030113"/>
                  </a:lnTo>
                  <a:lnTo>
                    <a:pt x="1365311" y="1026098"/>
                  </a:lnTo>
                  <a:lnTo>
                    <a:pt x="1374365" y="1018069"/>
                  </a:lnTo>
                  <a:lnTo>
                    <a:pt x="1381408" y="1010039"/>
                  </a:lnTo>
                  <a:lnTo>
                    <a:pt x="1385432" y="998998"/>
                  </a:lnTo>
                  <a:lnTo>
                    <a:pt x="1386438" y="988961"/>
                  </a:lnTo>
                  <a:lnTo>
                    <a:pt x="1385432" y="645696"/>
                  </a:lnTo>
                  <a:lnTo>
                    <a:pt x="1401528" y="646700"/>
                  </a:lnTo>
                  <a:lnTo>
                    <a:pt x="1401528" y="988961"/>
                  </a:lnTo>
                  <a:lnTo>
                    <a:pt x="1403541" y="1003013"/>
                  </a:lnTo>
                  <a:lnTo>
                    <a:pt x="1407565" y="1012046"/>
                  </a:lnTo>
                  <a:lnTo>
                    <a:pt x="1413601" y="1019072"/>
                  </a:lnTo>
                  <a:lnTo>
                    <a:pt x="1422655" y="1026098"/>
                  </a:lnTo>
                  <a:lnTo>
                    <a:pt x="1433722" y="1030113"/>
                  </a:lnTo>
                  <a:lnTo>
                    <a:pt x="1443782" y="1030113"/>
                  </a:lnTo>
                  <a:lnTo>
                    <a:pt x="1455855" y="1030113"/>
                  </a:lnTo>
                  <a:lnTo>
                    <a:pt x="1465915" y="1026098"/>
                  </a:lnTo>
                  <a:lnTo>
                    <a:pt x="1472957" y="1021080"/>
                  </a:lnTo>
                  <a:lnTo>
                    <a:pt x="1478994" y="1014054"/>
                  </a:lnTo>
                  <a:lnTo>
                    <a:pt x="1484024" y="1005021"/>
                  </a:lnTo>
                  <a:lnTo>
                    <a:pt x="1487042" y="992976"/>
                  </a:lnTo>
                  <a:lnTo>
                    <a:pt x="1487042" y="406816"/>
                  </a:lnTo>
                  <a:lnTo>
                    <a:pt x="1502133" y="406816"/>
                  </a:lnTo>
                  <a:lnTo>
                    <a:pt x="1501126" y="618596"/>
                  </a:lnTo>
                  <a:lnTo>
                    <a:pt x="1505151" y="632648"/>
                  </a:lnTo>
                  <a:lnTo>
                    <a:pt x="1512193" y="641682"/>
                  </a:lnTo>
                  <a:lnTo>
                    <a:pt x="1520241" y="646700"/>
                  </a:lnTo>
                  <a:lnTo>
                    <a:pt x="1529296" y="648707"/>
                  </a:lnTo>
                  <a:lnTo>
                    <a:pt x="1540362" y="648707"/>
                  </a:lnTo>
                  <a:lnTo>
                    <a:pt x="1550423" y="646700"/>
                  </a:lnTo>
                  <a:lnTo>
                    <a:pt x="1556459" y="639674"/>
                  </a:lnTo>
                  <a:lnTo>
                    <a:pt x="1563501" y="631645"/>
                  </a:lnTo>
                  <a:lnTo>
                    <a:pt x="1566519" y="618596"/>
                  </a:lnTo>
                  <a:lnTo>
                    <a:pt x="1566519" y="383731"/>
                  </a:lnTo>
                  <a:lnTo>
                    <a:pt x="1563501" y="361649"/>
                  </a:lnTo>
                  <a:lnTo>
                    <a:pt x="1557465" y="346594"/>
                  </a:lnTo>
                  <a:lnTo>
                    <a:pt x="1546398" y="326520"/>
                  </a:lnTo>
                  <a:lnTo>
                    <a:pt x="1535332" y="314476"/>
                  </a:lnTo>
                  <a:lnTo>
                    <a:pt x="1521247" y="303435"/>
                  </a:lnTo>
                  <a:lnTo>
                    <a:pt x="1508169" y="296409"/>
                  </a:lnTo>
                  <a:lnTo>
                    <a:pt x="1490060" y="290387"/>
                  </a:lnTo>
                  <a:close/>
                  <a:moveTo>
                    <a:pt x="5378726" y="289382"/>
                  </a:moveTo>
                  <a:lnTo>
                    <a:pt x="5210717" y="290386"/>
                  </a:lnTo>
                  <a:lnTo>
                    <a:pt x="5188584" y="293397"/>
                  </a:lnTo>
                  <a:lnTo>
                    <a:pt x="5169469" y="301427"/>
                  </a:lnTo>
                  <a:lnTo>
                    <a:pt x="5157397" y="310460"/>
                  </a:lnTo>
                  <a:lnTo>
                    <a:pt x="5148342" y="320497"/>
                  </a:lnTo>
                  <a:lnTo>
                    <a:pt x="5139288" y="330534"/>
                  </a:lnTo>
                  <a:lnTo>
                    <a:pt x="5130234" y="347597"/>
                  </a:lnTo>
                  <a:lnTo>
                    <a:pt x="5125204" y="363656"/>
                  </a:lnTo>
                  <a:lnTo>
                    <a:pt x="5123191" y="379715"/>
                  </a:lnTo>
                  <a:lnTo>
                    <a:pt x="5122185" y="617592"/>
                  </a:lnTo>
                  <a:lnTo>
                    <a:pt x="5125204" y="630640"/>
                  </a:lnTo>
                  <a:lnTo>
                    <a:pt x="5131240" y="639673"/>
                  </a:lnTo>
                  <a:lnTo>
                    <a:pt x="5140294" y="646699"/>
                  </a:lnTo>
                  <a:lnTo>
                    <a:pt x="5150354" y="648706"/>
                  </a:lnTo>
                  <a:lnTo>
                    <a:pt x="5162427" y="648706"/>
                  </a:lnTo>
                  <a:lnTo>
                    <a:pt x="5175506" y="643688"/>
                  </a:lnTo>
                  <a:lnTo>
                    <a:pt x="5181542" y="634655"/>
                  </a:lnTo>
                  <a:lnTo>
                    <a:pt x="5186572" y="625621"/>
                  </a:lnTo>
                  <a:lnTo>
                    <a:pt x="5186572" y="405811"/>
                  </a:lnTo>
                  <a:lnTo>
                    <a:pt x="5202669" y="405811"/>
                  </a:lnTo>
                  <a:lnTo>
                    <a:pt x="5202669" y="994983"/>
                  </a:lnTo>
                  <a:lnTo>
                    <a:pt x="5207699" y="1011042"/>
                  </a:lnTo>
                  <a:lnTo>
                    <a:pt x="5213735" y="1018068"/>
                  </a:lnTo>
                  <a:lnTo>
                    <a:pt x="5222789" y="1025093"/>
                  </a:lnTo>
                  <a:lnTo>
                    <a:pt x="5229832" y="1028105"/>
                  </a:lnTo>
                  <a:lnTo>
                    <a:pt x="5241904" y="1030112"/>
                  </a:lnTo>
                  <a:lnTo>
                    <a:pt x="5254983" y="1030112"/>
                  </a:lnTo>
                  <a:lnTo>
                    <a:pt x="5267055" y="1026097"/>
                  </a:lnTo>
                  <a:lnTo>
                    <a:pt x="5276110" y="1018068"/>
                  </a:lnTo>
                  <a:lnTo>
                    <a:pt x="5283152" y="1010038"/>
                  </a:lnTo>
                  <a:lnTo>
                    <a:pt x="5287176" y="998997"/>
                  </a:lnTo>
                  <a:lnTo>
                    <a:pt x="5288182" y="988960"/>
                  </a:lnTo>
                  <a:lnTo>
                    <a:pt x="5287176" y="645695"/>
                  </a:lnTo>
                  <a:lnTo>
                    <a:pt x="5303273" y="646699"/>
                  </a:lnTo>
                  <a:lnTo>
                    <a:pt x="5303273" y="988960"/>
                  </a:lnTo>
                  <a:lnTo>
                    <a:pt x="5305285" y="1003012"/>
                  </a:lnTo>
                  <a:lnTo>
                    <a:pt x="5309309" y="1012045"/>
                  </a:lnTo>
                  <a:lnTo>
                    <a:pt x="5315345" y="1019071"/>
                  </a:lnTo>
                  <a:lnTo>
                    <a:pt x="5324400" y="1026097"/>
                  </a:lnTo>
                  <a:lnTo>
                    <a:pt x="5335466" y="1030112"/>
                  </a:lnTo>
                  <a:lnTo>
                    <a:pt x="5345527" y="1030112"/>
                  </a:lnTo>
                  <a:lnTo>
                    <a:pt x="5357599" y="1030112"/>
                  </a:lnTo>
                  <a:lnTo>
                    <a:pt x="5367660" y="1026097"/>
                  </a:lnTo>
                  <a:lnTo>
                    <a:pt x="5374702" y="1021079"/>
                  </a:lnTo>
                  <a:lnTo>
                    <a:pt x="5380738" y="1014053"/>
                  </a:lnTo>
                  <a:lnTo>
                    <a:pt x="5385768" y="1005020"/>
                  </a:lnTo>
                  <a:lnTo>
                    <a:pt x="5388786" y="992975"/>
                  </a:lnTo>
                  <a:lnTo>
                    <a:pt x="5388786" y="406815"/>
                  </a:lnTo>
                  <a:lnTo>
                    <a:pt x="5403877" y="406815"/>
                  </a:lnTo>
                  <a:lnTo>
                    <a:pt x="5402871" y="618595"/>
                  </a:lnTo>
                  <a:lnTo>
                    <a:pt x="5406895" y="632647"/>
                  </a:lnTo>
                  <a:lnTo>
                    <a:pt x="5413937" y="641681"/>
                  </a:lnTo>
                  <a:lnTo>
                    <a:pt x="5421986" y="646699"/>
                  </a:lnTo>
                  <a:lnTo>
                    <a:pt x="5431040" y="648706"/>
                  </a:lnTo>
                  <a:lnTo>
                    <a:pt x="5442107" y="648706"/>
                  </a:lnTo>
                  <a:lnTo>
                    <a:pt x="5452167" y="646699"/>
                  </a:lnTo>
                  <a:lnTo>
                    <a:pt x="5458203" y="639673"/>
                  </a:lnTo>
                  <a:lnTo>
                    <a:pt x="5465246" y="631644"/>
                  </a:lnTo>
                  <a:lnTo>
                    <a:pt x="5468264" y="618595"/>
                  </a:lnTo>
                  <a:lnTo>
                    <a:pt x="5468264" y="383730"/>
                  </a:lnTo>
                  <a:lnTo>
                    <a:pt x="5465246" y="361648"/>
                  </a:lnTo>
                  <a:lnTo>
                    <a:pt x="5459209" y="346593"/>
                  </a:lnTo>
                  <a:lnTo>
                    <a:pt x="5448143" y="326519"/>
                  </a:lnTo>
                  <a:lnTo>
                    <a:pt x="5437076" y="314475"/>
                  </a:lnTo>
                  <a:lnTo>
                    <a:pt x="5422992" y="303434"/>
                  </a:lnTo>
                  <a:lnTo>
                    <a:pt x="5409913" y="296408"/>
                  </a:lnTo>
                  <a:lnTo>
                    <a:pt x="5391804" y="290386"/>
                  </a:lnTo>
                  <a:close/>
                  <a:moveTo>
                    <a:pt x="4821334" y="289382"/>
                  </a:moveTo>
                  <a:lnTo>
                    <a:pt x="4653324" y="290386"/>
                  </a:lnTo>
                  <a:lnTo>
                    <a:pt x="4631192" y="293397"/>
                  </a:lnTo>
                  <a:lnTo>
                    <a:pt x="4612077" y="301427"/>
                  </a:lnTo>
                  <a:lnTo>
                    <a:pt x="4600004" y="310460"/>
                  </a:lnTo>
                  <a:lnTo>
                    <a:pt x="4590950" y="320497"/>
                  </a:lnTo>
                  <a:lnTo>
                    <a:pt x="4581895" y="330534"/>
                  </a:lnTo>
                  <a:lnTo>
                    <a:pt x="4572841" y="347597"/>
                  </a:lnTo>
                  <a:lnTo>
                    <a:pt x="4567811" y="363656"/>
                  </a:lnTo>
                  <a:lnTo>
                    <a:pt x="4565799" y="379715"/>
                  </a:lnTo>
                  <a:lnTo>
                    <a:pt x="4564793" y="617592"/>
                  </a:lnTo>
                  <a:lnTo>
                    <a:pt x="4567811" y="630640"/>
                  </a:lnTo>
                  <a:lnTo>
                    <a:pt x="4573847" y="639673"/>
                  </a:lnTo>
                  <a:lnTo>
                    <a:pt x="4582902" y="646699"/>
                  </a:lnTo>
                  <a:lnTo>
                    <a:pt x="4592962" y="648706"/>
                  </a:lnTo>
                  <a:lnTo>
                    <a:pt x="4605035" y="648706"/>
                  </a:lnTo>
                  <a:lnTo>
                    <a:pt x="4618113" y="643688"/>
                  </a:lnTo>
                  <a:lnTo>
                    <a:pt x="4624149" y="634655"/>
                  </a:lnTo>
                  <a:lnTo>
                    <a:pt x="4629180" y="625621"/>
                  </a:lnTo>
                  <a:lnTo>
                    <a:pt x="4629180" y="405811"/>
                  </a:lnTo>
                  <a:lnTo>
                    <a:pt x="4645276" y="405811"/>
                  </a:lnTo>
                  <a:lnTo>
                    <a:pt x="4645276" y="994983"/>
                  </a:lnTo>
                  <a:lnTo>
                    <a:pt x="4650306" y="1011042"/>
                  </a:lnTo>
                  <a:lnTo>
                    <a:pt x="4656343" y="1018068"/>
                  </a:lnTo>
                  <a:lnTo>
                    <a:pt x="4665397" y="1025093"/>
                  </a:lnTo>
                  <a:lnTo>
                    <a:pt x="4672439" y="1028105"/>
                  </a:lnTo>
                  <a:lnTo>
                    <a:pt x="4684512" y="1030112"/>
                  </a:lnTo>
                  <a:lnTo>
                    <a:pt x="4697590" y="1030112"/>
                  </a:lnTo>
                  <a:lnTo>
                    <a:pt x="4709663" y="1026097"/>
                  </a:lnTo>
                  <a:lnTo>
                    <a:pt x="4718717" y="1018068"/>
                  </a:lnTo>
                  <a:lnTo>
                    <a:pt x="4725760" y="1010038"/>
                  </a:lnTo>
                  <a:lnTo>
                    <a:pt x="4729784" y="998997"/>
                  </a:lnTo>
                  <a:lnTo>
                    <a:pt x="4730790" y="988960"/>
                  </a:lnTo>
                  <a:lnTo>
                    <a:pt x="4729784" y="645695"/>
                  </a:lnTo>
                  <a:lnTo>
                    <a:pt x="4745880" y="646699"/>
                  </a:lnTo>
                  <a:lnTo>
                    <a:pt x="4745880" y="988960"/>
                  </a:lnTo>
                  <a:lnTo>
                    <a:pt x="4747892" y="1003012"/>
                  </a:lnTo>
                  <a:lnTo>
                    <a:pt x="4751917" y="1012045"/>
                  </a:lnTo>
                  <a:lnTo>
                    <a:pt x="4757953" y="1019071"/>
                  </a:lnTo>
                  <a:lnTo>
                    <a:pt x="4767007" y="1026097"/>
                  </a:lnTo>
                  <a:lnTo>
                    <a:pt x="4778074" y="1030112"/>
                  </a:lnTo>
                  <a:lnTo>
                    <a:pt x="4788134" y="1030112"/>
                  </a:lnTo>
                  <a:lnTo>
                    <a:pt x="4800206" y="1030112"/>
                  </a:lnTo>
                  <a:lnTo>
                    <a:pt x="4810267" y="1026097"/>
                  </a:lnTo>
                  <a:lnTo>
                    <a:pt x="4817309" y="1021079"/>
                  </a:lnTo>
                  <a:lnTo>
                    <a:pt x="4823345" y="1014053"/>
                  </a:lnTo>
                  <a:lnTo>
                    <a:pt x="4828376" y="1005020"/>
                  </a:lnTo>
                  <a:lnTo>
                    <a:pt x="4831394" y="992975"/>
                  </a:lnTo>
                  <a:lnTo>
                    <a:pt x="4831394" y="406815"/>
                  </a:lnTo>
                  <a:lnTo>
                    <a:pt x="4846484" y="406815"/>
                  </a:lnTo>
                  <a:lnTo>
                    <a:pt x="4845478" y="618595"/>
                  </a:lnTo>
                  <a:lnTo>
                    <a:pt x="4849502" y="632647"/>
                  </a:lnTo>
                  <a:lnTo>
                    <a:pt x="4856545" y="641681"/>
                  </a:lnTo>
                  <a:lnTo>
                    <a:pt x="4864593" y="646699"/>
                  </a:lnTo>
                  <a:lnTo>
                    <a:pt x="4873648" y="648706"/>
                  </a:lnTo>
                  <a:lnTo>
                    <a:pt x="4884714" y="648706"/>
                  </a:lnTo>
                  <a:lnTo>
                    <a:pt x="4894774" y="646699"/>
                  </a:lnTo>
                  <a:lnTo>
                    <a:pt x="4900811" y="639673"/>
                  </a:lnTo>
                  <a:lnTo>
                    <a:pt x="4907853" y="631644"/>
                  </a:lnTo>
                  <a:lnTo>
                    <a:pt x="4910871" y="618595"/>
                  </a:lnTo>
                  <a:lnTo>
                    <a:pt x="4910871" y="383730"/>
                  </a:lnTo>
                  <a:lnTo>
                    <a:pt x="4907853" y="361648"/>
                  </a:lnTo>
                  <a:lnTo>
                    <a:pt x="4901817" y="346593"/>
                  </a:lnTo>
                  <a:lnTo>
                    <a:pt x="4890750" y="326519"/>
                  </a:lnTo>
                  <a:lnTo>
                    <a:pt x="4879684" y="314475"/>
                  </a:lnTo>
                  <a:lnTo>
                    <a:pt x="4865599" y="303434"/>
                  </a:lnTo>
                  <a:lnTo>
                    <a:pt x="4852521" y="296408"/>
                  </a:lnTo>
                  <a:lnTo>
                    <a:pt x="4834412" y="290386"/>
                  </a:lnTo>
                  <a:close/>
                  <a:moveTo>
                    <a:pt x="4263942" y="289382"/>
                  </a:moveTo>
                  <a:lnTo>
                    <a:pt x="4095932" y="290386"/>
                  </a:lnTo>
                  <a:lnTo>
                    <a:pt x="4073800" y="293397"/>
                  </a:lnTo>
                  <a:lnTo>
                    <a:pt x="4054685" y="301427"/>
                  </a:lnTo>
                  <a:lnTo>
                    <a:pt x="4042612" y="310460"/>
                  </a:lnTo>
                  <a:lnTo>
                    <a:pt x="4033558" y="320497"/>
                  </a:lnTo>
                  <a:lnTo>
                    <a:pt x="4024503" y="330534"/>
                  </a:lnTo>
                  <a:lnTo>
                    <a:pt x="4015449" y="347597"/>
                  </a:lnTo>
                  <a:lnTo>
                    <a:pt x="4010419" y="363656"/>
                  </a:lnTo>
                  <a:lnTo>
                    <a:pt x="4008407" y="379715"/>
                  </a:lnTo>
                  <a:lnTo>
                    <a:pt x="4007401" y="617592"/>
                  </a:lnTo>
                  <a:lnTo>
                    <a:pt x="4010419" y="630640"/>
                  </a:lnTo>
                  <a:lnTo>
                    <a:pt x="4016455" y="639673"/>
                  </a:lnTo>
                  <a:lnTo>
                    <a:pt x="4025510" y="646699"/>
                  </a:lnTo>
                  <a:lnTo>
                    <a:pt x="4035570" y="648706"/>
                  </a:lnTo>
                  <a:lnTo>
                    <a:pt x="4047643" y="648706"/>
                  </a:lnTo>
                  <a:lnTo>
                    <a:pt x="4060721" y="643688"/>
                  </a:lnTo>
                  <a:lnTo>
                    <a:pt x="4066757" y="634655"/>
                  </a:lnTo>
                  <a:lnTo>
                    <a:pt x="4071788" y="625621"/>
                  </a:lnTo>
                  <a:lnTo>
                    <a:pt x="4071788" y="405811"/>
                  </a:lnTo>
                  <a:lnTo>
                    <a:pt x="4087884" y="405811"/>
                  </a:lnTo>
                  <a:lnTo>
                    <a:pt x="4087884" y="994983"/>
                  </a:lnTo>
                  <a:lnTo>
                    <a:pt x="4092914" y="1011042"/>
                  </a:lnTo>
                  <a:lnTo>
                    <a:pt x="4098951" y="1018068"/>
                  </a:lnTo>
                  <a:lnTo>
                    <a:pt x="4108005" y="1025093"/>
                  </a:lnTo>
                  <a:lnTo>
                    <a:pt x="4115047" y="1028105"/>
                  </a:lnTo>
                  <a:lnTo>
                    <a:pt x="4127120" y="1030112"/>
                  </a:lnTo>
                  <a:lnTo>
                    <a:pt x="4140198" y="1030112"/>
                  </a:lnTo>
                  <a:lnTo>
                    <a:pt x="4152271" y="1026097"/>
                  </a:lnTo>
                  <a:lnTo>
                    <a:pt x="4161325" y="1018068"/>
                  </a:lnTo>
                  <a:lnTo>
                    <a:pt x="4168368" y="1010038"/>
                  </a:lnTo>
                  <a:lnTo>
                    <a:pt x="4172392" y="998997"/>
                  </a:lnTo>
                  <a:lnTo>
                    <a:pt x="4173398" y="988960"/>
                  </a:lnTo>
                  <a:lnTo>
                    <a:pt x="4172392" y="645695"/>
                  </a:lnTo>
                  <a:lnTo>
                    <a:pt x="4188488" y="646699"/>
                  </a:lnTo>
                  <a:lnTo>
                    <a:pt x="4188488" y="988960"/>
                  </a:lnTo>
                  <a:lnTo>
                    <a:pt x="4190500" y="1003012"/>
                  </a:lnTo>
                  <a:lnTo>
                    <a:pt x="4194525" y="1012045"/>
                  </a:lnTo>
                  <a:lnTo>
                    <a:pt x="4200561" y="1019071"/>
                  </a:lnTo>
                  <a:lnTo>
                    <a:pt x="4209615" y="1026097"/>
                  </a:lnTo>
                  <a:lnTo>
                    <a:pt x="4220682" y="1030112"/>
                  </a:lnTo>
                  <a:lnTo>
                    <a:pt x="4230742" y="1030112"/>
                  </a:lnTo>
                  <a:lnTo>
                    <a:pt x="4242814" y="1030112"/>
                  </a:lnTo>
                  <a:lnTo>
                    <a:pt x="4252875" y="1026097"/>
                  </a:lnTo>
                  <a:lnTo>
                    <a:pt x="4259917" y="1021079"/>
                  </a:lnTo>
                  <a:lnTo>
                    <a:pt x="4265953" y="1014053"/>
                  </a:lnTo>
                  <a:lnTo>
                    <a:pt x="4270984" y="1005020"/>
                  </a:lnTo>
                  <a:lnTo>
                    <a:pt x="4274002" y="992975"/>
                  </a:lnTo>
                  <a:lnTo>
                    <a:pt x="4274002" y="406815"/>
                  </a:lnTo>
                  <a:lnTo>
                    <a:pt x="4289092" y="406815"/>
                  </a:lnTo>
                  <a:lnTo>
                    <a:pt x="4288086" y="618595"/>
                  </a:lnTo>
                  <a:lnTo>
                    <a:pt x="4292110" y="632647"/>
                  </a:lnTo>
                  <a:lnTo>
                    <a:pt x="4299153" y="641681"/>
                  </a:lnTo>
                  <a:lnTo>
                    <a:pt x="4307201" y="646699"/>
                  </a:lnTo>
                  <a:lnTo>
                    <a:pt x="4316256" y="648706"/>
                  </a:lnTo>
                  <a:lnTo>
                    <a:pt x="4327322" y="648706"/>
                  </a:lnTo>
                  <a:lnTo>
                    <a:pt x="4337382" y="646699"/>
                  </a:lnTo>
                  <a:lnTo>
                    <a:pt x="4343419" y="639673"/>
                  </a:lnTo>
                  <a:lnTo>
                    <a:pt x="4350461" y="631644"/>
                  </a:lnTo>
                  <a:lnTo>
                    <a:pt x="4353479" y="618595"/>
                  </a:lnTo>
                  <a:lnTo>
                    <a:pt x="4353479" y="383730"/>
                  </a:lnTo>
                  <a:lnTo>
                    <a:pt x="4350461" y="361648"/>
                  </a:lnTo>
                  <a:lnTo>
                    <a:pt x="4344425" y="346593"/>
                  </a:lnTo>
                  <a:lnTo>
                    <a:pt x="4333358" y="326519"/>
                  </a:lnTo>
                  <a:lnTo>
                    <a:pt x="4322292" y="314475"/>
                  </a:lnTo>
                  <a:lnTo>
                    <a:pt x="4308207" y="303434"/>
                  </a:lnTo>
                  <a:lnTo>
                    <a:pt x="4295129" y="296408"/>
                  </a:lnTo>
                  <a:lnTo>
                    <a:pt x="4277020" y="290386"/>
                  </a:lnTo>
                  <a:close/>
                  <a:moveTo>
                    <a:pt x="3706550" y="289382"/>
                  </a:moveTo>
                  <a:lnTo>
                    <a:pt x="3538540" y="290386"/>
                  </a:lnTo>
                  <a:lnTo>
                    <a:pt x="3516408" y="293397"/>
                  </a:lnTo>
                  <a:lnTo>
                    <a:pt x="3497293" y="301427"/>
                  </a:lnTo>
                  <a:lnTo>
                    <a:pt x="3485220" y="310460"/>
                  </a:lnTo>
                  <a:lnTo>
                    <a:pt x="3476166" y="320497"/>
                  </a:lnTo>
                  <a:lnTo>
                    <a:pt x="3467111" y="330534"/>
                  </a:lnTo>
                  <a:lnTo>
                    <a:pt x="3458057" y="347597"/>
                  </a:lnTo>
                  <a:lnTo>
                    <a:pt x="3453027" y="363656"/>
                  </a:lnTo>
                  <a:lnTo>
                    <a:pt x="3451015" y="379715"/>
                  </a:lnTo>
                  <a:lnTo>
                    <a:pt x="3450009" y="617592"/>
                  </a:lnTo>
                  <a:lnTo>
                    <a:pt x="3453027" y="630640"/>
                  </a:lnTo>
                  <a:lnTo>
                    <a:pt x="3459063" y="639673"/>
                  </a:lnTo>
                  <a:lnTo>
                    <a:pt x="3468118" y="646699"/>
                  </a:lnTo>
                  <a:lnTo>
                    <a:pt x="3478178" y="648706"/>
                  </a:lnTo>
                  <a:lnTo>
                    <a:pt x="3490251" y="648706"/>
                  </a:lnTo>
                  <a:lnTo>
                    <a:pt x="3503329" y="643688"/>
                  </a:lnTo>
                  <a:lnTo>
                    <a:pt x="3509365" y="634655"/>
                  </a:lnTo>
                  <a:lnTo>
                    <a:pt x="3514396" y="625621"/>
                  </a:lnTo>
                  <a:lnTo>
                    <a:pt x="3514396" y="405811"/>
                  </a:lnTo>
                  <a:lnTo>
                    <a:pt x="3530492" y="405811"/>
                  </a:lnTo>
                  <a:lnTo>
                    <a:pt x="3530492" y="994983"/>
                  </a:lnTo>
                  <a:lnTo>
                    <a:pt x="3535522" y="1011042"/>
                  </a:lnTo>
                  <a:lnTo>
                    <a:pt x="3541559" y="1018068"/>
                  </a:lnTo>
                  <a:lnTo>
                    <a:pt x="3550613" y="1025093"/>
                  </a:lnTo>
                  <a:lnTo>
                    <a:pt x="3557655" y="1028105"/>
                  </a:lnTo>
                  <a:lnTo>
                    <a:pt x="3569728" y="1030112"/>
                  </a:lnTo>
                  <a:lnTo>
                    <a:pt x="3582806" y="1030112"/>
                  </a:lnTo>
                  <a:lnTo>
                    <a:pt x="3594879" y="1026097"/>
                  </a:lnTo>
                  <a:lnTo>
                    <a:pt x="3603933" y="1018068"/>
                  </a:lnTo>
                  <a:lnTo>
                    <a:pt x="3610976" y="1010038"/>
                  </a:lnTo>
                  <a:lnTo>
                    <a:pt x="3615000" y="998997"/>
                  </a:lnTo>
                  <a:lnTo>
                    <a:pt x="3616006" y="988960"/>
                  </a:lnTo>
                  <a:lnTo>
                    <a:pt x="3615000" y="645695"/>
                  </a:lnTo>
                  <a:lnTo>
                    <a:pt x="3631096" y="646699"/>
                  </a:lnTo>
                  <a:lnTo>
                    <a:pt x="3631096" y="988960"/>
                  </a:lnTo>
                  <a:lnTo>
                    <a:pt x="3633108" y="1003012"/>
                  </a:lnTo>
                  <a:lnTo>
                    <a:pt x="3637133" y="1012045"/>
                  </a:lnTo>
                  <a:lnTo>
                    <a:pt x="3643169" y="1019071"/>
                  </a:lnTo>
                  <a:lnTo>
                    <a:pt x="3652223" y="1026097"/>
                  </a:lnTo>
                  <a:lnTo>
                    <a:pt x="3663290" y="1030112"/>
                  </a:lnTo>
                  <a:lnTo>
                    <a:pt x="3673350" y="1030112"/>
                  </a:lnTo>
                  <a:lnTo>
                    <a:pt x="3685422" y="1030112"/>
                  </a:lnTo>
                  <a:lnTo>
                    <a:pt x="3695483" y="1026097"/>
                  </a:lnTo>
                  <a:lnTo>
                    <a:pt x="3702525" y="1021079"/>
                  </a:lnTo>
                  <a:lnTo>
                    <a:pt x="3708561" y="1014053"/>
                  </a:lnTo>
                  <a:lnTo>
                    <a:pt x="3713592" y="1005020"/>
                  </a:lnTo>
                  <a:lnTo>
                    <a:pt x="3716610" y="992975"/>
                  </a:lnTo>
                  <a:lnTo>
                    <a:pt x="3716610" y="406815"/>
                  </a:lnTo>
                  <a:lnTo>
                    <a:pt x="3731700" y="406815"/>
                  </a:lnTo>
                  <a:lnTo>
                    <a:pt x="3730694" y="618595"/>
                  </a:lnTo>
                  <a:lnTo>
                    <a:pt x="3734718" y="632647"/>
                  </a:lnTo>
                  <a:lnTo>
                    <a:pt x="3741761" y="641681"/>
                  </a:lnTo>
                  <a:lnTo>
                    <a:pt x="3749809" y="646699"/>
                  </a:lnTo>
                  <a:lnTo>
                    <a:pt x="3758864" y="648706"/>
                  </a:lnTo>
                  <a:lnTo>
                    <a:pt x="3769930" y="648706"/>
                  </a:lnTo>
                  <a:lnTo>
                    <a:pt x="3779990" y="646699"/>
                  </a:lnTo>
                  <a:lnTo>
                    <a:pt x="3786027" y="639673"/>
                  </a:lnTo>
                  <a:lnTo>
                    <a:pt x="3793069" y="631644"/>
                  </a:lnTo>
                  <a:lnTo>
                    <a:pt x="3796087" y="618595"/>
                  </a:lnTo>
                  <a:lnTo>
                    <a:pt x="3796087" y="383730"/>
                  </a:lnTo>
                  <a:lnTo>
                    <a:pt x="3793069" y="361648"/>
                  </a:lnTo>
                  <a:lnTo>
                    <a:pt x="3787033" y="346593"/>
                  </a:lnTo>
                  <a:lnTo>
                    <a:pt x="3775966" y="326519"/>
                  </a:lnTo>
                  <a:lnTo>
                    <a:pt x="3764900" y="314475"/>
                  </a:lnTo>
                  <a:lnTo>
                    <a:pt x="3750815" y="303434"/>
                  </a:lnTo>
                  <a:lnTo>
                    <a:pt x="3737737" y="296408"/>
                  </a:lnTo>
                  <a:lnTo>
                    <a:pt x="3719628" y="290386"/>
                  </a:lnTo>
                  <a:close/>
                  <a:moveTo>
                    <a:pt x="3149158" y="289382"/>
                  </a:moveTo>
                  <a:lnTo>
                    <a:pt x="2981148" y="290386"/>
                  </a:lnTo>
                  <a:lnTo>
                    <a:pt x="2959016" y="293397"/>
                  </a:lnTo>
                  <a:lnTo>
                    <a:pt x="2939901" y="301427"/>
                  </a:lnTo>
                  <a:lnTo>
                    <a:pt x="2927828" y="310460"/>
                  </a:lnTo>
                  <a:lnTo>
                    <a:pt x="2918774" y="320497"/>
                  </a:lnTo>
                  <a:lnTo>
                    <a:pt x="2909719" y="330534"/>
                  </a:lnTo>
                  <a:lnTo>
                    <a:pt x="2900665" y="347597"/>
                  </a:lnTo>
                  <a:lnTo>
                    <a:pt x="2895635" y="363656"/>
                  </a:lnTo>
                  <a:lnTo>
                    <a:pt x="2893623" y="379715"/>
                  </a:lnTo>
                  <a:lnTo>
                    <a:pt x="2892617" y="617592"/>
                  </a:lnTo>
                  <a:lnTo>
                    <a:pt x="2895635" y="630640"/>
                  </a:lnTo>
                  <a:lnTo>
                    <a:pt x="2901671" y="639673"/>
                  </a:lnTo>
                  <a:lnTo>
                    <a:pt x="2910726" y="646699"/>
                  </a:lnTo>
                  <a:lnTo>
                    <a:pt x="2920786" y="648706"/>
                  </a:lnTo>
                  <a:lnTo>
                    <a:pt x="2932859" y="648706"/>
                  </a:lnTo>
                  <a:lnTo>
                    <a:pt x="2945937" y="643688"/>
                  </a:lnTo>
                  <a:lnTo>
                    <a:pt x="2951973" y="634655"/>
                  </a:lnTo>
                  <a:lnTo>
                    <a:pt x="2957004" y="625621"/>
                  </a:lnTo>
                  <a:lnTo>
                    <a:pt x="2957004" y="405811"/>
                  </a:lnTo>
                  <a:lnTo>
                    <a:pt x="2973100" y="405811"/>
                  </a:lnTo>
                  <a:lnTo>
                    <a:pt x="2973100" y="994983"/>
                  </a:lnTo>
                  <a:lnTo>
                    <a:pt x="2978130" y="1011042"/>
                  </a:lnTo>
                  <a:lnTo>
                    <a:pt x="2984167" y="1018068"/>
                  </a:lnTo>
                  <a:lnTo>
                    <a:pt x="2993221" y="1025093"/>
                  </a:lnTo>
                  <a:lnTo>
                    <a:pt x="3000263" y="1028105"/>
                  </a:lnTo>
                  <a:lnTo>
                    <a:pt x="3012336" y="1030112"/>
                  </a:lnTo>
                  <a:lnTo>
                    <a:pt x="3025414" y="1030112"/>
                  </a:lnTo>
                  <a:lnTo>
                    <a:pt x="3037487" y="1026097"/>
                  </a:lnTo>
                  <a:lnTo>
                    <a:pt x="3046541" y="1018068"/>
                  </a:lnTo>
                  <a:lnTo>
                    <a:pt x="3053584" y="1010038"/>
                  </a:lnTo>
                  <a:lnTo>
                    <a:pt x="3057608" y="998997"/>
                  </a:lnTo>
                  <a:lnTo>
                    <a:pt x="3058614" y="988960"/>
                  </a:lnTo>
                  <a:lnTo>
                    <a:pt x="3057608" y="645695"/>
                  </a:lnTo>
                  <a:lnTo>
                    <a:pt x="3073704" y="646699"/>
                  </a:lnTo>
                  <a:lnTo>
                    <a:pt x="3073704" y="988960"/>
                  </a:lnTo>
                  <a:lnTo>
                    <a:pt x="3075716" y="1003012"/>
                  </a:lnTo>
                  <a:lnTo>
                    <a:pt x="3079741" y="1012045"/>
                  </a:lnTo>
                  <a:lnTo>
                    <a:pt x="3085777" y="1019071"/>
                  </a:lnTo>
                  <a:lnTo>
                    <a:pt x="3094831" y="1026097"/>
                  </a:lnTo>
                  <a:lnTo>
                    <a:pt x="3105898" y="1030112"/>
                  </a:lnTo>
                  <a:lnTo>
                    <a:pt x="3115958" y="1030112"/>
                  </a:lnTo>
                  <a:lnTo>
                    <a:pt x="3128030" y="1030112"/>
                  </a:lnTo>
                  <a:lnTo>
                    <a:pt x="3138091" y="1026097"/>
                  </a:lnTo>
                  <a:lnTo>
                    <a:pt x="3145133" y="1021079"/>
                  </a:lnTo>
                  <a:lnTo>
                    <a:pt x="3151169" y="1014053"/>
                  </a:lnTo>
                  <a:lnTo>
                    <a:pt x="3156200" y="1005020"/>
                  </a:lnTo>
                  <a:lnTo>
                    <a:pt x="3159218" y="992975"/>
                  </a:lnTo>
                  <a:lnTo>
                    <a:pt x="3159218" y="406815"/>
                  </a:lnTo>
                  <a:lnTo>
                    <a:pt x="3174308" y="406815"/>
                  </a:lnTo>
                  <a:lnTo>
                    <a:pt x="3173302" y="618595"/>
                  </a:lnTo>
                  <a:lnTo>
                    <a:pt x="3177326" y="632647"/>
                  </a:lnTo>
                  <a:lnTo>
                    <a:pt x="3184369" y="641681"/>
                  </a:lnTo>
                  <a:lnTo>
                    <a:pt x="3192417" y="646699"/>
                  </a:lnTo>
                  <a:lnTo>
                    <a:pt x="3201472" y="648706"/>
                  </a:lnTo>
                  <a:lnTo>
                    <a:pt x="3212538" y="648706"/>
                  </a:lnTo>
                  <a:lnTo>
                    <a:pt x="3222598" y="646699"/>
                  </a:lnTo>
                  <a:lnTo>
                    <a:pt x="3228635" y="639673"/>
                  </a:lnTo>
                  <a:lnTo>
                    <a:pt x="3235677" y="631644"/>
                  </a:lnTo>
                  <a:lnTo>
                    <a:pt x="3238695" y="618595"/>
                  </a:lnTo>
                  <a:lnTo>
                    <a:pt x="3238695" y="383730"/>
                  </a:lnTo>
                  <a:lnTo>
                    <a:pt x="3235677" y="361648"/>
                  </a:lnTo>
                  <a:lnTo>
                    <a:pt x="3229641" y="346593"/>
                  </a:lnTo>
                  <a:lnTo>
                    <a:pt x="3218574" y="326519"/>
                  </a:lnTo>
                  <a:lnTo>
                    <a:pt x="3207508" y="314475"/>
                  </a:lnTo>
                  <a:lnTo>
                    <a:pt x="3193423" y="303434"/>
                  </a:lnTo>
                  <a:lnTo>
                    <a:pt x="3180345" y="296408"/>
                  </a:lnTo>
                  <a:lnTo>
                    <a:pt x="3162236" y="290386"/>
                  </a:lnTo>
                  <a:close/>
                  <a:moveTo>
                    <a:pt x="2591766" y="289382"/>
                  </a:moveTo>
                  <a:lnTo>
                    <a:pt x="2423756" y="290386"/>
                  </a:lnTo>
                  <a:lnTo>
                    <a:pt x="2401624" y="293397"/>
                  </a:lnTo>
                  <a:lnTo>
                    <a:pt x="2382509" y="301427"/>
                  </a:lnTo>
                  <a:lnTo>
                    <a:pt x="2370436" y="310460"/>
                  </a:lnTo>
                  <a:lnTo>
                    <a:pt x="2361382" y="320497"/>
                  </a:lnTo>
                  <a:lnTo>
                    <a:pt x="2352327" y="330534"/>
                  </a:lnTo>
                  <a:lnTo>
                    <a:pt x="2343273" y="347597"/>
                  </a:lnTo>
                  <a:lnTo>
                    <a:pt x="2338243" y="363656"/>
                  </a:lnTo>
                  <a:lnTo>
                    <a:pt x="2336231" y="379715"/>
                  </a:lnTo>
                  <a:lnTo>
                    <a:pt x="2335225" y="617592"/>
                  </a:lnTo>
                  <a:lnTo>
                    <a:pt x="2338243" y="630640"/>
                  </a:lnTo>
                  <a:lnTo>
                    <a:pt x="2344279" y="639673"/>
                  </a:lnTo>
                  <a:lnTo>
                    <a:pt x="2353334" y="646699"/>
                  </a:lnTo>
                  <a:lnTo>
                    <a:pt x="2363394" y="648706"/>
                  </a:lnTo>
                  <a:lnTo>
                    <a:pt x="2375467" y="648706"/>
                  </a:lnTo>
                  <a:lnTo>
                    <a:pt x="2388545" y="643688"/>
                  </a:lnTo>
                  <a:lnTo>
                    <a:pt x="2394581" y="634655"/>
                  </a:lnTo>
                  <a:lnTo>
                    <a:pt x="2399612" y="625621"/>
                  </a:lnTo>
                  <a:lnTo>
                    <a:pt x="2399612" y="405811"/>
                  </a:lnTo>
                  <a:lnTo>
                    <a:pt x="2415708" y="405811"/>
                  </a:lnTo>
                  <a:lnTo>
                    <a:pt x="2415708" y="994983"/>
                  </a:lnTo>
                  <a:lnTo>
                    <a:pt x="2420738" y="1011042"/>
                  </a:lnTo>
                  <a:lnTo>
                    <a:pt x="2426775" y="1018068"/>
                  </a:lnTo>
                  <a:lnTo>
                    <a:pt x="2435829" y="1025093"/>
                  </a:lnTo>
                  <a:lnTo>
                    <a:pt x="2442871" y="1028105"/>
                  </a:lnTo>
                  <a:lnTo>
                    <a:pt x="2454944" y="1030112"/>
                  </a:lnTo>
                  <a:lnTo>
                    <a:pt x="2468022" y="1030112"/>
                  </a:lnTo>
                  <a:lnTo>
                    <a:pt x="2480095" y="1026097"/>
                  </a:lnTo>
                  <a:lnTo>
                    <a:pt x="2489149" y="1018068"/>
                  </a:lnTo>
                  <a:lnTo>
                    <a:pt x="2496192" y="1010038"/>
                  </a:lnTo>
                  <a:lnTo>
                    <a:pt x="2500216" y="998997"/>
                  </a:lnTo>
                  <a:lnTo>
                    <a:pt x="2501222" y="988960"/>
                  </a:lnTo>
                  <a:lnTo>
                    <a:pt x="2500216" y="645695"/>
                  </a:lnTo>
                  <a:lnTo>
                    <a:pt x="2516312" y="646699"/>
                  </a:lnTo>
                  <a:lnTo>
                    <a:pt x="2516312" y="988960"/>
                  </a:lnTo>
                  <a:lnTo>
                    <a:pt x="2518324" y="1003012"/>
                  </a:lnTo>
                  <a:lnTo>
                    <a:pt x="2522349" y="1012045"/>
                  </a:lnTo>
                  <a:lnTo>
                    <a:pt x="2528385" y="1019071"/>
                  </a:lnTo>
                  <a:lnTo>
                    <a:pt x="2537439" y="1026097"/>
                  </a:lnTo>
                  <a:lnTo>
                    <a:pt x="2548506" y="1030112"/>
                  </a:lnTo>
                  <a:lnTo>
                    <a:pt x="2558566" y="1030112"/>
                  </a:lnTo>
                  <a:lnTo>
                    <a:pt x="2570638" y="1030112"/>
                  </a:lnTo>
                  <a:lnTo>
                    <a:pt x="2580699" y="1026097"/>
                  </a:lnTo>
                  <a:lnTo>
                    <a:pt x="2587741" y="1021079"/>
                  </a:lnTo>
                  <a:lnTo>
                    <a:pt x="2593777" y="1014053"/>
                  </a:lnTo>
                  <a:lnTo>
                    <a:pt x="2598808" y="1005020"/>
                  </a:lnTo>
                  <a:lnTo>
                    <a:pt x="2601826" y="992975"/>
                  </a:lnTo>
                  <a:lnTo>
                    <a:pt x="2601826" y="406815"/>
                  </a:lnTo>
                  <a:lnTo>
                    <a:pt x="2616916" y="406815"/>
                  </a:lnTo>
                  <a:lnTo>
                    <a:pt x="2615910" y="618595"/>
                  </a:lnTo>
                  <a:lnTo>
                    <a:pt x="2619934" y="632647"/>
                  </a:lnTo>
                  <a:lnTo>
                    <a:pt x="2626977" y="641681"/>
                  </a:lnTo>
                  <a:lnTo>
                    <a:pt x="2635025" y="646699"/>
                  </a:lnTo>
                  <a:lnTo>
                    <a:pt x="2644080" y="648706"/>
                  </a:lnTo>
                  <a:lnTo>
                    <a:pt x="2655146" y="648706"/>
                  </a:lnTo>
                  <a:lnTo>
                    <a:pt x="2665206" y="646699"/>
                  </a:lnTo>
                  <a:lnTo>
                    <a:pt x="2671243" y="639673"/>
                  </a:lnTo>
                  <a:lnTo>
                    <a:pt x="2678285" y="631644"/>
                  </a:lnTo>
                  <a:lnTo>
                    <a:pt x="2681303" y="618595"/>
                  </a:lnTo>
                  <a:lnTo>
                    <a:pt x="2681303" y="383730"/>
                  </a:lnTo>
                  <a:lnTo>
                    <a:pt x="2678285" y="361648"/>
                  </a:lnTo>
                  <a:lnTo>
                    <a:pt x="2672249" y="346593"/>
                  </a:lnTo>
                  <a:lnTo>
                    <a:pt x="2661182" y="326519"/>
                  </a:lnTo>
                  <a:lnTo>
                    <a:pt x="2650116" y="314475"/>
                  </a:lnTo>
                  <a:lnTo>
                    <a:pt x="2636031" y="303434"/>
                  </a:lnTo>
                  <a:lnTo>
                    <a:pt x="2622953" y="296408"/>
                  </a:lnTo>
                  <a:lnTo>
                    <a:pt x="2604844" y="290386"/>
                  </a:lnTo>
                  <a:close/>
                  <a:moveTo>
                    <a:pt x="2034374" y="289382"/>
                  </a:moveTo>
                  <a:lnTo>
                    <a:pt x="1866364" y="290386"/>
                  </a:lnTo>
                  <a:lnTo>
                    <a:pt x="1844232" y="293397"/>
                  </a:lnTo>
                  <a:lnTo>
                    <a:pt x="1825117" y="301427"/>
                  </a:lnTo>
                  <a:lnTo>
                    <a:pt x="1813044" y="310460"/>
                  </a:lnTo>
                  <a:lnTo>
                    <a:pt x="1803990" y="320497"/>
                  </a:lnTo>
                  <a:lnTo>
                    <a:pt x="1794935" y="330534"/>
                  </a:lnTo>
                  <a:lnTo>
                    <a:pt x="1785881" y="347597"/>
                  </a:lnTo>
                  <a:lnTo>
                    <a:pt x="1780851" y="363656"/>
                  </a:lnTo>
                  <a:lnTo>
                    <a:pt x="1778839" y="379715"/>
                  </a:lnTo>
                  <a:lnTo>
                    <a:pt x="1777833" y="617592"/>
                  </a:lnTo>
                  <a:lnTo>
                    <a:pt x="1780851" y="630640"/>
                  </a:lnTo>
                  <a:lnTo>
                    <a:pt x="1786887" y="639673"/>
                  </a:lnTo>
                  <a:lnTo>
                    <a:pt x="1795942" y="646699"/>
                  </a:lnTo>
                  <a:lnTo>
                    <a:pt x="1806002" y="648706"/>
                  </a:lnTo>
                  <a:lnTo>
                    <a:pt x="1818075" y="648706"/>
                  </a:lnTo>
                  <a:lnTo>
                    <a:pt x="1831153" y="643688"/>
                  </a:lnTo>
                  <a:lnTo>
                    <a:pt x="1837189" y="634655"/>
                  </a:lnTo>
                  <a:lnTo>
                    <a:pt x="1842220" y="625621"/>
                  </a:lnTo>
                  <a:lnTo>
                    <a:pt x="1842220" y="405811"/>
                  </a:lnTo>
                  <a:lnTo>
                    <a:pt x="1858316" y="405811"/>
                  </a:lnTo>
                  <a:lnTo>
                    <a:pt x="1858316" y="994983"/>
                  </a:lnTo>
                  <a:lnTo>
                    <a:pt x="1863346" y="1011042"/>
                  </a:lnTo>
                  <a:lnTo>
                    <a:pt x="1869383" y="1018068"/>
                  </a:lnTo>
                  <a:lnTo>
                    <a:pt x="1878437" y="1025093"/>
                  </a:lnTo>
                  <a:lnTo>
                    <a:pt x="1885479" y="1028105"/>
                  </a:lnTo>
                  <a:lnTo>
                    <a:pt x="1897552" y="1030112"/>
                  </a:lnTo>
                  <a:lnTo>
                    <a:pt x="1910630" y="1030112"/>
                  </a:lnTo>
                  <a:lnTo>
                    <a:pt x="1922703" y="1026097"/>
                  </a:lnTo>
                  <a:lnTo>
                    <a:pt x="1931757" y="1018068"/>
                  </a:lnTo>
                  <a:lnTo>
                    <a:pt x="1938800" y="1010038"/>
                  </a:lnTo>
                  <a:lnTo>
                    <a:pt x="1942824" y="998997"/>
                  </a:lnTo>
                  <a:lnTo>
                    <a:pt x="1943830" y="988960"/>
                  </a:lnTo>
                  <a:lnTo>
                    <a:pt x="1942824" y="645695"/>
                  </a:lnTo>
                  <a:lnTo>
                    <a:pt x="1958920" y="646699"/>
                  </a:lnTo>
                  <a:lnTo>
                    <a:pt x="1958920" y="988960"/>
                  </a:lnTo>
                  <a:lnTo>
                    <a:pt x="1960932" y="1003012"/>
                  </a:lnTo>
                  <a:lnTo>
                    <a:pt x="1964957" y="1012045"/>
                  </a:lnTo>
                  <a:lnTo>
                    <a:pt x="1970993" y="1019071"/>
                  </a:lnTo>
                  <a:lnTo>
                    <a:pt x="1980047" y="1026097"/>
                  </a:lnTo>
                  <a:lnTo>
                    <a:pt x="1991114" y="1030112"/>
                  </a:lnTo>
                  <a:lnTo>
                    <a:pt x="2001174" y="1030112"/>
                  </a:lnTo>
                  <a:lnTo>
                    <a:pt x="2013246" y="1030112"/>
                  </a:lnTo>
                  <a:lnTo>
                    <a:pt x="2023307" y="1026097"/>
                  </a:lnTo>
                  <a:lnTo>
                    <a:pt x="2030349" y="1021079"/>
                  </a:lnTo>
                  <a:lnTo>
                    <a:pt x="2036385" y="1014053"/>
                  </a:lnTo>
                  <a:lnTo>
                    <a:pt x="2041416" y="1005020"/>
                  </a:lnTo>
                  <a:lnTo>
                    <a:pt x="2044434" y="992975"/>
                  </a:lnTo>
                  <a:lnTo>
                    <a:pt x="2044434" y="406815"/>
                  </a:lnTo>
                  <a:lnTo>
                    <a:pt x="2059524" y="406815"/>
                  </a:lnTo>
                  <a:lnTo>
                    <a:pt x="2058518" y="618595"/>
                  </a:lnTo>
                  <a:lnTo>
                    <a:pt x="2062542" y="632647"/>
                  </a:lnTo>
                  <a:lnTo>
                    <a:pt x="2069585" y="641681"/>
                  </a:lnTo>
                  <a:lnTo>
                    <a:pt x="2077633" y="646699"/>
                  </a:lnTo>
                  <a:lnTo>
                    <a:pt x="2086688" y="648706"/>
                  </a:lnTo>
                  <a:lnTo>
                    <a:pt x="2097754" y="648706"/>
                  </a:lnTo>
                  <a:lnTo>
                    <a:pt x="2107814" y="646699"/>
                  </a:lnTo>
                  <a:lnTo>
                    <a:pt x="2113851" y="639673"/>
                  </a:lnTo>
                  <a:lnTo>
                    <a:pt x="2120893" y="631644"/>
                  </a:lnTo>
                  <a:lnTo>
                    <a:pt x="2123911" y="618595"/>
                  </a:lnTo>
                  <a:lnTo>
                    <a:pt x="2123911" y="383730"/>
                  </a:lnTo>
                  <a:lnTo>
                    <a:pt x="2120893" y="361648"/>
                  </a:lnTo>
                  <a:lnTo>
                    <a:pt x="2114857" y="346593"/>
                  </a:lnTo>
                  <a:lnTo>
                    <a:pt x="2103790" y="326519"/>
                  </a:lnTo>
                  <a:lnTo>
                    <a:pt x="2092724" y="314475"/>
                  </a:lnTo>
                  <a:lnTo>
                    <a:pt x="2078639" y="303434"/>
                  </a:lnTo>
                  <a:lnTo>
                    <a:pt x="2065561" y="296408"/>
                  </a:lnTo>
                  <a:lnTo>
                    <a:pt x="2047452" y="290386"/>
                  </a:lnTo>
                  <a:close/>
                  <a:moveTo>
                    <a:pt x="836087" y="122415"/>
                  </a:moveTo>
                  <a:cubicBezTo>
                    <a:pt x="796165" y="122415"/>
                    <a:pt x="763229" y="154353"/>
                    <a:pt x="763229" y="195274"/>
                  </a:cubicBezTo>
                  <a:cubicBezTo>
                    <a:pt x="763229" y="235197"/>
                    <a:pt x="796165" y="268133"/>
                    <a:pt x="836087" y="268133"/>
                  </a:cubicBezTo>
                  <a:cubicBezTo>
                    <a:pt x="877008" y="268133"/>
                    <a:pt x="908946" y="235197"/>
                    <a:pt x="908946" y="195274"/>
                  </a:cubicBezTo>
                  <a:cubicBezTo>
                    <a:pt x="908946" y="175313"/>
                    <a:pt x="901959" y="157348"/>
                    <a:pt x="887986" y="143375"/>
                  </a:cubicBezTo>
                  <a:cubicBezTo>
                    <a:pt x="874014" y="129402"/>
                    <a:pt x="856048" y="122415"/>
                    <a:pt x="836087" y="122415"/>
                  </a:cubicBezTo>
                  <a:close/>
                  <a:moveTo>
                    <a:pt x="278695" y="122415"/>
                  </a:moveTo>
                  <a:cubicBezTo>
                    <a:pt x="238773" y="122415"/>
                    <a:pt x="205837" y="154353"/>
                    <a:pt x="205837" y="195274"/>
                  </a:cubicBezTo>
                  <a:cubicBezTo>
                    <a:pt x="205837" y="235197"/>
                    <a:pt x="238773" y="268133"/>
                    <a:pt x="278695" y="268133"/>
                  </a:cubicBezTo>
                  <a:cubicBezTo>
                    <a:pt x="319616" y="268133"/>
                    <a:pt x="351554" y="235197"/>
                    <a:pt x="351554" y="195274"/>
                  </a:cubicBezTo>
                  <a:cubicBezTo>
                    <a:pt x="351554" y="175313"/>
                    <a:pt x="344567" y="157348"/>
                    <a:pt x="330594" y="143375"/>
                  </a:cubicBezTo>
                  <a:cubicBezTo>
                    <a:pt x="316622" y="129402"/>
                    <a:pt x="298656" y="122415"/>
                    <a:pt x="278695" y="122415"/>
                  </a:cubicBezTo>
                  <a:close/>
                  <a:moveTo>
                    <a:pt x="1393479" y="122414"/>
                  </a:moveTo>
                  <a:cubicBezTo>
                    <a:pt x="1353557" y="122414"/>
                    <a:pt x="1320621" y="154352"/>
                    <a:pt x="1320621" y="195273"/>
                  </a:cubicBezTo>
                  <a:cubicBezTo>
                    <a:pt x="1320621" y="235196"/>
                    <a:pt x="1353557" y="268132"/>
                    <a:pt x="1393479" y="268132"/>
                  </a:cubicBezTo>
                  <a:cubicBezTo>
                    <a:pt x="1434400" y="268132"/>
                    <a:pt x="1466338" y="235196"/>
                    <a:pt x="1466338" y="195273"/>
                  </a:cubicBezTo>
                  <a:cubicBezTo>
                    <a:pt x="1466338" y="175312"/>
                    <a:pt x="1459351" y="157347"/>
                    <a:pt x="1445378" y="143374"/>
                  </a:cubicBezTo>
                  <a:cubicBezTo>
                    <a:pt x="1431406" y="129401"/>
                    <a:pt x="1413440" y="122414"/>
                    <a:pt x="1393479" y="122414"/>
                  </a:cubicBezTo>
                  <a:close/>
                  <a:moveTo>
                    <a:pt x="5295224" y="122413"/>
                  </a:moveTo>
                  <a:cubicBezTo>
                    <a:pt x="5255301" y="122413"/>
                    <a:pt x="5222365" y="154351"/>
                    <a:pt x="5222365" y="195272"/>
                  </a:cubicBezTo>
                  <a:cubicBezTo>
                    <a:pt x="5222365" y="235195"/>
                    <a:pt x="5255301" y="268131"/>
                    <a:pt x="5295224" y="268131"/>
                  </a:cubicBezTo>
                  <a:cubicBezTo>
                    <a:pt x="5336144" y="268131"/>
                    <a:pt x="5368082" y="235195"/>
                    <a:pt x="5368082" y="195272"/>
                  </a:cubicBezTo>
                  <a:cubicBezTo>
                    <a:pt x="5368082" y="175311"/>
                    <a:pt x="5361096" y="157346"/>
                    <a:pt x="5347123" y="143373"/>
                  </a:cubicBezTo>
                  <a:cubicBezTo>
                    <a:pt x="5333150" y="129400"/>
                    <a:pt x="5315185" y="122413"/>
                    <a:pt x="5295224" y="122413"/>
                  </a:cubicBezTo>
                  <a:close/>
                  <a:moveTo>
                    <a:pt x="4737831" y="122413"/>
                  </a:moveTo>
                  <a:cubicBezTo>
                    <a:pt x="4697908" y="122413"/>
                    <a:pt x="4664972" y="154351"/>
                    <a:pt x="4664972" y="195272"/>
                  </a:cubicBezTo>
                  <a:cubicBezTo>
                    <a:pt x="4664972" y="235195"/>
                    <a:pt x="4697908" y="268131"/>
                    <a:pt x="4737831" y="268131"/>
                  </a:cubicBezTo>
                  <a:cubicBezTo>
                    <a:pt x="4778752" y="268131"/>
                    <a:pt x="4810690" y="235195"/>
                    <a:pt x="4810690" y="195272"/>
                  </a:cubicBezTo>
                  <a:cubicBezTo>
                    <a:pt x="4810690" y="175311"/>
                    <a:pt x="4803703" y="157346"/>
                    <a:pt x="4789730" y="143373"/>
                  </a:cubicBezTo>
                  <a:cubicBezTo>
                    <a:pt x="4775757" y="129400"/>
                    <a:pt x="4757792" y="122413"/>
                    <a:pt x="4737831" y="122413"/>
                  </a:cubicBezTo>
                  <a:close/>
                  <a:moveTo>
                    <a:pt x="4180439" y="122413"/>
                  </a:moveTo>
                  <a:cubicBezTo>
                    <a:pt x="4140516" y="122413"/>
                    <a:pt x="4107580" y="154351"/>
                    <a:pt x="4107580" y="195272"/>
                  </a:cubicBezTo>
                  <a:cubicBezTo>
                    <a:pt x="4107580" y="235195"/>
                    <a:pt x="4140516" y="268131"/>
                    <a:pt x="4180439" y="268131"/>
                  </a:cubicBezTo>
                  <a:cubicBezTo>
                    <a:pt x="4221360" y="268131"/>
                    <a:pt x="4253298" y="235195"/>
                    <a:pt x="4253298" y="195272"/>
                  </a:cubicBezTo>
                  <a:cubicBezTo>
                    <a:pt x="4253298" y="175311"/>
                    <a:pt x="4246311" y="157346"/>
                    <a:pt x="4232338" y="143373"/>
                  </a:cubicBezTo>
                  <a:cubicBezTo>
                    <a:pt x="4218365" y="129400"/>
                    <a:pt x="4200400" y="122413"/>
                    <a:pt x="4180439" y="122413"/>
                  </a:cubicBezTo>
                  <a:close/>
                  <a:moveTo>
                    <a:pt x="3623047" y="122413"/>
                  </a:moveTo>
                  <a:cubicBezTo>
                    <a:pt x="3583124" y="122413"/>
                    <a:pt x="3550188" y="154351"/>
                    <a:pt x="3550188" y="195272"/>
                  </a:cubicBezTo>
                  <a:cubicBezTo>
                    <a:pt x="3550188" y="235195"/>
                    <a:pt x="3583124" y="268131"/>
                    <a:pt x="3623047" y="268131"/>
                  </a:cubicBezTo>
                  <a:cubicBezTo>
                    <a:pt x="3663968" y="268131"/>
                    <a:pt x="3695906" y="235195"/>
                    <a:pt x="3695906" y="195272"/>
                  </a:cubicBezTo>
                  <a:cubicBezTo>
                    <a:pt x="3695906" y="175311"/>
                    <a:pt x="3688919" y="157346"/>
                    <a:pt x="3674946" y="143373"/>
                  </a:cubicBezTo>
                  <a:cubicBezTo>
                    <a:pt x="3660973" y="129400"/>
                    <a:pt x="3643008" y="122413"/>
                    <a:pt x="3623047" y="122413"/>
                  </a:cubicBezTo>
                  <a:close/>
                  <a:moveTo>
                    <a:pt x="3065655" y="122413"/>
                  </a:moveTo>
                  <a:cubicBezTo>
                    <a:pt x="3025732" y="122413"/>
                    <a:pt x="2992796" y="154351"/>
                    <a:pt x="2992796" y="195272"/>
                  </a:cubicBezTo>
                  <a:cubicBezTo>
                    <a:pt x="2992796" y="235195"/>
                    <a:pt x="3025732" y="268131"/>
                    <a:pt x="3065655" y="268131"/>
                  </a:cubicBezTo>
                  <a:cubicBezTo>
                    <a:pt x="3106576" y="268131"/>
                    <a:pt x="3138514" y="235195"/>
                    <a:pt x="3138514" y="195272"/>
                  </a:cubicBezTo>
                  <a:cubicBezTo>
                    <a:pt x="3138514" y="175311"/>
                    <a:pt x="3131527" y="157346"/>
                    <a:pt x="3117554" y="143373"/>
                  </a:cubicBezTo>
                  <a:cubicBezTo>
                    <a:pt x="3103581" y="129400"/>
                    <a:pt x="3085616" y="122413"/>
                    <a:pt x="3065655" y="122413"/>
                  </a:cubicBezTo>
                  <a:close/>
                  <a:moveTo>
                    <a:pt x="2508263" y="122413"/>
                  </a:moveTo>
                  <a:cubicBezTo>
                    <a:pt x="2468340" y="122413"/>
                    <a:pt x="2435404" y="154351"/>
                    <a:pt x="2435404" y="195272"/>
                  </a:cubicBezTo>
                  <a:cubicBezTo>
                    <a:pt x="2435404" y="235195"/>
                    <a:pt x="2468340" y="268131"/>
                    <a:pt x="2508263" y="268131"/>
                  </a:cubicBezTo>
                  <a:cubicBezTo>
                    <a:pt x="2549184" y="268131"/>
                    <a:pt x="2581122" y="235195"/>
                    <a:pt x="2581122" y="195272"/>
                  </a:cubicBezTo>
                  <a:cubicBezTo>
                    <a:pt x="2581122" y="175311"/>
                    <a:pt x="2574135" y="157346"/>
                    <a:pt x="2560162" y="143373"/>
                  </a:cubicBezTo>
                  <a:cubicBezTo>
                    <a:pt x="2546189" y="129400"/>
                    <a:pt x="2528224" y="122413"/>
                    <a:pt x="2508263" y="122413"/>
                  </a:cubicBezTo>
                  <a:close/>
                  <a:moveTo>
                    <a:pt x="1950871" y="122413"/>
                  </a:moveTo>
                  <a:cubicBezTo>
                    <a:pt x="1910948" y="122413"/>
                    <a:pt x="1878012" y="154351"/>
                    <a:pt x="1878012" y="195272"/>
                  </a:cubicBezTo>
                  <a:cubicBezTo>
                    <a:pt x="1878012" y="235195"/>
                    <a:pt x="1910948" y="268131"/>
                    <a:pt x="1950871" y="268131"/>
                  </a:cubicBezTo>
                  <a:cubicBezTo>
                    <a:pt x="1991792" y="268131"/>
                    <a:pt x="2023730" y="235195"/>
                    <a:pt x="2023730" y="195272"/>
                  </a:cubicBezTo>
                  <a:cubicBezTo>
                    <a:pt x="2023730" y="175311"/>
                    <a:pt x="2016743" y="157346"/>
                    <a:pt x="2002770" y="143373"/>
                  </a:cubicBezTo>
                  <a:cubicBezTo>
                    <a:pt x="1988797" y="129400"/>
                    <a:pt x="1970832" y="122413"/>
                    <a:pt x="1950871" y="122413"/>
                  </a:cubicBezTo>
                  <a:close/>
                  <a:moveTo>
                    <a:pt x="1672176" y="0"/>
                  </a:moveTo>
                  <a:lnTo>
                    <a:pt x="2229568" y="0"/>
                  </a:lnTo>
                  <a:lnTo>
                    <a:pt x="2786960" y="0"/>
                  </a:lnTo>
                  <a:lnTo>
                    <a:pt x="3344352" y="0"/>
                  </a:lnTo>
                  <a:lnTo>
                    <a:pt x="3901744" y="0"/>
                  </a:lnTo>
                  <a:lnTo>
                    <a:pt x="4459136" y="0"/>
                  </a:lnTo>
                  <a:lnTo>
                    <a:pt x="5016528" y="0"/>
                  </a:lnTo>
                  <a:lnTo>
                    <a:pt x="5573920" y="0"/>
                  </a:lnTo>
                  <a:lnTo>
                    <a:pt x="5573920" y="1152525"/>
                  </a:lnTo>
                  <a:lnTo>
                    <a:pt x="5016528" y="1152525"/>
                  </a:lnTo>
                  <a:lnTo>
                    <a:pt x="4459136" y="1152525"/>
                  </a:lnTo>
                  <a:lnTo>
                    <a:pt x="3901744" y="1152525"/>
                  </a:lnTo>
                  <a:lnTo>
                    <a:pt x="3344352" y="1152525"/>
                  </a:lnTo>
                  <a:lnTo>
                    <a:pt x="2786960" y="1152525"/>
                  </a:lnTo>
                  <a:lnTo>
                    <a:pt x="2229568" y="1152525"/>
                  </a:lnTo>
                  <a:lnTo>
                    <a:pt x="1672176" y="1152525"/>
                  </a:lnTo>
                  <a:lnTo>
                    <a:pt x="1672176" y="1152526"/>
                  </a:lnTo>
                  <a:lnTo>
                    <a:pt x="1114784" y="1152526"/>
                  </a:lnTo>
                  <a:lnTo>
                    <a:pt x="1114784" y="1152527"/>
                  </a:lnTo>
                  <a:lnTo>
                    <a:pt x="557392" y="1152527"/>
                  </a:lnTo>
                  <a:lnTo>
                    <a:pt x="0" y="1152527"/>
                  </a:lnTo>
                  <a:lnTo>
                    <a:pt x="0" y="2"/>
                  </a:lnTo>
                  <a:lnTo>
                    <a:pt x="557392" y="2"/>
                  </a:lnTo>
                  <a:lnTo>
                    <a:pt x="1114784" y="2"/>
                  </a:lnTo>
                  <a:lnTo>
                    <a:pt x="1114784" y="1"/>
                  </a:lnTo>
                  <a:lnTo>
                    <a:pt x="167217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9693" y="2524450"/>
              <a:ext cx="126464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Female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78967" y="3738891"/>
              <a:ext cx="94609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US" sz="2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ale</a:t>
              </a:r>
              <a:endPara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072369" y="6096197"/>
            <a:ext cx="237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 technique:</a:t>
            </a:r>
          </a:p>
          <a:p>
            <a:r>
              <a:rPr lang="en-US" sz="1400" dirty="0"/>
              <a:t>Uses editable shapes as layers</a:t>
            </a:r>
          </a:p>
        </p:txBody>
      </p:sp>
    </p:spTree>
    <p:extLst>
      <p:ext uri="{BB962C8B-B14F-4D97-AF65-F5344CB8AC3E}">
        <p14:creationId xmlns:p14="http://schemas.microsoft.com/office/powerpoint/2010/main" val="37340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984068991"/>
              </p:ext>
            </p:extLst>
          </p:nvPr>
        </p:nvGraphicFramePr>
        <p:xfrm>
          <a:off x="1901016" y="1962150"/>
          <a:ext cx="8731488" cy="36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96422" y="2671153"/>
            <a:ext cx="1594585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Female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250" y="4202439"/>
            <a:ext cx="1192927" cy="65972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Female Vs. Male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090260"/>
            <a:ext cx="513029" cy="513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72369" y="6096197"/>
            <a:ext cx="1798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r>
              <a:rPr lang="en-US" sz="1400" b="1" baseline="30000" dirty="0" smtClean="0"/>
              <a:t>nd</a:t>
            </a:r>
            <a:r>
              <a:rPr lang="en-US" sz="1400" b="1" dirty="0" smtClean="0"/>
              <a:t> technique:</a:t>
            </a:r>
          </a:p>
          <a:p>
            <a:r>
              <a:rPr lang="en-US" sz="1400" dirty="0" smtClean="0"/>
              <a:t>Chart with picture fills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79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- </a:t>
            </a:r>
            <a:r>
              <a:rPr lang="en-US" dirty="0" smtClean="0"/>
              <a:t>Column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PowerPoint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Hourglass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257214526"/>
              </p:ext>
            </p:extLst>
          </p:nvPr>
        </p:nvGraphicFramePr>
        <p:xfrm>
          <a:off x="3507292" y="1968499"/>
          <a:ext cx="5177417" cy="2120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ight Triangle 11"/>
          <p:cNvSpPr/>
          <p:nvPr/>
        </p:nvSpPr>
        <p:spPr>
          <a:xfrm flipH="1">
            <a:off x="6317434" y="2814646"/>
            <a:ext cx="838548" cy="114723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307838" y="4692654"/>
            <a:ext cx="1576324" cy="1358900"/>
          </a:xfrm>
          <a:prstGeom prst="triangle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18200" y="3759200"/>
            <a:ext cx="355600" cy="2587629"/>
          </a:xfrm>
          <a:prstGeom prst="rect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/>
          <p:nvPr/>
        </p:nvSpPr>
        <p:spPr>
          <a:xfrm>
            <a:off x="5024294" y="2817818"/>
            <a:ext cx="838548" cy="114723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24294" y="5972186"/>
            <a:ext cx="2112670" cy="374643"/>
          </a:xfrm>
          <a:prstGeom prst="rect">
            <a:avLst/>
          </a:prstGeom>
          <a:solidFill>
            <a:srgbClr val="5E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10800000">
            <a:off x="6096001" y="1673228"/>
            <a:ext cx="1044214" cy="4673600"/>
          </a:xfrm>
          <a:custGeom>
            <a:avLst/>
            <a:gdLst>
              <a:gd name="connsiteX0" fmla="*/ 1044214 w 1044214"/>
              <a:gd name="connsiteY0" fmla="*/ 4673600 h 4673600"/>
              <a:gd name="connsiteX1" fmla="*/ 1616 w 1044214"/>
              <a:gd name="connsiteY1" fmla="*/ 4673600 h 4673600"/>
              <a:gd name="connsiteX2" fmla="*/ 0 w 1044214"/>
              <a:gd name="connsiteY2" fmla="*/ 4160273 h 4673600"/>
              <a:gd name="connsiteX3" fmla="*/ 2121 w 1044214"/>
              <a:gd name="connsiteY3" fmla="*/ 4088829 h 4673600"/>
              <a:gd name="connsiteX4" fmla="*/ 9483 w 1044214"/>
              <a:gd name="connsiteY4" fmla="*/ 3972103 h 4673600"/>
              <a:gd name="connsiteX5" fmla="*/ 19877 w 1044214"/>
              <a:gd name="connsiteY5" fmla="*/ 3855378 h 4673600"/>
              <a:gd name="connsiteX6" fmla="*/ 36767 w 1044214"/>
              <a:gd name="connsiteY6" fmla="*/ 3737507 h 4673600"/>
              <a:gd name="connsiteX7" fmla="*/ 61452 w 1044214"/>
              <a:gd name="connsiteY7" fmla="*/ 3620782 h 4673600"/>
              <a:gd name="connsiteX8" fmla="*/ 96532 w 1044214"/>
              <a:gd name="connsiteY8" fmla="*/ 3504056 h 4673600"/>
              <a:gd name="connsiteX9" fmla="*/ 144171 w 1044214"/>
              <a:gd name="connsiteY9" fmla="*/ 3387331 h 4673600"/>
              <a:gd name="connsiteX10" fmla="*/ 204801 w 1044214"/>
              <a:gd name="connsiteY10" fmla="*/ 3271750 h 4673600"/>
              <a:gd name="connsiteX11" fmla="*/ 278858 w 1044214"/>
              <a:gd name="connsiteY11" fmla="*/ 3155025 h 4673600"/>
              <a:gd name="connsiteX12" fmla="*/ 364608 w 1044214"/>
              <a:gd name="connsiteY12" fmla="*/ 3036009 h 4673600"/>
              <a:gd name="connsiteX13" fmla="*/ 455121 w 1044214"/>
              <a:gd name="connsiteY13" fmla="*/ 2919284 h 4673600"/>
              <a:gd name="connsiteX14" fmla="*/ 546068 w 1044214"/>
              <a:gd name="connsiteY14" fmla="*/ 2803703 h 4673600"/>
              <a:gd name="connsiteX15" fmla="*/ 628785 w 1044214"/>
              <a:gd name="connsiteY15" fmla="*/ 2686978 h 4673600"/>
              <a:gd name="connsiteX16" fmla="*/ 664812 w 1044214"/>
              <a:gd name="connsiteY16" fmla="*/ 2628616 h 4673600"/>
              <a:gd name="connsiteX17" fmla="*/ 684594 w 1044214"/>
              <a:gd name="connsiteY17" fmla="*/ 2591494 h 4673600"/>
              <a:gd name="connsiteX18" fmla="*/ 707460 w 1044214"/>
              <a:gd name="connsiteY18" fmla="*/ 2554981 h 4673600"/>
              <a:gd name="connsiteX19" fmla="*/ 758045 w 1044214"/>
              <a:gd name="connsiteY19" fmla="*/ 2336800 h 4673600"/>
              <a:gd name="connsiteX20" fmla="*/ 707460 w 1044214"/>
              <a:gd name="connsiteY20" fmla="*/ 2118619 h 4673600"/>
              <a:gd name="connsiteX21" fmla="*/ 692741 w 1044214"/>
              <a:gd name="connsiteY21" fmla="*/ 2095117 h 4673600"/>
              <a:gd name="connsiteX22" fmla="*/ 628785 w 1044214"/>
              <a:gd name="connsiteY22" fmla="*/ 1985480 h 4673600"/>
              <a:gd name="connsiteX23" fmla="*/ 546068 w 1044214"/>
              <a:gd name="connsiteY23" fmla="*/ 1869899 h 4673600"/>
              <a:gd name="connsiteX24" fmla="*/ 455121 w 1044214"/>
              <a:gd name="connsiteY24" fmla="*/ 1753174 h 4673600"/>
              <a:gd name="connsiteX25" fmla="*/ 364608 w 1044214"/>
              <a:gd name="connsiteY25" fmla="*/ 1636448 h 4673600"/>
              <a:gd name="connsiteX26" fmla="*/ 278858 w 1044214"/>
              <a:gd name="connsiteY26" fmla="*/ 1517434 h 4673600"/>
              <a:gd name="connsiteX27" fmla="*/ 204801 w 1044214"/>
              <a:gd name="connsiteY27" fmla="*/ 1401852 h 4673600"/>
              <a:gd name="connsiteX28" fmla="*/ 144171 w 1044214"/>
              <a:gd name="connsiteY28" fmla="*/ 1285127 h 4673600"/>
              <a:gd name="connsiteX29" fmla="*/ 96532 w 1044214"/>
              <a:gd name="connsiteY29" fmla="*/ 1168401 h 4673600"/>
              <a:gd name="connsiteX30" fmla="*/ 61452 w 1044214"/>
              <a:gd name="connsiteY30" fmla="*/ 1051676 h 4673600"/>
              <a:gd name="connsiteX31" fmla="*/ 36767 w 1044214"/>
              <a:gd name="connsiteY31" fmla="*/ 936095 h 4673600"/>
              <a:gd name="connsiteX32" fmla="*/ 19877 w 1044214"/>
              <a:gd name="connsiteY32" fmla="*/ 817081 h 4673600"/>
              <a:gd name="connsiteX33" fmla="*/ 9483 w 1044214"/>
              <a:gd name="connsiteY33" fmla="*/ 700355 h 4673600"/>
              <a:gd name="connsiteX34" fmla="*/ 2121 w 1044214"/>
              <a:gd name="connsiteY34" fmla="*/ 583630 h 4673600"/>
              <a:gd name="connsiteX35" fmla="*/ 28 w 1044214"/>
              <a:gd name="connsiteY35" fmla="*/ 513810 h 4673600"/>
              <a:gd name="connsiteX36" fmla="*/ 1616 w 1044214"/>
              <a:gd name="connsiteY36" fmla="*/ 0 h 4673600"/>
              <a:gd name="connsiteX37" fmla="*/ 1044214 w 1044214"/>
              <a:gd name="connsiteY37" fmla="*/ 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44214" h="4673600">
                <a:moveTo>
                  <a:pt x="1044214" y="4673600"/>
                </a:moveTo>
                <a:lnTo>
                  <a:pt x="1616" y="4673600"/>
                </a:lnTo>
                <a:cubicBezTo>
                  <a:pt x="1078" y="4502492"/>
                  <a:pt x="539" y="4331382"/>
                  <a:pt x="0" y="4160273"/>
                </a:cubicBezTo>
                <a:lnTo>
                  <a:pt x="2121" y="4088829"/>
                </a:lnTo>
                <a:lnTo>
                  <a:pt x="9483" y="3972103"/>
                </a:lnTo>
                <a:lnTo>
                  <a:pt x="19877" y="3855378"/>
                </a:lnTo>
                <a:lnTo>
                  <a:pt x="36767" y="3737507"/>
                </a:lnTo>
                <a:lnTo>
                  <a:pt x="61452" y="3620782"/>
                </a:lnTo>
                <a:lnTo>
                  <a:pt x="96532" y="3504056"/>
                </a:lnTo>
                <a:lnTo>
                  <a:pt x="144171" y="3387331"/>
                </a:lnTo>
                <a:lnTo>
                  <a:pt x="204801" y="3271750"/>
                </a:lnTo>
                <a:lnTo>
                  <a:pt x="278858" y="3155025"/>
                </a:lnTo>
                <a:lnTo>
                  <a:pt x="364608" y="3036009"/>
                </a:lnTo>
                <a:lnTo>
                  <a:pt x="455121" y="2919284"/>
                </a:lnTo>
                <a:lnTo>
                  <a:pt x="546068" y="2803703"/>
                </a:lnTo>
                <a:cubicBezTo>
                  <a:pt x="575012" y="2764986"/>
                  <a:pt x="603811" y="2725887"/>
                  <a:pt x="628785" y="2686978"/>
                </a:cubicBezTo>
                <a:cubicBezTo>
                  <a:pt x="641273" y="2667524"/>
                  <a:pt x="653453" y="2648070"/>
                  <a:pt x="664812" y="2628616"/>
                </a:cubicBezTo>
                <a:lnTo>
                  <a:pt x="684594" y="2591494"/>
                </a:lnTo>
                <a:lnTo>
                  <a:pt x="707460" y="2554981"/>
                </a:lnTo>
                <a:cubicBezTo>
                  <a:pt x="739397" y="2492700"/>
                  <a:pt x="758045" y="2417619"/>
                  <a:pt x="758045" y="2336800"/>
                </a:cubicBezTo>
                <a:cubicBezTo>
                  <a:pt x="758045" y="2255981"/>
                  <a:pt x="739397" y="2180900"/>
                  <a:pt x="707460" y="2118619"/>
                </a:cubicBezTo>
                <a:lnTo>
                  <a:pt x="692741" y="2095117"/>
                </a:lnTo>
                <a:lnTo>
                  <a:pt x="628785" y="1985480"/>
                </a:lnTo>
                <a:lnTo>
                  <a:pt x="546068" y="1869899"/>
                </a:lnTo>
                <a:lnTo>
                  <a:pt x="455121" y="1753174"/>
                </a:lnTo>
                <a:lnTo>
                  <a:pt x="364608" y="1636448"/>
                </a:lnTo>
                <a:lnTo>
                  <a:pt x="278858" y="1517434"/>
                </a:lnTo>
                <a:lnTo>
                  <a:pt x="204801" y="1401852"/>
                </a:lnTo>
                <a:lnTo>
                  <a:pt x="144171" y="1285127"/>
                </a:lnTo>
                <a:lnTo>
                  <a:pt x="96532" y="1168401"/>
                </a:lnTo>
                <a:lnTo>
                  <a:pt x="61452" y="1051676"/>
                </a:lnTo>
                <a:lnTo>
                  <a:pt x="36767" y="936095"/>
                </a:lnTo>
                <a:lnTo>
                  <a:pt x="19877" y="817081"/>
                </a:lnTo>
                <a:lnTo>
                  <a:pt x="9483" y="700355"/>
                </a:lnTo>
                <a:lnTo>
                  <a:pt x="2121" y="583630"/>
                </a:lnTo>
                <a:cubicBezTo>
                  <a:pt x="1423" y="560356"/>
                  <a:pt x="726" y="537084"/>
                  <a:pt x="28" y="513810"/>
                </a:cubicBezTo>
                <a:cubicBezTo>
                  <a:pt x="557" y="342540"/>
                  <a:pt x="1087" y="171271"/>
                  <a:pt x="1616" y="0"/>
                </a:cubicBezTo>
                <a:lnTo>
                  <a:pt x="1044214" y="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0800000">
            <a:off x="5051787" y="1673228"/>
            <a:ext cx="2088428" cy="4673600"/>
          </a:xfrm>
          <a:custGeom>
            <a:avLst/>
            <a:gdLst>
              <a:gd name="connsiteX0" fmla="*/ 2086812 w 2088428"/>
              <a:gd name="connsiteY0" fmla="*/ 4314828 h 4314828"/>
              <a:gd name="connsiteX1" fmla="*/ 1044214 w 2088428"/>
              <a:gd name="connsiteY1" fmla="*/ 4314828 h 4314828"/>
              <a:gd name="connsiteX2" fmla="*/ 1616 w 2088428"/>
              <a:gd name="connsiteY2" fmla="*/ 4314828 h 4314828"/>
              <a:gd name="connsiteX3" fmla="*/ 0 w 2088428"/>
              <a:gd name="connsiteY3" fmla="*/ 3840907 h 4314828"/>
              <a:gd name="connsiteX4" fmla="*/ 2121 w 2088428"/>
              <a:gd name="connsiteY4" fmla="*/ 3774947 h 4314828"/>
              <a:gd name="connsiteX5" fmla="*/ 9483 w 2088428"/>
              <a:gd name="connsiteY5" fmla="*/ 3667182 h 4314828"/>
              <a:gd name="connsiteX6" fmla="*/ 19877 w 2088428"/>
              <a:gd name="connsiteY6" fmla="*/ 3559417 h 4314828"/>
              <a:gd name="connsiteX7" fmla="*/ 36767 w 2088428"/>
              <a:gd name="connsiteY7" fmla="*/ 3450595 h 4314828"/>
              <a:gd name="connsiteX8" fmla="*/ 61452 w 2088428"/>
              <a:gd name="connsiteY8" fmla="*/ 3342830 h 4314828"/>
              <a:gd name="connsiteX9" fmla="*/ 96532 w 2088428"/>
              <a:gd name="connsiteY9" fmla="*/ 3235065 h 4314828"/>
              <a:gd name="connsiteX10" fmla="*/ 144171 w 2088428"/>
              <a:gd name="connsiteY10" fmla="*/ 3127300 h 4314828"/>
              <a:gd name="connsiteX11" fmla="*/ 204801 w 2088428"/>
              <a:gd name="connsiteY11" fmla="*/ 3020592 h 4314828"/>
              <a:gd name="connsiteX12" fmla="*/ 278858 w 2088428"/>
              <a:gd name="connsiteY12" fmla="*/ 2912827 h 4314828"/>
              <a:gd name="connsiteX13" fmla="*/ 364608 w 2088428"/>
              <a:gd name="connsiteY13" fmla="*/ 2802948 h 4314828"/>
              <a:gd name="connsiteX14" fmla="*/ 455121 w 2088428"/>
              <a:gd name="connsiteY14" fmla="*/ 2695183 h 4314828"/>
              <a:gd name="connsiteX15" fmla="*/ 546068 w 2088428"/>
              <a:gd name="connsiteY15" fmla="*/ 2588475 h 4314828"/>
              <a:gd name="connsiteX16" fmla="*/ 628785 w 2088428"/>
              <a:gd name="connsiteY16" fmla="*/ 2480710 h 4314828"/>
              <a:gd name="connsiteX17" fmla="*/ 664812 w 2088428"/>
              <a:gd name="connsiteY17" fmla="*/ 2426828 h 4314828"/>
              <a:gd name="connsiteX18" fmla="*/ 684594 w 2088428"/>
              <a:gd name="connsiteY18" fmla="*/ 2392556 h 4314828"/>
              <a:gd name="connsiteX19" fmla="*/ 707460 w 2088428"/>
              <a:gd name="connsiteY19" fmla="*/ 2358846 h 4314828"/>
              <a:gd name="connsiteX20" fmla="*/ 758045 w 2088428"/>
              <a:gd name="connsiteY20" fmla="*/ 2157414 h 4314828"/>
              <a:gd name="connsiteX21" fmla="*/ 707460 w 2088428"/>
              <a:gd name="connsiteY21" fmla="*/ 1955982 h 4314828"/>
              <a:gd name="connsiteX22" fmla="*/ 692741 w 2088428"/>
              <a:gd name="connsiteY22" fmla="*/ 1934284 h 4314828"/>
              <a:gd name="connsiteX23" fmla="*/ 628785 w 2088428"/>
              <a:gd name="connsiteY23" fmla="*/ 1833063 h 4314828"/>
              <a:gd name="connsiteX24" fmla="*/ 546068 w 2088428"/>
              <a:gd name="connsiteY24" fmla="*/ 1726355 h 4314828"/>
              <a:gd name="connsiteX25" fmla="*/ 455121 w 2088428"/>
              <a:gd name="connsiteY25" fmla="*/ 1618590 h 4314828"/>
              <a:gd name="connsiteX26" fmla="*/ 364608 w 2088428"/>
              <a:gd name="connsiteY26" fmla="*/ 1510825 h 4314828"/>
              <a:gd name="connsiteX27" fmla="*/ 278858 w 2088428"/>
              <a:gd name="connsiteY27" fmla="*/ 1400947 h 4314828"/>
              <a:gd name="connsiteX28" fmla="*/ 204801 w 2088428"/>
              <a:gd name="connsiteY28" fmla="*/ 1294238 h 4314828"/>
              <a:gd name="connsiteX29" fmla="*/ 144171 w 2088428"/>
              <a:gd name="connsiteY29" fmla="*/ 1186473 h 4314828"/>
              <a:gd name="connsiteX30" fmla="*/ 96532 w 2088428"/>
              <a:gd name="connsiteY30" fmla="*/ 1078708 h 4314828"/>
              <a:gd name="connsiteX31" fmla="*/ 61452 w 2088428"/>
              <a:gd name="connsiteY31" fmla="*/ 970943 h 4314828"/>
              <a:gd name="connsiteX32" fmla="*/ 36767 w 2088428"/>
              <a:gd name="connsiteY32" fmla="*/ 864235 h 4314828"/>
              <a:gd name="connsiteX33" fmla="*/ 19877 w 2088428"/>
              <a:gd name="connsiteY33" fmla="*/ 754357 h 4314828"/>
              <a:gd name="connsiteX34" fmla="*/ 9483 w 2088428"/>
              <a:gd name="connsiteY34" fmla="*/ 646592 h 4314828"/>
              <a:gd name="connsiteX35" fmla="*/ 2121 w 2088428"/>
              <a:gd name="connsiteY35" fmla="*/ 538827 h 4314828"/>
              <a:gd name="connsiteX36" fmla="*/ 28 w 2088428"/>
              <a:gd name="connsiteY36" fmla="*/ 474367 h 4314828"/>
              <a:gd name="connsiteX37" fmla="*/ 1616 w 2088428"/>
              <a:gd name="connsiteY37" fmla="*/ 0 h 4314828"/>
              <a:gd name="connsiteX38" fmla="*/ 1044214 w 2088428"/>
              <a:gd name="connsiteY38" fmla="*/ 0 h 4314828"/>
              <a:gd name="connsiteX39" fmla="*/ 2086812 w 2088428"/>
              <a:gd name="connsiteY39" fmla="*/ 0 h 4314828"/>
              <a:gd name="connsiteX40" fmla="*/ 2088428 w 2088428"/>
              <a:gd name="connsiteY40" fmla="*/ 473921 h 4314828"/>
              <a:gd name="connsiteX41" fmla="*/ 2086307 w 2088428"/>
              <a:gd name="connsiteY41" fmla="*/ 539881 h 4314828"/>
              <a:gd name="connsiteX42" fmla="*/ 2078945 w 2088428"/>
              <a:gd name="connsiteY42" fmla="*/ 647647 h 4314828"/>
              <a:gd name="connsiteX43" fmla="*/ 2068552 w 2088428"/>
              <a:gd name="connsiteY43" fmla="*/ 755412 h 4314828"/>
              <a:gd name="connsiteX44" fmla="*/ 2051661 w 2088428"/>
              <a:gd name="connsiteY44" fmla="*/ 864233 h 4314828"/>
              <a:gd name="connsiteX45" fmla="*/ 2026976 w 2088428"/>
              <a:gd name="connsiteY45" fmla="*/ 971998 h 4314828"/>
              <a:gd name="connsiteX46" fmla="*/ 1991897 w 2088428"/>
              <a:gd name="connsiteY46" fmla="*/ 1079763 h 4314828"/>
              <a:gd name="connsiteX47" fmla="*/ 1944258 w 2088428"/>
              <a:gd name="connsiteY47" fmla="*/ 1187528 h 4314828"/>
              <a:gd name="connsiteX48" fmla="*/ 1883627 w 2088428"/>
              <a:gd name="connsiteY48" fmla="*/ 1294237 h 4314828"/>
              <a:gd name="connsiteX49" fmla="*/ 1809570 w 2088428"/>
              <a:gd name="connsiteY49" fmla="*/ 1402002 h 4314828"/>
              <a:gd name="connsiteX50" fmla="*/ 1723821 w 2088428"/>
              <a:gd name="connsiteY50" fmla="*/ 1511880 h 4314828"/>
              <a:gd name="connsiteX51" fmla="*/ 1633308 w 2088428"/>
              <a:gd name="connsiteY51" fmla="*/ 1619645 h 4314828"/>
              <a:gd name="connsiteX52" fmla="*/ 1542361 w 2088428"/>
              <a:gd name="connsiteY52" fmla="*/ 1726353 h 4314828"/>
              <a:gd name="connsiteX53" fmla="*/ 1459643 w 2088428"/>
              <a:gd name="connsiteY53" fmla="*/ 1834118 h 4314828"/>
              <a:gd name="connsiteX54" fmla="*/ 1423616 w 2088428"/>
              <a:gd name="connsiteY54" fmla="*/ 1888000 h 4314828"/>
              <a:gd name="connsiteX55" fmla="*/ 1403834 w 2088428"/>
              <a:gd name="connsiteY55" fmla="*/ 1922273 h 4314828"/>
              <a:gd name="connsiteX56" fmla="*/ 1380969 w 2088428"/>
              <a:gd name="connsiteY56" fmla="*/ 1955982 h 4314828"/>
              <a:gd name="connsiteX57" fmla="*/ 1330383 w 2088428"/>
              <a:gd name="connsiteY57" fmla="*/ 2157414 h 4314828"/>
              <a:gd name="connsiteX58" fmla="*/ 1380969 w 2088428"/>
              <a:gd name="connsiteY58" fmla="*/ 2358846 h 4314828"/>
              <a:gd name="connsiteX59" fmla="*/ 1395687 w 2088428"/>
              <a:gd name="connsiteY59" fmla="*/ 2380545 h 4314828"/>
              <a:gd name="connsiteX60" fmla="*/ 1459643 w 2088428"/>
              <a:gd name="connsiteY60" fmla="*/ 2481765 h 4314828"/>
              <a:gd name="connsiteX61" fmla="*/ 1542361 w 2088428"/>
              <a:gd name="connsiteY61" fmla="*/ 2588473 h 4314828"/>
              <a:gd name="connsiteX62" fmla="*/ 1633308 w 2088428"/>
              <a:gd name="connsiteY62" fmla="*/ 2696238 h 4314828"/>
              <a:gd name="connsiteX63" fmla="*/ 1723821 w 2088428"/>
              <a:gd name="connsiteY63" fmla="*/ 2804003 h 4314828"/>
              <a:gd name="connsiteX64" fmla="*/ 1809570 w 2088428"/>
              <a:gd name="connsiteY64" fmla="*/ 2913881 h 4314828"/>
              <a:gd name="connsiteX65" fmla="*/ 1883627 w 2088428"/>
              <a:gd name="connsiteY65" fmla="*/ 3020590 h 4314828"/>
              <a:gd name="connsiteX66" fmla="*/ 1944258 w 2088428"/>
              <a:gd name="connsiteY66" fmla="*/ 3128355 h 4314828"/>
              <a:gd name="connsiteX67" fmla="*/ 1991897 w 2088428"/>
              <a:gd name="connsiteY67" fmla="*/ 3236120 h 4314828"/>
              <a:gd name="connsiteX68" fmla="*/ 2026976 w 2088428"/>
              <a:gd name="connsiteY68" fmla="*/ 3343885 h 4314828"/>
              <a:gd name="connsiteX69" fmla="*/ 2051661 w 2088428"/>
              <a:gd name="connsiteY69" fmla="*/ 3450594 h 4314828"/>
              <a:gd name="connsiteX70" fmla="*/ 2068552 w 2088428"/>
              <a:gd name="connsiteY70" fmla="*/ 3560472 h 4314828"/>
              <a:gd name="connsiteX71" fmla="*/ 2078945 w 2088428"/>
              <a:gd name="connsiteY71" fmla="*/ 3668237 h 4314828"/>
              <a:gd name="connsiteX72" fmla="*/ 2086307 w 2088428"/>
              <a:gd name="connsiteY72" fmla="*/ 3776002 h 4314828"/>
              <a:gd name="connsiteX73" fmla="*/ 2088401 w 2088428"/>
              <a:gd name="connsiteY73" fmla="*/ 3840461 h 4314828"/>
              <a:gd name="connsiteX74" fmla="*/ 2086812 w 2088428"/>
              <a:gd name="connsiteY74" fmla="*/ 4314828 h 4314828"/>
              <a:gd name="connsiteX0" fmla="*/ 2086812 w 2088428"/>
              <a:gd name="connsiteY0" fmla="*/ 4314828 h 4314828"/>
              <a:gd name="connsiteX1" fmla="*/ 1616 w 2088428"/>
              <a:gd name="connsiteY1" fmla="*/ 4314828 h 4314828"/>
              <a:gd name="connsiteX2" fmla="*/ 0 w 2088428"/>
              <a:gd name="connsiteY2" fmla="*/ 3840907 h 4314828"/>
              <a:gd name="connsiteX3" fmla="*/ 2121 w 2088428"/>
              <a:gd name="connsiteY3" fmla="*/ 3774947 h 4314828"/>
              <a:gd name="connsiteX4" fmla="*/ 9483 w 2088428"/>
              <a:gd name="connsiteY4" fmla="*/ 3667182 h 4314828"/>
              <a:gd name="connsiteX5" fmla="*/ 19877 w 2088428"/>
              <a:gd name="connsiteY5" fmla="*/ 3559417 h 4314828"/>
              <a:gd name="connsiteX6" fmla="*/ 36767 w 2088428"/>
              <a:gd name="connsiteY6" fmla="*/ 3450595 h 4314828"/>
              <a:gd name="connsiteX7" fmla="*/ 61452 w 2088428"/>
              <a:gd name="connsiteY7" fmla="*/ 3342830 h 4314828"/>
              <a:gd name="connsiteX8" fmla="*/ 96532 w 2088428"/>
              <a:gd name="connsiteY8" fmla="*/ 3235065 h 4314828"/>
              <a:gd name="connsiteX9" fmla="*/ 144171 w 2088428"/>
              <a:gd name="connsiteY9" fmla="*/ 3127300 h 4314828"/>
              <a:gd name="connsiteX10" fmla="*/ 204801 w 2088428"/>
              <a:gd name="connsiteY10" fmla="*/ 3020592 h 4314828"/>
              <a:gd name="connsiteX11" fmla="*/ 278858 w 2088428"/>
              <a:gd name="connsiteY11" fmla="*/ 2912827 h 4314828"/>
              <a:gd name="connsiteX12" fmla="*/ 364608 w 2088428"/>
              <a:gd name="connsiteY12" fmla="*/ 2802948 h 4314828"/>
              <a:gd name="connsiteX13" fmla="*/ 455121 w 2088428"/>
              <a:gd name="connsiteY13" fmla="*/ 2695183 h 4314828"/>
              <a:gd name="connsiteX14" fmla="*/ 546068 w 2088428"/>
              <a:gd name="connsiteY14" fmla="*/ 2588475 h 4314828"/>
              <a:gd name="connsiteX15" fmla="*/ 628785 w 2088428"/>
              <a:gd name="connsiteY15" fmla="*/ 2480710 h 4314828"/>
              <a:gd name="connsiteX16" fmla="*/ 664812 w 2088428"/>
              <a:gd name="connsiteY16" fmla="*/ 2426828 h 4314828"/>
              <a:gd name="connsiteX17" fmla="*/ 684594 w 2088428"/>
              <a:gd name="connsiteY17" fmla="*/ 2392556 h 4314828"/>
              <a:gd name="connsiteX18" fmla="*/ 707460 w 2088428"/>
              <a:gd name="connsiteY18" fmla="*/ 2358846 h 4314828"/>
              <a:gd name="connsiteX19" fmla="*/ 758045 w 2088428"/>
              <a:gd name="connsiteY19" fmla="*/ 2157414 h 4314828"/>
              <a:gd name="connsiteX20" fmla="*/ 707460 w 2088428"/>
              <a:gd name="connsiteY20" fmla="*/ 1955982 h 4314828"/>
              <a:gd name="connsiteX21" fmla="*/ 692741 w 2088428"/>
              <a:gd name="connsiteY21" fmla="*/ 1934284 h 4314828"/>
              <a:gd name="connsiteX22" fmla="*/ 628785 w 2088428"/>
              <a:gd name="connsiteY22" fmla="*/ 1833063 h 4314828"/>
              <a:gd name="connsiteX23" fmla="*/ 546068 w 2088428"/>
              <a:gd name="connsiteY23" fmla="*/ 1726355 h 4314828"/>
              <a:gd name="connsiteX24" fmla="*/ 455121 w 2088428"/>
              <a:gd name="connsiteY24" fmla="*/ 1618590 h 4314828"/>
              <a:gd name="connsiteX25" fmla="*/ 364608 w 2088428"/>
              <a:gd name="connsiteY25" fmla="*/ 1510825 h 4314828"/>
              <a:gd name="connsiteX26" fmla="*/ 278858 w 2088428"/>
              <a:gd name="connsiteY26" fmla="*/ 1400947 h 4314828"/>
              <a:gd name="connsiteX27" fmla="*/ 204801 w 2088428"/>
              <a:gd name="connsiteY27" fmla="*/ 1294238 h 4314828"/>
              <a:gd name="connsiteX28" fmla="*/ 144171 w 2088428"/>
              <a:gd name="connsiteY28" fmla="*/ 1186473 h 4314828"/>
              <a:gd name="connsiteX29" fmla="*/ 96532 w 2088428"/>
              <a:gd name="connsiteY29" fmla="*/ 1078708 h 4314828"/>
              <a:gd name="connsiteX30" fmla="*/ 61452 w 2088428"/>
              <a:gd name="connsiteY30" fmla="*/ 970943 h 4314828"/>
              <a:gd name="connsiteX31" fmla="*/ 36767 w 2088428"/>
              <a:gd name="connsiteY31" fmla="*/ 864235 h 4314828"/>
              <a:gd name="connsiteX32" fmla="*/ 19877 w 2088428"/>
              <a:gd name="connsiteY32" fmla="*/ 754357 h 4314828"/>
              <a:gd name="connsiteX33" fmla="*/ 9483 w 2088428"/>
              <a:gd name="connsiteY33" fmla="*/ 646592 h 4314828"/>
              <a:gd name="connsiteX34" fmla="*/ 2121 w 2088428"/>
              <a:gd name="connsiteY34" fmla="*/ 538827 h 4314828"/>
              <a:gd name="connsiteX35" fmla="*/ 28 w 2088428"/>
              <a:gd name="connsiteY35" fmla="*/ 474367 h 4314828"/>
              <a:gd name="connsiteX36" fmla="*/ 1616 w 2088428"/>
              <a:gd name="connsiteY36" fmla="*/ 0 h 4314828"/>
              <a:gd name="connsiteX37" fmla="*/ 1044214 w 2088428"/>
              <a:gd name="connsiteY37" fmla="*/ 0 h 4314828"/>
              <a:gd name="connsiteX38" fmla="*/ 2086812 w 2088428"/>
              <a:gd name="connsiteY38" fmla="*/ 0 h 4314828"/>
              <a:gd name="connsiteX39" fmla="*/ 2088428 w 2088428"/>
              <a:gd name="connsiteY39" fmla="*/ 473921 h 4314828"/>
              <a:gd name="connsiteX40" fmla="*/ 2086307 w 2088428"/>
              <a:gd name="connsiteY40" fmla="*/ 539881 h 4314828"/>
              <a:gd name="connsiteX41" fmla="*/ 2078945 w 2088428"/>
              <a:gd name="connsiteY41" fmla="*/ 647647 h 4314828"/>
              <a:gd name="connsiteX42" fmla="*/ 2068552 w 2088428"/>
              <a:gd name="connsiteY42" fmla="*/ 755412 h 4314828"/>
              <a:gd name="connsiteX43" fmla="*/ 2051661 w 2088428"/>
              <a:gd name="connsiteY43" fmla="*/ 864233 h 4314828"/>
              <a:gd name="connsiteX44" fmla="*/ 2026976 w 2088428"/>
              <a:gd name="connsiteY44" fmla="*/ 971998 h 4314828"/>
              <a:gd name="connsiteX45" fmla="*/ 1991897 w 2088428"/>
              <a:gd name="connsiteY45" fmla="*/ 1079763 h 4314828"/>
              <a:gd name="connsiteX46" fmla="*/ 1944258 w 2088428"/>
              <a:gd name="connsiteY46" fmla="*/ 1187528 h 4314828"/>
              <a:gd name="connsiteX47" fmla="*/ 1883627 w 2088428"/>
              <a:gd name="connsiteY47" fmla="*/ 1294237 h 4314828"/>
              <a:gd name="connsiteX48" fmla="*/ 1809570 w 2088428"/>
              <a:gd name="connsiteY48" fmla="*/ 1402002 h 4314828"/>
              <a:gd name="connsiteX49" fmla="*/ 1723821 w 2088428"/>
              <a:gd name="connsiteY49" fmla="*/ 1511880 h 4314828"/>
              <a:gd name="connsiteX50" fmla="*/ 1633308 w 2088428"/>
              <a:gd name="connsiteY50" fmla="*/ 1619645 h 4314828"/>
              <a:gd name="connsiteX51" fmla="*/ 1542361 w 2088428"/>
              <a:gd name="connsiteY51" fmla="*/ 1726353 h 4314828"/>
              <a:gd name="connsiteX52" fmla="*/ 1459643 w 2088428"/>
              <a:gd name="connsiteY52" fmla="*/ 1834118 h 4314828"/>
              <a:gd name="connsiteX53" fmla="*/ 1423616 w 2088428"/>
              <a:gd name="connsiteY53" fmla="*/ 1888000 h 4314828"/>
              <a:gd name="connsiteX54" fmla="*/ 1403834 w 2088428"/>
              <a:gd name="connsiteY54" fmla="*/ 1922273 h 4314828"/>
              <a:gd name="connsiteX55" fmla="*/ 1380969 w 2088428"/>
              <a:gd name="connsiteY55" fmla="*/ 1955982 h 4314828"/>
              <a:gd name="connsiteX56" fmla="*/ 1330383 w 2088428"/>
              <a:gd name="connsiteY56" fmla="*/ 2157414 h 4314828"/>
              <a:gd name="connsiteX57" fmla="*/ 1380969 w 2088428"/>
              <a:gd name="connsiteY57" fmla="*/ 2358846 h 4314828"/>
              <a:gd name="connsiteX58" fmla="*/ 1395687 w 2088428"/>
              <a:gd name="connsiteY58" fmla="*/ 2380545 h 4314828"/>
              <a:gd name="connsiteX59" fmla="*/ 1459643 w 2088428"/>
              <a:gd name="connsiteY59" fmla="*/ 2481765 h 4314828"/>
              <a:gd name="connsiteX60" fmla="*/ 1542361 w 2088428"/>
              <a:gd name="connsiteY60" fmla="*/ 2588473 h 4314828"/>
              <a:gd name="connsiteX61" fmla="*/ 1633308 w 2088428"/>
              <a:gd name="connsiteY61" fmla="*/ 2696238 h 4314828"/>
              <a:gd name="connsiteX62" fmla="*/ 1723821 w 2088428"/>
              <a:gd name="connsiteY62" fmla="*/ 2804003 h 4314828"/>
              <a:gd name="connsiteX63" fmla="*/ 1809570 w 2088428"/>
              <a:gd name="connsiteY63" fmla="*/ 2913881 h 4314828"/>
              <a:gd name="connsiteX64" fmla="*/ 1883627 w 2088428"/>
              <a:gd name="connsiteY64" fmla="*/ 3020590 h 4314828"/>
              <a:gd name="connsiteX65" fmla="*/ 1944258 w 2088428"/>
              <a:gd name="connsiteY65" fmla="*/ 3128355 h 4314828"/>
              <a:gd name="connsiteX66" fmla="*/ 1991897 w 2088428"/>
              <a:gd name="connsiteY66" fmla="*/ 3236120 h 4314828"/>
              <a:gd name="connsiteX67" fmla="*/ 2026976 w 2088428"/>
              <a:gd name="connsiteY67" fmla="*/ 3343885 h 4314828"/>
              <a:gd name="connsiteX68" fmla="*/ 2051661 w 2088428"/>
              <a:gd name="connsiteY68" fmla="*/ 3450594 h 4314828"/>
              <a:gd name="connsiteX69" fmla="*/ 2068552 w 2088428"/>
              <a:gd name="connsiteY69" fmla="*/ 3560472 h 4314828"/>
              <a:gd name="connsiteX70" fmla="*/ 2078945 w 2088428"/>
              <a:gd name="connsiteY70" fmla="*/ 3668237 h 4314828"/>
              <a:gd name="connsiteX71" fmla="*/ 2086307 w 2088428"/>
              <a:gd name="connsiteY71" fmla="*/ 3776002 h 4314828"/>
              <a:gd name="connsiteX72" fmla="*/ 2088401 w 2088428"/>
              <a:gd name="connsiteY72" fmla="*/ 3840461 h 4314828"/>
              <a:gd name="connsiteX73" fmla="*/ 2086812 w 2088428"/>
              <a:gd name="connsiteY73" fmla="*/ 4314828 h 4314828"/>
              <a:gd name="connsiteX0" fmla="*/ 2086812 w 2088428"/>
              <a:gd name="connsiteY0" fmla="*/ 4314828 h 4314828"/>
              <a:gd name="connsiteX1" fmla="*/ 1616 w 2088428"/>
              <a:gd name="connsiteY1" fmla="*/ 4314828 h 4314828"/>
              <a:gd name="connsiteX2" fmla="*/ 0 w 2088428"/>
              <a:gd name="connsiteY2" fmla="*/ 3840907 h 4314828"/>
              <a:gd name="connsiteX3" fmla="*/ 2121 w 2088428"/>
              <a:gd name="connsiteY3" fmla="*/ 3774947 h 4314828"/>
              <a:gd name="connsiteX4" fmla="*/ 9483 w 2088428"/>
              <a:gd name="connsiteY4" fmla="*/ 3667182 h 4314828"/>
              <a:gd name="connsiteX5" fmla="*/ 19877 w 2088428"/>
              <a:gd name="connsiteY5" fmla="*/ 3559417 h 4314828"/>
              <a:gd name="connsiteX6" fmla="*/ 36767 w 2088428"/>
              <a:gd name="connsiteY6" fmla="*/ 3450595 h 4314828"/>
              <a:gd name="connsiteX7" fmla="*/ 61452 w 2088428"/>
              <a:gd name="connsiteY7" fmla="*/ 3342830 h 4314828"/>
              <a:gd name="connsiteX8" fmla="*/ 96532 w 2088428"/>
              <a:gd name="connsiteY8" fmla="*/ 3235065 h 4314828"/>
              <a:gd name="connsiteX9" fmla="*/ 144171 w 2088428"/>
              <a:gd name="connsiteY9" fmla="*/ 3127300 h 4314828"/>
              <a:gd name="connsiteX10" fmla="*/ 204801 w 2088428"/>
              <a:gd name="connsiteY10" fmla="*/ 3020592 h 4314828"/>
              <a:gd name="connsiteX11" fmla="*/ 278858 w 2088428"/>
              <a:gd name="connsiteY11" fmla="*/ 2912827 h 4314828"/>
              <a:gd name="connsiteX12" fmla="*/ 364608 w 2088428"/>
              <a:gd name="connsiteY12" fmla="*/ 2802948 h 4314828"/>
              <a:gd name="connsiteX13" fmla="*/ 455121 w 2088428"/>
              <a:gd name="connsiteY13" fmla="*/ 2695183 h 4314828"/>
              <a:gd name="connsiteX14" fmla="*/ 546068 w 2088428"/>
              <a:gd name="connsiteY14" fmla="*/ 2588475 h 4314828"/>
              <a:gd name="connsiteX15" fmla="*/ 628785 w 2088428"/>
              <a:gd name="connsiteY15" fmla="*/ 2480710 h 4314828"/>
              <a:gd name="connsiteX16" fmla="*/ 664812 w 2088428"/>
              <a:gd name="connsiteY16" fmla="*/ 2426828 h 4314828"/>
              <a:gd name="connsiteX17" fmla="*/ 684594 w 2088428"/>
              <a:gd name="connsiteY17" fmla="*/ 2392556 h 4314828"/>
              <a:gd name="connsiteX18" fmla="*/ 707460 w 2088428"/>
              <a:gd name="connsiteY18" fmla="*/ 2358846 h 4314828"/>
              <a:gd name="connsiteX19" fmla="*/ 758045 w 2088428"/>
              <a:gd name="connsiteY19" fmla="*/ 2157414 h 4314828"/>
              <a:gd name="connsiteX20" fmla="*/ 707460 w 2088428"/>
              <a:gd name="connsiteY20" fmla="*/ 1955982 h 4314828"/>
              <a:gd name="connsiteX21" fmla="*/ 692741 w 2088428"/>
              <a:gd name="connsiteY21" fmla="*/ 1934284 h 4314828"/>
              <a:gd name="connsiteX22" fmla="*/ 628785 w 2088428"/>
              <a:gd name="connsiteY22" fmla="*/ 1833063 h 4314828"/>
              <a:gd name="connsiteX23" fmla="*/ 546068 w 2088428"/>
              <a:gd name="connsiteY23" fmla="*/ 1726355 h 4314828"/>
              <a:gd name="connsiteX24" fmla="*/ 455121 w 2088428"/>
              <a:gd name="connsiteY24" fmla="*/ 1618590 h 4314828"/>
              <a:gd name="connsiteX25" fmla="*/ 364608 w 2088428"/>
              <a:gd name="connsiteY25" fmla="*/ 1510825 h 4314828"/>
              <a:gd name="connsiteX26" fmla="*/ 278858 w 2088428"/>
              <a:gd name="connsiteY26" fmla="*/ 1400947 h 4314828"/>
              <a:gd name="connsiteX27" fmla="*/ 204801 w 2088428"/>
              <a:gd name="connsiteY27" fmla="*/ 1294238 h 4314828"/>
              <a:gd name="connsiteX28" fmla="*/ 144171 w 2088428"/>
              <a:gd name="connsiteY28" fmla="*/ 1186473 h 4314828"/>
              <a:gd name="connsiteX29" fmla="*/ 96532 w 2088428"/>
              <a:gd name="connsiteY29" fmla="*/ 1078708 h 4314828"/>
              <a:gd name="connsiteX30" fmla="*/ 61452 w 2088428"/>
              <a:gd name="connsiteY30" fmla="*/ 970943 h 4314828"/>
              <a:gd name="connsiteX31" fmla="*/ 36767 w 2088428"/>
              <a:gd name="connsiteY31" fmla="*/ 864235 h 4314828"/>
              <a:gd name="connsiteX32" fmla="*/ 19877 w 2088428"/>
              <a:gd name="connsiteY32" fmla="*/ 754357 h 4314828"/>
              <a:gd name="connsiteX33" fmla="*/ 9483 w 2088428"/>
              <a:gd name="connsiteY33" fmla="*/ 646592 h 4314828"/>
              <a:gd name="connsiteX34" fmla="*/ 2121 w 2088428"/>
              <a:gd name="connsiteY34" fmla="*/ 538827 h 4314828"/>
              <a:gd name="connsiteX35" fmla="*/ 28 w 2088428"/>
              <a:gd name="connsiteY35" fmla="*/ 474367 h 4314828"/>
              <a:gd name="connsiteX36" fmla="*/ 1616 w 2088428"/>
              <a:gd name="connsiteY36" fmla="*/ 0 h 4314828"/>
              <a:gd name="connsiteX37" fmla="*/ 2086812 w 2088428"/>
              <a:gd name="connsiteY37" fmla="*/ 0 h 4314828"/>
              <a:gd name="connsiteX38" fmla="*/ 2088428 w 2088428"/>
              <a:gd name="connsiteY38" fmla="*/ 473921 h 4314828"/>
              <a:gd name="connsiteX39" fmla="*/ 2086307 w 2088428"/>
              <a:gd name="connsiteY39" fmla="*/ 539881 h 4314828"/>
              <a:gd name="connsiteX40" fmla="*/ 2078945 w 2088428"/>
              <a:gd name="connsiteY40" fmla="*/ 647647 h 4314828"/>
              <a:gd name="connsiteX41" fmla="*/ 2068552 w 2088428"/>
              <a:gd name="connsiteY41" fmla="*/ 755412 h 4314828"/>
              <a:gd name="connsiteX42" fmla="*/ 2051661 w 2088428"/>
              <a:gd name="connsiteY42" fmla="*/ 864233 h 4314828"/>
              <a:gd name="connsiteX43" fmla="*/ 2026976 w 2088428"/>
              <a:gd name="connsiteY43" fmla="*/ 971998 h 4314828"/>
              <a:gd name="connsiteX44" fmla="*/ 1991897 w 2088428"/>
              <a:gd name="connsiteY44" fmla="*/ 1079763 h 4314828"/>
              <a:gd name="connsiteX45" fmla="*/ 1944258 w 2088428"/>
              <a:gd name="connsiteY45" fmla="*/ 1187528 h 4314828"/>
              <a:gd name="connsiteX46" fmla="*/ 1883627 w 2088428"/>
              <a:gd name="connsiteY46" fmla="*/ 1294237 h 4314828"/>
              <a:gd name="connsiteX47" fmla="*/ 1809570 w 2088428"/>
              <a:gd name="connsiteY47" fmla="*/ 1402002 h 4314828"/>
              <a:gd name="connsiteX48" fmla="*/ 1723821 w 2088428"/>
              <a:gd name="connsiteY48" fmla="*/ 1511880 h 4314828"/>
              <a:gd name="connsiteX49" fmla="*/ 1633308 w 2088428"/>
              <a:gd name="connsiteY49" fmla="*/ 1619645 h 4314828"/>
              <a:gd name="connsiteX50" fmla="*/ 1542361 w 2088428"/>
              <a:gd name="connsiteY50" fmla="*/ 1726353 h 4314828"/>
              <a:gd name="connsiteX51" fmla="*/ 1459643 w 2088428"/>
              <a:gd name="connsiteY51" fmla="*/ 1834118 h 4314828"/>
              <a:gd name="connsiteX52" fmla="*/ 1423616 w 2088428"/>
              <a:gd name="connsiteY52" fmla="*/ 1888000 h 4314828"/>
              <a:gd name="connsiteX53" fmla="*/ 1403834 w 2088428"/>
              <a:gd name="connsiteY53" fmla="*/ 1922273 h 4314828"/>
              <a:gd name="connsiteX54" fmla="*/ 1380969 w 2088428"/>
              <a:gd name="connsiteY54" fmla="*/ 1955982 h 4314828"/>
              <a:gd name="connsiteX55" fmla="*/ 1330383 w 2088428"/>
              <a:gd name="connsiteY55" fmla="*/ 2157414 h 4314828"/>
              <a:gd name="connsiteX56" fmla="*/ 1380969 w 2088428"/>
              <a:gd name="connsiteY56" fmla="*/ 2358846 h 4314828"/>
              <a:gd name="connsiteX57" fmla="*/ 1395687 w 2088428"/>
              <a:gd name="connsiteY57" fmla="*/ 2380545 h 4314828"/>
              <a:gd name="connsiteX58" fmla="*/ 1459643 w 2088428"/>
              <a:gd name="connsiteY58" fmla="*/ 2481765 h 4314828"/>
              <a:gd name="connsiteX59" fmla="*/ 1542361 w 2088428"/>
              <a:gd name="connsiteY59" fmla="*/ 2588473 h 4314828"/>
              <a:gd name="connsiteX60" fmla="*/ 1633308 w 2088428"/>
              <a:gd name="connsiteY60" fmla="*/ 2696238 h 4314828"/>
              <a:gd name="connsiteX61" fmla="*/ 1723821 w 2088428"/>
              <a:gd name="connsiteY61" fmla="*/ 2804003 h 4314828"/>
              <a:gd name="connsiteX62" fmla="*/ 1809570 w 2088428"/>
              <a:gd name="connsiteY62" fmla="*/ 2913881 h 4314828"/>
              <a:gd name="connsiteX63" fmla="*/ 1883627 w 2088428"/>
              <a:gd name="connsiteY63" fmla="*/ 3020590 h 4314828"/>
              <a:gd name="connsiteX64" fmla="*/ 1944258 w 2088428"/>
              <a:gd name="connsiteY64" fmla="*/ 3128355 h 4314828"/>
              <a:gd name="connsiteX65" fmla="*/ 1991897 w 2088428"/>
              <a:gd name="connsiteY65" fmla="*/ 3236120 h 4314828"/>
              <a:gd name="connsiteX66" fmla="*/ 2026976 w 2088428"/>
              <a:gd name="connsiteY66" fmla="*/ 3343885 h 4314828"/>
              <a:gd name="connsiteX67" fmla="*/ 2051661 w 2088428"/>
              <a:gd name="connsiteY67" fmla="*/ 3450594 h 4314828"/>
              <a:gd name="connsiteX68" fmla="*/ 2068552 w 2088428"/>
              <a:gd name="connsiteY68" fmla="*/ 3560472 h 4314828"/>
              <a:gd name="connsiteX69" fmla="*/ 2078945 w 2088428"/>
              <a:gd name="connsiteY69" fmla="*/ 3668237 h 4314828"/>
              <a:gd name="connsiteX70" fmla="*/ 2086307 w 2088428"/>
              <a:gd name="connsiteY70" fmla="*/ 3776002 h 4314828"/>
              <a:gd name="connsiteX71" fmla="*/ 2088401 w 2088428"/>
              <a:gd name="connsiteY71" fmla="*/ 3840461 h 4314828"/>
              <a:gd name="connsiteX72" fmla="*/ 2086812 w 2088428"/>
              <a:gd name="connsiteY72" fmla="*/ 4314828 h 431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088428" h="4314828">
                <a:moveTo>
                  <a:pt x="2086812" y="4314828"/>
                </a:moveTo>
                <a:lnTo>
                  <a:pt x="1616" y="4314828"/>
                </a:lnTo>
                <a:cubicBezTo>
                  <a:pt x="1078" y="4156855"/>
                  <a:pt x="539" y="3998880"/>
                  <a:pt x="0" y="3840907"/>
                </a:cubicBezTo>
                <a:lnTo>
                  <a:pt x="2121" y="3774947"/>
                </a:lnTo>
                <a:lnTo>
                  <a:pt x="9483" y="3667182"/>
                </a:lnTo>
                <a:lnTo>
                  <a:pt x="19877" y="3559417"/>
                </a:lnTo>
                <a:lnTo>
                  <a:pt x="36767" y="3450595"/>
                </a:lnTo>
                <a:lnTo>
                  <a:pt x="61452" y="3342830"/>
                </a:lnTo>
                <a:lnTo>
                  <a:pt x="96532" y="3235065"/>
                </a:lnTo>
                <a:lnTo>
                  <a:pt x="144171" y="3127300"/>
                </a:lnTo>
                <a:lnTo>
                  <a:pt x="204801" y="3020592"/>
                </a:lnTo>
                <a:lnTo>
                  <a:pt x="278858" y="2912827"/>
                </a:lnTo>
                <a:lnTo>
                  <a:pt x="364608" y="2802948"/>
                </a:lnTo>
                <a:lnTo>
                  <a:pt x="455121" y="2695183"/>
                </a:lnTo>
                <a:lnTo>
                  <a:pt x="546068" y="2588475"/>
                </a:lnTo>
                <a:cubicBezTo>
                  <a:pt x="575012" y="2552730"/>
                  <a:pt x="603811" y="2516632"/>
                  <a:pt x="628785" y="2480710"/>
                </a:cubicBezTo>
                <a:cubicBezTo>
                  <a:pt x="641273" y="2462750"/>
                  <a:pt x="653453" y="2444789"/>
                  <a:pt x="664812" y="2426828"/>
                </a:cubicBezTo>
                <a:lnTo>
                  <a:pt x="684594" y="2392556"/>
                </a:lnTo>
                <a:lnTo>
                  <a:pt x="707460" y="2358846"/>
                </a:lnTo>
                <a:cubicBezTo>
                  <a:pt x="739397" y="2301346"/>
                  <a:pt x="758045" y="2232029"/>
                  <a:pt x="758045" y="2157414"/>
                </a:cubicBezTo>
                <a:cubicBezTo>
                  <a:pt x="758045" y="2082799"/>
                  <a:pt x="739397" y="2013482"/>
                  <a:pt x="707460" y="1955982"/>
                </a:cubicBezTo>
                <a:lnTo>
                  <a:pt x="692741" y="1934284"/>
                </a:lnTo>
                <a:lnTo>
                  <a:pt x="628785" y="1833063"/>
                </a:lnTo>
                <a:lnTo>
                  <a:pt x="546068" y="1726355"/>
                </a:lnTo>
                <a:lnTo>
                  <a:pt x="455121" y="1618590"/>
                </a:lnTo>
                <a:lnTo>
                  <a:pt x="364608" y="1510825"/>
                </a:lnTo>
                <a:lnTo>
                  <a:pt x="278858" y="1400947"/>
                </a:lnTo>
                <a:lnTo>
                  <a:pt x="204801" y="1294238"/>
                </a:lnTo>
                <a:lnTo>
                  <a:pt x="144171" y="1186473"/>
                </a:lnTo>
                <a:lnTo>
                  <a:pt x="96532" y="1078708"/>
                </a:lnTo>
                <a:lnTo>
                  <a:pt x="61452" y="970943"/>
                </a:lnTo>
                <a:lnTo>
                  <a:pt x="36767" y="864235"/>
                </a:lnTo>
                <a:lnTo>
                  <a:pt x="19877" y="754357"/>
                </a:lnTo>
                <a:lnTo>
                  <a:pt x="9483" y="646592"/>
                </a:lnTo>
                <a:lnTo>
                  <a:pt x="2121" y="538827"/>
                </a:lnTo>
                <a:cubicBezTo>
                  <a:pt x="1423" y="517340"/>
                  <a:pt x="726" y="495854"/>
                  <a:pt x="28" y="474367"/>
                </a:cubicBezTo>
                <a:cubicBezTo>
                  <a:pt x="557" y="316245"/>
                  <a:pt x="1087" y="158123"/>
                  <a:pt x="1616" y="0"/>
                </a:cubicBezTo>
                <a:lnTo>
                  <a:pt x="2086812" y="0"/>
                </a:lnTo>
                <a:cubicBezTo>
                  <a:pt x="2087351" y="157974"/>
                  <a:pt x="2087890" y="315948"/>
                  <a:pt x="2088428" y="473921"/>
                </a:cubicBezTo>
                <a:lnTo>
                  <a:pt x="2086307" y="539881"/>
                </a:lnTo>
                <a:lnTo>
                  <a:pt x="2078945" y="647647"/>
                </a:lnTo>
                <a:lnTo>
                  <a:pt x="2068552" y="755412"/>
                </a:lnTo>
                <a:lnTo>
                  <a:pt x="2051661" y="864233"/>
                </a:lnTo>
                <a:lnTo>
                  <a:pt x="2026976" y="971998"/>
                </a:lnTo>
                <a:lnTo>
                  <a:pt x="1991897" y="1079763"/>
                </a:lnTo>
                <a:lnTo>
                  <a:pt x="1944258" y="1187528"/>
                </a:lnTo>
                <a:lnTo>
                  <a:pt x="1883627" y="1294237"/>
                </a:lnTo>
                <a:lnTo>
                  <a:pt x="1809570" y="1402002"/>
                </a:lnTo>
                <a:lnTo>
                  <a:pt x="1723821" y="1511880"/>
                </a:lnTo>
                <a:lnTo>
                  <a:pt x="1633308" y="1619645"/>
                </a:lnTo>
                <a:lnTo>
                  <a:pt x="1542361" y="1726353"/>
                </a:lnTo>
                <a:cubicBezTo>
                  <a:pt x="1513417" y="1762098"/>
                  <a:pt x="1484617" y="1798196"/>
                  <a:pt x="1459643" y="1834118"/>
                </a:cubicBezTo>
                <a:cubicBezTo>
                  <a:pt x="1447156" y="1852079"/>
                  <a:pt x="1434975" y="1870040"/>
                  <a:pt x="1423616" y="1888000"/>
                </a:cubicBezTo>
                <a:lnTo>
                  <a:pt x="1403834" y="1922273"/>
                </a:lnTo>
                <a:lnTo>
                  <a:pt x="1380969" y="1955982"/>
                </a:lnTo>
                <a:cubicBezTo>
                  <a:pt x="1349032" y="2013482"/>
                  <a:pt x="1330383" y="2082799"/>
                  <a:pt x="1330383" y="2157414"/>
                </a:cubicBezTo>
                <a:cubicBezTo>
                  <a:pt x="1330383" y="2232029"/>
                  <a:pt x="1349032" y="2301346"/>
                  <a:pt x="1380969" y="2358846"/>
                </a:cubicBezTo>
                <a:lnTo>
                  <a:pt x="1395687" y="2380545"/>
                </a:lnTo>
                <a:lnTo>
                  <a:pt x="1459643" y="2481765"/>
                </a:lnTo>
                <a:lnTo>
                  <a:pt x="1542361" y="2588473"/>
                </a:lnTo>
                <a:lnTo>
                  <a:pt x="1633308" y="2696238"/>
                </a:lnTo>
                <a:lnTo>
                  <a:pt x="1723821" y="2804003"/>
                </a:lnTo>
                <a:lnTo>
                  <a:pt x="1809570" y="2913881"/>
                </a:lnTo>
                <a:lnTo>
                  <a:pt x="1883627" y="3020590"/>
                </a:lnTo>
                <a:lnTo>
                  <a:pt x="1944258" y="3128355"/>
                </a:lnTo>
                <a:lnTo>
                  <a:pt x="1991897" y="3236120"/>
                </a:lnTo>
                <a:lnTo>
                  <a:pt x="2026976" y="3343885"/>
                </a:lnTo>
                <a:lnTo>
                  <a:pt x="2051661" y="3450594"/>
                </a:lnTo>
                <a:lnTo>
                  <a:pt x="2068552" y="3560472"/>
                </a:lnTo>
                <a:lnTo>
                  <a:pt x="2078945" y="3668237"/>
                </a:lnTo>
                <a:lnTo>
                  <a:pt x="2086307" y="3776002"/>
                </a:lnTo>
                <a:lnTo>
                  <a:pt x="2088401" y="3840461"/>
                </a:lnTo>
                <a:cubicBezTo>
                  <a:pt x="2087871" y="3998584"/>
                  <a:pt x="2087341" y="4156706"/>
                  <a:pt x="2086812" y="4314828"/>
                </a:cubicBezTo>
                <a:close/>
              </a:path>
            </a:pathLst>
          </a:custGeom>
          <a:noFill/>
          <a:ln w="22542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Wine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3091449754"/>
              </p:ext>
            </p:extLst>
          </p:nvPr>
        </p:nvGraphicFramePr>
        <p:xfrm>
          <a:off x="5423865" y="2686050"/>
          <a:ext cx="4191000" cy="163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Freeform 18"/>
          <p:cNvSpPr/>
          <p:nvPr/>
        </p:nvSpPr>
        <p:spPr>
          <a:xfrm>
            <a:off x="6940723" y="4144821"/>
            <a:ext cx="1157287" cy="970105"/>
          </a:xfrm>
          <a:custGeom>
            <a:avLst/>
            <a:gdLst>
              <a:gd name="connsiteX0" fmla="*/ 457293 w 1157287"/>
              <a:gd name="connsiteY0" fmla="*/ 0 h 970105"/>
              <a:gd name="connsiteX1" fmla="*/ 580151 w 1157287"/>
              <a:gd name="connsiteY1" fmla="*/ 8081 h 970105"/>
              <a:gd name="connsiteX2" fmla="*/ 699679 w 1157287"/>
              <a:gd name="connsiteY2" fmla="*/ 189 h 970105"/>
              <a:gd name="connsiteX3" fmla="*/ 680975 w 1157287"/>
              <a:gd name="connsiteY3" fmla="*/ 12806 h 970105"/>
              <a:gd name="connsiteX4" fmla="*/ 635793 w 1157287"/>
              <a:gd name="connsiteY4" fmla="*/ 121944 h 970105"/>
              <a:gd name="connsiteX5" fmla="*/ 635793 w 1157287"/>
              <a:gd name="connsiteY5" fmla="*/ 357685 h 970105"/>
              <a:gd name="connsiteX6" fmla="*/ 635793 w 1157287"/>
              <a:gd name="connsiteY6" fmla="*/ 620498 h 970105"/>
              <a:gd name="connsiteX7" fmla="*/ 635793 w 1157287"/>
              <a:gd name="connsiteY7" fmla="*/ 665745 h 970105"/>
              <a:gd name="connsiteX8" fmla="*/ 885248 w 1157287"/>
              <a:gd name="connsiteY8" fmla="*/ 915337 h 970105"/>
              <a:gd name="connsiteX9" fmla="*/ 1157287 w 1157287"/>
              <a:gd name="connsiteY9" fmla="*/ 915337 h 970105"/>
              <a:gd name="connsiteX10" fmla="*/ 1157287 w 1157287"/>
              <a:gd name="connsiteY10" fmla="*/ 970105 h 970105"/>
              <a:gd name="connsiteX11" fmla="*/ 0 w 1157287"/>
              <a:gd name="connsiteY11" fmla="*/ 970105 h 970105"/>
              <a:gd name="connsiteX12" fmla="*/ 0 w 1157287"/>
              <a:gd name="connsiteY12" fmla="*/ 915337 h 970105"/>
              <a:gd name="connsiteX13" fmla="*/ 271902 w 1157287"/>
              <a:gd name="connsiteY13" fmla="*/ 915337 h 970105"/>
              <a:gd name="connsiteX14" fmla="*/ 521494 w 1157287"/>
              <a:gd name="connsiteY14" fmla="*/ 665745 h 970105"/>
              <a:gd name="connsiteX15" fmla="*/ 521494 w 1157287"/>
              <a:gd name="connsiteY15" fmla="*/ 620498 h 970105"/>
              <a:gd name="connsiteX16" fmla="*/ 521494 w 1157287"/>
              <a:gd name="connsiteY16" fmla="*/ 357685 h 970105"/>
              <a:gd name="connsiteX17" fmla="*/ 521494 w 1157287"/>
              <a:gd name="connsiteY17" fmla="*/ 121944 h 970105"/>
              <a:gd name="connsiteX18" fmla="*/ 476287 w 1157287"/>
              <a:gd name="connsiteY18" fmla="*/ 12806 h 970105"/>
              <a:gd name="connsiteX19" fmla="*/ 457293 w 1157287"/>
              <a:gd name="connsiteY19" fmla="*/ 0 h 97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57287" h="970105">
                <a:moveTo>
                  <a:pt x="457293" y="0"/>
                </a:moveTo>
                <a:lnTo>
                  <a:pt x="580151" y="8081"/>
                </a:lnTo>
                <a:lnTo>
                  <a:pt x="699679" y="189"/>
                </a:lnTo>
                <a:lnTo>
                  <a:pt x="680975" y="12806"/>
                </a:lnTo>
                <a:cubicBezTo>
                  <a:pt x="653059" y="40737"/>
                  <a:pt x="635793" y="79323"/>
                  <a:pt x="635793" y="121944"/>
                </a:cubicBezTo>
                <a:lnTo>
                  <a:pt x="635793" y="357685"/>
                </a:lnTo>
                <a:lnTo>
                  <a:pt x="635793" y="620498"/>
                </a:lnTo>
                <a:lnTo>
                  <a:pt x="635793" y="665745"/>
                </a:lnTo>
                <a:cubicBezTo>
                  <a:pt x="635793" y="803591"/>
                  <a:pt x="747478" y="915337"/>
                  <a:pt x="885248" y="915337"/>
                </a:cubicBezTo>
                <a:lnTo>
                  <a:pt x="1157287" y="915337"/>
                </a:lnTo>
                <a:lnTo>
                  <a:pt x="1157287" y="970105"/>
                </a:lnTo>
                <a:lnTo>
                  <a:pt x="0" y="970105"/>
                </a:lnTo>
                <a:lnTo>
                  <a:pt x="0" y="915337"/>
                </a:lnTo>
                <a:lnTo>
                  <a:pt x="271902" y="915337"/>
                </a:lnTo>
                <a:cubicBezTo>
                  <a:pt x="409748" y="915337"/>
                  <a:pt x="521494" y="803591"/>
                  <a:pt x="521494" y="665745"/>
                </a:cubicBezTo>
                <a:lnTo>
                  <a:pt x="521494" y="620498"/>
                </a:lnTo>
                <a:lnTo>
                  <a:pt x="521494" y="357685"/>
                </a:lnTo>
                <a:lnTo>
                  <a:pt x="521494" y="121944"/>
                </a:lnTo>
                <a:cubicBezTo>
                  <a:pt x="521494" y="79323"/>
                  <a:pt x="504218" y="40737"/>
                  <a:pt x="476287" y="12806"/>
                </a:cubicBezTo>
                <a:lnTo>
                  <a:pt x="457293" y="0"/>
                </a:lnTo>
                <a:close/>
              </a:path>
            </a:pathLst>
          </a:custGeom>
          <a:solidFill>
            <a:srgbClr val="BBC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28048" y="2800346"/>
            <a:ext cx="1982635" cy="2314578"/>
          </a:xfrm>
          <a:custGeom>
            <a:avLst/>
            <a:gdLst>
              <a:gd name="connsiteX0" fmla="*/ 0 w 1982635"/>
              <a:gd name="connsiteY0" fmla="*/ 0 h 2314578"/>
              <a:gd name="connsiteX1" fmla="*/ 212569 w 1982635"/>
              <a:gd name="connsiteY1" fmla="*/ 0 h 2314578"/>
              <a:gd name="connsiteX2" fmla="*/ 212569 w 1982635"/>
              <a:gd name="connsiteY2" fmla="*/ 1 h 2314578"/>
              <a:gd name="connsiteX3" fmla="*/ 1770066 w 1982635"/>
              <a:gd name="connsiteY3" fmla="*/ 1 h 2314578"/>
              <a:gd name="connsiteX4" fmla="*/ 1770066 w 1982635"/>
              <a:gd name="connsiteY4" fmla="*/ 0 h 2314578"/>
              <a:gd name="connsiteX5" fmla="*/ 1982635 w 1982635"/>
              <a:gd name="connsiteY5" fmla="*/ 0 h 2314578"/>
              <a:gd name="connsiteX6" fmla="*/ 1982635 w 1982635"/>
              <a:gd name="connsiteY6" fmla="*/ 2314577 h 2314578"/>
              <a:gd name="connsiteX7" fmla="*/ 1770066 w 1982635"/>
              <a:gd name="connsiteY7" fmla="*/ 2314577 h 2314578"/>
              <a:gd name="connsiteX8" fmla="*/ 1770066 w 1982635"/>
              <a:gd name="connsiteY8" fmla="*/ 2314578 h 2314578"/>
              <a:gd name="connsiteX9" fmla="*/ 1569962 w 1982635"/>
              <a:gd name="connsiteY9" fmla="*/ 2314578 h 2314578"/>
              <a:gd name="connsiteX10" fmla="*/ 1569962 w 1982635"/>
              <a:gd name="connsiteY10" fmla="*/ 2259811 h 2314578"/>
              <a:gd name="connsiteX11" fmla="*/ 1297923 w 1982635"/>
              <a:gd name="connsiteY11" fmla="*/ 2259811 h 2314578"/>
              <a:gd name="connsiteX12" fmla="*/ 1048468 w 1982635"/>
              <a:gd name="connsiteY12" fmla="*/ 2010219 h 2314578"/>
              <a:gd name="connsiteX13" fmla="*/ 1048468 w 1982635"/>
              <a:gd name="connsiteY13" fmla="*/ 1964972 h 2314578"/>
              <a:gd name="connsiteX14" fmla="*/ 1048468 w 1982635"/>
              <a:gd name="connsiteY14" fmla="*/ 1702159 h 2314578"/>
              <a:gd name="connsiteX15" fmla="*/ 1048468 w 1982635"/>
              <a:gd name="connsiteY15" fmla="*/ 1466418 h 2314578"/>
              <a:gd name="connsiteX16" fmla="*/ 1093650 w 1982635"/>
              <a:gd name="connsiteY16" fmla="*/ 1357280 h 2314578"/>
              <a:gd name="connsiteX17" fmla="*/ 1112354 w 1982635"/>
              <a:gd name="connsiteY17" fmla="*/ 1344663 h 2314578"/>
              <a:gd name="connsiteX18" fmla="*/ 1130410 w 1982635"/>
              <a:gd name="connsiteY18" fmla="*/ 1343469 h 2314578"/>
              <a:gd name="connsiteX19" fmla="*/ 1754274 w 1982635"/>
              <a:gd name="connsiteY19" fmla="*/ 888095 h 2314578"/>
              <a:gd name="connsiteX20" fmla="*/ 1766493 w 1982635"/>
              <a:gd name="connsiteY20" fmla="*/ 797379 h 2314578"/>
              <a:gd name="connsiteX21" fmla="*/ 1770066 w 1982635"/>
              <a:gd name="connsiteY21" fmla="*/ 797380 h 2314578"/>
              <a:gd name="connsiteX22" fmla="*/ 1767546 w 1982635"/>
              <a:gd name="connsiteY22" fmla="*/ 789563 h 2314578"/>
              <a:gd name="connsiteX23" fmla="*/ 1770066 w 1982635"/>
              <a:gd name="connsiteY23" fmla="*/ 770862 h 2314578"/>
              <a:gd name="connsiteX24" fmla="*/ 1763051 w 1982635"/>
              <a:gd name="connsiteY24" fmla="*/ 689623 h 2314578"/>
              <a:gd name="connsiteX25" fmla="*/ 1690868 w 1982635"/>
              <a:gd name="connsiteY25" fmla="*/ 358039 h 2314578"/>
              <a:gd name="connsiteX26" fmla="*/ 1513166 w 1982635"/>
              <a:gd name="connsiteY26" fmla="*/ 2 h 2314578"/>
              <a:gd name="connsiteX27" fmla="*/ 1500203 w 1982635"/>
              <a:gd name="connsiteY27" fmla="*/ 3 h 2314578"/>
              <a:gd name="connsiteX28" fmla="*/ 1481970 w 1982635"/>
              <a:gd name="connsiteY28" fmla="*/ 2 h 2314578"/>
              <a:gd name="connsiteX29" fmla="*/ 501783 w 1982635"/>
              <a:gd name="connsiteY29" fmla="*/ 2 h 2314578"/>
              <a:gd name="connsiteX30" fmla="*/ 483479 w 1982635"/>
              <a:gd name="connsiteY30" fmla="*/ 3 h 2314578"/>
              <a:gd name="connsiteX31" fmla="*/ 470466 w 1982635"/>
              <a:gd name="connsiteY31" fmla="*/ 2 h 2314578"/>
              <a:gd name="connsiteX32" fmla="*/ 292074 w 1982635"/>
              <a:gd name="connsiteY32" fmla="*/ 358039 h 2314578"/>
              <a:gd name="connsiteX33" fmla="*/ 219611 w 1982635"/>
              <a:gd name="connsiteY33" fmla="*/ 689623 h 2314578"/>
              <a:gd name="connsiteX34" fmla="*/ 212569 w 1982635"/>
              <a:gd name="connsiteY34" fmla="*/ 770862 h 2314578"/>
              <a:gd name="connsiteX35" fmla="*/ 215099 w 1982635"/>
              <a:gd name="connsiteY35" fmla="*/ 789563 h 2314578"/>
              <a:gd name="connsiteX36" fmla="*/ 212569 w 1982635"/>
              <a:gd name="connsiteY36" fmla="*/ 797380 h 2314578"/>
              <a:gd name="connsiteX37" fmla="*/ 216156 w 1982635"/>
              <a:gd name="connsiteY37" fmla="*/ 797379 h 2314578"/>
              <a:gd name="connsiteX38" fmla="*/ 228422 w 1982635"/>
              <a:gd name="connsiteY38" fmla="*/ 888095 h 2314578"/>
              <a:gd name="connsiteX39" fmla="*/ 854708 w 1982635"/>
              <a:gd name="connsiteY39" fmla="*/ 1343469 h 2314578"/>
              <a:gd name="connsiteX40" fmla="*/ 869968 w 1982635"/>
              <a:gd name="connsiteY40" fmla="*/ 1344474 h 2314578"/>
              <a:gd name="connsiteX41" fmla="*/ 888962 w 1982635"/>
              <a:gd name="connsiteY41" fmla="*/ 1357280 h 2314578"/>
              <a:gd name="connsiteX42" fmla="*/ 934169 w 1982635"/>
              <a:gd name="connsiteY42" fmla="*/ 1466418 h 2314578"/>
              <a:gd name="connsiteX43" fmla="*/ 934169 w 1982635"/>
              <a:gd name="connsiteY43" fmla="*/ 1702159 h 2314578"/>
              <a:gd name="connsiteX44" fmla="*/ 934169 w 1982635"/>
              <a:gd name="connsiteY44" fmla="*/ 1964972 h 2314578"/>
              <a:gd name="connsiteX45" fmla="*/ 934169 w 1982635"/>
              <a:gd name="connsiteY45" fmla="*/ 2010219 h 2314578"/>
              <a:gd name="connsiteX46" fmla="*/ 684577 w 1982635"/>
              <a:gd name="connsiteY46" fmla="*/ 2259811 h 2314578"/>
              <a:gd name="connsiteX47" fmla="*/ 412675 w 1982635"/>
              <a:gd name="connsiteY47" fmla="*/ 2259811 h 2314578"/>
              <a:gd name="connsiteX48" fmla="*/ 412675 w 1982635"/>
              <a:gd name="connsiteY48" fmla="*/ 2314578 h 2314578"/>
              <a:gd name="connsiteX49" fmla="*/ 212569 w 1982635"/>
              <a:gd name="connsiteY49" fmla="*/ 2314578 h 2314578"/>
              <a:gd name="connsiteX50" fmla="*/ 212569 w 1982635"/>
              <a:gd name="connsiteY50" fmla="*/ 2314577 h 2314578"/>
              <a:gd name="connsiteX51" fmla="*/ 0 w 1982635"/>
              <a:gd name="connsiteY51" fmla="*/ 2314577 h 231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82635" h="2314578">
                <a:moveTo>
                  <a:pt x="0" y="0"/>
                </a:moveTo>
                <a:lnTo>
                  <a:pt x="212569" y="0"/>
                </a:lnTo>
                <a:lnTo>
                  <a:pt x="212569" y="1"/>
                </a:lnTo>
                <a:lnTo>
                  <a:pt x="1770066" y="1"/>
                </a:lnTo>
                <a:lnTo>
                  <a:pt x="1770066" y="0"/>
                </a:lnTo>
                <a:lnTo>
                  <a:pt x="1982635" y="0"/>
                </a:lnTo>
                <a:lnTo>
                  <a:pt x="1982635" y="2314577"/>
                </a:lnTo>
                <a:lnTo>
                  <a:pt x="1770066" y="2314577"/>
                </a:lnTo>
                <a:lnTo>
                  <a:pt x="1770066" y="2314578"/>
                </a:lnTo>
                <a:lnTo>
                  <a:pt x="1569962" y="2314578"/>
                </a:lnTo>
                <a:lnTo>
                  <a:pt x="1569962" y="2259811"/>
                </a:lnTo>
                <a:lnTo>
                  <a:pt x="1297923" y="2259811"/>
                </a:lnTo>
                <a:cubicBezTo>
                  <a:pt x="1160153" y="2259811"/>
                  <a:pt x="1048468" y="2148065"/>
                  <a:pt x="1048468" y="2010219"/>
                </a:cubicBezTo>
                <a:lnTo>
                  <a:pt x="1048468" y="1964972"/>
                </a:lnTo>
                <a:lnTo>
                  <a:pt x="1048468" y="1702159"/>
                </a:lnTo>
                <a:lnTo>
                  <a:pt x="1048468" y="1466418"/>
                </a:lnTo>
                <a:cubicBezTo>
                  <a:pt x="1048468" y="1423797"/>
                  <a:pt x="1065734" y="1385211"/>
                  <a:pt x="1093650" y="1357280"/>
                </a:cubicBezTo>
                <a:lnTo>
                  <a:pt x="1112354" y="1344663"/>
                </a:lnTo>
                <a:lnTo>
                  <a:pt x="1130410" y="1343469"/>
                </a:lnTo>
                <a:cubicBezTo>
                  <a:pt x="1443004" y="1301679"/>
                  <a:pt x="1690859" y="1120028"/>
                  <a:pt x="1754274" y="888095"/>
                </a:cubicBezTo>
                <a:lnTo>
                  <a:pt x="1766493" y="797379"/>
                </a:lnTo>
                <a:lnTo>
                  <a:pt x="1770066" y="797380"/>
                </a:lnTo>
                <a:lnTo>
                  <a:pt x="1767546" y="789563"/>
                </a:lnTo>
                <a:lnTo>
                  <a:pt x="1770066" y="770862"/>
                </a:lnTo>
                <a:lnTo>
                  <a:pt x="1763051" y="689623"/>
                </a:lnTo>
                <a:cubicBezTo>
                  <a:pt x="1760711" y="613361"/>
                  <a:pt x="1732517" y="472976"/>
                  <a:pt x="1690868" y="358039"/>
                </a:cubicBezTo>
                <a:cubicBezTo>
                  <a:pt x="1649221" y="243103"/>
                  <a:pt x="1544943" y="59676"/>
                  <a:pt x="1513166" y="2"/>
                </a:cubicBezTo>
                <a:lnTo>
                  <a:pt x="1500203" y="3"/>
                </a:lnTo>
                <a:lnTo>
                  <a:pt x="1481970" y="2"/>
                </a:lnTo>
                <a:lnTo>
                  <a:pt x="501783" y="2"/>
                </a:lnTo>
                <a:lnTo>
                  <a:pt x="483479" y="3"/>
                </a:lnTo>
                <a:lnTo>
                  <a:pt x="470466" y="2"/>
                </a:lnTo>
                <a:cubicBezTo>
                  <a:pt x="438566" y="59676"/>
                  <a:pt x="333883" y="243103"/>
                  <a:pt x="292074" y="358039"/>
                </a:cubicBezTo>
                <a:cubicBezTo>
                  <a:pt x="250264" y="472976"/>
                  <a:pt x="221960" y="613361"/>
                  <a:pt x="219611" y="689623"/>
                </a:cubicBezTo>
                <a:lnTo>
                  <a:pt x="212569" y="770862"/>
                </a:lnTo>
                <a:lnTo>
                  <a:pt x="215099" y="789563"/>
                </a:lnTo>
                <a:lnTo>
                  <a:pt x="212569" y="797380"/>
                </a:lnTo>
                <a:lnTo>
                  <a:pt x="216156" y="797379"/>
                </a:lnTo>
                <a:lnTo>
                  <a:pt x="228422" y="888095"/>
                </a:lnTo>
                <a:cubicBezTo>
                  <a:pt x="292083" y="1120028"/>
                  <a:pt x="540900" y="1301679"/>
                  <a:pt x="854708" y="1343469"/>
                </a:cubicBezTo>
                <a:lnTo>
                  <a:pt x="869968" y="1344474"/>
                </a:lnTo>
                <a:lnTo>
                  <a:pt x="888962" y="1357280"/>
                </a:lnTo>
                <a:cubicBezTo>
                  <a:pt x="916893" y="1385211"/>
                  <a:pt x="934169" y="1423797"/>
                  <a:pt x="934169" y="1466418"/>
                </a:cubicBezTo>
                <a:lnTo>
                  <a:pt x="934169" y="1702159"/>
                </a:lnTo>
                <a:lnTo>
                  <a:pt x="934169" y="1964972"/>
                </a:lnTo>
                <a:lnTo>
                  <a:pt x="934169" y="2010219"/>
                </a:lnTo>
                <a:cubicBezTo>
                  <a:pt x="934169" y="2148065"/>
                  <a:pt x="822423" y="2259811"/>
                  <a:pt x="684577" y="2259811"/>
                </a:cubicBezTo>
                <a:lnTo>
                  <a:pt x="412675" y="2259811"/>
                </a:lnTo>
                <a:lnTo>
                  <a:pt x="412675" y="2314578"/>
                </a:lnTo>
                <a:lnTo>
                  <a:pt x="212569" y="2314578"/>
                </a:lnTo>
                <a:lnTo>
                  <a:pt x="212569" y="2314577"/>
                </a:lnTo>
                <a:lnTo>
                  <a:pt x="0" y="23145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23530" y="590550"/>
            <a:ext cx="4176712" cy="6006306"/>
            <a:chOff x="1985963" y="590550"/>
            <a:chExt cx="4176712" cy="6006306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1586916671"/>
                </p:ext>
              </p:extLst>
            </p:nvPr>
          </p:nvGraphicFramePr>
          <p:xfrm>
            <a:off x="1985963" y="2686050"/>
            <a:ext cx="4176712" cy="3790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3292378" y="590550"/>
              <a:ext cx="1563882" cy="6006306"/>
              <a:chOff x="3285234" y="590550"/>
              <a:chExt cx="1563882" cy="600630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62908" y="590550"/>
                <a:ext cx="608537" cy="1110143"/>
                <a:chOff x="3762908" y="590550"/>
                <a:chExt cx="608537" cy="1110143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762908" y="590550"/>
                  <a:ext cx="608537" cy="1110143"/>
                </a:xfrm>
                <a:custGeom>
                  <a:avLst/>
                  <a:gdLst>
                    <a:gd name="connsiteX0" fmla="*/ 110344 w 608537"/>
                    <a:gd name="connsiteY0" fmla="*/ 0 h 1110143"/>
                    <a:gd name="connsiteX1" fmla="*/ 302305 w 608537"/>
                    <a:gd name="connsiteY1" fmla="*/ 0 h 1110143"/>
                    <a:gd name="connsiteX2" fmla="*/ 495232 w 608537"/>
                    <a:gd name="connsiteY2" fmla="*/ 0 h 1110143"/>
                    <a:gd name="connsiteX3" fmla="*/ 585986 w 608537"/>
                    <a:gd name="connsiteY3" fmla="*/ 90622 h 1110143"/>
                    <a:gd name="connsiteX4" fmla="*/ 585862 w 608537"/>
                    <a:gd name="connsiteY4" fmla="*/ 128459 h 1110143"/>
                    <a:gd name="connsiteX5" fmla="*/ 588908 w 608537"/>
                    <a:gd name="connsiteY5" fmla="*/ 129721 h 1110143"/>
                    <a:gd name="connsiteX6" fmla="*/ 599046 w 608537"/>
                    <a:gd name="connsiteY6" fmla="*/ 133920 h 1110143"/>
                    <a:gd name="connsiteX7" fmla="*/ 599047 w 608537"/>
                    <a:gd name="connsiteY7" fmla="*/ 133921 h 1110143"/>
                    <a:gd name="connsiteX8" fmla="*/ 599047 w 608537"/>
                    <a:gd name="connsiteY8" fmla="*/ 133921 h 1110143"/>
                    <a:gd name="connsiteX9" fmla="*/ 605846 w 608537"/>
                    <a:gd name="connsiteY9" fmla="*/ 150335 h 1110143"/>
                    <a:gd name="connsiteX10" fmla="*/ 608537 w 608537"/>
                    <a:gd name="connsiteY10" fmla="*/ 156833 h 1110143"/>
                    <a:gd name="connsiteX11" fmla="*/ 608537 w 608537"/>
                    <a:gd name="connsiteY11" fmla="*/ 156833 h 1110143"/>
                    <a:gd name="connsiteX12" fmla="*/ 608537 w 608537"/>
                    <a:gd name="connsiteY12" fmla="*/ 286446 h 1110143"/>
                    <a:gd name="connsiteX13" fmla="*/ 608537 w 608537"/>
                    <a:gd name="connsiteY13" fmla="*/ 286446 h 1110143"/>
                    <a:gd name="connsiteX14" fmla="*/ 599047 w 608537"/>
                    <a:gd name="connsiteY14" fmla="*/ 309360 h 1110143"/>
                    <a:gd name="connsiteX15" fmla="*/ 585248 w 608537"/>
                    <a:gd name="connsiteY15" fmla="*/ 315075 h 1110143"/>
                    <a:gd name="connsiteX16" fmla="*/ 582637 w 608537"/>
                    <a:gd name="connsiteY16" fmla="*/ 1110143 h 1110143"/>
                    <a:gd name="connsiteX17" fmla="*/ 23376 w 608537"/>
                    <a:gd name="connsiteY17" fmla="*/ 1110143 h 1110143"/>
                    <a:gd name="connsiteX18" fmla="*/ 20774 w 608537"/>
                    <a:gd name="connsiteY18" fmla="*/ 314033 h 1110143"/>
                    <a:gd name="connsiteX19" fmla="*/ 9492 w 608537"/>
                    <a:gd name="connsiteY19" fmla="*/ 309360 h 1110143"/>
                    <a:gd name="connsiteX20" fmla="*/ 9491 w 608537"/>
                    <a:gd name="connsiteY20" fmla="*/ 309359 h 1110143"/>
                    <a:gd name="connsiteX21" fmla="*/ 9491 w 608537"/>
                    <a:gd name="connsiteY21" fmla="*/ 309359 h 1110143"/>
                    <a:gd name="connsiteX22" fmla="*/ 2464 w 608537"/>
                    <a:gd name="connsiteY22" fmla="*/ 292394 h 1110143"/>
                    <a:gd name="connsiteX23" fmla="*/ 0 w 608537"/>
                    <a:gd name="connsiteY23" fmla="*/ 286446 h 1110143"/>
                    <a:gd name="connsiteX24" fmla="*/ 0 w 608537"/>
                    <a:gd name="connsiteY24" fmla="*/ 286446 h 1110143"/>
                    <a:gd name="connsiteX25" fmla="*/ 0 w 608537"/>
                    <a:gd name="connsiteY25" fmla="*/ 156833 h 1110143"/>
                    <a:gd name="connsiteX26" fmla="*/ 0 w 608537"/>
                    <a:gd name="connsiteY26" fmla="*/ 156833 h 1110143"/>
                    <a:gd name="connsiteX27" fmla="*/ 9491 w 608537"/>
                    <a:gd name="connsiteY27" fmla="*/ 133920 h 1110143"/>
                    <a:gd name="connsiteX28" fmla="*/ 20172 w 608537"/>
                    <a:gd name="connsiteY28" fmla="*/ 129496 h 1110143"/>
                    <a:gd name="connsiteX29" fmla="*/ 20044 w 608537"/>
                    <a:gd name="connsiteY29" fmla="*/ 90622 h 1110143"/>
                    <a:gd name="connsiteX30" fmla="*/ 110344 w 608537"/>
                    <a:gd name="connsiteY30" fmla="*/ 0 h 1110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08537" h="1110143">
                      <a:moveTo>
                        <a:pt x="110344" y="0"/>
                      </a:moveTo>
                      <a:lnTo>
                        <a:pt x="302305" y="0"/>
                      </a:lnTo>
                      <a:lnTo>
                        <a:pt x="495232" y="0"/>
                      </a:lnTo>
                      <a:cubicBezTo>
                        <a:pt x="545354" y="0"/>
                        <a:pt x="585986" y="40573"/>
                        <a:pt x="585986" y="90622"/>
                      </a:cubicBezTo>
                      <a:lnTo>
                        <a:pt x="585862" y="128459"/>
                      </a:lnTo>
                      <a:lnTo>
                        <a:pt x="588908" y="129721"/>
                      </a:lnTo>
                      <a:lnTo>
                        <a:pt x="599046" y="133920"/>
                      </a:lnTo>
                      <a:lnTo>
                        <a:pt x="599047" y="133921"/>
                      </a:lnTo>
                      <a:lnTo>
                        <a:pt x="599047" y="133921"/>
                      </a:lnTo>
                      <a:lnTo>
                        <a:pt x="605846" y="150335"/>
                      </a:lnTo>
                      <a:lnTo>
                        <a:pt x="608537" y="156833"/>
                      </a:lnTo>
                      <a:lnTo>
                        <a:pt x="608537" y="156833"/>
                      </a:lnTo>
                      <a:lnTo>
                        <a:pt x="608537" y="286446"/>
                      </a:lnTo>
                      <a:lnTo>
                        <a:pt x="608537" y="286446"/>
                      </a:lnTo>
                      <a:cubicBezTo>
                        <a:pt x="608537" y="295395"/>
                        <a:pt x="604910" y="303496"/>
                        <a:pt x="599047" y="309360"/>
                      </a:cubicBezTo>
                      <a:lnTo>
                        <a:pt x="585248" y="315075"/>
                      </a:lnTo>
                      <a:lnTo>
                        <a:pt x="582637" y="1110143"/>
                      </a:lnTo>
                      <a:lnTo>
                        <a:pt x="23376" y="1110143"/>
                      </a:lnTo>
                      <a:lnTo>
                        <a:pt x="20774" y="314033"/>
                      </a:lnTo>
                      <a:lnTo>
                        <a:pt x="9492" y="309360"/>
                      </a:lnTo>
                      <a:lnTo>
                        <a:pt x="9491" y="309359"/>
                      </a:lnTo>
                      <a:lnTo>
                        <a:pt x="9491" y="309359"/>
                      </a:lnTo>
                      <a:lnTo>
                        <a:pt x="2464" y="292394"/>
                      </a:lnTo>
                      <a:lnTo>
                        <a:pt x="0" y="286446"/>
                      </a:lnTo>
                      <a:lnTo>
                        <a:pt x="0" y="286446"/>
                      </a:lnTo>
                      <a:lnTo>
                        <a:pt x="0" y="156833"/>
                      </a:lnTo>
                      <a:lnTo>
                        <a:pt x="0" y="156833"/>
                      </a:lnTo>
                      <a:cubicBezTo>
                        <a:pt x="0" y="147885"/>
                        <a:pt x="3627" y="139784"/>
                        <a:pt x="9491" y="133920"/>
                      </a:cubicBezTo>
                      <a:lnTo>
                        <a:pt x="20172" y="129496"/>
                      </a:lnTo>
                      <a:lnTo>
                        <a:pt x="20044" y="90622"/>
                      </a:lnTo>
                      <a:cubicBezTo>
                        <a:pt x="20044" y="40573"/>
                        <a:pt x="60472" y="0"/>
                        <a:pt x="110344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049658" y="656653"/>
                  <a:ext cx="155555" cy="58326"/>
                </a:xfrm>
                <a:prstGeom prst="round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4049658" y="598328"/>
                  <a:ext cx="155555" cy="37328"/>
                </a:xfrm>
                <a:prstGeom prst="roundRect">
                  <a:avLst/>
                </a:prstGeom>
                <a:solidFill>
                  <a:srgbClr val="231F2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3785518" y="1466221"/>
                  <a:ext cx="362178" cy="74658"/>
                </a:xfrm>
                <a:custGeom>
                  <a:avLst/>
                  <a:gdLst>
                    <a:gd name="connsiteX0" fmla="*/ 0 w 443593"/>
                    <a:gd name="connsiteY0" fmla="*/ 0 h 91440"/>
                    <a:gd name="connsiteX1" fmla="*/ 443593 w 443593"/>
                    <a:gd name="connsiteY1" fmla="*/ 0 h 91440"/>
                    <a:gd name="connsiteX2" fmla="*/ 443593 w 443593"/>
                    <a:gd name="connsiteY2" fmla="*/ 91440 h 91440"/>
                    <a:gd name="connsiteX3" fmla="*/ 299 w 443593"/>
                    <a:gd name="connsiteY3" fmla="*/ 91440 h 91440"/>
                    <a:gd name="connsiteX4" fmla="*/ 0 w 443593"/>
                    <a:gd name="connsiteY4" fmla="*/ 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3593" h="91440">
                      <a:moveTo>
                        <a:pt x="0" y="0"/>
                      </a:moveTo>
                      <a:lnTo>
                        <a:pt x="443593" y="0"/>
                      </a:lnTo>
                      <a:lnTo>
                        <a:pt x="443593" y="91440"/>
                      </a:lnTo>
                      <a:lnTo>
                        <a:pt x="299" y="914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BA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4262730" y="1466221"/>
                  <a:ext cx="83585" cy="74658"/>
                </a:xfrm>
                <a:custGeom>
                  <a:avLst/>
                  <a:gdLst>
                    <a:gd name="connsiteX0" fmla="*/ 0 w 102374"/>
                    <a:gd name="connsiteY0" fmla="*/ 0 h 91440"/>
                    <a:gd name="connsiteX1" fmla="*/ 102374 w 102374"/>
                    <a:gd name="connsiteY1" fmla="*/ 0 h 91440"/>
                    <a:gd name="connsiteX2" fmla="*/ 102074 w 102374"/>
                    <a:gd name="connsiteY2" fmla="*/ 91440 h 91440"/>
                    <a:gd name="connsiteX3" fmla="*/ 0 w 102374"/>
                    <a:gd name="connsiteY3" fmla="*/ 91440 h 91440"/>
                    <a:gd name="connsiteX4" fmla="*/ 0 w 102374"/>
                    <a:gd name="connsiteY4" fmla="*/ 0 h 91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374" h="91440">
                      <a:moveTo>
                        <a:pt x="0" y="0"/>
                      </a:moveTo>
                      <a:lnTo>
                        <a:pt x="102374" y="0"/>
                      </a:lnTo>
                      <a:lnTo>
                        <a:pt x="102074" y="91440"/>
                      </a:lnTo>
                      <a:lnTo>
                        <a:pt x="0" y="914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5BA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Freeform 9"/>
              <p:cNvSpPr/>
              <p:nvPr/>
            </p:nvSpPr>
            <p:spPr>
              <a:xfrm>
                <a:off x="3285234" y="6334124"/>
                <a:ext cx="1563882" cy="262732"/>
              </a:xfrm>
              <a:custGeom>
                <a:avLst/>
                <a:gdLst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87516 w 1563882"/>
                  <a:gd name="connsiteY7" fmla="*/ 175685 h 262732"/>
                  <a:gd name="connsiteX8" fmla="*/ 1357817 w 1563882"/>
                  <a:gd name="connsiteY8" fmla="*/ 181672 h 262732"/>
                  <a:gd name="connsiteX9" fmla="*/ 1337627 w 1563882"/>
                  <a:gd name="connsiteY9" fmla="*/ 189583 h 262732"/>
                  <a:gd name="connsiteX10" fmla="*/ 791402 w 1563882"/>
                  <a:gd name="connsiteY10" fmla="*/ 262732 h 262732"/>
                  <a:gd name="connsiteX11" fmla="*/ 779977 w 1563882"/>
                  <a:gd name="connsiteY11" fmla="*/ 262361 h 262732"/>
                  <a:gd name="connsiteX12" fmla="*/ 768610 w 1563882"/>
                  <a:gd name="connsiteY12" fmla="*/ 262732 h 262732"/>
                  <a:gd name="connsiteX13" fmla="*/ 225121 w 1563882"/>
                  <a:gd name="connsiteY13" fmla="*/ 189583 h 262732"/>
                  <a:gd name="connsiteX14" fmla="*/ 205032 w 1563882"/>
                  <a:gd name="connsiteY14" fmla="*/ 181672 h 262732"/>
                  <a:gd name="connsiteX15" fmla="*/ 175483 w 1563882"/>
                  <a:gd name="connsiteY15" fmla="*/ 175685 h 262732"/>
                  <a:gd name="connsiteX16" fmla="*/ 138038 w 1563882"/>
                  <a:gd name="connsiteY16" fmla="*/ 155288 h 262732"/>
                  <a:gd name="connsiteX17" fmla="*/ 131266 w 1563882"/>
                  <a:gd name="connsiteY17" fmla="*/ 152621 h 262732"/>
                  <a:gd name="connsiteX18" fmla="*/ 0 w 1563882"/>
                  <a:gd name="connsiteY18" fmla="*/ 12985 h 262732"/>
                  <a:gd name="connsiteX19" fmla="*/ 708 w 1563882"/>
                  <a:gd name="connsiteY19" fmla="*/ 8432 h 262732"/>
                  <a:gd name="connsiteX20" fmla="*/ 0 w 1563882"/>
                  <a:gd name="connsiteY20" fmla="*/ 8432 h 262732"/>
                  <a:gd name="connsiteX21" fmla="*/ 0 w 1563882"/>
                  <a:gd name="connsiteY21" fmla="*/ 0 h 262732"/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87516 w 1563882"/>
                  <a:gd name="connsiteY7" fmla="*/ 175685 h 262732"/>
                  <a:gd name="connsiteX8" fmla="*/ 1357817 w 1563882"/>
                  <a:gd name="connsiteY8" fmla="*/ 181672 h 262732"/>
                  <a:gd name="connsiteX9" fmla="*/ 1337627 w 1563882"/>
                  <a:gd name="connsiteY9" fmla="*/ 189583 h 262732"/>
                  <a:gd name="connsiteX10" fmla="*/ 791402 w 1563882"/>
                  <a:gd name="connsiteY10" fmla="*/ 262732 h 262732"/>
                  <a:gd name="connsiteX11" fmla="*/ 779977 w 1563882"/>
                  <a:gd name="connsiteY11" fmla="*/ 262361 h 262732"/>
                  <a:gd name="connsiteX12" fmla="*/ 768610 w 1563882"/>
                  <a:gd name="connsiteY12" fmla="*/ 262732 h 262732"/>
                  <a:gd name="connsiteX13" fmla="*/ 225121 w 1563882"/>
                  <a:gd name="connsiteY13" fmla="*/ 189583 h 262732"/>
                  <a:gd name="connsiteX14" fmla="*/ 205032 w 1563882"/>
                  <a:gd name="connsiteY14" fmla="*/ 181672 h 262732"/>
                  <a:gd name="connsiteX15" fmla="*/ 138038 w 1563882"/>
                  <a:gd name="connsiteY15" fmla="*/ 155288 h 262732"/>
                  <a:gd name="connsiteX16" fmla="*/ 131266 w 1563882"/>
                  <a:gd name="connsiteY16" fmla="*/ 152621 h 262732"/>
                  <a:gd name="connsiteX17" fmla="*/ 0 w 1563882"/>
                  <a:gd name="connsiteY17" fmla="*/ 12985 h 262732"/>
                  <a:gd name="connsiteX18" fmla="*/ 708 w 1563882"/>
                  <a:gd name="connsiteY18" fmla="*/ 8432 h 262732"/>
                  <a:gd name="connsiteX19" fmla="*/ 0 w 1563882"/>
                  <a:gd name="connsiteY19" fmla="*/ 8432 h 262732"/>
                  <a:gd name="connsiteX20" fmla="*/ 0 w 1563882"/>
                  <a:gd name="connsiteY20" fmla="*/ 0 h 262732"/>
                  <a:gd name="connsiteX0" fmla="*/ 0 w 1563882"/>
                  <a:gd name="connsiteY0" fmla="*/ 0 h 262732"/>
                  <a:gd name="connsiteX1" fmla="*/ 1563882 w 1563882"/>
                  <a:gd name="connsiteY1" fmla="*/ 0 h 262732"/>
                  <a:gd name="connsiteX2" fmla="*/ 1563882 w 1563882"/>
                  <a:gd name="connsiteY2" fmla="*/ 8432 h 262732"/>
                  <a:gd name="connsiteX3" fmla="*/ 1563170 w 1563882"/>
                  <a:gd name="connsiteY3" fmla="*/ 8432 h 262732"/>
                  <a:gd name="connsiteX4" fmla="*/ 1563882 w 1563882"/>
                  <a:gd name="connsiteY4" fmla="*/ 12985 h 262732"/>
                  <a:gd name="connsiteX5" fmla="*/ 1431954 w 1563882"/>
                  <a:gd name="connsiteY5" fmla="*/ 152621 h 262732"/>
                  <a:gd name="connsiteX6" fmla="*/ 1425148 w 1563882"/>
                  <a:gd name="connsiteY6" fmla="*/ 155288 h 262732"/>
                  <a:gd name="connsiteX7" fmla="*/ 1357817 w 1563882"/>
                  <a:gd name="connsiteY7" fmla="*/ 181672 h 262732"/>
                  <a:gd name="connsiteX8" fmla="*/ 1337627 w 1563882"/>
                  <a:gd name="connsiteY8" fmla="*/ 189583 h 262732"/>
                  <a:gd name="connsiteX9" fmla="*/ 791402 w 1563882"/>
                  <a:gd name="connsiteY9" fmla="*/ 262732 h 262732"/>
                  <a:gd name="connsiteX10" fmla="*/ 779977 w 1563882"/>
                  <a:gd name="connsiteY10" fmla="*/ 262361 h 262732"/>
                  <a:gd name="connsiteX11" fmla="*/ 768610 w 1563882"/>
                  <a:gd name="connsiteY11" fmla="*/ 262732 h 262732"/>
                  <a:gd name="connsiteX12" fmla="*/ 225121 w 1563882"/>
                  <a:gd name="connsiteY12" fmla="*/ 189583 h 262732"/>
                  <a:gd name="connsiteX13" fmla="*/ 205032 w 1563882"/>
                  <a:gd name="connsiteY13" fmla="*/ 181672 h 262732"/>
                  <a:gd name="connsiteX14" fmla="*/ 138038 w 1563882"/>
                  <a:gd name="connsiteY14" fmla="*/ 155288 h 262732"/>
                  <a:gd name="connsiteX15" fmla="*/ 131266 w 1563882"/>
                  <a:gd name="connsiteY15" fmla="*/ 152621 h 262732"/>
                  <a:gd name="connsiteX16" fmla="*/ 0 w 1563882"/>
                  <a:gd name="connsiteY16" fmla="*/ 12985 h 262732"/>
                  <a:gd name="connsiteX17" fmla="*/ 708 w 1563882"/>
                  <a:gd name="connsiteY17" fmla="*/ 8432 h 262732"/>
                  <a:gd name="connsiteX18" fmla="*/ 0 w 1563882"/>
                  <a:gd name="connsiteY18" fmla="*/ 8432 h 262732"/>
                  <a:gd name="connsiteX19" fmla="*/ 0 w 1563882"/>
                  <a:gd name="connsiteY19" fmla="*/ 0 h 26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63882" h="262732">
                    <a:moveTo>
                      <a:pt x="0" y="0"/>
                    </a:moveTo>
                    <a:lnTo>
                      <a:pt x="1563882" y="0"/>
                    </a:lnTo>
                    <a:lnTo>
                      <a:pt x="1563882" y="8432"/>
                    </a:lnTo>
                    <a:lnTo>
                      <a:pt x="1563170" y="8432"/>
                    </a:lnTo>
                    <a:cubicBezTo>
                      <a:pt x="1563407" y="9950"/>
                      <a:pt x="1563645" y="11467"/>
                      <a:pt x="1563882" y="12985"/>
                    </a:cubicBezTo>
                    <a:cubicBezTo>
                      <a:pt x="1563882" y="64709"/>
                      <a:pt x="1515246" y="112761"/>
                      <a:pt x="1431954" y="152621"/>
                    </a:cubicBezTo>
                    <a:lnTo>
                      <a:pt x="1425148" y="155288"/>
                    </a:lnTo>
                    <a:lnTo>
                      <a:pt x="1357817" y="181672"/>
                    </a:lnTo>
                    <a:lnTo>
                      <a:pt x="1337627" y="189583"/>
                    </a:lnTo>
                    <a:cubicBezTo>
                      <a:pt x="1197837" y="234778"/>
                      <a:pt x="1004717" y="262732"/>
                      <a:pt x="791402" y="262732"/>
                    </a:cubicBezTo>
                    <a:lnTo>
                      <a:pt x="779977" y="262361"/>
                    </a:lnTo>
                    <a:lnTo>
                      <a:pt x="768610" y="262732"/>
                    </a:lnTo>
                    <a:cubicBezTo>
                      <a:pt x="556364" y="262732"/>
                      <a:pt x="364211" y="234778"/>
                      <a:pt x="225121" y="189583"/>
                    </a:cubicBezTo>
                    <a:lnTo>
                      <a:pt x="205032" y="181672"/>
                    </a:lnTo>
                    <a:lnTo>
                      <a:pt x="138038" y="155288"/>
                    </a:lnTo>
                    <a:lnTo>
                      <a:pt x="131266" y="152621"/>
                    </a:lnTo>
                    <a:cubicBezTo>
                      <a:pt x="48392" y="112761"/>
                      <a:pt x="0" y="64709"/>
                      <a:pt x="0" y="12985"/>
                    </a:cubicBezTo>
                    <a:lnTo>
                      <a:pt x="708" y="8432"/>
                    </a:lnTo>
                    <a:lnTo>
                      <a:pt x="0" y="84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2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3297962" y="1700693"/>
              <a:ext cx="1552714" cy="1137756"/>
            </a:xfrm>
            <a:custGeom>
              <a:avLst/>
              <a:gdLst>
                <a:gd name="connsiteX0" fmla="*/ 495479 w 1552714"/>
                <a:gd name="connsiteY0" fmla="*/ 0 h 1137756"/>
                <a:gd name="connsiteX1" fmla="*/ 1054740 w 1552714"/>
                <a:gd name="connsiteY1" fmla="*/ 0 h 1137756"/>
                <a:gd name="connsiteX2" fmla="*/ 1054182 w 1552714"/>
                <a:gd name="connsiteY2" fmla="*/ 169815 h 1137756"/>
                <a:gd name="connsiteX3" fmla="*/ 1166120 w 1552714"/>
                <a:gd name="connsiteY3" fmla="*/ 565713 h 1137756"/>
                <a:gd name="connsiteX4" fmla="*/ 1169217 w 1552714"/>
                <a:gd name="connsiteY4" fmla="*/ 569293 h 1137756"/>
                <a:gd name="connsiteX5" fmla="*/ 1169697 w 1552714"/>
                <a:gd name="connsiteY5" fmla="*/ 569589 h 1137756"/>
                <a:gd name="connsiteX6" fmla="*/ 1386215 w 1552714"/>
                <a:gd name="connsiteY6" fmla="*/ 791823 h 1137756"/>
                <a:gd name="connsiteX7" fmla="*/ 1534406 w 1552714"/>
                <a:gd name="connsiteY7" fmla="*/ 1064283 h 1137756"/>
                <a:gd name="connsiteX8" fmla="*/ 1536832 w 1552714"/>
                <a:gd name="connsiteY8" fmla="*/ 1073728 h 1137756"/>
                <a:gd name="connsiteX9" fmla="*/ 1547249 w 1552714"/>
                <a:gd name="connsiteY9" fmla="*/ 1100236 h 1137756"/>
                <a:gd name="connsiteX10" fmla="*/ 1552714 w 1552714"/>
                <a:gd name="connsiteY10" fmla="*/ 1137756 h 1137756"/>
                <a:gd name="connsiteX11" fmla="*/ 0 w 1552714"/>
                <a:gd name="connsiteY11" fmla="*/ 1137756 h 1137756"/>
                <a:gd name="connsiteX12" fmla="*/ 5438 w 1552714"/>
                <a:gd name="connsiteY12" fmla="*/ 1100236 h 1137756"/>
                <a:gd name="connsiteX13" fmla="*/ 15803 w 1552714"/>
                <a:gd name="connsiteY13" fmla="*/ 1073728 h 1137756"/>
                <a:gd name="connsiteX14" fmla="*/ 18216 w 1552714"/>
                <a:gd name="connsiteY14" fmla="*/ 1064283 h 1137756"/>
                <a:gd name="connsiteX15" fmla="*/ 165665 w 1552714"/>
                <a:gd name="connsiteY15" fmla="*/ 791823 h 1137756"/>
                <a:gd name="connsiteX16" fmla="*/ 381098 w 1552714"/>
                <a:gd name="connsiteY16" fmla="*/ 569589 h 1137756"/>
                <a:gd name="connsiteX17" fmla="*/ 381576 w 1552714"/>
                <a:gd name="connsiteY17" fmla="*/ 569293 h 1137756"/>
                <a:gd name="connsiteX18" fmla="*/ 384657 w 1552714"/>
                <a:gd name="connsiteY18" fmla="*/ 565713 h 1137756"/>
                <a:gd name="connsiteX19" fmla="*/ 496034 w 1552714"/>
                <a:gd name="connsiteY19" fmla="*/ 169815 h 113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2714" h="1137756">
                  <a:moveTo>
                    <a:pt x="495479" y="0"/>
                  </a:moveTo>
                  <a:lnTo>
                    <a:pt x="1054740" y="0"/>
                  </a:lnTo>
                  <a:lnTo>
                    <a:pt x="1054182" y="169815"/>
                  </a:lnTo>
                  <a:cubicBezTo>
                    <a:pt x="1039742" y="477122"/>
                    <a:pt x="1101598" y="511054"/>
                    <a:pt x="1166120" y="565713"/>
                  </a:cubicBezTo>
                  <a:lnTo>
                    <a:pt x="1169217" y="569293"/>
                  </a:lnTo>
                  <a:lnTo>
                    <a:pt x="1169697" y="569589"/>
                  </a:lnTo>
                  <a:cubicBezTo>
                    <a:pt x="1237474" y="617374"/>
                    <a:pt x="1315001" y="695228"/>
                    <a:pt x="1386215" y="791823"/>
                  </a:cubicBezTo>
                  <a:cubicBezTo>
                    <a:pt x="1457429" y="888417"/>
                    <a:pt x="1508845" y="985465"/>
                    <a:pt x="1534406" y="1064283"/>
                  </a:cubicBezTo>
                  <a:lnTo>
                    <a:pt x="1536832" y="1073728"/>
                  </a:lnTo>
                  <a:lnTo>
                    <a:pt x="1547249" y="1100236"/>
                  </a:lnTo>
                  <a:lnTo>
                    <a:pt x="1552714" y="1137756"/>
                  </a:lnTo>
                  <a:lnTo>
                    <a:pt x="0" y="1137756"/>
                  </a:lnTo>
                  <a:lnTo>
                    <a:pt x="5438" y="1100236"/>
                  </a:lnTo>
                  <a:lnTo>
                    <a:pt x="15803" y="1073728"/>
                  </a:lnTo>
                  <a:lnTo>
                    <a:pt x="18216" y="1064283"/>
                  </a:lnTo>
                  <a:cubicBezTo>
                    <a:pt x="43649" y="985465"/>
                    <a:pt x="94808" y="888417"/>
                    <a:pt x="165665" y="791823"/>
                  </a:cubicBezTo>
                  <a:cubicBezTo>
                    <a:pt x="236522" y="695228"/>
                    <a:pt x="313661" y="617374"/>
                    <a:pt x="381098" y="569589"/>
                  </a:cubicBezTo>
                  <a:lnTo>
                    <a:pt x="381576" y="569293"/>
                  </a:lnTo>
                  <a:lnTo>
                    <a:pt x="384657" y="565713"/>
                  </a:lnTo>
                  <a:cubicBezTo>
                    <a:pt x="448856" y="511054"/>
                    <a:pt x="510403" y="477122"/>
                    <a:pt x="496034" y="169815"/>
                  </a:cubicBezTo>
                  <a:close/>
                </a:path>
              </a:pathLst>
            </a:custGeom>
            <a:solidFill>
              <a:srgbClr val="BBC1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6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2248011114"/>
              </p:ext>
            </p:extLst>
          </p:nvPr>
        </p:nvGraphicFramePr>
        <p:xfrm>
          <a:off x="335360" y="1988840"/>
          <a:ext cx="5739315" cy="322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Chemistry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26343" y="2067369"/>
            <a:ext cx="5739315" cy="3496817"/>
            <a:chOff x="2261683" y="2067369"/>
            <a:chExt cx="5739315" cy="3496817"/>
          </a:xfrm>
        </p:grpSpPr>
        <p:graphicFrame>
          <p:nvGraphicFramePr>
            <p:cNvPr id="7" name="Chart 6"/>
            <p:cNvGraphicFramePr/>
            <p:nvPr>
              <p:extLst>
                <p:ext uri="{D42A27DB-BD31-4B8C-83A1-F6EECF244321}">
                  <p14:modId xmlns:p14="http://schemas.microsoft.com/office/powerpoint/2010/main" val="303612677"/>
                </p:ext>
              </p:extLst>
            </p:nvPr>
          </p:nvGraphicFramePr>
          <p:xfrm>
            <a:off x="2261683" y="2385900"/>
            <a:ext cx="5739315" cy="28597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" name="Group 1"/>
            <p:cNvGrpSpPr/>
            <p:nvPr/>
          </p:nvGrpSpPr>
          <p:grpSpPr>
            <a:xfrm rot="10800000" flipH="1">
              <a:off x="3503712" y="2067369"/>
              <a:ext cx="3255264" cy="3496817"/>
              <a:chOff x="2369839" y="2067371"/>
              <a:chExt cx="3259041" cy="349681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2369839" y="2067371"/>
                <a:ext cx="3259041" cy="3496817"/>
              </a:xfrm>
              <a:custGeom>
                <a:avLst/>
                <a:gdLst>
                  <a:gd name="connsiteX0" fmla="*/ 934559 w 2371725"/>
                  <a:gd name="connsiteY0" fmla="*/ 373063 h 2544763"/>
                  <a:gd name="connsiteX1" fmla="*/ 934559 w 2371725"/>
                  <a:gd name="connsiteY1" fmla="*/ 515938 h 2544763"/>
                  <a:gd name="connsiteX2" fmla="*/ 1000044 w 2371725"/>
                  <a:gd name="connsiteY2" fmla="*/ 515938 h 2544763"/>
                  <a:gd name="connsiteX3" fmla="*/ 1000044 w 2371725"/>
                  <a:gd name="connsiteY3" fmla="*/ 1062137 h 2544763"/>
                  <a:gd name="connsiteX4" fmla="*/ 402350 w 2371725"/>
                  <a:gd name="connsiteY4" fmla="*/ 2182813 h 2544763"/>
                  <a:gd name="connsiteX5" fmla="*/ 1926350 w 2371725"/>
                  <a:gd name="connsiteY5" fmla="*/ 2182813 h 2544763"/>
                  <a:gd name="connsiteX6" fmla="*/ 1328656 w 2371725"/>
                  <a:gd name="connsiteY6" fmla="*/ 1062137 h 2544763"/>
                  <a:gd name="connsiteX7" fmla="*/ 1328656 w 2371725"/>
                  <a:gd name="connsiteY7" fmla="*/ 515938 h 2544763"/>
                  <a:gd name="connsiteX8" fmla="*/ 1394140 w 2371725"/>
                  <a:gd name="connsiteY8" fmla="*/ 515938 h 2544763"/>
                  <a:gd name="connsiteX9" fmla="*/ 1394140 w 2371725"/>
                  <a:gd name="connsiteY9" fmla="*/ 373063 h 2544763"/>
                  <a:gd name="connsiteX10" fmla="*/ 0 w 2371725"/>
                  <a:gd name="connsiteY10" fmla="*/ 0 h 2544763"/>
                  <a:gd name="connsiteX11" fmla="*/ 2371725 w 2371725"/>
                  <a:gd name="connsiteY11" fmla="*/ 0 h 2544763"/>
                  <a:gd name="connsiteX12" fmla="*/ 2371725 w 2371725"/>
                  <a:gd name="connsiteY12" fmla="*/ 2544763 h 2544763"/>
                  <a:gd name="connsiteX13" fmla="*/ 0 w 2371725"/>
                  <a:gd name="connsiteY13" fmla="*/ 2544763 h 2544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1725" h="2544763">
                    <a:moveTo>
                      <a:pt x="934559" y="373063"/>
                    </a:moveTo>
                    <a:lnTo>
                      <a:pt x="934559" y="515938"/>
                    </a:lnTo>
                    <a:lnTo>
                      <a:pt x="1000044" y="515938"/>
                    </a:lnTo>
                    <a:lnTo>
                      <a:pt x="1000044" y="1062137"/>
                    </a:lnTo>
                    <a:lnTo>
                      <a:pt x="402350" y="2182813"/>
                    </a:lnTo>
                    <a:lnTo>
                      <a:pt x="1926350" y="2182813"/>
                    </a:lnTo>
                    <a:lnTo>
                      <a:pt x="1328656" y="1062137"/>
                    </a:lnTo>
                    <a:lnTo>
                      <a:pt x="1328656" y="515938"/>
                    </a:lnTo>
                    <a:lnTo>
                      <a:pt x="1394140" y="515938"/>
                    </a:lnTo>
                    <a:lnTo>
                      <a:pt x="1394140" y="373063"/>
                    </a:lnTo>
                    <a:close/>
                    <a:moveTo>
                      <a:pt x="0" y="0"/>
                    </a:moveTo>
                    <a:lnTo>
                      <a:pt x="2371725" y="0"/>
                    </a:lnTo>
                    <a:lnTo>
                      <a:pt x="2371725" y="2544763"/>
                    </a:lnTo>
                    <a:lnTo>
                      <a:pt x="0" y="25447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999357" y="2577823"/>
                <a:ext cx="1047083" cy="2486819"/>
              </a:xfrm>
              <a:custGeom>
                <a:avLst/>
                <a:gdLst>
                  <a:gd name="connsiteX0" fmla="*/ 0 w 762001"/>
                  <a:gd name="connsiteY0" fmla="*/ 0 h 1809750"/>
                  <a:gd name="connsiteX1" fmla="*/ 229791 w 762001"/>
                  <a:gd name="connsiteY1" fmla="*/ 0 h 1809750"/>
                  <a:gd name="connsiteX2" fmla="*/ 229791 w 762001"/>
                  <a:gd name="connsiteY2" fmla="*/ 142875 h 1809750"/>
                  <a:gd name="connsiteX3" fmla="*/ 164307 w 762001"/>
                  <a:gd name="connsiteY3" fmla="*/ 142875 h 1809750"/>
                  <a:gd name="connsiteX4" fmla="*/ 164307 w 762001"/>
                  <a:gd name="connsiteY4" fmla="*/ 689074 h 1809750"/>
                  <a:gd name="connsiteX5" fmla="*/ 762001 w 762001"/>
                  <a:gd name="connsiteY5" fmla="*/ 1809750 h 1809750"/>
                  <a:gd name="connsiteX6" fmla="*/ 0 w 762001"/>
                  <a:gd name="connsiteY6" fmla="*/ 1809750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1" h="1809750">
                    <a:moveTo>
                      <a:pt x="0" y="0"/>
                    </a:moveTo>
                    <a:lnTo>
                      <a:pt x="229791" y="0"/>
                    </a:lnTo>
                    <a:lnTo>
                      <a:pt x="229791" y="142875"/>
                    </a:lnTo>
                    <a:lnTo>
                      <a:pt x="164307" y="142875"/>
                    </a:lnTo>
                    <a:lnTo>
                      <a:pt x="164307" y="689074"/>
                    </a:lnTo>
                    <a:lnTo>
                      <a:pt x="762001" y="1809750"/>
                    </a:lnTo>
                    <a:lnTo>
                      <a:pt x="0" y="1809750"/>
                    </a:lnTo>
                    <a:close/>
                  </a:path>
                </a:pathLst>
              </a:custGeom>
              <a:solidFill>
                <a:schemeClr val="tx1">
                  <a:alpha val="16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952277" y="2577823"/>
                <a:ext cx="2094163" cy="2486819"/>
              </a:xfrm>
              <a:custGeom>
                <a:avLst/>
                <a:gdLst>
                  <a:gd name="connsiteX0" fmla="*/ 532209 w 1524000"/>
                  <a:gd name="connsiteY0" fmla="*/ 0 h 1809750"/>
                  <a:gd name="connsiteX1" fmla="*/ 991790 w 1524000"/>
                  <a:gd name="connsiteY1" fmla="*/ 0 h 1809750"/>
                  <a:gd name="connsiteX2" fmla="*/ 991790 w 1524000"/>
                  <a:gd name="connsiteY2" fmla="*/ 142875 h 1809750"/>
                  <a:gd name="connsiteX3" fmla="*/ 926306 w 1524000"/>
                  <a:gd name="connsiteY3" fmla="*/ 142875 h 1809750"/>
                  <a:gd name="connsiteX4" fmla="*/ 926306 w 1524000"/>
                  <a:gd name="connsiteY4" fmla="*/ 689074 h 1809750"/>
                  <a:gd name="connsiteX5" fmla="*/ 1524000 w 1524000"/>
                  <a:gd name="connsiteY5" fmla="*/ 1809750 h 1809750"/>
                  <a:gd name="connsiteX6" fmla="*/ 0 w 1524000"/>
                  <a:gd name="connsiteY6" fmla="*/ 1809750 h 1809750"/>
                  <a:gd name="connsiteX7" fmla="*/ 597694 w 1524000"/>
                  <a:gd name="connsiteY7" fmla="*/ 689074 h 1809750"/>
                  <a:gd name="connsiteX8" fmla="*/ 597694 w 1524000"/>
                  <a:gd name="connsiteY8" fmla="*/ 142875 h 1809750"/>
                  <a:gd name="connsiteX9" fmla="*/ 532209 w 1524000"/>
                  <a:gd name="connsiteY9" fmla="*/ 142875 h 180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4000" h="1809750">
                    <a:moveTo>
                      <a:pt x="532209" y="0"/>
                    </a:moveTo>
                    <a:lnTo>
                      <a:pt x="991790" y="0"/>
                    </a:lnTo>
                    <a:lnTo>
                      <a:pt x="991790" y="142875"/>
                    </a:lnTo>
                    <a:lnTo>
                      <a:pt x="926306" y="142875"/>
                    </a:lnTo>
                    <a:lnTo>
                      <a:pt x="926306" y="689074"/>
                    </a:lnTo>
                    <a:lnTo>
                      <a:pt x="1524000" y="1809750"/>
                    </a:lnTo>
                    <a:lnTo>
                      <a:pt x="0" y="1809750"/>
                    </a:lnTo>
                    <a:lnTo>
                      <a:pt x="597694" y="689074"/>
                    </a:lnTo>
                    <a:lnTo>
                      <a:pt x="597694" y="142875"/>
                    </a:lnTo>
                    <a:lnTo>
                      <a:pt x="532209" y="142875"/>
                    </a:lnTo>
                    <a:close/>
                  </a:path>
                </a:pathLst>
              </a:custGeom>
              <a:no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835993" y="5242825"/>
            <a:ext cx="477363" cy="495277"/>
            <a:chOff x="5857320" y="5242825"/>
            <a:chExt cx="477363" cy="495277"/>
          </a:xfrm>
          <a:solidFill>
            <a:srgbClr val="3796DA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 rot="18900000">
              <a:off x="5857320" y="5242826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8900000">
              <a:off x="6136892" y="5242825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8900000">
              <a:off x="5997106" y="5540519"/>
              <a:ext cx="197791" cy="197583"/>
            </a:xfrm>
            <a:custGeom>
              <a:avLst/>
              <a:gdLst>
                <a:gd name="T0" fmla="*/ 0 w 951"/>
                <a:gd name="T1" fmla="*/ 563 h 950"/>
                <a:gd name="T2" fmla="*/ 388 w 951"/>
                <a:gd name="T3" fmla="*/ 176 h 950"/>
                <a:gd name="T4" fmla="*/ 951 w 951"/>
                <a:gd name="T5" fmla="*/ 0 h 950"/>
                <a:gd name="T6" fmla="*/ 775 w 951"/>
                <a:gd name="T7" fmla="*/ 563 h 950"/>
                <a:gd name="T8" fmla="*/ 388 w 951"/>
                <a:gd name="T9" fmla="*/ 950 h 950"/>
                <a:gd name="T10" fmla="*/ 0 w 951"/>
                <a:gd name="T11" fmla="*/ 563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950">
                  <a:moveTo>
                    <a:pt x="0" y="563"/>
                  </a:moveTo>
                  <a:cubicBezTo>
                    <a:pt x="0" y="349"/>
                    <a:pt x="174" y="176"/>
                    <a:pt x="388" y="176"/>
                  </a:cubicBezTo>
                  <a:cubicBezTo>
                    <a:pt x="576" y="176"/>
                    <a:pt x="764" y="117"/>
                    <a:pt x="951" y="0"/>
                  </a:cubicBezTo>
                  <a:cubicBezTo>
                    <a:pt x="834" y="187"/>
                    <a:pt x="775" y="375"/>
                    <a:pt x="775" y="563"/>
                  </a:cubicBezTo>
                  <a:cubicBezTo>
                    <a:pt x="775" y="776"/>
                    <a:pt x="602" y="950"/>
                    <a:pt x="388" y="950"/>
                  </a:cubicBezTo>
                  <a:cubicBezTo>
                    <a:pt x="174" y="950"/>
                    <a:pt x="0" y="776"/>
                    <a:pt x="0" y="563"/>
                  </a:cubicBezTo>
                </a:path>
              </a:pathLst>
            </a:custGeom>
            <a:grpFill/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689317417"/>
              </p:ext>
            </p:extLst>
          </p:nvPr>
        </p:nvGraphicFramePr>
        <p:xfrm>
          <a:off x="6045317" y="1988840"/>
          <a:ext cx="5739315" cy="322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Freeform 25"/>
          <p:cNvSpPr/>
          <p:nvPr/>
        </p:nvSpPr>
        <p:spPr>
          <a:xfrm>
            <a:off x="1575498" y="2067371"/>
            <a:ext cx="3259041" cy="3496817"/>
          </a:xfrm>
          <a:custGeom>
            <a:avLst/>
            <a:gdLst>
              <a:gd name="connsiteX0" fmla="*/ 934559 w 2371725"/>
              <a:gd name="connsiteY0" fmla="*/ 373063 h 2544763"/>
              <a:gd name="connsiteX1" fmla="*/ 934559 w 2371725"/>
              <a:gd name="connsiteY1" fmla="*/ 515938 h 2544763"/>
              <a:gd name="connsiteX2" fmla="*/ 1000044 w 2371725"/>
              <a:gd name="connsiteY2" fmla="*/ 515938 h 2544763"/>
              <a:gd name="connsiteX3" fmla="*/ 1000044 w 2371725"/>
              <a:gd name="connsiteY3" fmla="*/ 1062137 h 2544763"/>
              <a:gd name="connsiteX4" fmla="*/ 402350 w 2371725"/>
              <a:gd name="connsiteY4" fmla="*/ 2182813 h 2544763"/>
              <a:gd name="connsiteX5" fmla="*/ 1926350 w 2371725"/>
              <a:gd name="connsiteY5" fmla="*/ 2182813 h 2544763"/>
              <a:gd name="connsiteX6" fmla="*/ 1328656 w 2371725"/>
              <a:gd name="connsiteY6" fmla="*/ 1062137 h 2544763"/>
              <a:gd name="connsiteX7" fmla="*/ 1328656 w 2371725"/>
              <a:gd name="connsiteY7" fmla="*/ 515938 h 2544763"/>
              <a:gd name="connsiteX8" fmla="*/ 1394140 w 2371725"/>
              <a:gd name="connsiteY8" fmla="*/ 515938 h 2544763"/>
              <a:gd name="connsiteX9" fmla="*/ 1394140 w 2371725"/>
              <a:gd name="connsiteY9" fmla="*/ 373063 h 2544763"/>
              <a:gd name="connsiteX10" fmla="*/ 0 w 2371725"/>
              <a:gd name="connsiteY10" fmla="*/ 0 h 2544763"/>
              <a:gd name="connsiteX11" fmla="*/ 2371725 w 2371725"/>
              <a:gd name="connsiteY11" fmla="*/ 0 h 2544763"/>
              <a:gd name="connsiteX12" fmla="*/ 2371725 w 2371725"/>
              <a:gd name="connsiteY12" fmla="*/ 2544763 h 2544763"/>
              <a:gd name="connsiteX13" fmla="*/ 0 w 2371725"/>
              <a:gd name="connsiteY13" fmla="*/ 2544763 h 254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1725" h="2544763">
                <a:moveTo>
                  <a:pt x="934559" y="373063"/>
                </a:moveTo>
                <a:lnTo>
                  <a:pt x="934559" y="515938"/>
                </a:lnTo>
                <a:lnTo>
                  <a:pt x="1000044" y="515938"/>
                </a:lnTo>
                <a:lnTo>
                  <a:pt x="1000044" y="1062137"/>
                </a:lnTo>
                <a:lnTo>
                  <a:pt x="402350" y="2182813"/>
                </a:lnTo>
                <a:lnTo>
                  <a:pt x="1926350" y="2182813"/>
                </a:lnTo>
                <a:lnTo>
                  <a:pt x="1328656" y="1062137"/>
                </a:lnTo>
                <a:lnTo>
                  <a:pt x="1328656" y="515938"/>
                </a:lnTo>
                <a:lnTo>
                  <a:pt x="1394140" y="515938"/>
                </a:lnTo>
                <a:lnTo>
                  <a:pt x="1394140" y="373063"/>
                </a:lnTo>
                <a:close/>
                <a:moveTo>
                  <a:pt x="0" y="0"/>
                </a:moveTo>
                <a:lnTo>
                  <a:pt x="2371725" y="0"/>
                </a:lnTo>
                <a:lnTo>
                  <a:pt x="2371725" y="2544763"/>
                </a:lnTo>
                <a:lnTo>
                  <a:pt x="0" y="254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7285455" y="2067371"/>
            <a:ext cx="3259041" cy="3496817"/>
          </a:xfrm>
          <a:custGeom>
            <a:avLst/>
            <a:gdLst>
              <a:gd name="connsiteX0" fmla="*/ 956071 w 2371725"/>
              <a:gd name="connsiteY0" fmla="*/ 371475 h 2544763"/>
              <a:gd name="connsiteX1" fmla="*/ 956071 w 2371725"/>
              <a:gd name="connsiteY1" fmla="*/ 514350 h 2544763"/>
              <a:gd name="connsiteX2" fmla="*/ 1021556 w 2371725"/>
              <a:gd name="connsiteY2" fmla="*/ 514350 h 2544763"/>
              <a:gd name="connsiteX3" fmla="*/ 1021556 w 2371725"/>
              <a:gd name="connsiteY3" fmla="*/ 1029543 h 2544763"/>
              <a:gd name="connsiteX4" fmla="*/ 939425 w 2371725"/>
              <a:gd name="connsiteY4" fmla="*/ 1055037 h 2544763"/>
              <a:gd name="connsiteX5" fmla="*/ 552746 w 2371725"/>
              <a:gd name="connsiteY5" fmla="*/ 1638400 h 2544763"/>
              <a:gd name="connsiteX6" fmla="*/ 565609 w 2371725"/>
              <a:gd name="connsiteY6" fmla="*/ 1765995 h 2544763"/>
              <a:gd name="connsiteX7" fmla="*/ 594934 w 2371725"/>
              <a:gd name="connsiteY7" fmla="*/ 1860466 h 2544763"/>
              <a:gd name="connsiteX8" fmla="*/ 602499 w 2371725"/>
              <a:gd name="connsiteY8" fmla="*/ 1884836 h 2544763"/>
              <a:gd name="connsiteX9" fmla="*/ 831881 w 2371725"/>
              <a:gd name="connsiteY9" fmla="*/ 2163389 h 2544763"/>
              <a:gd name="connsiteX10" fmla="*/ 864741 w 2371725"/>
              <a:gd name="connsiteY10" fmla="*/ 2181225 h 2544763"/>
              <a:gd name="connsiteX11" fmla="*/ 1506983 w 2371725"/>
              <a:gd name="connsiteY11" fmla="*/ 2181225 h 2544763"/>
              <a:gd name="connsiteX12" fmla="*/ 1539843 w 2371725"/>
              <a:gd name="connsiteY12" fmla="*/ 2163389 h 2544763"/>
              <a:gd name="connsiteX13" fmla="*/ 1769225 w 2371725"/>
              <a:gd name="connsiteY13" fmla="*/ 1884836 h 2544763"/>
              <a:gd name="connsiteX14" fmla="*/ 1776790 w 2371725"/>
              <a:gd name="connsiteY14" fmla="*/ 1860466 h 2544763"/>
              <a:gd name="connsiteX15" fmla="*/ 1806115 w 2371725"/>
              <a:gd name="connsiteY15" fmla="*/ 1765995 h 2544763"/>
              <a:gd name="connsiteX16" fmla="*/ 1818978 w 2371725"/>
              <a:gd name="connsiteY16" fmla="*/ 1638400 h 2544763"/>
              <a:gd name="connsiteX17" fmla="*/ 1432299 w 2371725"/>
              <a:gd name="connsiteY17" fmla="*/ 1055037 h 2544763"/>
              <a:gd name="connsiteX18" fmla="*/ 1350168 w 2371725"/>
              <a:gd name="connsiteY18" fmla="*/ 1029543 h 2544763"/>
              <a:gd name="connsiteX19" fmla="*/ 1350168 w 2371725"/>
              <a:gd name="connsiteY19" fmla="*/ 514350 h 2544763"/>
              <a:gd name="connsiteX20" fmla="*/ 1415652 w 2371725"/>
              <a:gd name="connsiteY20" fmla="*/ 514350 h 2544763"/>
              <a:gd name="connsiteX21" fmla="*/ 1415652 w 2371725"/>
              <a:gd name="connsiteY21" fmla="*/ 371475 h 2544763"/>
              <a:gd name="connsiteX22" fmla="*/ 0 w 2371725"/>
              <a:gd name="connsiteY22" fmla="*/ 0 h 2544763"/>
              <a:gd name="connsiteX23" fmla="*/ 2371725 w 2371725"/>
              <a:gd name="connsiteY23" fmla="*/ 0 h 2544763"/>
              <a:gd name="connsiteX24" fmla="*/ 2371725 w 2371725"/>
              <a:gd name="connsiteY24" fmla="*/ 2544763 h 2544763"/>
              <a:gd name="connsiteX25" fmla="*/ 0 w 2371725"/>
              <a:gd name="connsiteY25" fmla="*/ 2544763 h 254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71725" h="2544763">
                <a:moveTo>
                  <a:pt x="956071" y="371475"/>
                </a:moveTo>
                <a:lnTo>
                  <a:pt x="956071" y="514350"/>
                </a:lnTo>
                <a:lnTo>
                  <a:pt x="1021556" y="514350"/>
                </a:lnTo>
                <a:lnTo>
                  <a:pt x="1021556" y="1029543"/>
                </a:lnTo>
                <a:lnTo>
                  <a:pt x="939425" y="1055037"/>
                </a:lnTo>
                <a:cubicBezTo>
                  <a:pt x="712190" y="1151150"/>
                  <a:pt x="552746" y="1376155"/>
                  <a:pt x="552746" y="1638400"/>
                </a:cubicBezTo>
                <a:cubicBezTo>
                  <a:pt x="552746" y="1682108"/>
                  <a:pt x="557175" y="1724781"/>
                  <a:pt x="565609" y="1765995"/>
                </a:cubicBezTo>
                <a:lnTo>
                  <a:pt x="594934" y="1860466"/>
                </a:lnTo>
                <a:lnTo>
                  <a:pt x="602499" y="1884836"/>
                </a:lnTo>
                <a:cubicBezTo>
                  <a:pt x="650556" y="1998454"/>
                  <a:pt x="730835" y="2095124"/>
                  <a:pt x="831881" y="2163389"/>
                </a:cubicBezTo>
                <a:lnTo>
                  <a:pt x="864741" y="2181225"/>
                </a:lnTo>
                <a:lnTo>
                  <a:pt x="1506983" y="2181225"/>
                </a:lnTo>
                <a:lnTo>
                  <a:pt x="1539843" y="2163389"/>
                </a:lnTo>
                <a:cubicBezTo>
                  <a:pt x="1640889" y="2095124"/>
                  <a:pt x="1721168" y="1998454"/>
                  <a:pt x="1769225" y="1884836"/>
                </a:cubicBezTo>
                <a:lnTo>
                  <a:pt x="1776790" y="1860466"/>
                </a:lnTo>
                <a:lnTo>
                  <a:pt x="1806115" y="1765995"/>
                </a:lnTo>
                <a:cubicBezTo>
                  <a:pt x="1814549" y="1724781"/>
                  <a:pt x="1818978" y="1682108"/>
                  <a:pt x="1818978" y="1638400"/>
                </a:cubicBezTo>
                <a:cubicBezTo>
                  <a:pt x="1818978" y="1376155"/>
                  <a:pt x="1659534" y="1151150"/>
                  <a:pt x="1432299" y="1055037"/>
                </a:cubicBezTo>
                <a:lnTo>
                  <a:pt x="1350168" y="1029543"/>
                </a:lnTo>
                <a:lnTo>
                  <a:pt x="1350168" y="514350"/>
                </a:lnTo>
                <a:lnTo>
                  <a:pt x="1415652" y="514350"/>
                </a:lnTo>
                <a:lnTo>
                  <a:pt x="1415652" y="371475"/>
                </a:lnTo>
                <a:close/>
                <a:moveTo>
                  <a:pt x="0" y="0"/>
                </a:moveTo>
                <a:lnTo>
                  <a:pt x="2371725" y="0"/>
                </a:lnTo>
                <a:lnTo>
                  <a:pt x="2371725" y="2544763"/>
                </a:lnTo>
                <a:lnTo>
                  <a:pt x="0" y="254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205016" y="2577823"/>
            <a:ext cx="1047083" cy="2486819"/>
          </a:xfrm>
          <a:custGeom>
            <a:avLst/>
            <a:gdLst>
              <a:gd name="connsiteX0" fmla="*/ 0 w 762001"/>
              <a:gd name="connsiteY0" fmla="*/ 0 h 1809750"/>
              <a:gd name="connsiteX1" fmla="*/ 229791 w 762001"/>
              <a:gd name="connsiteY1" fmla="*/ 0 h 1809750"/>
              <a:gd name="connsiteX2" fmla="*/ 229791 w 762001"/>
              <a:gd name="connsiteY2" fmla="*/ 142875 h 1809750"/>
              <a:gd name="connsiteX3" fmla="*/ 164307 w 762001"/>
              <a:gd name="connsiteY3" fmla="*/ 142875 h 1809750"/>
              <a:gd name="connsiteX4" fmla="*/ 164307 w 762001"/>
              <a:gd name="connsiteY4" fmla="*/ 689074 h 1809750"/>
              <a:gd name="connsiteX5" fmla="*/ 762001 w 762001"/>
              <a:gd name="connsiteY5" fmla="*/ 1809750 h 1809750"/>
              <a:gd name="connsiteX6" fmla="*/ 0 w 762001"/>
              <a:gd name="connsiteY6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1" h="1809750">
                <a:moveTo>
                  <a:pt x="0" y="0"/>
                </a:moveTo>
                <a:lnTo>
                  <a:pt x="229791" y="0"/>
                </a:lnTo>
                <a:lnTo>
                  <a:pt x="229791" y="142875"/>
                </a:lnTo>
                <a:lnTo>
                  <a:pt x="164307" y="142875"/>
                </a:lnTo>
                <a:lnTo>
                  <a:pt x="164307" y="689074"/>
                </a:lnTo>
                <a:lnTo>
                  <a:pt x="762001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14974" y="2577823"/>
            <a:ext cx="869979" cy="2486819"/>
          </a:xfrm>
          <a:custGeom>
            <a:avLst/>
            <a:gdLst>
              <a:gd name="connsiteX0" fmla="*/ 0 w 633116"/>
              <a:gd name="connsiteY0" fmla="*/ 0 h 1809750"/>
              <a:gd name="connsiteX1" fmla="*/ 229790 w 633116"/>
              <a:gd name="connsiteY1" fmla="*/ 0 h 1809750"/>
              <a:gd name="connsiteX2" fmla="*/ 229790 w 633116"/>
              <a:gd name="connsiteY2" fmla="*/ 142875 h 1809750"/>
              <a:gd name="connsiteX3" fmla="*/ 164306 w 633116"/>
              <a:gd name="connsiteY3" fmla="*/ 142875 h 1809750"/>
              <a:gd name="connsiteX4" fmla="*/ 164306 w 633116"/>
              <a:gd name="connsiteY4" fmla="*/ 658068 h 1809750"/>
              <a:gd name="connsiteX5" fmla="*/ 246437 w 633116"/>
              <a:gd name="connsiteY5" fmla="*/ 683562 h 1809750"/>
              <a:gd name="connsiteX6" fmla="*/ 633116 w 633116"/>
              <a:gd name="connsiteY6" fmla="*/ 1266925 h 1809750"/>
              <a:gd name="connsiteX7" fmla="*/ 620253 w 633116"/>
              <a:gd name="connsiteY7" fmla="*/ 1394520 h 1809750"/>
              <a:gd name="connsiteX8" fmla="*/ 590928 w 633116"/>
              <a:gd name="connsiteY8" fmla="*/ 1488991 h 1809750"/>
              <a:gd name="connsiteX9" fmla="*/ 583363 w 633116"/>
              <a:gd name="connsiteY9" fmla="*/ 1513361 h 1809750"/>
              <a:gd name="connsiteX10" fmla="*/ 353981 w 633116"/>
              <a:gd name="connsiteY10" fmla="*/ 1791914 h 1809750"/>
              <a:gd name="connsiteX11" fmla="*/ 321121 w 633116"/>
              <a:gd name="connsiteY11" fmla="*/ 1809750 h 1809750"/>
              <a:gd name="connsiteX12" fmla="*/ 0 w 633116"/>
              <a:gd name="connsiteY1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3116" h="1809750">
                <a:moveTo>
                  <a:pt x="0" y="0"/>
                </a:moveTo>
                <a:lnTo>
                  <a:pt x="229790" y="0"/>
                </a:lnTo>
                <a:lnTo>
                  <a:pt x="229790" y="142875"/>
                </a:lnTo>
                <a:lnTo>
                  <a:pt x="164306" y="142875"/>
                </a:lnTo>
                <a:lnTo>
                  <a:pt x="164306" y="658068"/>
                </a:lnTo>
                <a:lnTo>
                  <a:pt x="246437" y="683562"/>
                </a:lnTo>
                <a:cubicBezTo>
                  <a:pt x="473672" y="779675"/>
                  <a:pt x="633116" y="1004680"/>
                  <a:pt x="633116" y="1266925"/>
                </a:cubicBezTo>
                <a:cubicBezTo>
                  <a:pt x="633116" y="1310633"/>
                  <a:pt x="628687" y="1353306"/>
                  <a:pt x="620253" y="1394520"/>
                </a:cubicBezTo>
                <a:lnTo>
                  <a:pt x="590928" y="1488991"/>
                </a:lnTo>
                <a:lnTo>
                  <a:pt x="583363" y="1513361"/>
                </a:lnTo>
                <a:cubicBezTo>
                  <a:pt x="535306" y="1626979"/>
                  <a:pt x="455027" y="1723649"/>
                  <a:pt x="353981" y="1791914"/>
                </a:cubicBezTo>
                <a:lnTo>
                  <a:pt x="321121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157936" y="2577823"/>
            <a:ext cx="2094163" cy="2486819"/>
          </a:xfrm>
          <a:custGeom>
            <a:avLst/>
            <a:gdLst>
              <a:gd name="connsiteX0" fmla="*/ 532209 w 1524000"/>
              <a:gd name="connsiteY0" fmla="*/ 0 h 1809750"/>
              <a:gd name="connsiteX1" fmla="*/ 991790 w 1524000"/>
              <a:gd name="connsiteY1" fmla="*/ 0 h 1809750"/>
              <a:gd name="connsiteX2" fmla="*/ 991790 w 1524000"/>
              <a:gd name="connsiteY2" fmla="*/ 142875 h 1809750"/>
              <a:gd name="connsiteX3" fmla="*/ 926306 w 1524000"/>
              <a:gd name="connsiteY3" fmla="*/ 142875 h 1809750"/>
              <a:gd name="connsiteX4" fmla="*/ 926306 w 1524000"/>
              <a:gd name="connsiteY4" fmla="*/ 689074 h 1809750"/>
              <a:gd name="connsiteX5" fmla="*/ 1524000 w 1524000"/>
              <a:gd name="connsiteY5" fmla="*/ 1809750 h 1809750"/>
              <a:gd name="connsiteX6" fmla="*/ 0 w 1524000"/>
              <a:gd name="connsiteY6" fmla="*/ 1809750 h 1809750"/>
              <a:gd name="connsiteX7" fmla="*/ 597694 w 1524000"/>
              <a:gd name="connsiteY7" fmla="*/ 689074 h 1809750"/>
              <a:gd name="connsiteX8" fmla="*/ 597694 w 1524000"/>
              <a:gd name="connsiteY8" fmla="*/ 142875 h 1809750"/>
              <a:gd name="connsiteX9" fmla="*/ 532209 w 1524000"/>
              <a:gd name="connsiteY9" fmla="*/ 142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1809750">
                <a:moveTo>
                  <a:pt x="532209" y="0"/>
                </a:moveTo>
                <a:lnTo>
                  <a:pt x="991790" y="0"/>
                </a:lnTo>
                <a:lnTo>
                  <a:pt x="991790" y="142875"/>
                </a:lnTo>
                <a:lnTo>
                  <a:pt x="926306" y="142875"/>
                </a:lnTo>
                <a:lnTo>
                  <a:pt x="926306" y="689074"/>
                </a:lnTo>
                <a:lnTo>
                  <a:pt x="1524000" y="1809750"/>
                </a:lnTo>
                <a:lnTo>
                  <a:pt x="0" y="1809750"/>
                </a:lnTo>
                <a:lnTo>
                  <a:pt x="597694" y="689074"/>
                </a:lnTo>
                <a:lnTo>
                  <a:pt x="597694" y="142875"/>
                </a:lnTo>
                <a:lnTo>
                  <a:pt x="532209" y="142875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8044995" y="2534602"/>
            <a:ext cx="1739958" cy="2530040"/>
          </a:xfrm>
          <a:custGeom>
            <a:avLst/>
            <a:gdLst>
              <a:gd name="connsiteX0" fmla="*/ 403325 w 1266232"/>
              <a:gd name="connsiteY0" fmla="*/ 0 h 1809750"/>
              <a:gd name="connsiteX1" fmla="*/ 862906 w 1266232"/>
              <a:gd name="connsiteY1" fmla="*/ 0 h 1809750"/>
              <a:gd name="connsiteX2" fmla="*/ 862906 w 1266232"/>
              <a:gd name="connsiteY2" fmla="*/ 142875 h 1809750"/>
              <a:gd name="connsiteX3" fmla="*/ 797422 w 1266232"/>
              <a:gd name="connsiteY3" fmla="*/ 142875 h 1809750"/>
              <a:gd name="connsiteX4" fmla="*/ 797422 w 1266232"/>
              <a:gd name="connsiteY4" fmla="*/ 658068 h 1809750"/>
              <a:gd name="connsiteX5" fmla="*/ 879553 w 1266232"/>
              <a:gd name="connsiteY5" fmla="*/ 683562 h 1809750"/>
              <a:gd name="connsiteX6" fmla="*/ 1266232 w 1266232"/>
              <a:gd name="connsiteY6" fmla="*/ 1266925 h 1809750"/>
              <a:gd name="connsiteX7" fmla="*/ 1253369 w 1266232"/>
              <a:gd name="connsiteY7" fmla="*/ 1394520 h 1809750"/>
              <a:gd name="connsiteX8" fmla="*/ 1224044 w 1266232"/>
              <a:gd name="connsiteY8" fmla="*/ 1488991 h 1809750"/>
              <a:gd name="connsiteX9" fmla="*/ 1224044 w 1266232"/>
              <a:gd name="connsiteY9" fmla="*/ 1488991 h 1809750"/>
              <a:gd name="connsiteX10" fmla="*/ 1216479 w 1266232"/>
              <a:gd name="connsiteY10" fmla="*/ 1513361 h 1809750"/>
              <a:gd name="connsiteX11" fmla="*/ 987097 w 1266232"/>
              <a:gd name="connsiteY11" fmla="*/ 1791914 h 1809750"/>
              <a:gd name="connsiteX12" fmla="*/ 954237 w 1266232"/>
              <a:gd name="connsiteY12" fmla="*/ 1809750 h 1809750"/>
              <a:gd name="connsiteX13" fmla="*/ 311995 w 1266232"/>
              <a:gd name="connsiteY13" fmla="*/ 1809750 h 1809750"/>
              <a:gd name="connsiteX14" fmla="*/ 279135 w 1266232"/>
              <a:gd name="connsiteY14" fmla="*/ 1791914 h 1809750"/>
              <a:gd name="connsiteX15" fmla="*/ 49753 w 1266232"/>
              <a:gd name="connsiteY15" fmla="*/ 1513361 h 1809750"/>
              <a:gd name="connsiteX16" fmla="*/ 42188 w 1266232"/>
              <a:gd name="connsiteY16" fmla="*/ 1488991 h 1809750"/>
              <a:gd name="connsiteX17" fmla="*/ 42188 w 1266232"/>
              <a:gd name="connsiteY17" fmla="*/ 1488991 h 1809750"/>
              <a:gd name="connsiteX18" fmla="*/ 12863 w 1266232"/>
              <a:gd name="connsiteY18" fmla="*/ 1394520 h 1809750"/>
              <a:gd name="connsiteX19" fmla="*/ 0 w 1266232"/>
              <a:gd name="connsiteY19" fmla="*/ 1266925 h 1809750"/>
              <a:gd name="connsiteX20" fmla="*/ 386679 w 1266232"/>
              <a:gd name="connsiteY20" fmla="*/ 683562 h 1809750"/>
              <a:gd name="connsiteX21" fmla="*/ 468810 w 1266232"/>
              <a:gd name="connsiteY21" fmla="*/ 658068 h 1809750"/>
              <a:gd name="connsiteX22" fmla="*/ 468810 w 1266232"/>
              <a:gd name="connsiteY22" fmla="*/ 142875 h 1809750"/>
              <a:gd name="connsiteX23" fmla="*/ 403325 w 1266232"/>
              <a:gd name="connsiteY23" fmla="*/ 1428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6232" h="1809750">
                <a:moveTo>
                  <a:pt x="403325" y="0"/>
                </a:moveTo>
                <a:lnTo>
                  <a:pt x="862906" y="0"/>
                </a:lnTo>
                <a:lnTo>
                  <a:pt x="862906" y="142875"/>
                </a:lnTo>
                <a:lnTo>
                  <a:pt x="797422" y="142875"/>
                </a:lnTo>
                <a:lnTo>
                  <a:pt x="797422" y="658068"/>
                </a:lnTo>
                <a:lnTo>
                  <a:pt x="879553" y="683562"/>
                </a:lnTo>
                <a:cubicBezTo>
                  <a:pt x="1106788" y="779675"/>
                  <a:pt x="1266232" y="1004680"/>
                  <a:pt x="1266232" y="1266925"/>
                </a:cubicBezTo>
                <a:cubicBezTo>
                  <a:pt x="1266232" y="1310633"/>
                  <a:pt x="1261803" y="1353306"/>
                  <a:pt x="1253369" y="1394520"/>
                </a:cubicBezTo>
                <a:lnTo>
                  <a:pt x="1224044" y="1488991"/>
                </a:lnTo>
                <a:lnTo>
                  <a:pt x="1224044" y="1488991"/>
                </a:lnTo>
                <a:lnTo>
                  <a:pt x="1216479" y="1513361"/>
                </a:lnTo>
                <a:cubicBezTo>
                  <a:pt x="1168422" y="1626979"/>
                  <a:pt x="1088143" y="1723649"/>
                  <a:pt x="987097" y="1791914"/>
                </a:cubicBezTo>
                <a:lnTo>
                  <a:pt x="954237" y="1809750"/>
                </a:lnTo>
                <a:lnTo>
                  <a:pt x="311995" y="1809750"/>
                </a:lnTo>
                <a:lnTo>
                  <a:pt x="279135" y="1791914"/>
                </a:lnTo>
                <a:cubicBezTo>
                  <a:pt x="178089" y="1723649"/>
                  <a:pt x="97810" y="1626979"/>
                  <a:pt x="49753" y="1513361"/>
                </a:cubicBezTo>
                <a:lnTo>
                  <a:pt x="42188" y="1488991"/>
                </a:lnTo>
                <a:lnTo>
                  <a:pt x="42188" y="1488991"/>
                </a:lnTo>
                <a:lnTo>
                  <a:pt x="12863" y="1394520"/>
                </a:lnTo>
                <a:cubicBezTo>
                  <a:pt x="4429" y="1353306"/>
                  <a:pt x="0" y="1310633"/>
                  <a:pt x="0" y="1266925"/>
                </a:cubicBezTo>
                <a:cubicBezTo>
                  <a:pt x="0" y="1004680"/>
                  <a:pt x="159444" y="779675"/>
                  <a:pt x="386679" y="683562"/>
                </a:cubicBezTo>
                <a:lnTo>
                  <a:pt x="468810" y="658068"/>
                </a:lnTo>
                <a:lnTo>
                  <a:pt x="468810" y="142875"/>
                </a:lnTo>
                <a:lnTo>
                  <a:pt x="403325" y="142875"/>
                </a:lnTo>
                <a:close/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</a:t>
            </a:r>
            <a:r>
              <a:rPr lang="en-US" dirty="0" smtClean="0"/>
              <a:t>– Thermometer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Freeform 19"/>
          <p:cNvSpPr/>
          <p:nvPr/>
        </p:nvSpPr>
        <p:spPr>
          <a:xfrm>
            <a:off x="5359176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23208" y="5029200"/>
            <a:ext cx="1145583" cy="1145583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2898372027"/>
              </p:ext>
            </p:extLst>
          </p:nvPr>
        </p:nvGraphicFramePr>
        <p:xfrm>
          <a:off x="4835860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Freeform 9"/>
          <p:cNvSpPr/>
          <p:nvPr/>
        </p:nvSpPr>
        <p:spPr>
          <a:xfrm>
            <a:off x="2698712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62744" y="5029200"/>
            <a:ext cx="1145583" cy="1145583"/>
          </a:xfrm>
          <a:prstGeom prst="ellipse">
            <a:avLst/>
          </a:prstGeom>
          <a:solidFill>
            <a:srgbClr val="31C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929199302"/>
              </p:ext>
            </p:extLst>
          </p:nvPr>
        </p:nvGraphicFramePr>
        <p:xfrm>
          <a:off x="2175396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Freeform 13"/>
          <p:cNvSpPr/>
          <p:nvPr/>
        </p:nvSpPr>
        <p:spPr>
          <a:xfrm>
            <a:off x="8019640" y="1561356"/>
            <a:ext cx="1473647" cy="4767681"/>
          </a:xfrm>
          <a:custGeom>
            <a:avLst/>
            <a:gdLst>
              <a:gd name="connsiteX0" fmla="*/ 314326 w 647700"/>
              <a:gd name="connsiteY0" fmla="*/ 0 h 2095500"/>
              <a:gd name="connsiteX1" fmla="*/ 333375 w 647700"/>
              <a:gd name="connsiteY1" fmla="*/ 0 h 2095500"/>
              <a:gd name="connsiteX2" fmla="*/ 481013 w 647700"/>
              <a:gd name="connsiteY2" fmla="*/ 147638 h 2095500"/>
              <a:gd name="connsiteX3" fmla="*/ 481013 w 647700"/>
              <a:gd name="connsiteY3" fmla="*/ 1490134 h 2095500"/>
              <a:gd name="connsiteX4" fmla="*/ 504917 w 647700"/>
              <a:gd name="connsiteY4" fmla="*/ 1503109 h 2095500"/>
              <a:gd name="connsiteX5" fmla="*/ 647700 w 647700"/>
              <a:gd name="connsiteY5" fmla="*/ 1771650 h 2095500"/>
              <a:gd name="connsiteX6" fmla="*/ 323850 w 647700"/>
              <a:gd name="connsiteY6" fmla="*/ 2095500 h 2095500"/>
              <a:gd name="connsiteX7" fmla="*/ 0 w 647700"/>
              <a:gd name="connsiteY7" fmla="*/ 1771650 h 2095500"/>
              <a:gd name="connsiteX8" fmla="*/ 142783 w 647700"/>
              <a:gd name="connsiteY8" fmla="*/ 1503109 h 2095500"/>
              <a:gd name="connsiteX9" fmla="*/ 166688 w 647700"/>
              <a:gd name="connsiteY9" fmla="*/ 1490133 h 2095500"/>
              <a:gd name="connsiteX10" fmla="*/ 166688 w 647700"/>
              <a:gd name="connsiteY10" fmla="*/ 147638 h 2095500"/>
              <a:gd name="connsiteX11" fmla="*/ 314326 w 647700"/>
              <a:gd name="connsiteY11" fmla="*/ 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2095500">
                <a:moveTo>
                  <a:pt x="314326" y="0"/>
                </a:moveTo>
                <a:lnTo>
                  <a:pt x="333375" y="0"/>
                </a:lnTo>
                <a:cubicBezTo>
                  <a:pt x="414913" y="0"/>
                  <a:pt x="481013" y="66100"/>
                  <a:pt x="481013" y="147638"/>
                </a:cubicBezTo>
                <a:lnTo>
                  <a:pt x="481013" y="1490134"/>
                </a:lnTo>
                <a:lnTo>
                  <a:pt x="504917" y="1503109"/>
                </a:lnTo>
                <a:cubicBezTo>
                  <a:pt x="591062" y="1561307"/>
                  <a:pt x="647700" y="1659865"/>
                  <a:pt x="647700" y="1771650"/>
                </a:cubicBezTo>
                <a:cubicBezTo>
                  <a:pt x="647700" y="1950507"/>
                  <a:pt x="502707" y="2095500"/>
                  <a:pt x="323850" y="2095500"/>
                </a:cubicBezTo>
                <a:cubicBezTo>
                  <a:pt x="144993" y="2095500"/>
                  <a:pt x="0" y="1950507"/>
                  <a:pt x="0" y="1771650"/>
                </a:cubicBezTo>
                <a:cubicBezTo>
                  <a:pt x="0" y="1659865"/>
                  <a:pt x="56638" y="1561307"/>
                  <a:pt x="142783" y="1503109"/>
                </a:cubicBezTo>
                <a:lnTo>
                  <a:pt x="166688" y="1490133"/>
                </a:lnTo>
                <a:lnTo>
                  <a:pt x="166688" y="147638"/>
                </a:lnTo>
                <a:cubicBezTo>
                  <a:pt x="166688" y="66100"/>
                  <a:pt x="232788" y="0"/>
                  <a:pt x="314326" y="0"/>
                </a:cubicBezTo>
                <a:close/>
              </a:path>
            </a:pathLst>
          </a:custGeom>
          <a:solidFill>
            <a:schemeClr val="bg1"/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83672" y="5029200"/>
            <a:ext cx="1145583" cy="1145583"/>
          </a:xfrm>
          <a:prstGeom prst="ellipse">
            <a:avLst/>
          </a:prstGeom>
          <a:solidFill>
            <a:srgbClr val="37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33625147"/>
              </p:ext>
            </p:extLst>
          </p:nvPr>
        </p:nvGraphicFramePr>
        <p:xfrm>
          <a:off x="7496324" y="1675914"/>
          <a:ext cx="2520280" cy="4653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60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Bubble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556535616"/>
              </p:ext>
            </p:extLst>
          </p:nvPr>
        </p:nvGraphicFramePr>
        <p:xfrm>
          <a:off x="-247926" y="2330716"/>
          <a:ext cx="8128000" cy="359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Freeform 19"/>
          <p:cNvSpPr/>
          <p:nvPr/>
        </p:nvSpPr>
        <p:spPr>
          <a:xfrm>
            <a:off x="1900189" y="2094443"/>
            <a:ext cx="3831771" cy="3831771"/>
          </a:xfrm>
          <a:custGeom>
            <a:avLst/>
            <a:gdLst>
              <a:gd name="connsiteX0" fmla="*/ 1915886 w 3831771"/>
              <a:gd name="connsiteY0" fmla="*/ 355600 h 3831771"/>
              <a:gd name="connsiteX1" fmla="*/ 355600 w 3831771"/>
              <a:gd name="connsiteY1" fmla="*/ 1915886 h 3831771"/>
              <a:gd name="connsiteX2" fmla="*/ 1915886 w 3831771"/>
              <a:gd name="connsiteY2" fmla="*/ 3476172 h 3831771"/>
              <a:gd name="connsiteX3" fmla="*/ 3476172 w 3831771"/>
              <a:gd name="connsiteY3" fmla="*/ 1915886 h 3831771"/>
              <a:gd name="connsiteX4" fmla="*/ 1915886 w 3831771"/>
              <a:gd name="connsiteY4" fmla="*/ 355600 h 3831771"/>
              <a:gd name="connsiteX5" fmla="*/ 0 w 3831771"/>
              <a:gd name="connsiteY5" fmla="*/ 0 h 3831771"/>
              <a:gd name="connsiteX6" fmla="*/ 3831771 w 3831771"/>
              <a:gd name="connsiteY6" fmla="*/ 0 h 3831771"/>
              <a:gd name="connsiteX7" fmla="*/ 3831771 w 3831771"/>
              <a:gd name="connsiteY7" fmla="*/ 3831771 h 3831771"/>
              <a:gd name="connsiteX8" fmla="*/ 0 w 3831771"/>
              <a:gd name="connsiteY8" fmla="*/ 3831771 h 383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1771" h="3831771">
                <a:moveTo>
                  <a:pt x="1915886" y="355600"/>
                </a:moveTo>
                <a:cubicBezTo>
                  <a:pt x="1054164" y="355600"/>
                  <a:pt x="355600" y="1054164"/>
                  <a:pt x="355600" y="1915886"/>
                </a:cubicBezTo>
                <a:cubicBezTo>
                  <a:pt x="355600" y="2777608"/>
                  <a:pt x="1054164" y="3476172"/>
                  <a:pt x="1915886" y="3476172"/>
                </a:cubicBezTo>
                <a:cubicBezTo>
                  <a:pt x="2777608" y="3476172"/>
                  <a:pt x="3476172" y="2777608"/>
                  <a:pt x="3476172" y="1915886"/>
                </a:cubicBezTo>
                <a:cubicBezTo>
                  <a:pt x="3476172" y="1054164"/>
                  <a:pt x="2777608" y="355600"/>
                  <a:pt x="1915886" y="355600"/>
                </a:cubicBezTo>
                <a:close/>
                <a:moveTo>
                  <a:pt x="0" y="0"/>
                </a:moveTo>
                <a:lnTo>
                  <a:pt x="3831771" y="0"/>
                </a:lnTo>
                <a:lnTo>
                  <a:pt x="3831771" y="3831771"/>
                </a:lnTo>
                <a:lnTo>
                  <a:pt x="0" y="38317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nut 20"/>
          <p:cNvSpPr/>
          <p:nvPr/>
        </p:nvSpPr>
        <p:spPr>
          <a:xfrm>
            <a:off x="1825188" y="2042684"/>
            <a:ext cx="3981771" cy="3981771"/>
          </a:xfrm>
          <a:prstGeom prst="donut">
            <a:avLst>
              <a:gd name="adj" fmla="val 6484"/>
            </a:avLst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3896960756"/>
              </p:ext>
            </p:extLst>
          </p:nvPr>
        </p:nvGraphicFramePr>
        <p:xfrm>
          <a:off x="4311927" y="2330716"/>
          <a:ext cx="8128000" cy="359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Freeform 24"/>
          <p:cNvSpPr/>
          <p:nvPr/>
        </p:nvSpPr>
        <p:spPr>
          <a:xfrm>
            <a:off x="6460042" y="2094443"/>
            <a:ext cx="3831771" cy="3831771"/>
          </a:xfrm>
          <a:custGeom>
            <a:avLst/>
            <a:gdLst>
              <a:gd name="connsiteX0" fmla="*/ 1915886 w 3831771"/>
              <a:gd name="connsiteY0" fmla="*/ 355600 h 3831771"/>
              <a:gd name="connsiteX1" fmla="*/ 355600 w 3831771"/>
              <a:gd name="connsiteY1" fmla="*/ 1915886 h 3831771"/>
              <a:gd name="connsiteX2" fmla="*/ 1915886 w 3831771"/>
              <a:gd name="connsiteY2" fmla="*/ 3476172 h 3831771"/>
              <a:gd name="connsiteX3" fmla="*/ 3476172 w 3831771"/>
              <a:gd name="connsiteY3" fmla="*/ 1915886 h 3831771"/>
              <a:gd name="connsiteX4" fmla="*/ 1915886 w 3831771"/>
              <a:gd name="connsiteY4" fmla="*/ 355600 h 3831771"/>
              <a:gd name="connsiteX5" fmla="*/ 0 w 3831771"/>
              <a:gd name="connsiteY5" fmla="*/ 0 h 3831771"/>
              <a:gd name="connsiteX6" fmla="*/ 3831771 w 3831771"/>
              <a:gd name="connsiteY6" fmla="*/ 0 h 3831771"/>
              <a:gd name="connsiteX7" fmla="*/ 3831771 w 3831771"/>
              <a:gd name="connsiteY7" fmla="*/ 3831771 h 3831771"/>
              <a:gd name="connsiteX8" fmla="*/ 0 w 3831771"/>
              <a:gd name="connsiteY8" fmla="*/ 3831771 h 383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1771" h="3831771">
                <a:moveTo>
                  <a:pt x="1915886" y="355600"/>
                </a:moveTo>
                <a:cubicBezTo>
                  <a:pt x="1054164" y="355600"/>
                  <a:pt x="355600" y="1054164"/>
                  <a:pt x="355600" y="1915886"/>
                </a:cubicBezTo>
                <a:cubicBezTo>
                  <a:pt x="355600" y="2777608"/>
                  <a:pt x="1054164" y="3476172"/>
                  <a:pt x="1915886" y="3476172"/>
                </a:cubicBezTo>
                <a:cubicBezTo>
                  <a:pt x="2777608" y="3476172"/>
                  <a:pt x="3476172" y="2777608"/>
                  <a:pt x="3476172" y="1915886"/>
                </a:cubicBezTo>
                <a:cubicBezTo>
                  <a:pt x="3476172" y="1054164"/>
                  <a:pt x="2777608" y="355600"/>
                  <a:pt x="1915886" y="355600"/>
                </a:cubicBezTo>
                <a:close/>
                <a:moveTo>
                  <a:pt x="0" y="0"/>
                </a:moveTo>
                <a:lnTo>
                  <a:pt x="3831771" y="0"/>
                </a:lnTo>
                <a:lnTo>
                  <a:pt x="3831771" y="3831771"/>
                </a:lnTo>
                <a:lnTo>
                  <a:pt x="0" y="38317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nut 25"/>
          <p:cNvSpPr/>
          <p:nvPr/>
        </p:nvSpPr>
        <p:spPr>
          <a:xfrm>
            <a:off x="6385041" y="2042684"/>
            <a:ext cx="3981771" cy="3981771"/>
          </a:xfrm>
          <a:prstGeom prst="donut">
            <a:avLst>
              <a:gd name="adj" fmla="val 6484"/>
            </a:avLst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4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Infographics - Simple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charts for 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910410" y="1666030"/>
            <a:ext cx="2371181" cy="4492765"/>
            <a:chOff x="3648075" y="1247775"/>
            <a:chExt cx="1628775" cy="3086100"/>
          </a:xfrm>
        </p:grpSpPr>
        <p:sp>
          <p:nvSpPr>
            <p:cNvPr id="21" name="Rounded Rectangle 20"/>
            <p:cNvSpPr/>
            <p:nvPr/>
          </p:nvSpPr>
          <p:spPr>
            <a:xfrm>
              <a:off x="3648075" y="1247775"/>
              <a:ext cx="1628775" cy="3086100"/>
            </a:xfrm>
            <a:prstGeom prst="roundRect">
              <a:avLst/>
            </a:prstGeom>
            <a:solidFill>
              <a:srgbClr val="2A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14825" y="3943350"/>
              <a:ext cx="295275" cy="2952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55294" y="1447800"/>
              <a:ext cx="414337" cy="11906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51262" y="1784350"/>
              <a:ext cx="1422400" cy="2025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Cellular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791861728"/>
              </p:ext>
            </p:extLst>
          </p:nvPr>
        </p:nvGraphicFramePr>
        <p:xfrm>
          <a:off x="4466680" y="764704"/>
          <a:ext cx="3258641" cy="5394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22125471"/>
              </p:ext>
            </p:extLst>
          </p:nvPr>
        </p:nvGraphicFramePr>
        <p:xfrm>
          <a:off x="2591784" y="1340769"/>
          <a:ext cx="7008432" cy="5040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100% Stacked Column </a:t>
            </a:r>
            <a:r>
              <a:rPr lang="en-US" dirty="0"/>
              <a:t>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Funnel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412776"/>
            <a:ext cx="2592288" cy="4824535"/>
          </a:xfrm>
          <a:prstGeom prst="rect">
            <a:avLst/>
          </a:pr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398373" y="1124744"/>
            <a:ext cx="5395254" cy="5370121"/>
          </a:xfrm>
          <a:custGeom>
            <a:avLst/>
            <a:gdLst>
              <a:gd name="connsiteX0" fmla="*/ 285359 w 5395254"/>
              <a:gd name="connsiteY0" fmla="*/ 401587 h 5370121"/>
              <a:gd name="connsiteX1" fmla="*/ 2229575 w 5395254"/>
              <a:gd name="connsiteY1" fmla="*/ 3679422 h 5370121"/>
              <a:gd name="connsiteX2" fmla="*/ 2229575 w 5395254"/>
              <a:gd name="connsiteY2" fmla="*/ 5040560 h 5370121"/>
              <a:gd name="connsiteX3" fmla="*/ 3165679 w 5395254"/>
              <a:gd name="connsiteY3" fmla="*/ 5040560 h 5370121"/>
              <a:gd name="connsiteX4" fmla="*/ 3165679 w 5395254"/>
              <a:gd name="connsiteY4" fmla="*/ 3679422 h 5370121"/>
              <a:gd name="connsiteX5" fmla="*/ 5109895 w 5395254"/>
              <a:gd name="connsiteY5" fmla="*/ 401587 h 5370121"/>
              <a:gd name="connsiteX6" fmla="*/ 0 w 5395254"/>
              <a:gd name="connsiteY6" fmla="*/ 0 h 5370121"/>
              <a:gd name="connsiteX7" fmla="*/ 5395254 w 5395254"/>
              <a:gd name="connsiteY7" fmla="*/ 0 h 5370121"/>
              <a:gd name="connsiteX8" fmla="*/ 5395254 w 5395254"/>
              <a:gd name="connsiteY8" fmla="*/ 5370121 h 5370121"/>
              <a:gd name="connsiteX9" fmla="*/ 0 w 5395254"/>
              <a:gd name="connsiteY9" fmla="*/ 5370121 h 53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5254" h="5370121">
                <a:moveTo>
                  <a:pt x="285359" y="401587"/>
                </a:moveTo>
                <a:lnTo>
                  <a:pt x="2229575" y="3679422"/>
                </a:lnTo>
                <a:lnTo>
                  <a:pt x="2229575" y="5040560"/>
                </a:lnTo>
                <a:lnTo>
                  <a:pt x="3165679" y="5040560"/>
                </a:lnTo>
                <a:lnTo>
                  <a:pt x="3165679" y="3679422"/>
                </a:lnTo>
                <a:lnTo>
                  <a:pt x="5109895" y="401587"/>
                </a:lnTo>
                <a:close/>
                <a:moveTo>
                  <a:pt x="0" y="0"/>
                </a:moveTo>
                <a:lnTo>
                  <a:pt x="5395254" y="0"/>
                </a:lnTo>
                <a:lnTo>
                  <a:pt x="5395254" y="5370121"/>
                </a:lnTo>
                <a:lnTo>
                  <a:pt x="0" y="5370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62156174"/>
              </p:ext>
            </p:extLst>
          </p:nvPr>
        </p:nvGraphicFramePr>
        <p:xfrm>
          <a:off x="2111904" y="1413546"/>
          <a:ext cx="7968192" cy="449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100% Stacked Column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Pyramid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320511"/>
            <a:ext cx="2592288" cy="4679750"/>
          </a:xfrm>
          <a:prstGeom prst="rect">
            <a:avLst/>
          </a:prstGeom>
          <a:solidFill>
            <a:schemeClr val="tx1">
              <a:alpha val="16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26833" y="908720"/>
            <a:ext cx="6138334" cy="5503332"/>
          </a:xfrm>
          <a:custGeom>
            <a:avLst/>
            <a:gdLst>
              <a:gd name="connsiteX0" fmla="*/ 3069167 w 6138334"/>
              <a:gd name="connsiteY0" fmla="*/ 665947 h 5503332"/>
              <a:gd name="connsiteX1" fmla="*/ 649732 w 6138334"/>
              <a:gd name="connsiteY1" fmla="*/ 4837386 h 5503332"/>
              <a:gd name="connsiteX2" fmla="*/ 5488602 w 6138334"/>
              <a:gd name="connsiteY2" fmla="*/ 4837386 h 5503332"/>
              <a:gd name="connsiteX3" fmla="*/ 0 w 6138334"/>
              <a:gd name="connsiteY3" fmla="*/ 0 h 5503332"/>
              <a:gd name="connsiteX4" fmla="*/ 6138334 w 6138334"/>
              <a:gd name="connsiteY4" fmla="*/ 0 h 5503332"/>
              <a:gd name="connsiteX5" fmla="*/ 6138334 w 6138334"/>
              <a:gd name="connsiteY5" fmla="*/ 5503332 h 5503332"/>
              <a:gd name="connsiteX6" fmla="*/ 0 w 6138334"/>
              <a:gd name="connsiteY6" fmla="*/ 5503332 h 550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8334" h="5503332">
                <a:moveTo>
                  <a:pt x="3069167" y="665947"/>
                </a:moveTo>
                <a:lnTo>
                  <a:pt x="649732" y="4837386"/>
                </a:lnTo>
                <a:lnTo>
                  <a:pt x="5488602" y="4837386"/>
                </a:lnTo>
                <a:close/>
                <a:moveTo>
                  <a:pt x="0" y="0"/>
                </a:moveTo>
                <a:lnTo>
                  <a:pt x="6138334" y="0"/>
                </a:lnTo>
                <a:lnTo>
                  <a:pt x="6138334" y="5503332"/>
                </a:lnTo>
                <a:lnTo>
                  <a:pt x="0" y="55033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Column Diagram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579602308"/>
              </p:ext>
            </p:extLst>
          </p:nvPr>
        </p:nvGraphicFramePr>
        <p:xfrm>
          <a:off x="2032000" y="1844824"/>
          <a:ext cx="8128000" cy="429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25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84481607"/>
              </p:ext>
            </p:extLst>
          </p:nvPr>
        </p:nvGraphicFramePr>
        <p:xfrm>
          <a:off x="2032000" y="1526332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Coins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67608" y="1526332"/>
            <a:ext cx="1159416" cy="4597892"/>
            <a:chOff x="1559496" y="6755945"/>
            <a:chExt cx="1225296" cy="4597892"/>
          </a:xfrm>
        </p:grpSpPr>
        <p:sp>
          <p:nvSpPr>
            <p:cNvPr id="27" name="Rectangle 26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3397" y="1526332"/>
            <a:ext cx="1159416" cy="4597892"/>
            <a:chOff x="1559496" y="6755945"/>
            <a:chExt cx="1225296" cy="4597892"/>
          </a:xfrm>
        </p:grpSpPr>
        <p:sp>
          <p:nvSpPr>
            <p:cNvPr id="31" name="Rectangle 30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9186" y="1526332"/>
            <a:ext cx="1159416" cy="4597892"/>
            <a:chOff x="1559496" y="6755945"/>
            <a:chExt cx="1225296" cy="4597892"/>
          </a:xfrm>
        </p:grpSpPr>
        <p:sp>
          <p:nvSpPr>
            <p:cNvPr id="35" name="Rectangle 34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64976" y="1526332"/>
            <a:ext cx="1159416" cy="4597892"/>
            <a:chOff x="1559496" y="6755945"/>
            <a:chExt cx="1225296" cy="4597892"/>
          </a:xfrm>
        </p:grpSpPr>
        <p:sp>
          <p:nvSpPr>
            <p:cNvPr id="39" name="Rectangle 38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9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87870138"/>
              </p:ext>
            </p:extLst>
          </p:nvPr>
        </p:nvGraphicFramePr>
        <p:xfrm>
          <a:off x="2032000" y="1526332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Pills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567609" y="1526332"/>
            <a:ext cx="1159415" cy="4597892"/>
            <a:chOff x="539179" y="1124743"/>
            <a:chExt cx="1159415" cy="4597892"/>
          </a:xfrm>
        </p:grpSpPr>
        <p:sp>
          <p:nvSpPr>
            <p:cNvPr id="27" name="Rectangle 26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3398" y="1526332"/>
            <a:ext cx="1159415" cy="4597892"/>
            <a:chOff x="539179" y="1124743"/>
            <a:chExt cx="1159415" cy="4597892"/>
          </a:xfrm>
        </p:grpSpPr>
        <p:sp>
          <p:nvSpPr>
            <p:cNvPr id="31" name="Rectangle 30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9187" y="1526332"/>
            <a:ext cx="1159415" cy="4597892"/>
            <a:chOff x="539179" y="1124743"/>
            <a:chExt cx="1159415" cy="4597892"/>
          </a:xfrm>
        </p:grpSpPr>
        <p:sp>
          <p:nvSpPr>
            <p:cNvPr id="35" name="Rectangle 34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64977" y="1526332"/>
            <a:ext cx="1159415" cy="4597892"/>
            <a:chOff x="539179" y="1124743"/>
            <a:chExt cx="1159415" cy="4597892"/>
          </a:xfrm>
        </p:grpSpPr>
        <p:sp>
          <p:nvSpPr>
            <p:cNvPr id="39" name="Rectangle 38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8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27795042"/>
              </p:ext>
            </p:extLst>
          </p:nvPr>
        </p:nvGraphicFramePr>
        <p:xfrm>
          <a:off x="2032000" y="1412776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Infographics for PowerPoint – Battery </a:t>
            </a:r>
            <a:r>
              <a:rPr lang="en-US" dirty="0" smtClean="0"/>
              <a:t>(w/ levels)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31719" y="2235324"/>
            <a:ext cx="1645920" cy="3777919"/>
            <a:chOff x="2331720" y="2348880"/>
            <a:chExt cx="1635387" cy="3777919"/>
          </a:xfrm>
        </p:grpSpPr>
        <p:sp>
          <p:nvSpPr>
            <p:cNvPr id="31" name="Rectangle 30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297679" y="2235324"/>
            <a:ext cx="1645920" cy="3777919"/>
            <a:chOff x="2331720" y="2348880"/>
            <a:chExt cx="1635387" cy="3777919"/>
          </a:xfrm>
        </p:grpSpPr>
        <p:sp>
          <p:nvSpPr>
            <p:cNvPr id="34" name="Rectangle 33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63639" y="2235324"/>
            <a:ext cx="1645920" cy="3777919"/>
            <a:chOff x="2331720" y="2348880"/>
            <a:chExt cx="1635387" cy="3777919"/>
          </a:xfrm>
        </p:grpSpPr>
        <p:sp>
          <p:nvSpPr>
            <p:cNvPr id="37" name="Rectangle 36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29599" y="2235324"/>
            <a:ext cx="1645920" cy="3777919"/>
            <a:chOff x="2331720" y="2348880"/>
            <a:chExt cx="1635387" cy="3777919"/>
          </a:xfrm>
        </p:grpSpPr>
        <p:sp>
          <p:nvSpPr>
            <p:cNvPr id="40" name="Rectangle 39"/>
            <p:cNvSpPr/>
            <p:nvPr/>
          </p:nvSpPr>
          <p:spPr>
            <a:xfrm>
              <a:off x="3143672" y="2636912"/>
              <a:ext cx="738378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1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252762952"/>
              </p:ext>
            </p:extLst>
          </p:nvPr>
        </p:nvGraphicFramePr>
        <p:xfrm>
          <a:off x="2032000" y="1412776"/>
          <a:ext cx="8128000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Column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Battery Diagram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40705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32926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5147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7368" y="613833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331719" y="2236771"/>
            <a:ext cx="1645920" cy="3776472"/>
            <a:chOff x="5273040" y="7101408"/>
            <a:chExt cx="1645920" cy="3776472"/>
          </a:xfrm>
        </p:grpSpPr>
        <p:sp>
          <p:nvSpPr>
            <p:cNvPr id="55" name="Rectangle 54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297679" y="2236771"/>
            <a:ext cx="1645920" cy="3776472"/>
            <a:chOff x="5273040" y="7101408"/>
            <a:chExt cx="1645920" cy="3776472"/>
          </a:xfrm>
        </p:grpSpPr>
        <p:sp>
          <p:nvSpPr>
            <p:cNvPr id="58" name="Rectangle 57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63639" y="2236771"/>
            <a:ext cx="1645920" cy="3776472"/>
            <a:chOff x="5273040" y="7101408"/>
            <a:chExt cx="1645920" cy="3776472"/>
          </a:xfrm>
        </p:grpSpPr>
        <p:sp>
          <p:nvSpPr>
            <p:cNvPr id="61" name="Rectangle 60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229599" y="2236771"/>
            <a:ext cx="1645920" cy="3776472"/>
            <a:chOff x="5273040" y="7101408"/>
            <a:chExt cx="1645920" cy="3776472"/>
          </a:xfrm>
        </p:grpSpPr>
        <p:sp>
          <p:nvSpPr>
            <p:cNvPr id="64" name="Rectangle 63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9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</a:t>
            </a:r>
            <a:r>
              <a:rPr lang="en-US" dirty="0" smtClean="0"/>
              <a:t>- Bar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</a:t>
            </a:r>
            <a:r>
              <a:rPr lang="en-US" dirty="0" smtClean="0"/>
              <a:t>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42899557"/>
              </p:ext>
            </p:extLst>
          </p:nvPr>
        </p:nvGraphicFramePr>
        <p:xfrm>
          <a:off x="5015880" y="2564904"/>
          <a:ext cx="5996111" cy="302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Cellular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910410" y="1809177"/>
            <a:ext cx="2371181" cy="4492765"/>
            <a:chOff x="4910410" y="2139626"/>
            <a:chExt cx="2371181" cy="4492765"/>
          </a:xfrm>
        </p:grpSpPr>
        <p:sp>
          <p:nvSpPr>
            <p:cNvPr id="27" name="Freeform 26"/>
            <p:cNvSpPr/>
            <p:nvPr/>
          </p:nvSpPr>
          <p:spPr>
            <a:xfrm>
              <a:off x="4910410" y="2139626"/>
              <a:ext cx="2371181" cy="4492765"/>
            </a:xfrm>
            <a:custGeom>
              <a:avLst/>
              <a:gdLst>
                <a:gd name="connsiteX0" fmla="*/ 150220 w 2371181"/>
                <a:gd name="connsiteY0" fmla="*/ 781149 h 4492765"/>
                <a:gd name="connsiteX1" fmla="*/ 150220 w 2371181"/>
                <a:gd name="connsiteY1" fmla="*/ 3730104 h 4492765"/>
                <a:gd name="connsiteX2" fmla="*/ 2220959 w 2371181"/>
                <a:gd name="connsiteY2" fmla="*/ 3730104 h 4492765"/>
                <a:gd name="connsiteX3" fmla="*/ 2220959 w 2371181"/>
                <a:gd name="connsiteY3" fmla="*/ 781149 h 4492765"/>
                <a:gd name="connsiteX4" fmla="*/ 395205 w 2371181"/>
                <a:gd name="connsiteY4" fmla="*/ 0 h 4492765"/>
                <a:gd name="connsiteX5" fmla="*/ 1975976 w 2371181"/>
                <a:gd name="connsiteY5" fmla="*/ 0 h 4492765"/>
                <a:gd name="connsiteX6" fmla="*/ 2371181 w 2371181"/>
                <a:gd name="connsiteY6" fmla="*/ 395205 h 4492765"/>
                <a:gd name="connsiteX7" fmla="*/ 2371181 w 2371181"/>
                <a:gd name="connsiteY7" fmla="*/ 4097560 h 4492765"/>
                <a:gd name="connsiteX8" fmla="*/ 1975976 w 2371181"/>
                <a:gd name="connsiteY8" fmla="*/ 4492765 h 4492765"/>
                <a:gd name="connsiteX9" fmla="*/ 395205 w 2371181"/>
                <a:gd name="connsiteY9" fmla="*/ 4492765 h 4492765"/>
                <a:gd name="connsiteX10" fmla="*/ 0 w 2371181"/>
                <a:gd name="connsiteY10" fmla="*/ 4097560 h 4492765"/>
                <a:gd name="connsiteX11" fmla="*/ 0 w 2371181"/>
                <a:gd name="connsiteY11" fmla="*/ 395205 h 4492765"/>
                <a:gd name="connsiteX12" fmla="*/ 395205 w 2371181"/>
                <a:gd name="connsiteY12" fmla="*/ 0 h 4492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71181" h="4492765">
                  <a:moveTo>
                    <a:pt x="150220" y="781149"/>
                  </a:moveTo>
                  <a:lnTo>
                    <a:pt x="150220" y="3730104"/>
                  </a:lnTo>
                  <a:lnTo>
                    <a:pt x="2220959" y="3730104"/>
                  </a:lnTo>
                  <a:lnTo>
                    <a:pt x="2220959" y="781149"/>
                  </a:lnTo>
                  <a:close/>
                  <a:moveTo>
                    <a:pt x="395205" y="0"/>
                  </a:moveTo>
                  <a:lnTo>
                    <a:pt x="1975976" y="0"/>
                  </a:lnTo>
                  <a:cubicBezTo>
                    <a:pt x="2194242" y="0"/>
                    <a:pt x="2371181" y="176939"/>
                    <a:pt x="2371181" y="395205"/>
                  </a:cubicBezTo>
                  <a:lnTo>
                    <a:pt x="2371181" y="4097560"/>
                  </a:lnTo>
                  <a:cubicBezTo>
                    <a:pt x="2371181" y="4315826"/>
                    <a:pt x="2194242" y="4492765"/>
                    <a:pt x="1975976" y="4492765"/>
                  </a:cubicBezTo>
                  <a:lnTo>
                    <a:pt x="395205" y="4492765"/>
                  </a:lnTo>
                  <a:cubicBezTo>
                    <a:pt x="176939" y="4492765"/>
                    <a:pt x="0" y="4315826"/>
                    <a:pt x="0" y="4097560"/>
                  </a:cubicBezTo>
                  <a:lnTo>
                    <a:pt x="0" y="395205"/>
                  </a:lnTo>
                  <a:cubicBezTo>
                    <a:pt x="0" y="176939"/>
                    <a:pt x="176939" y="0"/>
                    <a:pt x="3952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81069" y="6063862"/>
              <a:ext cx="429863" cy="4298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4403" y="2430824"/>
              <a:ext cx="603194" cy="1733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10003879" y="2390863"/>
            <a:ext cx="1008112" cy="1008112"/>
          </a:xfrm>
          <a:prstGeom prst="ellipse">
            <a:avLst/>
          </a:prstGeom>
          <a:solidFill>
            <a:srgbClr val="1FBA9A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E2E2E"/>
                </a:solidFill>
              </a:rPr>
              <a:t>45</a:t>
            </a:r>
            <a:endParaRPr lang="en-US" sz="3600" b="1" dirty="0">
              <a:solidFill>
                <a:srgbClr val="2E2E2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2304" y="3149085"/>
            <a:ext cx="1008112" cy="1008112"/>
          </a:xfrm>
          <a:prstGeom prst="ellipse">
            <a:avLst/>
          </a:prstGeom>
          <a:solidFill>
            <a:srgbClr val="FFA6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E2E2E"/>
                </a:solidFill>
              </a:rPr>
              <a:t>35</a:t>
            </a:r>
            <a:endParaRPr lang="en-US" sz="3600" b="1" dirty="0">
              <a:solidFill>
                <a:srgbClr val="2E2E2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580151" y="3907307"/>
            <a:ext cx="1008112" cy="1008112"/>
          </a:xfrm>
          <a:prstGeom prst="ellipse">
            <a:avLst/>
          </a:prstGeom>
          <a:solidFill>
            <a:srgbClr val="5E375E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25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1844" y="4665528"/>
            <a:ext cx="1008112" cy="1008112"/>
          </a:xfrm>
          <a:prstGeom prst="ellipse">
            <a:avLst/>
          </a:prstGeom>
          <a:solidFill>
            <a:srgbClr val="50649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43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357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46474111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91764266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81066539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88558" y="1916832"/>
            <a:ext cx="4814884" cy="3272444"/>
            <a:chOff x="3504530" y="1268760"/>
            <a:chExt cx="4814884" cy="3272444"/>
          </a:xfrm>
        </p:grpSpPr>
        <p:sp>
          <p:nvSpPr>
            <p:cNvPr id="13" name="Freeform 12"/>
            <p:cNvSpPr/>
            <p:nvPr/>
          </p:nvSpPr>
          <p:spPr>
            <a:xfrm rot="5400000">
              <a:off x="4678035" y="598493"/>
              <a:ext cx="2467874" cy="3808408"/>
            </a:xfrm>
            <a:custGeom>
              <a:avLst/>
              <a:gdLst>
                <a:gd name="connsiteX0" fmla="*/ 0 w 2467874"/>
                <a:gd name="connsiteY0" fmla="*/ 3565075 h 3808408"/>
                <a:gd name="connsiteX1" fmla="*/ 0 w 2467874"/>
                <a:gd name="connsiteY1" fmla="*/ 243332 h 3808408"/>
                <a:gd name="connsiteX2" fmla="*/ 243333 w 2467874"/>
                <a:gd name="connsiteY2" fmla="*/ 0 h 3808408"/>
                <a:gd name="connsiteX3" fmla="*/ 2467874 w 2467874"/>
                <a:gd name="connsiteY3" fmla="*/ 0 h 3808408"/>
                <a:gd name="connsiteX4" fmla="*/ 2467874 w 2467874"/>
                <a:gd name="connsiteY4" fmla="*/ 3808408 h 3808408"/>
                <a:gd name="connsiteX5" fmla="*/ 243333 w 2467874"/>
                <a:gd name="connsiteY5" fmla="*/ 3808408 h 3808408"/>
                <a:gd name="connsiteX6" fmla="*/ 0 w 2467874"/>
                <a:gd name="connsiteY6" fmla="*/ 3565075 h 380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74" h="3808408">
                  <a:moveTo>
                    <a:pt x="0" y="3565075"/>
                  </a:moveTo>
                  <a:lnTo>
                    <a:pt x="0" y="243332"/>
                  </a:lnTo>
                  <a:cubicBezTo>
                    <a:pt x="0" y="108944"/>
                    <a:pt x="108944" y="0"/>
                    <a:pt x="243333" y="0"/>
                  </a:cubicBezTo>
                  <a:lnTo>
                    <a:pt x="2467874" y="0"/>
                  </a:lnTo>
                  <a:lnTo>
                    <a:pt x="2467874" y="3808408"/>
                  </a:lnTo>
                  <a:lnTo>
                    <a:pt x="243333" y="3808408"/>
                  </a:lnTo>
                  <a:cubicBezTo>
                    <a:pt x="108944" y="3808408"/>
                    <a:pt x="0" y="3699464"/>
                    <a:pt x="0" y="3565075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968203" y="920411"/>
              <a:ext cx="1887538" cy="3182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04555" y="4383411"/>
              <a:ext cx="4814835" cy="157793"/>
            </a:xfrm>
            <a:custGeom>
              <a:avLst/>
              <a:gdLst>
                <a:gd name="connsiteX0" fmla="*/ 0 w 4814835"/>
                <a:gd name="connsiteY0" fmla="*/ 0 h 157793"/>
                <a:gd name="connsiteX1" fmla="*/ 4814835 w 4814835"/>
                <a:gd name="connsiteY1" fmla="*/ 0 h 157793"/>
                <a:gd name="connsiteX2" fmla="*/ 4802450 w 4814835"/>
                <a:gd name="connsiteY2" fmla="*/ 61346 h 157793"/>
                <a:gd name="connsiteX3" fmla="*/ 4656945 w 4814835"/>
                <a:gd name="connsiteY3" fmla="*/ 157793 h 157793"/>
                <a:gd name="connsiteX4" fmla="*/ 157890 w 4814835"/>
                <a:gd name="connsiteY4" fmla="*/ 157793 h 157793"/>
                <a:gd name="connsiteX5" fmla="*/ 12385 w 4814835"/>
                <a:gd name="connsiteY5" fmla="*/ 61346 h 157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4835" h="157793">
                  <a:moveTo>
                    <a:pt x="0" y="0"/>
                  </a:moveTo>
                  <a:lnTo>
                    <a:pt x="4814835" y="0"/>
                  </a:lnTo>
                  <a:lnTo>
                    <a:pt x="4802450" y="61346"/>
                  </a:lnTo>
                  <a:cubicBezTo>
                    <a:pt x="4778477" y="118024"/>
                    <a:pt x="4722356" y="157793"/>
                    <a:pt x="4656945" y="157793"/>
                  </a:cubicBezTo>
                  <a:lnTo>
                    <a:pt x="157890" y="157793"/>
                  </a:lnTo>
                  <a:cubicBezTo>
                    <a:pt x="92480" y="157793"/>
                    <a:pt x="36358" y="118024"/>
                    <a:pt x="12385" y="61346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3504530" y="3788473"/>
              <a:ext cx="4814884" cy="551392"/>
            </a:xfrm>
            <a:prstGeom prst="trapezoid">
              <a:avLst>
                <a:gd name="adj" fmla="val 91595"/>
              </a:avLst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rapezoid 16"/>
            <p:cNvSpPr/>
            <p:nvPr/>
          </p:nvSpPr>
          <p:spPr>
            <a:xfrm>
              <a:off x="5336239" y="4038602"/>
              <a:ext cx="1151466" cy="153459"/>
            </a:xfrm>
            <a:prstGeom prst="trapezoid">
              <a:avLst>
                <a:gd name="adj" fmla="val 96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76723148"/>
              </p:ext>
            </p:extLst>
          </p:nvPr>
        </p:nvGraphicFramePr>
        <p:xfrm>
          <a:off x="4732435" y="2341659"/>
          <a:ext cx="2727131" cy="163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7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0" y="4861594"/>
            <a:ext cx="4635611" cy="655638"/>
          </a:xfrm>
          <a:prstGeom prst="rect">
            <a:avLst/>
          </a:prstGeom>
          <a:solidFill>
            <a:srgbClr val="FFCB08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2E2E2E"/>
                </a:solidFill>
              </a:rPr>
              <a:t>Information </a:t>
            </a:r>
            <a:r>
              <a:rPr lang="en-US" sz="2400" dirty="0" smtClean="0">
                <a:solidFill>
                  <a:srgbClr val="2E2E2E"/>
                </a:solidFill>
              </a:rPr>
              <a:t>4</a:t>
            </a:r>
            <a:endParaRPr lang="en-US" sz="2400" dirty="0">
              <a:solidFill>
                <a:srgbClr val="2E2E2E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" y="3778919"/>
            <a:ext cx="4636008" cy="657225"/>
          </a:xfrm>
          <a:prstGeom prst="rect">
            <a:avLst/>
          </a:prstGeom>
          <a:solidFill>
            <a:srgbClr val="3796DA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2E2E2E"/>
                </a:solidFill>
              </a:rPr>
              <a:t>Information </a:t>
            </a:r>
            <a:r>
              <a:rPr lang="en-US" sz="2400" dirty="0" smtClean="0">
                <a:solidFill>
                  <a:srgbClr val="2E2E2E"/>
                </a:solidFill>
              </a:rPr>
              <a:t>3</a:t>
            </a:r>
            <a:endParaRPr lang="en-US" sz="2400" dirty="0">
              <a:solidFill>
                <a:srgbClr val="2E2E2E"/>
              </a:solidFill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0" y="1611982"/>
            <a:ext cx="4636008" cy="655638"/>
          </a:xfrm>
          <a:prstGeom prst="rect">
            <a:avLst/>
          </a:prstGeom>
          <a:solidFill>
            <a:srgbClr val="E64D3E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Information 1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0" y="2694657"/>
            <a:ext cx="4636008" cy="657225"/>
          </a:xfrm>
          <a:prstGeom prst="rect">
            <a:avLst/>
          </a:prstGeom>
          <a:solidFill>
            <a:srgbClr val="A3C43D"/>
          </a:solidFill>
          <a:ln>
            <a:noFill/>
          </a:ln>
          <a:ex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Information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Banner </a:t>
            </a:r>
            <a:r>
              <a:rPr lang="en-US" dirty="0"/>
              <a:t>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ight Triangle 2"/>
          <p:cNvSpPr/>
          <p:nvPr/>
        </p:nvSpPr>
        <p:spPr>
          <a:xfrm flipH="1" flipV="1">
            <a:off x="3935760" y="5146408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Triangle 44"/>
          <p:cNvSpPr/>
          <p:nvPr/>
        </p:nvSpPr>
        <p:spPr>
          <a:xfrm flipH="1" flipV="1">
            <a:off x="3935760" y="4061874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H="1" flipV="1">
            <a:off x="3935760" y="2977341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Triangle 50"/>
          <p:cNvSpPr/>
          <p:nvPr/>
        </p:nvSpPr>
        <p:spPr>
          <a:xfrm flipH="1" flipV="1">
            <a:off x="3935760" y="1892808"/>
            <a:ext cx="699852" cy="370824"/>
          </a:xfrm>
          <a:prstGeom prst="rtTriangle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54308475"/>
              </p:ext>
            </p:extLst>
          </p:nvPr>
        </p:nvGraphicFramePr>
        <p:xfrm>
          <a:off x="3791744" y="905231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91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</a:t>
            </a:r>
            <a:r>
              <a:rPr lang="en-US" dirty="0" smtClean="0"/>
              <a:t>Bar Diagram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77034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7034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034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7034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16922240"/>
              </p:ext>
            </p:extLst>
          </p:nvPr>
        </p:nvGraphicFramePr>
        <p:xfrm>
          <a:off x="3887755" y="1556792"/>
          <a:ext cx="6800304" cy="4581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08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</a:t>
            </a:r>
            <a:r>
              <a:rPr lang="en-US" dirty="0" smtClean="0"/>
              <a:t>Coins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67635635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7034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7034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034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7034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6287690" y="2372290"/>
            <a:ext cx="1159416" cy="6153156"/>
            <a:chOff x="1559496" y="6755945"/>
            <a:chExt cx="1225296" cy="4597892"/>
          </a:xfrm>
        </p:grpSpPr>
        <p:sp>
          <p:nvSpPr>
            <p:cNvPr id="39" name="Rectangle 38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6287690" y="1289186"/>
            <a:ext cx="1159416" cy="6153156"/>
            <a:chOff x="1559496" y="6755945"/>
            <a:chExt cx="1225296" cy="4597892"/>
          </a:xfrm>
        </p:grpSpPr>
        <p:sp>
          <p:nvSpPr>
            <p:cNvPr id="43" name="Rectangle 42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 rot="5400000">
            <a:off x="6287690" y="206081"/>
            <a:ext cx="1159416" cy="6153156"/>
            <a:chOff x="1559496" y="6755945"/>
            <a:chExt cx="1225296" cy="4597892"/>
          </a:xfrm>
        </p:grpSpPr>
        <p:sp>
          <p:nvSpPr>
            <p:cNvPr id="47" name="Rectangle 46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5400000">
            <a:off x="6287690" y="-877024"/>
            <a:ext cx="1159416" cy="6153156"/>
            <a:chOff x="1559496" y="6755945"/>
            <a:chExt cx="1225296" cy="4597892"/>
          </a:xfrm>
        </p:grpSpPr>
        <p:sp>
          <p:nvSpPr>
            <p:cNvPr id="51" name="Rectangle 50"/>
            <p:cNvSpPr/>
            <p:nvPr/>
          </p:nvSpPr>
          <p:spPr>
            <a:xfrm>
              <a:off x="1559496" y="6755945"/>
              <a:ext cx="61264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2144" y="6755945"/>
              <a:ext cx="61264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560656" y="6755945"/>
              <a:ext cx="1224136" cy="4597892"/>
            </a:xfrm>
            <a:custGeom>
              <a:avLst/>
              <a:gdLst>
                <a:gd name="connsiteX0" fmla="*/ 432048 w 4968552"/>
                <a:gd name="connsiteY0" fmla="*/ 7746602 h 9001000"/>
                <a:gd name="connsiteX1" fmla="*/ 432048 w 4968552"/>
                <a:gd name="connsiteY1" fmla="*/ 8322666 h 9001000"/>
                <a:gd name="connsiteX2" fmla="*/ 2484276 w 4968552"/>
                <a:gd name="connsiteY2" fmla="*/ 8682706 h 9001000"/>
                <a:gd name="connsiteX3" fmla="*/ 4536504 w 4968552"/>
                <a:gd name="connsiteY3" fmla="*/ 8322666 h 9001000"/>
                <a:gd name="connsiteX4" fmla="*/ 4536504 w 4968552"/>
                <a:gd name="connsiteY4" fmla="*/ 7746602 h 9001000"/>
                <a:gd name="connsiteX5" fmla="*/ 2484276 w 4968552"/>
                <a:gd name="connsiteY5" fmla="*/ 8106642 h 9001000"/>
                <a:gd name="connsiteX6" fmla="*/ 432048 w 4968552"/>
                <a:gd name="connsiteY6" fmla="*/ 7746602 h 9001000"/>
                <a:gd name="connsiteX7" fmla="*/ 432048 w 4968552"/>
                <a:gd name="connsiteY7" fmla="*/ 7051660 h 9001000"/>
                <a:gd name="connsiteX8" fmla="*/ 432048 w 4968552"/>
                <a:gd name="connsiteY8" fmla="*/ 7627724 h 9001000"/>
                <a:gd name="connsiteX9" fmla="*/ 2484276 w 4968552"/>
                <a:gd name="connsiteY9" fmla="*/ 7987764 h 9001000"/>
                <a:gd name="connsiteX10" fmla="*/ 4536504 w 4968552"/>
                <a:gd name="connsiteY10" fmla="*/ 7627724 h 9001000"/>
                <a:gd name="connsiteX11" fmla="*/ 4536504 w 4968552"/>
                <a:gd name="connsiteY11" fmla="*/ 7051660 h 9001000"/>
                <a:gd name="connsiteX12" fmla="*/ 2484276 w 4968552"/>
                <a:gd name="connsiteY12" fmla="*/ 7411700 h 9001000"/>
                <a:gd name="connsiteX13" fmla="*/ 432048 w 4968552"/>
                <a:gd name="connsiteY13" fmla="*/ 7051660 h 9001000"/>
                <a:gd name="connsiteX14" fmla="*/ 432048 w 4968552"/>
                <a:gd name="connsiteY14" fmla="*/ 6356721 h 9001000"/>
                <a:gd name="connsiteX15" fmla="*/ 432048 w 4968552"/>
                <a:gd name="connsiteY15" fmla="*/ 6932785 h 9001000"/>
                <a:gd name="connsiteX16" fmla="*/ 2484276 w 4968552"/>
                <a:gd name="connsiteY16" fmla="*/ 7292825 h 9001000"/>
                <a:gd name="connsiteX17" fmla="*/ 4536504 w 4968552"/>
                <a:gd name="connsiteY17" fmla="*/ 6932785 h 9001000"/>
                <a:gd name="connsiteX18" fmla="*/ 4536504 w 4968552"/>
                <a:gd name="connsiteY18" fmla="*/ 6356721 h 9001000"/>
                <a:gd name="connsiteX19" fmla="*/ 2484276 w 4968552"/>
                <a:gd name="connsiteY19" fmla="*/ 6716761 h 9001000"/>
                <a:gd name="connsiteX20" fmla="*/ 432048 w 4968552"/>
                <a:gd name="connsiteY20" fmla="*/ 6356721 h 9001000"/>
                <a:gd name="connsiteX21" fmla="*/ 432048 w 4968552"/>
                <a:gd name="connsiteY21" fmla="*/ 5661782 h 9001000"/>
                <a:gd name="connsiteX22" fmla="*/ 432048 w 4968552"/>
                <a:gd name="connsiteY22" fmla="*/ 6237846 h 9001000"/>
                <a:gd name="connsiteX23" fmla="*/ 2484276 w 4968552"/>
                <a:gd name="connsiteY23" fmla="*/ 6597886 h 9001000"/>
                <a:gd name="connsiteX24" fmla="*/ 4536504 w 4968552"/>
                <a:gd name="connsiteY24" fmla="*/ 6237846 h 9001000"/>
                <a:gd name="connsiteX25" fmla="*/ 4536504 w 4968552"/>
                <a:gd name="connsiteY25" fmla="*/ 5661782 h 9001000"/>
                <a:gd name="connsiteX26" fmla="*/ 2484276 w 4968552"/>
                <a:gd name="connsiteY26" fmla="*/ 6021822 h 9001000"/>
                <a:gd name="connsiteX27" fmla="*/ 432048 w 4968552"/>
                <a:gd name="connsiteY27" fmla="*/ 5661782 h 9001000"/>
                <a:gd name="connsiteX28" fmla="*/ 432048 w 4968552"/>
                <a:gd name="connsiteY28" fmla="*/ 4966843 h 9001000"/>
                <a:gd name="connsiteX29" fmla="*/ 432048 w 4968552"/>
                <a:gd name="connsiteY29" fmla="*/ 5542907 h 9001000"/>
                <a:gd name="connsiteX30" fmla="*/ 2484276 w 4968552"/>
                <a:gd name="connsiteY30" fmla="*/ 5902947 h 9001000"/>
                <a:gd name="connsiteX31" fmla="*/ 4536504 w 4968552"/>
                <a:gd name="connsiteY31" fmla="*/ 5542907 h 9001000"/>
                <a:gd name="connsiteX32" fmla="*/ 4536504 w 4968552"/>
                <a:gd name="connsiteY32" fmla="*/ 4966843 h 9001000"/>
                <a:gd name="connsiteX33" fmla="*/ 2484276 w 4968552"/>
                <a:gd name="connsiteY33" fmla="*/ 5326883 h 9001000"/>
                <a:gd name="connsiteX34" fmla="*/ 432048 w 4968552"/>
                <a:gd name="connsiteY34" fmla="*/ 4966843 h 9001000"/>
                <a:gd name="connsiteX35" fmla="*/ 432048 w 4968552"/>
                <a:gd name="connsiteY35" fmla="*/ 4271904 h 9001000"/>
                <a:gd name="connsiteX36" fmla="*/ 432048 w 4968552"/>
                <a:gd name="connsiteY36" fmla="*/ 4847968 h 9001000"/>
                <a:gd name="connsiteX37" fmla="*/ 2484276 w 4968552"/>
                <a:gd name="connsiteY37" fmla="*/ 5208008 h 9001000"/>
                <a:gd name="connsiteX38" fmla="*/ 4536504 w 4968552"/>
                <a:gd name="connsiteY38" fmla="*/ 4847968 h 9001000"/>
                <a:gd name="connsiteX39" fmla="*/ 4536504 w 4968552"/>
                <a:gd name="connsiteY39" fmla="*/ 4271904 h 9001000"/>
                <a:gd name="connsiteX40" fmla="*/ 2484276 w 4968552"/>
                <a:gd name="connsiteY40" fmla="*/ 4631944 h 9001000"/>
                <a:gd name="connsiteX41" fmla="*/ 432048 w 4968552"/>
                <a:gd name="connsiteY41" fmla="*/ 4271904 h 9001000"/>
                <a:gd name="connsiteX42" fmla="*/ 432048 w 4968552"/>
                <a:gd name="connsiteY42" fmla="*/ 3576965 h 9001000"/>
                <a:gd name="connsiteX43" fmla="*/ 432048 w 4968552"/>
                <a:gd name="connsiteY43" fmla="*/ 4153029 h 9001000"/>
                <a:gd name="connsiteX44" fmla="*/ 2484276 w 4968552"/>
                <a:gd name="connsiteY44" fmla="*/ 4513069 h 9001000"/>
                <a:gd name="connsiteX45" fmla="*/ 4536504 w 4968552"/>
                <a:gd name="connsiteY45" fmla="*/ 4153029 h 9001000"/>
                <a:gd name="connsiteX46" fmla="*/ 4536504 w 4968552"/>
                <a:gd name="connsiteY46" fmla="*/ 3576965 h 9001000"/>
                <a:gd name="connsiteX47" fmla="*/ 2484276 w 4968552"/>
                <a:gd name="connsiteY47" fmla="*/ 3937005 h 9001000"/>
                <a:gd name="connsiteX48" fmla="*/ 432048 w 4968552"/>
                <a:gd name="connsiteY48" fmla="*/ 3576965 h 9001000"/>
                <a:gd name="connsiteX49" fmla="*/ 432048 w 4968552"/>
                <a:gd name="connsiteY49" fmla="*/ 2882026 h 9001000"/>
                <a:gd name="connsiteX50" fmla="*/ 432048 w 4968552"/>
                <a:gd name="connsiteY50" fmla="*/ 3458090 h 9001000"/>
                <a:gd name="connsiteX51" fmla="*/ 2484276 w 4968552"/>
                <a:gd name="connsiteY51" fmla="*/ 3818130 h 9001000"/>
                <a:gd name="connsiteX52" fmla="*/ 4536504 w 4968552"/>
                <a:gd name="connsiteY52" fmla="*/ 3458090 h 9001000"/>
                <a:gd name="connsiteX53" fmla="*/ 4536504 w 4968552"/>
                <a:gd name="connsiteY53" fmla="*/ 2882026 h 9001000"/>
                <a:gd name="connsiteX54" fmla="*/ 2484276 w 4968552"/>
                <a:gd name="connsiteY54" fmla="*/ 3242066 h 9001000"/>
                <a:gd name="connsiteX55" fmla="*/ 432048 w 4968552"/>
                <a:gd name="connsiteY55" fmla="*/ 2882026 h 9001000"/>
                <a:gd name="connsiteX56" fmla="*/ 432048 w 4968552"/>
                <a:gd name="connsiteY56" fmla="*/ 2187087 h 9001000"/>
                <a:gd name="connsiteX57" fmla="*/ 432048 w 4968552"/>
                <a:gd name="connsiteY57" fmla="*/ 2763151 h 9001000"/>
                <a:gd name="connsiteX58" fmla="*/ 2484276 w 4968552"/>
                <a:gd name="connsiteY58" fmla="*/ 3123191 h 9001000"/>
                <a:gd name="connsiteX59" fmla="*/ 4536504 w 4968552"/>
                <a:gd name="connsiteY59" fmla="*/ 2763151 h 9001000"/>
                <a:gd name="connsiteX60" fmla="*/ 4536504 w 4968552"/>
                <a:gd name="connsiteY60" fmla="*/ 2187087 h 9001000"/>
                <a:gd name="connsiteX61" fmla="*/ 2484276 w 4968552"/>
                <a:gd name="connsiteY61" fmla="*/ 2547127 h 9001000"/>
                <a:gd name="connsiteX62" fmla="*/ 432048 w 4968552"/>
                <a:gd name="connsiteY62" fmla="*/ 2187087 h 9001000"/>
                <a:gd name="connsiteX63" fmla="*/ 432048 w 4968552"/>
                <a:gd name="connsiteY63" fmla="*/ 1492148 h 9001000"/>
                <a:gd name="connsiteX64" fmla="*/ 432048 w 4968552"/>
                <a:gd name="connsiteY64" fmla="*/ 2068212 h 9001000"/>
                <a:gd name="connsiteX65" fmla="*/ 2484276 w 4968552"/>
                <a:gd name="connsiteY65" fmla="*/ 2428252 h 9001000"/>
                <a:gd name="connsiteX66" fmla="*/ 4536504 w 4968552"/>
                <a:gd name="connsiteY66" fmla="*/ 2068212 h 9001000"/>
                <a:gd name="connsiteX67" fmla="*/ 4536504 w 4968552"/>
                <a:gd name="connsiteY67" fmla="*/ 1492148 h 9001000"/>
                <a:gd name="connsiteX68" fmla="*/ 2484276 w 4968552"/>
                <a:gd name="connsiteY68" fmla="*/ 1852188 h 9001000"/>
                <a:gd name="connsiteX69" fmla="*/ 432048 w 4968552"/>
                <a:gd name="connsiteY69" fmla="*/ 1492148 h 9001000"/>
                <a:gd name="connsiteX70" fmla="*/ 432048 w 4968552"/>
                <a:gd name="connsiteY70" fmla="*/ 797209 h 9001000"/>
                <a:gd name="connsiteX71" fmla="*/ 432048 w 4968552"/>
                <a:gd name="connsiteY71" fmla="*/ 1373273 h 9001000"/>
                <a:gd name="connsiteX72" fmla="*/ 2484276 w 4968552"/>
                <a:gd name="connsiteY72" fmla="*/ 1733313 h 9001000"/>
                <a:gd name="connsiteX73" fmla="*/ 4536504 w 4968552"/>
                <a:gd name="connsiteY73" fmla="*/ 1373273 h 9001000"/>
                <a:gd name="connsiteX74" fmla="*/ 4536504 w 4968552"/>
                <a:gd name="connsiteY74" fmla="*/ 797209 h 9001000"/>
                <a:gd name="connsiteX75" fmla="*/ 2484276 w 4968552"/>
                <a:gd name="connsiteY75" fmla="*/ 1157249 h 9001000"/>
                <a:gd name="connsiteX76" fmla="*/ 432048 w 4968552"/>
                <a:gd name="connsiteY76" fmla="*/ 797209 h 9001000"/>
                <a:gd name="connsiteX77" fmla="*/ 2484276 w 4968552"/>
                <a:gd name="connsiteY77" fmla="*/ 318294 h 9001000"/>
                <a:gd name="connsiteX78" fmla="*/ 432048 w 4968552"/>
                <a:gd name="connsiteY78" fmla="*/ 678334 h 9001000"/>
                <a:gd name="connsiteX79" fmla="*/ 2484276 w 4968552"/>
                <a:gd name="connsiteY79" fmla="*/ 1038374 h 9001000"/>
                <a:gd name="connsiteX80" fmla="*/ 4536504 w 4968552"/>
                <a:gd name="connsiteY80" fmla="*/ 678334 h 9001000"/>
                <a:gd name="connsiteX81" fmla="*/ 2484276 w 4968552"/>
                <a:gd name="connsiteY81" fmla="*/ 318294 h 9001000"/>
                <a:gd name="connsiteX82" fmla="*/ 0 w 4968552"/>
                <a:gd name="connsiteY82" fmla="*/ 0 h 9001000"/>
                <a:gd name="connsiteX83" fmla="*/ 4968552 w 4968552"/>
                <a:gd name="connsiteY83" fmla="*/ 0 h 9001000"/>
                <a:gd name="connsiteX84" fmla="*/ 4968552 w 4968552"/>
                <a:gd name="connsiteY84" fmla="*/ 9001000 h 9001000"/>
                <a:gd name="connsiteX85" fmla="*/ 0 w 4968552"/>
                <a:gd name="connsiteY85" fmla="*/ 9001000 h 90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968552" h="9001000">
                  <a:moveTo>
                    <a:pt x="432048" y="7746602"/>
                  </a:moveTo>
                  <a:lnTo>
                    <a:pt x="432048" y="8322666"/>
                  </a:lnTo>
                  <a:cubicBezTo>
                    <a:pt x="432048" y="8521511"/>
                    <a:pt x="1350862" y="8682706"/>
                    <a:pt x="2484276" y="8682706"/>
                  </a:cubicBezTo>
                  <a:cubicBezTo>
                    <a:pt x="3617690" y="8682706"/>
                    <a:pt x="4536504" y="8521511"/>
                    <a:pt x="4536504" y="8322666"/>
                  </a:cubicBezTo>
                  <a:lnTo>
                    <a:pt x="4536504" y="7746602"/>
                  </a:lnTo>
                  <a:cubicBezTo>
                    <a:pt x="4536504" y="7945447"/>
                    <a:pt x="3617690" y="8106642"/>
                    <a:pt x="2484276" y="8106642"/>
                  </a:cubicBezTo>
                  <a:cubicBezTo>
                    <a:pt x="1350862" y="8106642"/>
                    <a:pt x="432048" y="7945447"/>
                    <a:pt x="432048" y="7746602"/>
                  </a:cubicBezTo>
                  <a:close/>
                  <a:moveTo>
                    <a:pt x="432048" y="7051660"/>
                  </a:moveTo>
                  <a:lnTo>
                    <a:pt x="432048" y="7627724"/>
                  </a:lnTo>
                  <a:cubicBezTo>
                    <a:pt x="432048" y="7826569"/>
                    <a:pt x="1350862" y="7987764"/>
                    <a:pt x="2484276" y="7987764"/>
                  </a:cubicBezTo>
                  <a:cubicBezTo>
                    <a:pt x="3617690" y="7987764"/>
                    <a:pt x="4536504" y="7826569"/>
                    <a:pt x="4536504" y="7627724"/>
                  </a:cubicBezTo>
                  <a:lnTo>
                    <a:pt x="4536504" y="7051660"/>
                  </a:lnTo>
                  <a:cubicBezTo>
                    <a:pt x="4536504" y="7250505"/>
                    <a:pt x="3617690" y="7411700"/>
                    <a:pt x="2484276" y="7411700"/>
                  </a:cubicBezTo>
                  <a:cubicBezTo>
                    <a:pt x="1350862" y="7411700"/>
                    <a:pt x="432048" y="7250505"/>
                    <a:pt x="432048" y="7051660"/>
                  </a:cubicBezTo>
                  <a:close/>
                  <a:moveTo>
                    <a:pt x="432048" y="6356721"/>
                  </a:moveTo>
                  <a:lnTo>
                    <a:pt x="432048" y="6932785"/>
                  </a:lnTo>
                  <a:cubicBezTo>
                    <a:pt x="432048" y="7131630"/>
                    <a:pt x="1350862" y="7292825"/>
                    <a:pt x="2484276" y="7292825"/>
                  </a:cubicBezTo>
                  <a:cubicBezTo>
                    <a:pt x="3617690" y="7292825"/>
                    <a:pt x="4536504" y="7131630"/>
                    <a:pt x="4536504" y="6932785"/>
                  </a:cubicBezTo>
                  <a:lnTo>
                    <a:pt x="4536504" y="6356721"/>
                  </a:lnTo>
                  <a:cubicBezTo>
                    <a:pt x="4536504" y="6555566"/>
                    <a:pt x="3617690" y="6716761"/>
                    <a:pt x="2484276" y="6716761"/>
                  </a:cubicBezTo>
                  <a:cubicBezTo>
                    <a:pt x="1350862" y="6716761"/>
                    <a:pt x="432048" y="6555566"/>
                    <a:pt x="432048" y="6356721"/>
                  </a:cubicBezTo>
                  <a:close/>
                  <a:moveTo>
                    <a:pt x="432048" y="5661782"/>
                  </a:moveTo>
                  <a:lnTo>
                    <a:pt x="432048" y="6237846"/>
                  </a:lnTo>
                  <a:cubicBezTo>
                    <a:pt x="432048" y="6436691"/>
                    <a:pt x="1350862" y="6597886"/>
                    <a:pt x="2484276" y="6597886"/>
                  </a:cubicBezTo>
                  <a:cubicBezTo>
                    <a:pt x="3617690" y="6597886"/>
                    <a:pt x="4536504" y="6436691"/>
                    <a:pt x="4536504" y="6237846"/>
                  </a:cubicBezTo>
                  <a:lnTo>
                    <a:pt x="4536504" y="5661782"/>
                  </a:lnTo>
                  <a:cubicBezTo>
                    <a:pt x="4536504" y="5860627"/>
                    <a:pt x="3617690" y="6021822"/>
                    <a:pt x="2484276" y="6021822"/>
                  </a:cubicBezTo>
                  <a:cubicBezTo>
                    <a:pt x="1350862" y="6021822"/>
                    <a:pt x="432048" y="5860627"/>
                    <a:pt x="432048" y="5661782"/>
                  </a:cubicBezTo>
                  <a:close/>
                  <a:moveTo>
                    <a:pt x="432048" y="4966843"/>
                  </a:moveTo>
                  <a:lnTo>
                    <a:pt x="432048" y="5542907"/>
                  </a:lnTo>
                  <a:cubicBezTo>
                    <a:pt x="432048" y="5741752"/>
                    <a:pt x="1350862" y="5902947"/>
                    <a:pt x="2484276" y="5902947"/>
                  </a:cubicBezTo>
                  <a:cubicBezTo>
                    <a:pt x="3617690" y="5902947"/>
                    <a:pt x="4536504" y="5741752"/>
                    <a:pt x="4536504" y="5542907"/>
                  </a:cubicBezTo>
                  <a:lnTo>
                    <a:pt x="4536504" y="4966843"/>
                  </a:lnTo>
                  <a:cubicBezTo>
                    <a:pt x="4536504" y="5165688"/>
                    <a:pt x="3617690" y="5326883"/>
                    <a:pt x="2484276" y="5326883"/>
                  </a:cubicBezTo>
                  <a:cubicBezTo>
                    <a:pt x="1350862" y="5326883"/>
                    <a:pt x="432048" y="5165688"/>
                    <a:pt x="432048" y="4966843"/>
                  </a:cubicBezTo>
                  <a:close/>
                  <a:moveTo>
                    <a:pt x="432048" y="4271904"/>
                  </a:moveTo>
                  <a:lnTo>
                    <a:pt x="432048" y="4847968"/>
                  </a:lnTo>
                  <a:cubicBezTo>
                    <a:pt x="432048" y="5046813"/>
                    <a:pt x="1350862" y="5208008"/>
                    <a:pt x="2484276" y="5208008"/>
                  </a:cubicBezTo>
                  <a:cubicBezTo>
                    <a:pt x="3617690" y="5208008"/>
                    <a:pt x="4536504" y="5046813"/>
                    <a:pt x="4536504" y="4847968"/>
                  </a:cubicBezTo>
                  <a:lnTo>
                    <a:pt x="4536504" y="4271904"/>
                  </a:lnTo>
                  <a:cubicBezTo>
                    <a:pt x="4536504" y="4470749"/>
                    <a:pt x="3617690" y="4631944"/>
                    <a:pt x="2484276" y="4631944"/>
                  </a:cubicBezTo>
                  <a:cubicBezTo>
                    <a:pt x="1350862" y="4631944"/>
                    <a:pt x="432048" y="4470749"/>
                    <a:pt x="432048" y="4271904"/>
                  </a:cubicBezTo>
                  <a:close/>
                  <a:moveTo>
                    <a:pt x="432048" y="3576965"/>
                  </a:moveTo>
                  <a:lnTo>
                    <a:pt x="432048" y="4153029"/>
                  </a:lnTo>
                  <a:cubicBezTo>
                    <a:pt x="432048" y="4351874"/>
                    <a:pt x="1350862" y="4513069"/>
                    <a:pt x="2484276" y="4513069"/>
                  </a:cubicBezTo>
                  <a:cubicBezTo>
                    <a:pt x="3617690" y="4513069"/>
                    <a:pt x="4536504" y="4351874"/>
                    <a:pt x="4536504" y="4153029"/>
                  </a:cubicBezTo>
                  <a:lnTo>
                    <a:pt x="4536504" y="3576965"/>
                  </a:lnTo>
                  <a:cubicBezTo>
                    <a:pt x="4536504" y="3775810"/>
                    <a:pt x="3617690" y="3937005"/>
                    <a:pt x="2484276" y="3937005"/>
                  </a:cubicBezTo>
                  <a:cubicBezTo>
                    <a:pt x="1350862" y="3937005"/>
                    <a:pt x="432048" y="3775810"/>
                    <a:pt x="432048" y="3576965"/>
                  </a:cubicBezTo>
                  <a:close/>
                  <a:moveTo>
                    <a:pt x="432048" y="2882026"/>
                  </a:moveTo>
                  <a:lnTo>
                    <a:pt x="432048" y="3458090"/>
                  </a:lnTo>
                  <a:cubicBezTo>
                    <a:pt x="432048" y="3656935"/>
                    <a:pt x="1350862" y="3818130"/>
                    <a:pt x="2484276" y="3818130"/>
                  </a:cubicBezTo>
                  <a:cubicBezTo>
                    <a:pt x="3617690" y="3818130"/>
                    <a:pt x="4536504" y="3656935"/>
                    <a:pt x="4536504" y="3458090"/>
                  </a:cubicBezTo>
                  <a:lnTo>
                    <a:pt x="4536504" y="2882026"/>
                  </a:lnTo>
                  <a:cubicBezTo>
                    <a:pt x="4536504" y="3080871"/>
                    <a:pt x="3617690" y="3242066"/>
                    <a:pt x="2484276" y="3242066"/>
                  </a:cubicBezTo>
                  <a:cubicBezTo>
                    <a:pt x="1350862" y="3242066"/>
                    <a:pt x="432048" y="3080871"/>
                    <a:pt x="432048" y="2882026"/>
                  </a:cubicBezTo>
                  <a:close/>
                  <a:moveTo>
                    <a:pt x="432048" y="2187087"/>
                  </a:moveTo>
                  <a:lnTo>
                    <a:pt x="432048" y="2763151"/>
                  </a:lnTo>
                  <a:cubicBezTo>
                    <a:pt x="432048" y="2961996"/>
                    <a:pt x="1350862" y="3123191"/>
                    <a:pt x="2484276" y="3123191"/>
                  </a:cubicBezTo>
                  <a:cubicBezTo>
                    <a:pt x="3617690" y="3123191"/>
                    <a:pt x="4536504" y="2961996"/>
                    <a:pt x="4536504" y="2763151"/>
                  </a:cubicBezTo>
                  <a:lnTo>
                    <a:pt x="4536504" y="2187087"/>
                  </a:lnTo>
                  <a:cubicBezTo>
                    <a:pt x="4536504" y="2385932"/>
                    <a:pt x="3617690" y="2547127"/>
                    <a:pt x="2484276" y="2547127"/>
                  </a:cubicBezTo>
                  <a:cubicBezTo>
                    <a:pt x="1350862" y="2547127"/>
                    <a:pt x="432048" y="2385932"/>
                    <a:pt x="432048" y="2187087"/>
                  </a:cubicBezTo>
                  <a:close/>
                  <a:moveTo>
                    <a:pt x="432048" y="1492148"/>
                  </a:moveTo>
                  <a:lnTo>
                    <a:pt x="432048" y="2068212"/>
                  </a:lnTo>
                  <a:cubicBezTo>
                    <a:pt x="432048" y="2267057"/>
                    <a:pt x="1350862" y="2428252"/>
                    <a:pt x="2484276" y="2428252"/>
                  </a:cubicBezTo>
                  <a:cubicBezTo>
                    <a:pt x="3617690" y="2428252"/>
                    <a:pt x="4536504" y="2267057"/>
                    <a:pt x="4536504" y="2068212"/>
                  </a:cubicBezTo>
                  <a:lnTo>
                    <a:pt x="4536504" y="1492148"/>
                  </a:lnTo>
                  <a:cubicBezTo>
                    <a:pt x="4536504" y="1690993"/>
                    <a:pt x="3617690" y="1852188"/>
                    <a:pt x="2484276" y="1852188"/>
                  </a:cubicBezTo>
                  <a:cubicBezTo>
                    <a:pt x="1350862" y="1852188"/>
                    <a:pt x="432048" y="1690993"/>
                    <a:pt x="432048" y="1492148"/>
                  </a:cubicBezTo>
                  <a:close/>
                  <a:moveTo>
                    <a:pt x="432048" y="797209"/>
                  </a:moveTo>
                  <a:lnTo>
                    <a:pt x="432048" y="1373273"/>
                  </a:lnTo>
                  <a:cubicBezTo>
                    <a:pt x="432048" y="1572118"/>
                    <a:pt x="1350862" y="1733313"/>
                    <a:pt x="2484276" y="1733313"/>
                  </a:cubicBezTo>
                  <a:cubicBezTo>
                    <a:pt x="3617690" y="1733313"/>
                    <a:pt x="4536504" y="1572118"/>
                    <a:pt x="4536504" y="1373273"/>
                  </a:cubicBezTo>
                  <a:lnTo>
                    <a:pt x="4536504" y="797209"/>
                  </a:lnTo>
                  <a:cubicBezTo>
                    <a:pt x="4536504" y="996054"/>
                    <a:pt x="3617690" y="1157249"/>
                    <a:pt x="2484276" y="1157249"/>
                  </a:cubicBezTo>
                  <a:cubicBezTo>
                    <a:pt x="1350862" y="1157249"/>
                    <a:pt x="432048" y="996054"/>
                    <a:pt x="432048" y="797209"/>
                  </a:cubicBezTo>
                  <a:close/>
                  <a:moveTo>
                    <a:pt x="2484276" y="318294"/>
                  </a:moveTo>
                  <a:cubicBezTo>
                    <a:pt x="1350862" y="318294"/>
                    <a:pt x="432048" y="479491"/>
                    <a:pt x="432048" y="678334"/>
                  </a:cubicBezTo>
                  <a:cubicBezTo>
                    <a:pt x="432048" y="877179"/>
                    <a:pt x="1350862" y="1038374"/>
                    <a:pt x="2484276" y="1038374"/>
                  </a:cubicBezTo>
                  <a:cubicBezTo>
                    <a:pt x="3617690" y="1038374"/>
                    <a:pt x="4536504" y="877179"/>
                    <a:pt x="4536504" y="678334"/>
                  </a:cubicBezTo>
                  <a:cubicBezTo>
                    <a:pt x="4536504" y="479491"/>
                    <a:pt x="3617690" y="318294"/>
                    <a:pt x="2484276" y="318294"/>
                  </a:cubicBezTo>
                  <a:close/>
                  <a:moveTo>
                    <a:pt x="0" y="0"/>
                  </a:moveTo>
                  <a:lnTo>
                    <a:pt x="4968552" y="0"/>
                  </a:lnTo>
                  <a:lnTo>
                    <a:pt x="4968552" y="9001000"/>
                  </a:lnTo>
                  <a:lnTo>
                    <a:pt x="0" y="900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Pills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24910104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55760" y="1968173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5760" y="304745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5760" y="4126727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5760" y="5218035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4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6287312" y="-877402"/>
            <a:ext cx="1159415" cy="6153912"/>
            <a:chOff x="539179" y="1124743"/>
            <a:chExt cx="1159415" cy="4597892"/>
          </a:xfrm>
        </p:grpSpPr>
        <p:sp>
          <p:nvSpPr>
            <p:cNvPr id="27" name="Rectangle 26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 rot="5400000">
            <a:off x="6288069" y="1288808"/>
            <a:ext cx="1159415" cy="6153912"/>
            <a:chOff x="539179" y="1124743"/>
            <a:chExt cx="1159415" cy="4597892"/>
          </a:xfrm>
        </p:grpSpPr>
        <p:sp>
          <p:nvSpPr>
            <p:cNvPr id="31" name="Rectangle 30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 rot="5400000">
            <a:off x="6288069" y="2371913"/>
            <a:ext cx="1159415" cy="6153912"/>
            <a:chOff x="539179" y="1124743"/>
            <a:chExt cx="1159415" cy="4597892"/>
          </a:xfrm>
        </p:grpSpPr>
        <p:sp>
          <p:nvSpPr>
            <p:cNvPr id="35" name="Rectangle 34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5400000">
            <a:off x="6288069" y="205703"/>
            <a:ext cx="1159415" cy="6153912"/>
            <a:chOff x="539179" y="1124743"/>
            <a:chExt cx="1159415" cy="4597892"/>
          </a:xfrm>
        </p:grpSpPr>
        <p:sp>
          <p:nvSpPr>
            <p:cNvPr id="39" name="Rectangle 38"/>
            <p:cNvSpPr/>
            <p:nvPr/>
          </p:nvSpPr>
          <p:spPr>
            <a:xfrm>
              <a:off x="539179" y="1124744"/>
              <a:ext cx="579708" cy="4570921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18886" y="1124744"/>
              <a:ext cx="579708" cy="4570921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40275" y="1124743"/>
              <a:ext cx="1158318" cy="4597892"/>
            </a:xfrm>
            <a:custGeom>
              <a:avLst/>
              <a:gdLst>
                <a:gd name="connsiteX0" fmla="*/ 290619 w 1158318"/>
                <a:gd name="connsiteY0" fmla="*/ 4054572 h 4597892"/>
                <a:gd name="connsiteX1" fmla="*/ 106058 w 1158318"/>
                <a:gd name="connsiteY1" fmla="*/ 4204993 h 4597892"/>
                <a:gd name="connsiteX2" fmla="*/ 102231 w 1158318"/>
                <a:gd name="connsiteY2" fmla="*/ 4242960 h 4597892"/>
                <a:gd name="connsiteX3" fmla="*/ 102231 w 1158318"/>
                <a:gd name="connsiteY3" fmla="*/ 4242959 h 4597892"/>
                <a:gd name="connsiteX4" fmla="*/ 102231 w 1158318"/>
                <a:gd name="connsiteY4" fmla="*/ 4242960 h 4597892"/>
                <a:gd name="connsiteX5" fmla="*/ 102231 w 1158318"/>
                <a:gd name="connsiteY5" fmla="*/ 4242960 h 4597892"/>
                <a:gd name="connsiteX6" fmla="*/ 106058 w 1158318"/>
                <a:gd name="connsiteY6" fmla="*/ 4280926 h 4597892"/>
                <a:gd name="connsiteX7" fmla="*/ 290619 w 1158318"/>
                <a:gd name="connsiteY7" fmla="*/ 4431347 h 4597892"/>
                <a:gd name="connsiteX8" fmla="*/ 883958 w 1158318"/>
                <a:gd name="connsiteY8" fmla="*/ 4431348 h 4597892"/>
                <a:gd name="connsiteX9" fmla="*/ 1072346 w 1158318"/>
                <a:gd name="connsiteY9" fmla="*/ 4242960 h 4597892"/>
                <a:gd name="connsiteX10" fmla="*/ 1072347 w 1158318"/>
                <a:gd name="connsiteY10" fmla="*/ 4242960 h 4597892"/>
                <a:gd name="connsiteX11" fmla="*/ 883959 w 1158318"/>
                <a:gd name="connsiteY11" fmla="*/ 4054572 h 4597892"/>
                <a:gd name="connsiteX12" fmla="*/ 290619 w 1158318"/>
                <a:gd name="connsiteY12" fmla="*/ 3623323 h 4597892"/>
                <a:gd name="connsiteX13" fmla="*/ 106058 w 1158318"/>
                <a:gd name="connsiteY13" fmla="*/ 3773744 h 4597892"/>
                <a:gd name="connsiteX14" fmla="*/ 102231 w 1158318"/>
                <a:gd name="connsiteY14" fmla="*/ 3811711 h 4597892"/>
                <a:gd name="connsiteX15" fmla="*/ 102231 w 1158318"/>
                <a:gd name="connsiteY15" fmla="*/ 3811710 h 4597892"/>
                <a:gd name="connsiteX16" fmla="*/ 102231 w 1158318"/>
                <a:gd name="connsiteY16" fmla="*/ 3811711 h 4597892"/>
                <a:gd name="connsiteX17" fmla="*/ 102231 w 1158318"/>
                <a:gd name="connsiteY17" fmla="*/ 3811711 h 4597892"/>
                <a:gd name="connsiteX18" fmla="*/ 106058 w 1158318"/>
                <a:gd name="connsiteY18" fmla="*/ 3849677 h 4597892"/>
                <a:gd name="connsiteX19" fmla="*/ 290619 w 1158318"/>
                <a:gd name="connsiteY19" fmla="*/ 4000098 h 4597892"/>
                <a:gd name="connsiteX20" fmla="*/ 883958 w 1158318"/>
                <a:gd name="connsiteY20" fmla="*/ 4000099 h 4597892"/>
                <a:gd name="connsiteX21" fmla="*/ 1072346 w 1158318"/>
                <a:gd name="connsiteY21" fmla="*/ 3811711 h 4597892"/>
                <a:gd name="connsiteX22" fmla="*/ 1072347 w 1158318"/>
                <a:gd name="connsiteY22" fmla="*/ 3811711 h 4597892"/>
                <a:gd name="connsiteX23" fmla="*/ 883959 w 1158318"/>
                <a:gd name="connsiteY23" fmla="*/ 3623323 h 4597892"/>
                <a:gd name="connsiteX24" fmla="*/ 290619 w 1158318"/>
                <a:gd name="connsiteY24" fmla="*/ 3192078 h 4597892"/>
                <a:gd name="connsiteX25" fmla="*/ 106058 w 1158318"/>
                <a:gd name="connsiteY25" fmla="*/ 3342499 h 4597892"/>
                <a:gd name="connsiteX26" fmla="*/ 102231 w 1158318"/>
                <a:gd name="connsiteY26" fmla="*/ 3380466 h 4597892"/>
                <a:gd name="connsiteX27" fmla="*/ 102231 w 1158318"/>
                <a:gd name="connsiteY27" fmla="*/ 3380465 h 4597892"/>
                <a:gd name="connsiteX28" fmla="*/ 102231 w 1158318"/>
                <a:gd name="connsiteY28" fmla="*/ 3380466 h 4597892"/>
                <a:gd name="connsiteX29" fmla="*/ 102231 w 1158318"/>
                <a:gd name="connsiteY29" fmla="*/ 3380466 h 4597892"/>
                <a:gd name="connsiteX30" fmla="*/ 106058 w 1158318"/>
                <a:gd name="connsiteY30" fmla="*/ 3418432 h 4597892"/>
                <a:gd name="connsiteX31" fmla="*/ 290619 w 1158318"/>
                <a:gd name="connsiteY31" fmla="*/ 3568853 h 4597892"/>
                <a:gd name="connsiteX32" fmla="*/ 883958 w 1158318"/>
                <a:gd name="connsiteY32" fmla="*/ 3568854 h 4597892"/>
                <a:gd name="connsiteX33" fmla="*/ 1072346 w 1158318"/>
                <a:gd name="connsiteY33" fmla="*/ 3380466 h 4597892"/>
                <a:gd name="connsiteX34" fmla="*/ 1072347 w 1158318"/>
                <a:gd name="connsiteY34" fmla="*/ 3380466 h 4597892"/>
                <a:gd name="connsiteX35" fmla="*/ 883959 w 1158318"/>
                <a:gd name="connsiteY35" fmla="*/ 3192078 h 4597892"/>
                <a:gd name="connsiteX36" fmla="*/ 290619 w 1158318"/>
                <a:gd name="connsiteY36" fmla="*/ 2760833 h 4597892"/>
                <a:gd name="connsiteX37" fmla="*/ 106058 w 1158318"/>
                <a:gd name="connsiteY37" fmla="*/ 2911254 h 4597892"/>
                <a:gd name="connsiteX38" fmla="*/ 102231 w 1158318"/>
                <a:gd name="connsiteY38" fmla="*/ 2949221 h 4597892"/>
                <a:gd name="connsiteX39" fmla="*/ 102231 w 1158318"/>
                <a:gd name="connsiteY39" fmla="*/ 2949220 h 4597892"/>
                <a:gd name="connsiteX40" fmla="*/ 102231 w 1158318"/>
                <a:gd name="connsiteY40" fmla="*/ 2949221 h 4597892"/>
                <a:gd name="connsiteX41" fmla="*/ 102231 w 1158318"/>
                <a:gd name="connsiteY41" fmla="*/ 2949221 h 4597892"/>
                <a:gd name="connsiteX42" fmla="*/ 106058 w 1158318"/>
                <a:gd name="connsiteY42" fmla="*/ 2987187 h 4597892"/>
                <a:gd name="connsiteX43" fmla="*/ 290619 w 1158318"/>
                <a:gd name="connsiteY43" fmla="*/ 3137608 h 4597892"/>
                <a:gd name="connsiteX44" fmla="*/ 883958 w 1158318"/>
                <a:gd name="connsiteY44" fmla="*/ 3137609 h 4597892"/>
                <a:gd name="connsiteX45" fmla="*/ 1072346 w 1158318"/>
                <a:gd name="connsiteY45" fmla="*/ 2949221 h 4597892"/>
                <a:gd name="connsiteX46" fmla="*/ 1072347 w 1158318"/>
                <a:gd name="connsiteY46" fmla="*/ 2949221 h 4597892"/>
                <a:gd name="connsiteX47" fmla="*/ 883959 w 1158318"/>
                <a:gd name="connsiteY47" fmla="*/ 2760833 h 4597892"/>
                <a:gd name="connsiteX48" fmla="*/ 290619 w 1158318"/>
                <a:gd name="connsiteY48" fmla="*/ 2329588 h 4597892"/>
                <a:gd name="connsiteX49" fmla="*/ 106058 w 1158318"/>
                <a:gd name="connsiteY49" fmla="*/ 2480009 h 4597892"/>
                <a:gd name="connsiteX50" fmla="*/ 102231 w 1158318"/>
                <a:gd name="connsiteY50" fmla="*/ 2517976 h 4597892"/>
                <a:gd name="connsiteX51" fmla="*/ 102231 w 1158318"/>
                <a:gd name="connsiteY51" fmla="*/ 2517975 h 4597892"/>
                <a:gd name="connsiteX52" fmla="*/ 102231 w 1158318"/>
                <a:gd name="connsiteY52" fmla="*/ 2517976 h 4597892"/>
                <a:gd name="connsiteX53" fmla="*/ 102231 w 1158318"/>
                <a:gd name="connsiteY53" fmla="*/ 2517976 h 4597892"/>
                <a:gd name="connsiteX54" fmla="*/ 106058 w 1158318"/>
                <a:gd name="connsiteY54" fmla="*/ 2555942 h 4597892"/>
                <a:gd name="connsiteX55" fmla="*/ 290619 w 1158318"/>
                <a:gd name="connsiteY55" fmla="*/ 2706363 h 4597892"/>
                <a:gd name="connsiteX56" fmla="*/ 883958 w 1158318"/>
                <a:gd name="connsiteY56" fmla="*/ 2706364 h 4597892"/>
                <a:gd name="connsiteX57" fmla="*/ 1072346 w 1158318"/>
                <a:gd name="connsiteY57" fmla="*/ 2517976 h 4597892"/>
                <a:gd name="connsiteX58" fmla="*/ 1072347 w 1158318"/>
                <a:gd name="connsiteY58" fmla="*/ 2517976 h 4597892"/>
                <a:gd name="connsiteX59" fmla="*/ 883959 w 1158318"/>
                <a:gd name="connsiteY59" fmla="*/ 2329588 h 4597892"/>
                <a:gd name="connsiteX60" fmla="*/ 290619 w 1158318"/>
                <a:gd name="connsiteY60" fmla="*/ 1898343 h 4597892"/>
                <a:gd name="connsiteX61" fmla="*/ 106058 w 1158318"/>
                <a:gd name="connsiteY61" fmla="*/ 2048764 h 4597892"/>
                <a:gd name="connsiteX62" fmla="*/ 102231 w 1158318"/>
                <a:gd name="connsiteY62" fmla="*/ 2086731 h 4597892"/>
                <a:gd name="connsiteX63" fmla="*/ 102231 w 1158318"/>
                <a:gd name="connsiteY63" fmla="*/ 2086730 h 4597892"/>
                <a:gd name="connsiteX64" fmla="*/ 102231 w 1158318"/>
                <a:gd name="connsiteY64" fmla="*/ 2086731 h 4597892"/>
                <a:gd name="connsiteX65" fmla="*/ 102231 w 1158318"/>
                <a:gd name="connsiteY65" fmla="*/ 2086731 h 4597892"/>
                <a:gd name="connsiteX66" fmla="*/ 106058 w 1158318"/>
                <a:gd name="connsiteY66" fmla="*/ 2124697 h 4597892"/>
                <a:gd name="connsiteX67" fmla="*/ 290619 w 1158318"/>
                <a:gd name="connsiteY67" fmla="*/ 2275118 h 4597892"/>
                <a:gd name="connsiteX68" fmla="*/ 883958 w 1158318"/>
                <a:gd name="connsiteY68" fmla="*/ 2275119 h 4597892"/>
                <a:gd name="connsiteX69" fmla="*/ 1072346 w 1158318"/>
                <a:gd name="connsiteY69" fmla="*/ 2086731 h 4597892"/>
                <a:gd name="connsiteX70" fmla="*/ 1072347 w 1158318"/>
                <a:gd name="connsiteY70" fmla="*/ 2086731 h 4597892"/>
                <a:gd name="connsiteX71" fmla="*/ 883959 w 1158318"/>
                <a:gd name="connsiteY71" fmla="*/ 1898343 h 4597892"/>
                <a:gd name="connsiteX72" fmla="*/ 290619 w 1158318"/>
                <a:gd name="connsiteY72" fmla="*/ 1467098 h 4597892"/>
                <a:gd name="connsiteX73" fmla="*/ 106058 w 1158318"/>
                <a:gd name="connsiteY73" fmla="*/ 1617519 h 4597892"/>
                <a:gd name="connsiteX74" fmla="*/ 102231 w 1158318"/>
                <a:gd name="connsiteY74" fmla="*/ 1655486 h 4597892"/>
                <a:gd name="connsiteX75" fmla="*/ 102231 w 1158318"/>
                <a:gd name="connsiteY75" fmla="*/ 1655485 h 4597892"/>
                <a:gd name="connsiteX76" fmla="*/ 102231 w 1158318"/>
                <a:gd name="connsiteY76" fmla="*/ 1655486 h 4597892"/>
                <a:gd name="connsiteX77" fmla="*/ 102231 w 1158318"/>
                <a:gd name="connsiteY77" fmla="*/ 1655486 h 4597892"/>
                <a:gd name="connsiteX78" fmla="*/ 106058 w 1158318"/>
                <a:gd name="connsiteY78" fmla="*/ 1693452 h 4597892"/>
                <a:gd name="connsiteX79" fmla="*/ 290619 w 1158318"/>
                <a:gd name="connsiteY79" fmla="*/ 1843873 h 4597892"/>
                <a:gd name="connsiteX80" fmla="*/ 883958 w 1158318"/>
                <a:gd name="connsiteY80" fmla="*/ 1843874 h 4597892"/>
                <a:gd name="connsiteX81" fmla="*/ 1072346 w 1158318"/>
                <a:gd name="connsiteY81" fmla="*/ 1655486 h 4597892"/>
                <a:gd name="connsiteX82" fmla="*/ 1072347 w 1158318"/>
                <a:gd name="connsiteY82" fmla="*/ 1655486 h 4597892"/>
                <a:gd name="connsiteX83" fmla="*/ 883959 w 1158318"/>
                <a:gd name="connsiteY83" fmla="*/ 1467098 h 4597892"/>
                <a:gd name="connsiteX84" fmla="*/ 290619 w 1158318"/>
                <a:gd name="connsiteY84" fmla="*/ 1035853 h 4597892"/>
                <a:gd name="connsiteX85" fmla="*/ 106058 w 1158318"/>
                <a:gd name="connsiteY85" fmla="*/ 1186274 h 4597892"/>
                <a:gd name="connsiteX86" fmla="*/ 102231 w 1158318"/>
                <a:gd name="connsiteY86" fmla="*/ 1224241 h 4597892"/>
                <a:gd name="connsiteX87" fmla="*/ 102231 w 1158318"/>
                <a:gd name="connsiteY87" fmla="*/ 1224240 h 4597892"/>
                <a:gd name="connsiteX88" fmla="*/ 102231 w 1158318"/>
                <a:gd name="connsiteY88" fmla="*/ 1224241 h 4597892"/>
                <a:gd name="connsiteX89" fmla="*/ 102231 w 1158318"/>
                <a:gd name="connsiteY89" fmla="*/ 1224241 h 4597892"/>
                <a:gd name="connsiteX90" fmla="*/ 106058 w 1158318"/>
                <a:gd name="connsiteY90" fmla="*/ 1262207 h 4597892"/>
                <a:gd name="connsiteX91" fmla="*/ 290619 w 1158318"/>
                <a:gd name="connsiteY91" fmla="*/ 1412628 h 4597892"/>
                <a:gd name="connsiteX92" fmla="*/ 883958 w 1158318"/>
                <a:gd name="connsiteY92" fmla="*/ 1412629 h 4597892"/>
                <a:gd name="connsiteX93" fmla="*/ 1072346 w 1158318"/>
                <a:gd name="connsiteY93" fmla="*/ 1224241 h 4597892"/>
                <a:gd name="connsiteX94" fmla="*/ 1072347 w 1158318"/>
                <a:gd name="connsiteY94" fmla="*/ 1224241 h 4597892"/>
                <a:gd name="connsiteX95" fmla="*/ 883959 w 1158318"/>
                <a:gd name="connsiteY95" fmla="*/ 1035853 h 4597892"/>
                <a:gd name="connsiteX96" fmla="*/ 290619 w 1158318"/>
                <a:gd name="connsiteY96" fmla="*/ 604608 h 4597892"/>
                <a:gd name="connsiteX97" fmla="*/ 106058 w 1158318"/>
                <a:gd name="connsiteY97" fmla="*/ 755029 h 4597892"/>
                <a:gd name="connsiteX98" fmla="*/ 102231 w 1158318"/>
                <a:gd name="connsiteY98" fmla="*/ 792996 h 4597892"/>
                <a:gd name="connsiteX99" fmla="*/ 102231 w 1158318"/>
                <a:gd name="connsiteY99" fmla="*/ 792995 h 4597892"/>
                <a:gd name="connsiteX100" fmla="*/ 102231 w 1158318"/>
                <a:gd name="connsiteY100" fmla="*/ 792996 h 4597892"/>
                <a:gd name="connsiteX101" fmla="*/ 102231 w 1158318"/>
                <a:gd name="connsiteY101" fmla="*/ 792996 h 4597892"/>
                <a:gd name="connsiteX102" fmla="*/ 106058 w 1158318"/>
                <a:gd name="connsiteY102" fmla="*/ 830962 h 4597892"/>
                <a:gd name="connsiteX103" fmla="*/ 290619 w 1158318"/>
                <a:gd name="connsiteY103" fmla="*/ 981383 h 4597892"/>
                <a:gd name="connsiteX104" fmla="*/ 883958 w 1158318"/>
                <a:gd name="connsiteY104" fmla="*/ 981384 h 4597892"/>
                <a:gd name="connsiteX105" fmla="*/ 1072346 w 1158318"/>
                <a:gd name="connsiteY105" fmla="*/ 792996 h 4597892"/>
                <a:gd name="connsiteX106" fmla="*/ 1072347 w 1158318"/>
                <a:gd name="connsiteY106" fmla="*/ 792996 h 4597892"/>
                <a:gd name="connsiteX107" fmla="*/ 883959 w 1158318"/>
                <a:gd name="connsiteY107" fmla="*/ 604608 h 4597892"/>
                <a:gd name="connsiteX108" fmla="*/ 281393 w 1158318"/>
                <a:gd name="connsiteY108" fmla="*/ 173363 h 4597892"/>
                <a:gd name="connsiteX109" fmla="*/ 96832 w 1158318"/>
                <a:gd name="connsiteY109" fmla="*/ 323784 h 4597892"/>
                <a:gd name="connsiteX110" fmla="*/ 93005 w 1158318"/>
                <a:gd name="connsiteY110" fmla="*/ 361751 h 4597892"/>
                <a:gd name="connsiteX111" fmla="*/ 93005 w 1158318"/>
                <a:gd name="connsiteY111" fmla="*/ 361750 h 4597892"/>
                <a:gd name="connsiteX112" fmla="*/ 93005 w 1158318"/>
                <a:gd name="connsiteY112" fmla="*/ 361751 h 4597892"/>
                <a:gd name="connsiteX113" fmla="*/ 93005 w 1158318"/>
                <a:gd name="connsiteY113" fmla="*/ 361751 h 4597892"/>
                <a:gd name="connsiteX114" fmla="*/ 96832 w 1158318"/>
                <a:gd name="connsiteY114" fmla="*/ 399717 h 4597892"/>
                <a:gd name="connsiteX115" fmla="*/ 281393 w 1158318"/>
                <a:gd name="connsiteY115" fmla="*/ 550138 h 4597892"/>
                <a:gd name="connsiteX116" fmla="*/ 874732 w 1158318"/>
                <a:gd name="connsiteY116" fmla="*/ 550139 h 4597892"/>
                <a:gd name="connsiteX117" fmla="*/ 1063120 w 1158318"/>
                <a:gd name="connsiteY117" fmla="*/ 361751 h 4597892"/>
                <a:gd name="connsiteX118" fmla="*/ 1063121 w 1158318"/>
                <a:gd name="connsiteY118" fmla="*/ 361751 h 4597892"/>
                <a:gd name="connsiteX119" fmla="*/ 874733 w 1158318"/>
                <a:gd name="connsiteY119" fmla="*/ 173363 h 4597892"/>
                <a:gd name="connsiteX120" fmla="*/ 0 w 1158318"/>
                <a:gd name="connsiteY120" fmla="*/ 0 h 4597892"/>
                <a:gd name="connsiteX121" fmla="*/ 1158318 w 1158318"/>
                <a:gd name="connsiteY121" fmla="*/ 0 h 4597892"/>
                <a:gd name="connsiteX122" fmla="*/ 1158318 w 1158318"/>
                <a:gd name="connsiteY122" fmla="*/ 4597892 h 4597892"/>
                <a:gd name="connsiteX123" fmla="*/ 0 w 1158318"/>
                <a:gd name="connsiteY123" fmla="*/ 4597892 h 459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158318" h="4597892">
                  <a:moveTo>
                    <a:pt x="290619" y="4054572"/>
                  </a:moveTo>
                  <a:cubicBezTo>
                    <a:pt x="199581" y="4054572"/>
                    <a:pt x="123625" y="4119148"/>
                    <a:pt x="106058" y="4204993"/>
                  </a:cubicBezTo>
                  <a:lnTo>
                    <a:pt x="102231" y="4242960"/>
                  </a:lnTo>
                  <a:lnTo>
                    <a:pt x="102231" y="4242959"/>
                  </a:lnTo>
                  <a:lnTo>
                    <a:pt x="102231" y="4242960"/>
                  </a:lnTo>
                  <a:lnTo>
                    <a:pt x="102231" y="4242960"/>
                  </a:lnTo>
                  <a:lnTo>
                    <a:pt x="106058" y="4280926"/>
                  </a:lnTo>
                  <a:cubicBezTo>
                    <a:pt x="123625" y="4366771"/>
                    <a:pt x="199581" y="4431347"/>
                    <a:pt x="290619" y="4431347"/>
                  </a:cubicBezTo>
                  <a:lnTo>
                    <a:pt x="883958" y="4431348"/>
                  </a:lnTo>
                  <a:cubicBezTo>
                    <a:pt x="988002" y="4431348"/>
                    <a:pt x="1072346" y="4347004"/>
                    <a:pt x="1072346" y="4242960"/>
                  </a:cubicBezTo>
                  <a:lnTo>
                    <a:pt x="1072347" y="4242960"/>
                  </a:lnTo>
                  <a:cubicBezTo>
                    <a:pt x="1072347" y="4138916"/>
                    <a:pt x="988003" y="4054572"/>
                    <a:pt x="883959" y="4054572"/>
                  </a:cubicBezTo>
                  <a:close/>
                  <a:moveTo>
                    <a:pt x="290619" y="3623323"/>
                  </a:moveTo>
                  <a:cubicBezTo>
                    <a:pt x="199581" y="3623323"/>
                    <a:pt x="123625" y="3687899"/>
                    <a:pt x="106058" y="3773744"/>
                  </a:cubicBezTo>
                  <a:lnTo>
                    <a:pt x="102231" y="3811711"/>
                  </a:lnTo>
                  <a:lnTo>
                    <a:pt x="102231" y="3811710"/>
                  </a:lnTo>
                  <a:lnTo>
                    <a:pt x="102231" y="3811711"/>
                  </a:lnTo>
                  <a:lnTo>
                    <a:pt x="102231" y="3811711"/>
                  </a:lnTo>
                  <a:lnTo>
                    <a:pt x="106058" y="3849677"/>
                  </a:lnTo>
                  <a:cubicBezTo>
                    <a:pt x="123625" y="3935522"/>
                    <a:pt x="199581" y="4000098"/>
                    <a:pt x="290619" y="4000098"/>
                  </a:cubicBezTo>
                  <a:lnTo>
                    <a:pt x="883958" y="4000099"/>
                  </a:lnTo>
                  <a:cubicBezTo>
                    <a:pt x="988002" y="4000099"/>
                    <a:pt x="1072346" y="3915755"/>
                    <a:pt x="1072346" y="3811711"/>
                  </a:cubicBezTo>
                  <a:lnTo>
                    <a:pt x="1072347" y="3811711"/>
                  </a:lnTo>
                  <a:cubicBezTo>
                    <a:pt x="1072347" y="3707667"/>
                    <a:pt x="988003" y="3623323"/>
                    <a:pt x="883959" y="3623323"/>
                  </a:cubicBezTo>
                  <a:close/>
                  <a:moveTo>
                    <a:pt x="290619" y="3192078"/>
                  </a:moveTo>
                  <a:cubicBezTo>
                    <a:pt x="199581" y="3192078"/>
                    <a:pt x="123625" y="3256654"/>
                    <a:pt x="106058" y="3342499"/>
                  </a:cubicBezTo>
                  <a:lnTo>
                    <a:pt x="102231" y="3380466"/>
                  </a:lnTo>
                  <a:lnTo>
                    <a:pt x="102231" y="3380465"/>
                  </a:lnTo>
                  <a:lnTo>
                    <a:pt x="102231" y="3380466"/>
                  </a:lnTo>
                  <a:lnTo>
                    <a:pt x="102231" y="3380466"/>
                  </a:lnTo>
                  <a:lnTo>
                    <a:pt x="106058" y="3418432"/>
                  </a:lnTo>
                  <a:cubicBezTo>
                    <a:pt x="123625" y="3504277"/>
                    <a:pt x="199581" y="3568853"/>
                    <a:pt x="290619" y="3568853"/>
                  </a:cubicBezTo>
                  <a:lnTo>
                    <a:pt x="883958" y="3568854"/>
                  </a:lnTo>
                  <a:cubicBezTo>
                    <a:pt x="988002" y="3568854"/>
                    <a:pt x="1072346" y="3484510"/>
                    <a:pt x="1072346" y="3380466"/>
                  </a:cubicBezTo>
                  <a:lnTo>
                    <a:pt x="1072347" y="3380466"/>
                  </a:lnTo>
                  <a:cubicBezTo>
                    <a:pt x="1072347" y="3276422"/>
                    <a:pt x="988003" y="3192078"/>
                    <a:pt x="883959" y="3192078"/>
                  </a:cubicBezTo>
                  <a:close/>
                  <a:moveTo>
                    <a:pt x="290619" y="2760833"/>
                  </a:moveTo>
                  <a:cubicBezTo>
                    <a:pt x="199581" y="2760833"/>
                    <a:pt x="123625" y="2825409"/>
                    <a:pt x="106058" y="2911254"/>
                  </a:cubicBezTo>
                  <a:lnTo>
                    <a:pt x="102231" y="2949221"/>
                  </a:lnTo>
                  <a:lnTo>
                    <a:pt x="102231" y="2949220"/>
                  </a:lnTo>
                  <a:lnTo>
                    <a:pt x="102231" y="2949221"/>
                  </a:lnTo>
                  <a:lnTo>
                    <a:pt x="102231" y="2949221"/>
                  </a:lnTo>
                  <a:lnTo>
                    <a:pt x="106058" y="2987187"/>
                  </a:lnTo>
                  <a:cubicBezTo>
                    <a:pt x="123625" y="3073032"/>
                    <a:pt x="199581" y="3137608"/>
                    <a:pt x="290619" y="3137608"/>
                  </a:cubicBezTo>
                  <a:lnTo>
                    <a:pt x="883958" y="3137609"/>
                  </a:lnTo>
                  <a:cubicBezTo>
                    <a:pt x="988002" y="3137609"/>
                    <a:pt x="1072346" y="3053265"/>
                    <a:pt x="1072346" y="2949221"/>
                  </a:cubicBezTo>
                  <a:lnTo>
                    <a:pt x="1072347" y="2949221"/>
                  </a:lnTo>
                  <a:cubicBezTo>
                    <a:pt x="1072347" y="2845177"/>
                    <a:pt x="988003" y="2760833"/>
                    <a:pt x="883959" y="2760833"/>
                  </a:cubicBezTo>
                  <a:close/>
                  <a:moveTo>
                    <a:pt x="290619" y="2329588"/>
                  </a:moveTo>
                  <a:cubicBezTo>
                    <a:pt x="199581" y="2329588"/>
                    <a:pt x="123625" y="2394164"/>
                    <a:pt x="106058" y="2480009"/>
                  </a:cubicBezTo>
                  <a:lnTo>
                    <a:pt x="102231" y="2517976"/>
                  </a:lnTo>
                  <a:lnTo>
                    <a:pt x="102231" y="2517975"/>
                  </a:lnTo>
                  <a:lnTo>
                    <a:pt x="102231" y="2517976"/>
                  </a:lnTo>
                  <a:lnTo>
                    <a:pt x="102231" y="2517976"/>
                  </a:lnTo>
                  <a:lnTo>
                    <a:pt x="106058" y="2555942"/>
                  </a:lnTo>
                  <a:cubicBezTo>
                    <a:pt x="123625" y="2641787"/>
                    <a:pt x="199581" y="2706363"/>
                    <a:pt x="290619" y="2706363"/>
                  </a:cubicBezTo>
                  <a:lnTo>
                    <a:pt x="883958" y="2706364"/>
                  </a:lnTo>
                  <a:cubicBezTo>
                    <a:pt x="988002" y="2706364"/>
                    <a:pt x="1072346" y="2622020"/>
                    <a:pt x="1072346" y="2517976"/>
                  </a:cubicBezTo>
                  <a:lnTo>
                    <a:pt x="1072347" y="2517976"/>
                  </a:lnTo>
                  <a:cubicBezTo>
                    <a:pt x="1072347" y="2413932"/>
                    <a:pt x="988003" y="2329588"/>
                    <a:pt x="883959" y="2329588"/>
                  </a:cubicBezTo>
                  <a:close/>
                  <a:moveTo>
                    <a:pt x="290619" y="1898343"/>
                  </a:moveTo>
                  <a:cubicBezTo>
                    <a:pt x="199581" y="1898343"/>
                    <a:pt x="123625" y="1962919"/>
                    <a:pt x="106058" y="2048764"/>
                  </a:cubicBezTo>
                  <a:lnTo>
                    <a:pt x="102231" y="2086731"/>
                  </a:lnTo>
                  <a:lnTo>
                    <a:pt x="102231" y="2086730"/>
                  </a:lnTo>
                  <a:lnTo>
                    <a:pt x="102231" y="2086731"/>
                  </a:lnTo>
                  <a:lnTo>
                    <a:pt x="102231" y="2086731"/>
                  </a:lnTo>
                  <a:lnTo>
                    <a:pt x="106058" y="2124697"/>
                  </a:lnTo>
                  <a:cubicBezTo>
                    <a:pt x="123625" y="2210542"/>
                    <a:pt x="199581" y="2275118"/>
                    <a:pt x="290619" y="2275118"/>
                  </a:cubicBezTo>
                  <a:lnTo>
                    <a:pt x="883958" y="2275119"/>
                  </a:lnTo>
                  <a:cubicBezTo>
                    <a:pt x="988002" y="2275119"/>
                    <a:pt x="1072346" y="2190775"/>
                    <a:pt x="1072346" y="2086731"/>
                  </a:cubicBezTo>
                  <a:lnTo>
                    <a:pt x="1072347" y="2086731"/>
                  </a:lnTo>
                  <a:cubicBezTo>
                    <a:pt x="1072347" y="1982687"/>
                    <a:pt x="988003" y="1898343"/>
                    <a:pt x="883959" y="1898343"/>
                  </a:cubicBezTo>
                  <a:close/>
                  <a:moveTo>
                    <a:pt x="290619" y="1467098"/>
                  </a:moveTo>
                  <a:cubicBezTo>
                    <a:pt x="199581" y="1467098"/>
                    <a:pt x="123625" y="1531674"/>
                    <a:pt x="106058" y="1617519"/>
                  </a:cubicBezTo>
                  <a:lnTo>
                    <a:pt x="102231" y="1655486"/>
                  </a:lnTo>
                  <a:lnTo>
                    <a:pt x="102231" y="1655485"/>
                  </a:lnTo>
                  <a:lnTo>
                    <a:pt x="102231" y="1655486"/>
                  </a:lnTo>
                  <a:lnTo>
                    <a:pt x="102231" y="1655486"/>
                  </a:lnTo>
                  <a:lnTo>
                    <a:pt x="106058" y="1693452"/>
                  </a:lnTo>
                  <a:cubicBezTo>
                    <a:pt x="123625" y="1779297"/>
                    <a:pt x="199581" y="1843873"/>
                    <a:pt x="290619" y="1843873"/>
                  </a:cubicBezTo>
                  <a:lnTo>
                    <a:pt x="883958" y="1843874"/>
                  </a:lnTo>
                  <a:cubicBezTo>
                    <a:pt x="988002" y="1843874"/>
                    <a:pt x="1072346" y="1759530"/>
                    <a:pt x="1072346" y="1655486"/>
                  </a:cubicBezTo>
                  <a:lnTo>
                    <a:pt x="1072347" y="1655486"/>
                  </a:lnTo>
                  <a:cubicBezTo>
                    <a:pt x="1072347" y="1551442"/>
                    <a:pt x="988003" y="1467098"/>
                    <a:pt x="883959" y="1467098"/>
                  </a:cubicBezTo>
                  <a:close/>
                  <a:moveTo>
                    <a:pt x="290619" y="1035853"/>
                  </a:moveTo>
                  <a:cubicBezTo>
                    <a:pt x="199581" y="1035853"/>
                    <a:pt x="123625" y="1100429"/>
                    <a:pt x="106058" y="1186274"/>
                  </a:cubicBezTo>
                  <a:lnTo>
                    <a:pt x="102231" y="1224241"/>
                  </a:lnTo>
                  <a:lnTo>
                    <a:pt x="102231" y="1224240"/>
                  </a:lnTo>
                  <a:lnTo>
                    <a:pt x="102231" y="1224241"/>
                  </a:lnTo>
                  <a:lnTo>
                    <a:pt x="102231" y="1224241"/>
                  </a:lnTo>
                  <a:lnTo>
                    <a:pt x="106058" y="1262207"/>
                  </a:lnTo>
                  <a:cubicBezTo>
                    <a:pt x="123625" y="1348052"/>
                    <a:pt x="199581" y="1412628"/>
                    <a:pt x="290619" y="1412628"/>
                  </a:cubicBezTo>
                  <a:lnTo>
                    <a:pt x="883958" y="1412629"/>
                  </a:lnTo>
                  <a:cubicBezTo>
                    <a:pt x="988002" y="1412629"/>
                    <a:pt x="1072346" y="1328285"/>
                    <a:pt x="1072346" y="1224241"/>
                  </a:cubicBezTo>
                  <a:lnTo>
                    <a:pt x="1072347" y="1224241"/>
                  </a:lnTo>
                  <a:cubicBezTo>
                    <a:pt x="1072347" y="1120197"/>
                    <a:pt x="988003" y="1035853"/>
                    <a:pt x="883959" y="1035853"/>
                  </a:cubicBezTo>
                  <a:close/>
                  <a:moveTo>
                    <a:pt x="290619" y="604608"/>
                  </a:moveTo>
                  <a:cubicBezTo>
                    <a:pt x="199581" y="604608"/>
                    <a:pt x="123625" y="669184"/>
                    <a:pt x="106058" y="755029"/>
                  </a:cubicBezTo>
                  <a:lnTo>
                    <a:pt x="102231" y="792996"/>
                  </a:lnTo>
                  <a:lnTo>
                    <a:pt x="102231" y="792995"/>
                  </a:lnTo>
                  <a:lnTo>
                    <a:pt x="102231" y="792996"/>
                  </a:lnTo>
                  <a:lnTo>
                    <a:pt x="102231" y="792996"/>
                  </a:lnTo>
                  <a:lnTo>
                    <a:pt x="106058" y="830962"/>
                  </a:lnTo>
                  <a:cubicBezTo>
                    <a:pt x="123625" y="916807"/>
                    <a:pt x="199581" y="981383"/>
                    <a:pt x="290619" y="981383"/>
                  </a:cubicBezTo>
                  <a:lnTo>
                    <a:pt x="883958" y="981384"/>
                  </a:lnTo>
                  <a:cubicBezTo>
                    <a:pt x="988002" y="981384"/>
                    <a:pt x="1072346" y="897040"/>
                    <a:pt x="1072346" y="792996"/>
                  </a:cubicBezTo>
                  <a:lnTo>
                    <a:pt x="1072347" y="792996"/>
                  </a:lnTo>
                  <a:cubicBezTo>
                    <a:pt x="1072347" y="688952"/>
                    <a:pt x="988003" y="604608"/>
                    <a:pt x="883959" y="604608"/>
                  </a:cubicBezTo>
                  <a:close/>
                  <a:moveTo>
                    <a:pt x="281393" y="173363"/>
                  </a:moveTo>
                  <a:cubicBezTo>
                    <a:pt x="190355" y="173363"/>
                    <a:pt x="114399" y="237939"/>
                    <a:pt x="96832" y="323784"/>
                  </a:cubicBezTo>
                  <a:lnTo>
                    <a:pt x="93005" y="361751"/>
                  </a:lnTo>
                  <a:lnTo>
                    <a:pt x="93005" y="361750"/>
                  </a:lnTo>
                  <a:lnTo>
                    <a:pt x="93005" y="361751"/>
                  </a:lnTo>
                  <a:lnTo>
                    <a:pt x="93005" y="361751"/>
                  </a:lnTo>
                  <a:lnTo>
                    <a:pt x="96832" y="399717"/>
                  </a:lnTo>
                  <a:cubicBezTo>
                    <a:pt x="114399" y="485562"/>
                    <a:pt x="190355" y="550138"/>
                    <a:pt x="281393" y="550138"/>
                  </a:cubicBezTo>
                  <a:lnTo>
                    <a:pt x="874732" y="550139"/>
                  </a:lnTo>
                  <a:cubicBezTo>
                    <a:pt x="978776" y="550139"/>
                    <a:pt x="1063120" y="465795"/>
                    <a:pt x="1063120" y="361751"/>
                  </a:cubicBezTo>
                  <a:lnTo>
                    <a:pt x="1063121" y="361751"/>
                  </a:lnTo>
                  <a:cubicBezTo>
                    <a:pt x="1063121" y="257707"/>
                    <a:pt x="978777" y="173363"/>
                    <a:pt x="874733" y="173363"/>
                  </a:cubicBezTo>
                  <a:close/>
                  <a:moveTo>
                    <a:pt x="0" y="0"/>
                  </a:moveTo>
                  <a:lnTo>
                    <a:pt x="1158318" y="0"/>
                  </a:lnTo>
                  <a:lnTo>
                    <a:pt x="1158318" y="4597892"/>
                  </a:lnTo>
                  <a:lnTo>
                    <a:pt x="0" y="45978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03512" y="3076"/>
            <a:ext cx="9878889" cy="617612"/>
          </a:xfrm>
        </p:spPr>
        <p:txBody>
          <a:bodyPr>
            <a:normAutofit fontScale="90000"/>
          </a:bodyPr>
          <a:lstStyle/>
          <a:p>
            <a:r>
              <a:rPr lang="en-US" dirty="0"/>
              <a:t>Infographics for PowerPoint – Battery </a:t>
            </a:r>
            <a:r>
              <a:rPr lang="en-US" dirty="0" smtClean="0"/>
              <a:t>(w/ levels)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54507039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57818" y="2150561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7818" y="3593546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7818" y="503653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rot="5400000">
            <a:off x="5232888" y="3378403"/>
            <a:ext cx="1134062" cy="3777919"/>
            <a:chOff x="2331720" y="2348880"/>
            <a:chExt cx="1635387" cy="3777919"/>
          </a:xfrm>
        </p:grpSpPr>
        <p:sp>
          <p:nvSpPr>
            <p:cNvPr id="27" name="Rectangle 26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5232888" y="492435"/>
            <a:ext cx="1134062" cy="3777919"/>
            <a:chOff x="2331720" y="2348880"/>
            <a:chExt cx="1635387" cy="3777919"/>
          </a:xfrm>
        </p:grpSpPr>
        <p:sp>
          <p:nvSpPr>
            <p:cNvPr id="30" name="Rectangle 29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5400000">
            <a:off x="5232888" y="1935419"/>
            <a:ext cx="1134062" cy="3777919"/>
            <a:chOff x="2331720" y="2348880"/>
            <a:chExt cx="1635387" cy="3777919"/>
          </a:xfrm>
        </p:grpSpPr>
        <p:sp>
          <p:nvSpPr>
            <p:cNvPr id="33" name="Rectangle 32"/>
            <p:cNvSpPr/>
            <p:nvPr/>
          </p:nvSpPr>
          <p:spPr>
            <a:xfrm>
              <a:off x="3184232" y="2636912"/>
              <a:ext cx="738379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331720" y="2348880"/>
              <a:ext cx="1635387" cy="3777919"/>
            </a:xfrm>
            <a:custGeom>
              <a:avLst/>
              <a:gdLst>
                <a:gd name="connsiteX0" fmla="*/ 116416 w 2421466"/>
                <a:gd name="connsiteY0" fmla="*/ 4450993 h 5593845"/>
                <a:gd name="connsiteX1" fmla="*/ 116416 w 2421466"/>
                <a:gd name="connsiteY1" fmla="*/ 5236512 h 5593845"/>
                <a:gd name="connsiteX2" fmla="*/ 2305048 w 2421466"/>
                <a:gd name="connsiteY2" fmla="*/ 5236512 h 5593845"/>
                <a:gd name="connsiteX3" fmla="*/ 2305048 w 2421466"/>
                <a:gd name="connsiteY3" fmla="*/ 4450993 h 5593845"/>
                <a:gd name="connsiteX4" fmla="*/ 116416 w 2421466"/>
                <a:gd name="connsiteY4" fmla="*/ 3499585 h 5593845"/>
                <a:gd name="connsiteX5" fmla="*/ 116416 w 2421466"/>
                <a:gd name="connsiteY5" fmla="*/ 4285104 h 5593845"/>
                <a:gd name="connsiteX6" fmla="*/ 2305048 w 2421466"/>
                <a:gd name="connsiteY6" fmla="*/ 4285104 h 5593845"/>
                <a:gd name="connsiteX7" fmla="*/ 2305048 w 2421466"/>
                <a:gd name="connsiteY7" fmla="*/ 3499585 h 5593845"/>
                <a:gd name="connsiteX8" fmla="*/ 116416 w 2421466"/>
                <a:gd name="connsiteY8" fmla="*/ 2548178 h 5593845"/>
                <a:gd name="connsiteX9" fmla="*/ 116416 w 2421466"/>
                <a:gd name="connsiteY9" fmla="*/ 3333697 h 5593845"/>
                <a:gd name="connsiteX10" fmla="*/ 2305048 w 2421466"/>
                <a:gd name="connsiteY10" fmla="*/ 3333697 h 5593845"/>
                <a:gd name="connsiteX11" fmla="*/ 2305048 w 2421466"/>
                <a:gd name="connsiteY11" fmla="*/ 2548178 h 5593845"/>
                <a:gd name="connsiteX12" fmla="*/ 116416 w 2421466"/>
                <a:gd name="connsiteY12" fmla="*/ 1596771 h 5593845"/>
                <a:gd name="connsiteX13" fmla="*/ 116416 w 2421466"/>
                <a:gd name="connsiteY13" fmla="*/ 2382290 h 5593845"/>
                <a:gd name="connsiteX14" fmla="*/ 2305048 w 2421466"/>
                <a:gd name="connsiteY14" fmla="*/ 2382290 h 5593845"/>
                <a:gd name="connsiteX15" fmla="*/ 2305048 w 2421466"/>
                <a:gd name="connsiteY15" fmla="*/ 1596771 h 5593845"/>
                <a:gd name="connsiteX16" fmla="*/ 116415 w 2421466"/>
                <a:gd name="connsiteY16" fmla="*/ 645364 h 5593845"/>
                <a:gd name="connsiteX17" fmla="*/ 116415 w 2421466"/>
                <a:gd name="connsiteY17" fmla="*/ 1430883 h 5593845"/>
                <a:gd name="connsiteX18" fmla="*/ 2305047 w 2421466"/>
                <a:gd name="connsiteY18" fmla="*/ 1430883 h 5593845"/>
                <a:gd name="connsiteX19" fmla="*/ 2305047 w 2421466"/>
                <a:gd name="connsiteY19" fmla="*/ 645364 h 5593845"/>
                <a:gd name="connsiteX20" fmla="*/ 912305 w 2421466"/>
                <a:gd name="connsiteY20" fmla="*/ 0 h 5593845"/>
                <a:gd name="connsiteX21" fmla="*/ 1509159 w 2421466"/>
                <a:gd name="connsiteY21" fmla="*/ 0 h 5593845"/>
                <a:gd name="connsiteX22" fmla="*/ 1642633 w 2421466"/>
                <a:gd name="connsiteY22" fmla="*/ 133474 h 5593845"/>
                <a:gd name="connsiteX23" fmla="*/ 1642633 w 2421466"/>
                <a:gd name="connsiteY23" fmla="*/ 288032 h 5593845"/>
                <a:gd name="connsiteX24" fmla="*/ 2254942 w 2421466"/>
                <a:gd name="connsiteY24" fmla="*/ 288032 h 5593845"/>
                <a:gd name="connsiteX25" fmla="*/ 2421466 w 2421466"/>
                <a:gd name="connsiteY25" fmla="*/ 454556 h 5593845"/>
                <a:gd name="connsiteX26" fmla="*/ 2421466 w 2421466"/>
                <a:gd name="connsiteY26" fmla="*/ 5427321 h 5593845"/>
                <a:gd name="connsiteX27" fmla="*/ 2254942 w 2421466"/>
                <a:gd name="connsiteY27" fmla="*/ 5593845 h 5593845"/>
                <a:gd name="connsiteX28" fmla="*/ 166524 w 2421466"/>
                <a:gd name="connsiteY28" fmla="*/ 5593845 h 5593845"/>
                <a:gd name="connsiteX29" fmla="*/ 0 w 2421466"/>
                <a:gd name="connsiteY29" fmla="*/ 5427321 h 5593845"/>
                <a:gd name="connsiteX30" fmla="*/ 0 w 2421466"/>
                <a:gd name="connsiteY30" fmla="*/ 454556 h 5593845"/>
                <a:gd name="connsiteX31" fmla="*/ 166524 w 2421466"/>
                <a:gd name="connsiteY31" fmla="*/ 288032 h 5593845"/>
                <a:gd name="connsiteX32" fmla="*/ 778831 w 2421466"/>
                <a:gd name="connsiteY32" fmla="*/ 288032 h 5593845"/>
                <a:gd name="connsiteX33" fmla="*/ 778831 w 2421466"/>
                <a:gd name="connsiteY33" fmla="*/ 133474 h 5593845"/>
                <a:gd name="connsiteX34" fmla="*/ 912305 w 2421466"/>
                <a:gd name="connsiteY34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21466" h="5593845">
                  <a:moveTo>
                    <a:pt x="116416" y="4450993"/>
                  </a:moveTo>
                  <a:lnTo>
                    <a:pt x="116416" y="5236512"/>
                  </a:lnTo>
                  <a:lnTo>
                    <a:pt x="2305048" y="5236512"/>
                  </a:lnTo>
                  <a:lnTo>
                    <a:pt x="2305048" y="4450993"/>
                  </a:lnTo>
                  <a:close/>
                  <a:moveTo>
                    <a:pt x="116416" y="3499585"/>
                  </a:moveTo>
                  <a:lnTo>
                    <a:pt x="116416" y="4285104"/>
                  </a:lnTo>
                  <a:lnTo>
                    <a:pt x="2305048" y="4285104"/>
                  </a:lnTo>
                  <a:lnTo>
                    <a:pt x="2305048" y="3499585"/>
                  </a:lnTo>
                  <a:close/>
                  <a:moveTo>
                    <a:pt x="116416" y="2548178"/>
                  </a:moveTo>
                  <a:lnTo>
                    <a:pt x="116416" y="3333697"/>
                  </a:lnTo>
                  <a:lnTo>
                    <a:pt x="2305048" y="3333697"/>
                  </a:lnTo>
                  <a:lnTo>
                    <a:pt x="2305048" y="2548178"/>
                  </a:lnTo>
                  <a:close/>
                  <a:moveTo>
                    <a:pt x="116416" y="1596771"/>
                  </a:moveTo>
                  <a:lnTo>
                    <a:pt x="116416" y="2382290"/>
                  </a:lnTo>
                  <a:lnTo>
                    <a:pt x="2305048" y="2382290"/>
                  </a:lnTo>
                  <a:lnTo>
                    <a:pt x="2305048" y="1596771"/>
                  </a:lnTo>
                  <a:close/>
                  <a:moveTo>
                    <a:pt x="116415" y="645364"/>
                  </a:moveTo>
                  <a:lnTo>
                    <a:pt x="116415" y="1430883"/>
                  </a:lnTo>
                  <a:lnTo>
                    <a:pt x="2305047" y="1430883"/>
                  </a:lnTo>
                  <a:lnTo>
                    <a:pt x="2305047" y="645364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0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Battery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55559499"/>
              </p:ext>
            </p:extLst>
          </p:nvPr>
        </p:nvGraphicFramePr>
        <p:xfrm>
          <a:off x="3791744" y="1526332"/>
          <a:ext cx="6152232" cy="461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77034" y="2150561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77034" y="3593546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034" y="5036530"/>
            <a:ext cx="1933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 rot="5400000">
            <a:off x="5232267" y="493262"/>
            <a:ext cx="1133856" cy="3776472"/>
            <a:chOff x="5273040" y="7101408"/>
            <a:chExt cx="1645920" cy="3776472"/>
          </a:xfrm>
        </p:grpSpPr>
        <p:sp>
          <p:nvSpPr>
            <p:cNvPr id="19" name="Rectangle 18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5400000">
            <a:off x="5232267" y="1936246"/>
            <a:ext cx="1133856" cy="3776472"/>
            <a:chOff x="5273040" y="7101408"/>
            <a:chExt cx="1645920" cy="3776472"/>
          </a:xfrm>
        </p:grpSpPr>
        <p:sp>
          <p:nvSpPr>
            <p:cNvPr id="22" name="Rectangle 21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5232267" y="3379230"/>
            <a:ext cx="1133856" cy="3776472"/>
            <a:chOff x="5273040" y="7101408"/>
            <a:chExt cx="1645920" cy="3776472"/>
          </a:xfrm>
        </p:grpSpPr>
        <p:sp>
          <p:nvSpPr>
            <p:cNvPr id="25" name="Rectangle 24"/>
            <p:cNvSpPr/>
            <p:nvPr/>
          </p:nvSpPr>
          <p:spPr>
            <a:xfrm>
              <a:off x="6096000" y="7355023"/>
              <a:ext cx="764467" cy="3418793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273040" y="7101408"/>
              <a:ext cx="1645920" cy="3776472"/>
            </a:xfrm>
            <a:custGeom>
              <a:avLst/>
              <a:gdLst>
                <a:gd name="connsiteX0" fmla="*/ 116416 w 2421466"/>
                <a:gd name="connsiteY0" fmla="*/ 645365 h 5593845"/>
                <a:gd name="connsiteX1" fmla="*/ 116416 w 2421466"/>
                <a:gd name="connsiteY1" fmla="*/ 5236513 h 5593845"/>
                <a:gd name="connsiteX2" fmla="*/ 2305048 w 2421466"/>
                <a:gd name="connsiteY2" fmla="*/ 5236513 h 5593845"/>
                <a:gd name="connsiteX3" fmla="*/ 2305048 w 2421466"/>
                <a:gd name="connsiteY3" fmla="*/ 645365 h 5593845"/>
                <a:gd name="connsiteX4" fmla="*/ 912305 w 2421466"/>
                <a:gd name="connsiteY4" fmla="*/ 0 h 5593845"/>
                <a:gd name="connsiteX5" fmla="*/ 1509159 w 2421466"/>
                <a:gd name="connsiteY5" fmla="*/ 0 h 5593845"/>
                <a:gd name="connsiteX6" fmla="*/ 1642633 w 2421466"/>
                <a:gd name="connsiteY6" fmla="*/ 133474 h 5593845"/>
                <a:gd name="connsiteX7" fmla="*/ 1642633 w 2421466"/>
                <a:gd name="connsiteY7" fmla="*/ 288032 h 5593845"/>
                <a:gd name="connsiteX8" fmla="*/ 2254942 w 2421466"/>
                <a:gd name="connsiteY8" fmla="*/ 288032 h 5593845"/>
                <a:gd name="connsiteX9" fmla="*/ 2421466 w 2421466"/>
                <a:gd name="connsiteY9" fmla="*/ 454556 h 5593845"/>
                <a:gd name="connsiteX10" fmla="*/ 2421466 w 2421466"/>
                <a:gd name="connsiteY10" fmla="*/ 5427321 h 5593845"/>
                <a:gd name="connsiteX11" fmla="*/ 2254942 w 2421466"/>
                <a:gd name="connsiteY11" fmla="*/ 5593845 h 5593845"/>
                <a:gd name="connsiteX12" fmla="*/ 166524 w 2421466"/>
                <a:gd name="connsiteY12" fmla="*/ 5593845 h 5593845"/>
                <a:gd name="connsiteX13" fmla="*/ 0 w 2421466"/>
                <a:gd name="connsiteY13" fmla="*/ 5427321 h 5593845"/>
                <a:gd name="connsiteX14" fmla="*/ 0 w 2421466"/>
                <a:gd name="connsiteY14" fmla="*/ 454556 h 5593845"/>
                <a:gd name="connsiteX15" fmla="*/ 166524 w 2421466"/>
                <a:gd name="connsiteY15" fmla="*/ 288032 h 5593845"/>
                <a:gd name="connsiteX16" fmla="*/ 778831 w 2421466"/>
                <a:gd name="connsiteY16" fmla="*/ 288032 h 5593845"/>
                <a:gd name="connsiteX17" fmla="*/ 778831 w 2421466"/>
                <a:gd name="connsiteY17" fmla="*/ 133474 h 5593845"/>
                <a:gd name="connsiteX18" fmla="*/ 912305 w 2421466"/>
                <a:gd name="connsiteY18" fmla="*/ 0 h 559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21466" h="5593845">
                  <a:moveTo>
                    <a:pt x="116416" y="645365"/>
                  </a:moveTo>
                  <a:lnTo>
                    <a:pt x="116416" y="5236513"/>
                  </a:lnTo>
                  <a:lnTo>
                    <a:pt x="2305048" y="5236513"/>
                  </a:lnTo>
                  <a:lnTo>
                    <a:pt x="2305048" y="645365"/>
                  </a:lnTo>
                  <a:close/>
                  <a:moveTo>
                    <a:pt x="912305" y="0"/>
                  </a:moveTo>
                  <a:lnTo>
                    <a:pt x="1509159" y="0"/>
                  </a:lnTo>
                  <a:cubicBezTo>
                    <a:pt x="1582875" y="0"/>
                    <a:pt x="1642633" y="59758"/>
                    <a:pt x="1642633" y="133474"/>
                  </a:cubicBezTo>
                  <a:lnTo>
                    <a:pt x="1642633" y="288032"/>
                  </a:lnTo>
                  <a:lnTo>
                    <a:pt x="2254942" y="288032"/>
                  </a:lnTo>
                  <a:cubicBezTo>
                    <a:pt x="2346911" y="288032"/>
                    <a:pt x="2421466" y="362587"/>
                    <a:pt x="2421466" y="454556"/>
                  </a:cubicBezTo>
                  <a:lnTo>
                    <a:pt x="2421466" y="5427321"/>
                  </a:lnTo>
                  <a:cubicBezTo>
                    <a:pt x="2421466" y="5519290"/>
                    <a:pt x="2346911" y="5593845"/>
                    <a:pt x="2254942" y="5593845"/>
                  </a:cubicBezTo>
                  <a:lnTo>
                    <a:pt x="166524" y="5593845"/>
                  </a:lnTo>
                  <a:cubicBezTo>
                    <a:pt x="74555" y="5593845"/>
                    <a:pt x="0" y="5519290"/>
                    <a:pt x="0" y="5427321"/>
                  </a:cubicBezTo>
                  <a:lnTo>
                    <a:pt x="0" y="454556"/>
                  </a:lnTo>
                  <a:cubicBezTo>
                    <a:pt x="0" y="362587"/>
                    <a:pt x="74555" y="288032"/>
                    <a:pt x="166524" y="288032"/>
                  </a:cubicBezTo>
                  <a:lnTo>
                    <a:pt x="778831" y="288032"/>
                  </a:lnTo>
                  <a:lnTo>
                    <a:pt x="778831" y="133474"/>
                  </a:lnTo>
                  <a:cubicBezTo>
                    <a:pt x="778831" y="59758"/>
                    <a:pt x="838589" y="0"/>
                    <a:pt x="91230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0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823"/>
            <a:ext cx="10668000" cy="1665139"/>
          </a:xfrm>
        </p:spPr>
        <p:txBody>
          <a:bodyPr>
            <a:normAutofit/>
          </a:bodyPr>
          <a:lstStyle/>
          <a:p>
            <a:r>
              <a:rPr lang="en-US" dirty="0"/>
              <a:t>Infographics - </a:t>
            </a:r>
            <a:r>
              <a:rPr lang="en-US" dirty="0" smtClean="0"/>
              <a:t>Pie Charts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charts for PowerPoint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24000" y="181024"/>
            <a:ext cx="10668000" cy="1368574"/>
          </a:xfrm>
        </p:spPr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6237312"/>
            <a:ext cx="2195088" cy="369332"/>
          </a:xfrm>
          <a:prstGeom prst="rect">
            <a:avLst/>
          </a:prstGeom>
          <a:solidFill>
            <a:srgbClr val="EDEDED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12834"/>
                </a:solidFill>
              </a:rPr>
              <a:t>Charts &amp; Infographics</a:t>
            </a:r>
            <a:endParaRPr lang="en-US" dirty="0">
              <a:solidFill>
                <a:srgbClr val="2128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Camera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48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95750" y="2019300"/>
            <a:ext cx="4000500" cy="2971800"/>
            <a:chOff x="3873500" y="2019300"/>
            <a:chExt cx="4000500" cy="2971800"/>
          </a:xfrm>
        </p:grpSpPr>
        <p:sp>
          <p:nvSpPr>
            <p:cNvPr id="13" name="Freeform 12"/>
            <p:cNvSpPr/>
            <p:nvPr/>
          </p:nvSpPr>
          <p:spPr>
            <a:xfrm>
              <a:off x="3873500" y="2184400"/>
              <a:ext cx="4000500" cy="635000"/>
            </a:xfrm>
            <a:custGeom>
              <a:avLst/>
              <a:gdLst>
                <a:gd name="connsiteX0" fmla="*/ 353504 w 4000500"/>
                <a:gd name="connsiteY0" fmla="*/ 0 h 635000"/>
                <a:gd name="connsiteX1" fmla="*/ 3646996 w 4000500"/>
                <a:gd name="connsiteY1" fmla="*/ 0 h 635000"/>
                <a:gd name="connsiteX2" fmla="*/ 4000500 w 4000500"/>
                <a:gd name="connsiteY2" fmla="*/ 353504 h 635000"/>
                <a:gd name="connsiteX3" fmla="*/ 4000500 w 4000500"/>
                <a:gd name="connsiteY3" fmla="*/ 635000 h 635000"/>
                <a:gd name="connsiteX4" fmla="*/ 0 w 4000500"/>
                <a:gd name="connsiteY4" fmla="*/ 635000 h 635000"/>
                <a:gd name="connsiteX5" fmla="*/ 0 w 4000500"/>
                <a:gd name="connsiteY5" fmla="*/ 353504 h 635000"/>
                <a:gd name="connsiteX6" fmla="*/ 353504 w 4000500"/>
                <a:gd name="connsiteY6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0" h="635000">
                  <a:moveTo>
                    <a:pt x="353504" y="0"/>
                  </a:moveTo>
                  <a:lnTo>
                    <a:pt x="3646996" y="0"/>
                  </a:lnTo>
                  <a:cubicBezTo>
                    <a:pt x="3842231" y="0"/>
                    <a:pt x="4000500" y="158269"/>
                    <a:pt x="4000500" y="353504"/>
                  </a:cubicBezTo>
                  <a:lnTo>
                    <a:pt x="4000500" y="635000"/>
                  </a:lnTo>
                  <a:lnTo>
                    <a:pt x="0" y="635000"/>
                  </a:lnTo>
                  <a:lnTo>
                    <a:pt x="0" y="353504"/>
                  </a:lnTo>
                  <a:cubicBezTo>
                    <a:pt x="0" y="158269"/>
                    <a:pt x="158269" y="0"/>
                    <a:pt x="353504" y="0"/>
                  </a:cubicBezTo>
                  <a:close/>
                </a:path>
              </a:pathLst>
            </a:custGeom>
            <a:solidFill>
              <a:srgbClr val="E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873500" y="2819400"/>
              <a:ext cx="4000500" cy="2171700"/>
            </a:xfrm>
            <a:custGeom>
              <a:avLst/>
              <a:gdLst>
                <a:gd name="connsiteX0" fmla="*/ 0 w 4000500"/>
                <a:gd name="connsiteY0" fmla="*/ 0 h 2171700"/>
                <a:gd name="connsiteX1" fmla="*/ 4000500 w 4000500"/>
                <a:gd name="connsiteY1" fmla="*/ 0 h 2171700"/>
                <a:gd name="connsiteX2" fmla="*/ 4000500 w 4000500"/>
                <a:gd name="connsiteY2" fmla="*/ 1818196 h 2171700"/>
                <a:gd name="connsiteX3" fmla="*/ 3646996 w 4000500"/>
                <a:gd name="connsiteY3" fmla="*/ 2171700 h 2171700"/>
                <a:gd name="connsiteX4" fmla="*/ 353504 w 4000500"/>
                <a:gd name="connsiteY4" fmla="*/ 2171700 h 2171700"/>
                <a:gd name="connsiteX5" fmla="*/ 0 w 4000500"/>
                <a:gd name="connsiteY5" fmla="*/ 1818196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0" h="2171700">
                  <a:moveTo>
                    <a:pt x="0" y="0"/>
                  </a:moveTo>
                  <a:lnTo>
                    <a:pt x="4000500" y="0"/>
                  </a:lnTo>
                  <a:lnTo>
                    <a:pt x="4000500" y="1818196"/>
                  </a:lnTo>
                  <a:cubicBezTo>
                    <a:pt x="4000500" y="2013431"/>
                    <a:pt x="3842231" y="2171700"/>
                    <a:pt x="3646996" y="2171700"/>
                  </a:cubicBezTo>
                  <a:lnTo>
                    <a:pt x="353504" y="2171700"/>
                  </a:lnTo>
                  <a:cubicBezTo>
                    <a:pt x="158269" y="2171700"/>
                    <a:pt x="0" y="2013431"/>
                    <a:pt x="0" y="1818196"/>
                  </a:cubicBez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708525" y="2559844"/>
              <a:ext cx="2330450" cy="2330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292600" y="2019300"/>
              <a:ext cx="673100" cy="165100"/>
            </a:xfrm>
            <a:custGeom>
              <a:avLst/>
              <a:gdLst>
                <a:gd name="connsiteX0" fmla="*/ 64875 w 673100"/>
                <a:gd name="connsiteY0" fmla="*/ 0 h 165100"/>
                <a:gd name="connsiteX1" fmla="*/ 608225 w 673100"/>
                <a:gd name="connsiteY1" fmla="*/ 0 h 165100"/>
                <a:gd name="connsiteX2" fmla="*/ 673100 w 673100"/>
                <a:gd name="connsiteY2" fmla="*/ 64875 h 165100"/>
                <a:gd name="connsiteX3" fmla="*/ 673100 w 673100"/>
                <a:gd name="connsiteY3" fmla="*/ 165100 h 165100"/>
                <a:gd name="connsiteX4" fmla="*/ 0 w 673100"/>
                <a:gd name="connsiteY4" fmla="*/ 165100 h 165100"/>
                <a:gd name="connsiteX5" fmla="*/ 0 w 673100"/>
                <a:gd name="connsiteY5" fmla="*/ 64875 h 165100"/>
                <a:gd name="connsiteX6" fmla="*/ 64875 w 673100"/>
                <a:gd name="connsiteY6" fmla="*/ 0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100" h="165100">
                  <a:moveTo>
                    <a:pt x="64875" y="0"/>
                  </a:moveTo>
                  <a:lnTo>
                    <a:pt x="608225" y="0"/>
                  </a:lnTo>
                  <a:cubicBezTo>
                    <a:pt x="644054" y="0"/>
                    <a:pt x="673100" y="29046"/>
                    <a:pt x="673100" y="64875"/>
                  </a:cubicBezTo>
                  <a:lnTo>
                    <a:pt x="673100" y="165100"/>
                  </a:lnTo>
                  <a:lnTo>
                    <a:pt x="0" y="165100"/>
                  </a:lnTo>
                  <a:lnTo>
                    <a:pt x="0" y="64875"/>
                  </a:lnTo>
                  <a:cubicBezTo>
                    <a:pt x="0" y="29046"/>
                    <a:pt x="29046" y="0"/>
                    <a:pt x="64875" y="0"/>
                  </a:cubicBezTo>
                  <a:close/>
                </a:path>
              </a:pathLst>
            </a:cu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292600" y="2357437"/>
              <a:ext cx="622300" cy="292100"/>
            </a:xfrm>
            <a:prstGeom prst="roundRect">
              <a:avLst>
                <a:gd name="adj" fmla="val 28732"/>
              </a:avLst>
            </a:pr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921500" y="2357437"/>
              <a:ext cx="622300" cy="292100"/>
            </a:xfrm>
            <a:prstGeom prst="roundRect">
              <a:avLst>
                <a:gd name="adj" fmla="val 28732"/>
              </a:avLst>
            </a:prstGeom>
            <a:solidFill>
              <a:srgbClr val="3D3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Chart 18"/>
            <p:cNvGraphicFramePr/>
            <p:nvPr>
              <p:extLst>
                <p:ext uri="{D42A27DB-BD31-4B8C-83A1-F6EECF244321}">
                  <p14:modId xmlns:p14="http://schemas.microsoft.com/office/powerpoint/2010/main" val="1183860624"/>
                </p:ext>
              </p:extLst>
            </p:nvPr>
          </p:nvGraphicFramePr>
          <p:xfrm>
            <a:off x="4120753" y="2515658"/>
            <a:ext cx="3505993" cy="24188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08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Infographics for PowerPoint – Magnifying </a:t>
            </a:r>
            <a:r>
              <a:rPr lang="en-US" dirty="0" smtClean="0"/>
              <a:t>Glass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82258796"/>
              </p:ext>
            </p:extLst>
          </p:nvPr>
        </p:nvGraphicFramePr>
        <p:xfrm>
          <a:off x="4196415" y="1784864"/>
          <a:ext cx="4663791" cy="3217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38719" y="1826801"/>
            <a:ext cx="4456455" cy="3728587"/>
            <a:chOff x="3638719" y="1826801"/>
            <a:chExt cx="4456455" cy="3728587"/>
          </a:xfrm>
        </p:grpSpPr>
        <p:grpSp>
          <p:nvGrpSpPr>
            <p:cNvPr id="11" name="Group 10"/>
            <p:cNvGrpSpPr/>
            <p:nvPr/>
          </p:nvGrpSpPr>
          <p:grpSpPr>
            <a:xfrm rot="2700000">
              <a:off x="4366586" y="4189346"/>
              <a:ext cx="638175" cy="2093910"/>
              <a:chOff x="1225452" y="3588212"/>
              <a:chExt cx="638175" cy="209391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1225452" y="3588212"/>
                <a:ext cx="638175" cy="2093910"/>
              </a:xfrm>
              <a:custGeom>
                <a:avLst/>
                <a:gdLst>
                  <a:gd name="connsiteX0" fmla="*/ 161926 w 638175"/>
                  <a:gd name="connsiteY0" fmla="*/ 0 h 2093910"/>
                  <a:gd name="connsiteX1" fmla="*/ 319090 w 638175"/>
                  <a:gd name="connsiteY1" fmla="*/ 7936 h 2093910"/>
                  <a:gd name="connsiteX2" fmla="*/ 476251 w 638175"/>
                  <a:gd name="connsiteY2" fmla="*/ 0 h 2093910"/>
                  <a:gd name="connsiteX3" fmla="*/ 476251 w 638175"/>
                  <a:gd name="connsiteY3" fmla="*/ 703260 h 2093910"/>
                  <a:gd name="connsiteX4" fmla="*/ 636095 w 638175"/>
                  <a:gd name="connsiteY4" fmla="*/ 703260 h 2093910"/>
                  <a:gd name="connsiteX5" fmla="*/ 638175 w 638175"/>
                  <a:gd name="connsiteY5" fmla="*/ 723897 h 2093910"/>
                  <a:gd name="connsiteX6" fmla="*/ 638175 w 638175"/>
                  <a:gd name="connsiteY6" fmla="*/ 1892298 h 2093910"/>
                  <a:gd name="connsiteX7" fmla="*/ 436563 w 638175"/>
                  <a:gd name="connsiteY7" fmla="*/ 2093910 h 2093910"/>
                  <a:gd name="connsiteX8" fmla="*/ 201612 w 638175"/>
                  <a:gd name="connsiteY8" fmla="*/ 2093910 h 2093910"/>
                  <a:gd name="connsiteX9" fmla="*/ 0 w 638175"/>
                  <a:gd name="connsiteY9" fmla="*/ 1892298 h 2093910"/>
                  <a:gd name="connsiteX10" fmla="*/ 0 w 638175"/>
                  <a:gd name="connsiteY10" fmla="*/ 723897 h 2093910"/>
                  <a:gd name="connsiteX11" fmla="*/ 2081 w 638175"/>
                  <a:gd name="connsiteY11" fmla="*/ 703260 h 2093910"/>
                  <a:gd name="connsiteX12" fmla="*/ 161926 w 638175"/>
                  <a:gd name="connsiteY12" fmla="*/ 703260 h 2093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8175" h="2093910">
                    <a:moveTo>
                      <a:pt x="161926" y="0"/>
                    </a:moveTo>
                    <a:lnTo>
                      <a:pt x="319090" y="7936"/>
                    </a:lnTo>
                    <a:lnTo>
                      <a:pt x="476251" y="0"/>
                    </a:lnTo>
                    <a:lnTo>
                      <a:pt x="476251" y="703260"/>
                    </a:lnTo>
                    <a:lnTo>
                      <a:pt x="636095" y="703260"/>
                    </a:lnTo>
                    <a:lnTo>
                      <a:pt x="638175" y="723897"/>
                    </a:lnTo>
                    <a:lnTo>
                      <a:pt x="638175" y="1892298"/>
                    </a:lnTo>
                    <a:cubicBezTo>
                      <a:pt x="638175" y="2003645"/>
                      <a:pt x="547910" y="2093910"/>
                      <a:pt x="436563" y="2093910"/>
                    </a:cubicBezTo>
                    <a:lnTo>
                      <a:pt x="201612" y="2093910"/>
                    </a:lnTo>
                    <a:cubicBezTo>
                      <a:pt x="90265" y="2093910"/>
                      <a:pt x="0" y="2003645"/>
                      <a:pt x="0" y="1892298"/>
                    </a:cubicBezTo>
                    <a:lnTo>
                      <a:pt x="0" y="723897"/>
                    </a:lnTo>
                    <a:lnTo>
                      <a:pt x="2081" y="703260"/>
                    </a:lnTo>
                    <a:lnTo>
                      <a:pt x="161926" y="703260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544539" y="3588212"/>
                <a:ext cx="319088" cy="2093910"/>
              </a:xfrm>
              <a:custGeom>
                <a:avLst/>
                <a:gdLst>
                  <a:gd name="connsiteX0" fmla="*/ 157164 w 319088"/>
                  <a:gd name="connsiteY0" fmla="*/ 0 h 2093910"/>
                  <a:gd name="connsiteX1" fmla="*/ 157164 w 319088"/>
                  <a:gd name="connsiteY1" fmla="*/ 703260 h 2093910"/>
                  <a:gd name="connsiteX2" fmla="*/ 317008 w 319088"/>
                  <a:gd name="connsiteY2" fmla="*/ 703260 h 2093910"/>
                  <a:gd name="connsiteX3" fmla="*/ 319088 w 319088"/>
                  <a:gd name="connsiteY3" fmla="*/ 723897 h 2093910"/>
                  <a:gd name="connsiteX4" fmla="*/ 319088 w 319088"/>
                  <a:gd name="connsiteY4" fmla="*/ 1892298 h 2093910"/>
                  <a:gd name="connsiteX5" fmla="*/ 117476 w 319088"/>
                  <a:gd name="connsiteY5" fmla="*/ 2093910 h 2093910"/>
                  <a:gd name="connsiteX6" fmla="*/ 0 w 319088"/>
                  <a:gd name="connsiteY6" fmla="*/ 2093910 h 2093910"/>
                  <a:gd name="connsiteX7" fmla="*/ 0 w 319088"/>
                  <a:gd name="connsiteY7" fmla="*/ 7936 h 2093910"/>
                  <a:gd name="connsiteX8" fmla="*/ 3 w 319088"/>
                  <a:gd name="connsiteY8" fmla="*/ 7936 h 2093910"/>
                  <a:gd name="connsiteX9" fmla="*/ 157164 w 319088"/>
                  <a:gd name="connsiteY9" fmla="*/ 0 h 2093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9088" h="2093910">
                    <a:moveTo>
                      <a:pt x="157164" y="0"/>
                    </a:moveTo>
                    <a:lnTo>
                      <a:pt x="157164" y="703260"/>
                    </a:lnTo>
                    <a:lnTo>
                      <a:pt x="317008" y="703260"/>
                    </a:lnTo>
                    <a:lnTo>
                      <a:pt x="319088" y="723897"/>
                    </a:lnTo>
                    <a:lnTo>
                      <a:pt x="319088" y="1892298"/>
                    </a:lnTo>
                    <a:cubicBezTo>
                      <a:pt x="319088" y="2003645"/>
                      <a:pt x="228823" y="2093910"/>
                      <a:pt x="117476" y="2093910"/>
                    </a:cubicBezTo>
                    <a:lnTo>
                      <a:pt x="0" y="2093910"/>
                    </a:lnTo>
                    <a:lnTo>
                      <a:pt x="0" y="7936"/>
                    </a:lnTo>
                    <a:lnTo>
                      <a:pt x="3" y="7936"/>
                    </a:lnTo>
                    <a:lnTo>
                      <a:pt x="15716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 rot="5400000">
              <a:off x="4961449" y="1826801"/>
              <a:ext cx="3133725" cy="3133725"/>
            </a:xfrm>
            <a:prstGeom prst="ellipse">
              <a:avLst/>
            </a:prstGeom>
            <a:noFill/>
            <a:ln w="76200">
              <a:solidFill>
                <a:srgbClr val="2E2E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3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 // Doughnuts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52659328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4280298632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34090157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Chronometer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50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6871" y="1641917"/>
            <a:ext cx="3938258" cy="4307301"/>
            <a:chOff x="4126870" y="1641917"/>
            <a:chExt cx="3938258" cy="4307301"/>
          </a:xfrm>
        </p:grpSpPr>
        <p:grpSp>
          <p:nvGrpSpPr>
            <p:cNvPr id="10" name="Group 9"/>
            <p:cNvGrpSpPr/>
            <p:nvPr/>
          </p:nvGrpSpPr>
          <p:grpSpPr>
            <a:xfrm>
              <a:off x="4531631" y="1641917"/>
              <a:ext cx="3128738" cy="4307301"/>
              <a:chOff x="5148262" y="2921898"/>
              <a:chExt cx="1700212" cy="23406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48262" y="3562350"/>
                <a:ext cx="1700212" cy="1700212"/>
              </a:xfrm>
              <a:prstGeom prst="ellipse">
                <a:avLst/>
              </a:prstGeom>
              <a:solidFill>
                <a:srgbClr val="2E2E2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14949" y="3729037"/>
                <a:ext cx="1366838" cy="1366838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5576490" y="2921898"/>
                <a:ext cx="843756" cy="707127"/>
                <a:chOff x="5557440" y="2921898"/>
                <a:chExt cx="843756" cy="7071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5741986" y="3152776"/>
                  <a:ext cx="474664" cy="476249"/>
                </a:xfrm>
                <a:custGeom>
                  <a:avLst/>
                  <a:gdLst>
                    <a:gd name="connsiteX0" fmla="*/ 0 w 474664"/>
                    <a:gd name="connsiteY0" fmla="*/ 0 h 476249"/>
                    <a:gd name="connsiteX1" fmla="*/ 474664 w 474664"/>
                    <a:gd name="connsiteY1" fmla="*/ 0 h 476249"/>
                    <a:gd name="connsiteX2" fmla="*/ 474664 w 474664"/>
                    <a:gd name="connsiteY2" fmla="*/ 328612 h 476249"/>
                    <a:gd name="connsiteX3" fmla="*/ 323057 w 474664"/>
                    <a:gd name="connsiteY3" fmla="*/ 328612 h 476249"/>
                    <a:gd name="connsiteX4" fmla="*/ 323057 w 474664"/>
                    <a:gd name="connsiteY4" fmla="*/ 476249 h 476249"/>
                    <a:gd name="connsiteX5" fmla="*/ 151607 w 474664"/>
                    <a:gd name="connsiteY5" fmla="*/ 476249 h 476249"/>
                    <a:gd name="connsiteX6" fmla="*/ 151607 w 474664"/>
                    <a:gd name="connsiteY6" fmla="*/ 328612 h 476249"/>
                    <a:gd name="connsiteX7" fmla="*/ 0 w 474664"/>
                    <a:gd name="connsiteY7" fmla="*/ 328612 h 476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4664" h="476249">
                      <a:moveTo>
                        <a:pt x="0" y="0"/>
                      </a:moveTo>
                      <a:lnTo>
                        <a:pt x="474664" y="0"/>
                      </a:lnTo>
                      <a:lnTo>
                        <a:pt x="474664" y="328612"/>
                      </a:lnTo>
                      <a:lnTo>
                        <a:pt x="323057" y="328612"/>
                      </a:lnTo>
                      <a:lnTo>
                        <a:pt x="323057" y="476249"/>
                      </a:lnTo>
                      <a:lnTo>
                        <a:pt x="151607" y="476249"/>
                      </a:lnTo>
                      <a:lnTo>
                        <a:pt x="151607" y="328612"/>
                      </a:lnTo>
                      <a:lnTo>
                        <a:pt x="0" y="328612"/>
                      </a:lnTo>
                      <a:close/>
                    </a:path>
                  </a:pathLst>
                </a:custGeom>
                <a:solidFill>
                  <a:srgbClr val="2E2E2E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557440" y="2921898"/>
                  <a:ext cx="843756" cy="384176"/>
                </a:xfrm>
                <a:prstGeom prst="ellipse">
                  <a:avLst/>
                </a:prstGeom>
                <a:noFill/>
                <a:ln w="171450">
                  <a:solidFill>
                    <a:srgbClr val="2E2E2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 rot="2700000">
                <a:off x="6572680" y="3607403"/>
                <a:ext cx="203512" cy="339256"/>
              </a:xfrm>
              <a:prstGeom prst="roundRect">
                <a:avLst/>
              </a:prstGeom>
              <a:solidFill>
                <a:srgbClr val="2E2E2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259594557"/>
                </p:ext>
              </p:extLst>
            </p:nvPr>
          </p:nvGraphicFramePr>
          <p:xfrm>
            <a:off x="4126870" y="3026326"/>
            <a:ext cx="3938258" cy="27170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91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Chronometer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087809566"/>
              </p:ext>
            </p:extLst>
          </p:nvPr>
        </p:nvGraphicFramePr>
        <p:xfrm>
          <a:off x="2963652" y="1484299"/>
          <a:ext cx="6264696" cy="5143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66712" y="3124789"/>
            <a:ext cx="2058577" cy="186204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7E8A8B"/>
                </a:solidFill>
              </a:rPr>
              <a:t>25’</a:t>
            </a:r>
            <a:endParaRPr lang="en-US" sz="11500" b="1" dirty="0">
              <a:solidFill>
                <a:srgbClr val="7E8A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Data-driven Pie Chart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</a:t>
            </a:r>
            <a:r>
              <a:rPr lang="en-US" dirty="0" smtClean="0"/>
              <a:t>– Pentagon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29042173"/>
              </p:ext>
            </p:extLst>
          </p:nvPr>
        </p:nvGraphicFramePr>
        <p:xfrm>
          <a:off x="1666200" y="1314501"/>
          <a:ext cx="8859601" cy="513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74937" y="1352097"/>
            <a:ext cx="6042127" cy="5042941"/>
            <a:chOff x="3648076" y="1385889"/>
            <a:chExt cx="4895849" cy="4086223"/>
          </a:xfrm>
        </p:grpSpPr>
        <p:sp>
          <p:nvSpPr>
            <p:cNvPr id="8" name="Freeform 7"/>
            <p:cNvSpPr/>
            <p:nvPr/>
          </p:nvSpPr>
          <p:spPr>
            <a:xfrm>
              <a:off x="3648076" y="1385889"/>
              <a:ext cx="4895849" cy="4086223"/>
            </a:xfrm>
            <a:custGeom>
              <a:avLst/>
              <a:gdLst>
                <a:gd name="connsiteX0" fmla="*/ 1128329 w 4895849"/>
                <a:gd name="connsiteY0" fmla="*/ 0 h 4086223"/>
                <a:gd name="connsiteX1" fmla="*/ 3767520 w 4895849"/>
                <a:gd name="connsiteY1" fmla="*/ 0 h 4086223"/>
                <a:gd name="connsiteX2" fmla="*/ 4895849 w 4895849"/>
                <a:gd name="connsiteY2" fmla="*/ 2043112 h 4086223"/>
                <a:gd name="connsiteX3" fmla="*/ 3767520 w 4895849"/>
                <a:gd name="connsiteY3" fmla="*/ 4086223 h 4086223"/>
                <a:gd name="connsiteX4" fmla="*/ 1128329 w 4895849"/>
                <a:gd name="connsiteY4" fmla="*/ 4086223 h 4086223"/>
                <a:gd name="connsiteX5" fmla="*/ 0 w 4895849"/>
                <a:gd name="connsiteY5" fmla="*/ 2043112 h 4086223"/>
                <a:gd name="connsiteX6" fmla="*/ 1128329 w 4895849"/>
                <a:gd name="connsiteY6" fmla="*/ 0 h 4086223"/>
                <a:gd name="connsiteX7" fmla="*/ 1396972 w 4895849"/>
                <a:gd name="connsiteY7" fmla="*/ 415935 h 4086223"/>
                <a:gd name="connsiteX8" fmla="*/ 498347 w 4895849"/>
                <a:gd name="connsiteY8" fmla="*/ 2043112 h 4086223"/>
                <a:gd name="connsiteX9" fmla="*/ 1396972 w 4895849"/>
                <a:gd name="connsiteY9" fmla="*/ 3670288 h 4086223"/>
                <a:gd name="connsiteX10" fmla="*/ 3498878 w 4895849"/>
                <a:gd name="connsiteY10" fmla="*/ 3670288 h 4086223"/>
                <a:gd name="connsiteX11" fmla="*/ 4397503 w 4895849"/>
                <a:gd name="connsiteY11" fmla="*/ 2043112 h 4086223"/>
                <a:gd name="connsiteX12" fmla="*/ 3498878 w 4895849"/>
                <a:gd name="connsiteY12" fmla="*/ 415935 h 4086223"/>
                <a:gd name="connsiteX13" fmla="*/ 1396972 w 4895849"/>
                <a:gd name="connsiteY13" fmla="*/ 415935 h 408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95849" h="4086223">
                  <a:moveTo>
                    <a:pt x="1128329" y="0"/>
                  </a:moveTo>
                  <a:lnTo>
                    <a:pt x="3767520" y="0"/>
                  </a:lnTo>
                  <a:lnTo>
                    <a:pt x="4895849" y="2043112"/>
                  </a:lnTo>
                  <a:lnTo>
                    <a:pt x="3767520" y="4086223"/>
                  </a:lnTo>
                  <a:lnTo>
                    <a:pt x="1128329" y="4086223"/>
                  </a:lnTo>
                  <a:lnTo>
                    <a:pt x="0" y="2043112"/>
                  </a:lnTo>
                  <a:lnTo>
                    <a:pt x="1128329" y="0"/>
                  </a:lnTo>
                  <a:close/>
                  <a:moveTo>
                    <a:pt x="1396972" y="415935"/>
                  </a:moveTo>
                  <a:lnTo>
                    <a:pt x="498347" y="2043112"/>
                  </a:lnTo>
                  <a:lnTo>
                    <a:pt x="1396972" y="3670288"/>
                  </a:lnTo>
                  <a:lnTo>
                    <a:pt x="3498878" y="3670288"/>
                  </a:lnTo>
                  <a:lnTo>
                    <a:pt x="4397503" y="2043112"/>
                  </a:lnTo>
                  <a:lnTo>
                    <a:pt x="3498878" y="415935"/>
                  </a:lnTo>
                  <a:lnTo>
                    <a:pt x="1396972" y="4159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679333" y="2246608"/>
              <a:ext cx="2833334" cy="2364785"/>
            </a:xfrm>
            <a:custGeom>
              <a:avLst/>
              <a:gdLst>
                <a:gd name="connsiteX0" fmla="*/ 1128329 w 4895849"/>
                <a:gd name="connsiteY0" fmla="*/ 0 h 4086223"/>
                <a:gd name="connsiteX1" fmla="*/ 3767520 w 4895849"/>
                <a:gd name="connsiteY1" fmla="*/ 0 h 4086223"/>
                <a:gd name="connsiteX2" fmla="*/ 4895849 w 4895849"/>
                <a:gd name="connsiteY2" fmla="*/ 2043112 h 4086223"/>
                <a:gd name="connsiteX3" fmla="*/ 3767520 w 4895849"/>
                <a:gd name="connsiteY3" fmla="*/ 4086223 h 4086223"/>
                <a:gd name="connsiteX4" fmla="*/ 1128329 w 4895849"/>
                <a:gd name="connsiteY4" fmla="*/ 4086223 h 4086223"/>
                <a:gd name="connsiteX5" fmla="*/ 0 w 4895849"/>
                <a:gd name="connsiteY5" fmla="*/ 2043112 h 4086223"/>
                <a:gd name="connsiteX6" fmla="*/ 1128329 w 4895849"/>
                <a:gd name="connsiteY6" fmla="*/ 0 h 4086223"/>
                <a:gd name="connsiteX7" fmla="*/ 1396972 w 4895849"/>
                <a:gd name="connsiteY7" fmla="*/ 415935 h 4086223"/>
                <a:gd name="connsiteX8" fmla="*/ 498347 w 4895849"/>
                <a:gd name="connsiteY8" fmla="*/ 2043112 h 4086223"/>
                <a:gd name="connsiteX9" fmla="*/ 1396972 w 4895849"/>
                <a:gd name="connsiteY9" fmla="*/ 3670288 h 4086223"/>
                <a:gd name="connsiteX10" fmla="*/ 3498878 w 4895849"/>
                <a:gd name="connsiteY10" fmla="*/ 3670288 h 4086223"/>
                <a:gd name="connsiteX11" fmla="*/ 4397503 w 4895849"/>
                <a:gd name="connsiteY11" fmla="*/ 2043112 h 4086223"/>
                <a:gd name="connsiteX12" fmla="*/ 3498878 w 4895849"/>
                <a:gd name="connsiteY12" fmla="*/ 415935 h 4086223"/>
                <a:gd name="connsiteX13" fmla="*/ 1396972 w 4895849"/>
                <a:gd name="connsiteY13" fmla="*/ 415935 h 408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95849" h="4086223">
                  <a:moveTo>
                    <a:pt x="1128329" y="0"/>
                  </a:moveTo>
                  <a:lnTo>
                    <a:pt x="3767520" y="0"/>
                  </a:lnTo>
                  <a:lnTo>
                    <a:pt x="4895849" y="2043112"/>
                  </a:lnTo>
                  <a:lnTo>
                    <a:pt x="3767520" y="4086223"/>
                  </a:lnTo>
                  <a:lnTo>
                    <a:pt x="1128329" y="4086223"/>
                  </a:lnTo>
                  <a:lnTo>
                    <a:pt x="0" y="2043112"/>
                  </a:lnTo>
                  <a:lnTo>
                    <a:pt x="1128329" y="0"/>
                  </a:lnTo>
                  <a:close/>
                  <a:moveTo>
                    <a:pt x="1396972" y="415935"/>
                  </a:moveTo>
                  <a:lnTo>
                    <a:pt x="498347" y="2043112"/>
                  </a:lnTo>
                  <a:lnTo>
                    <a:pt x="1396972" y="3670288"/>
                  </a:lnTo>
                  <a:lnTo>
                    <a:pt x="3498878" y="3670288"/>
                  </a:lnTo>
                  <a:lnTo>
                    <a:pt x="4397503" y="2043112"/>
                  </a:lnTo>
                  <a:lnTo>
                    <a:pt x="3498878" y="415935"/>
                  </a:lnTo>
                  <a:lnTo>
                    <a:pt x="1396972" y="415935"/>
                  </a:lnTo>
                  <a:close/>
                </a:path>
              </a:pathLst>
            </a:cu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967737" y="2487319"/>
              <a:ext cx="2256526" cy="1883364"/>
            </a:xfrm>
            <a:custGeom>
              <a:avLst/>
              <a:gdLst>
                <a:gd name="connsiteX0" fmla="*/ 520054 w 2256526"/>
                <a:gd name="connsiteY0" fmla="*/ 0 h 1883364"/>
                <a:gd name="connsiteX1" fmla="*/ 1736473 w 2256526"/>
                <a:gd name="connsiteY1" fmla="*/ 0 h 1883364"/>
                <a:gd name="connsiteX2" fmla="*/ 2256526 w 2256526"/>
                <a:gd name="connsiteY2" fmla="*/ 941682 h 1883364"/>
                <a:gd name="connsiteX3" fmla="*/ 1736473 w 2256526"/>
                <a:gd name="connsiteY3" fmla="*/ 1883364 h 1883364"/>
                <a:gd name="connsiteX4" fmla="*/ 520054 w 2256526"/>
                <a:gd name="connsiteY4" fmla="*/ 1883364 h 1883364"/>
                <a:gd name="connsiteX5" fmla="*/ 0 w 2256526"/>
                <a:gd name="connsiteY5" fmla="*/ 941682 h 1883364"/>
                <a:gd name="connsiteX6" fmla="*/ 520054 w 2256526"/>
                <a:gd name="connsiteY6" fmla="*/ 0 h 1883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6526" h="1883364">
                  <a:moveTo>
                    <a:pt x="520054" y="0"/>
                  </a:moveTo>
                  <a:lnTo>
                    <a:pt x="1736473" y="0"/>
                  </a:lnTo>
                  <a:lnTo>
                    <a:pt x="2256526" y="941682"/>
                  </a:lnTo>
                  <a:lnTo>
                    <a:pt x="1736473" y="1883364"/>
                  </a:lnTo>
                  <a:lnTo>
                    <a:pt x="520054" y="1883364"/>
                  </a:lnTo>
                  <a:lnTo>
                    <a:pt x="0" y="941682"/>
                  </a:lnTo>
                  <a:lnTo>
                    <a:pt x="520054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524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1194210"/>
            <a:ext cx="12192000" cy="3446017"/>
            <a:chOff x="0" y="2106323"/>
            <a:chExt cx="12192000" cy="3446017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  <a:gs pos="50000">
                <a:schemeClr val="bg1">
                  <a:alpha val="10000"/>
                </a:schemeClr>
              </a:gs>
            </a:gsLst>
            <a:lin ang="0" scaled="1"/>
            <a:tileRect/>
          </a:gradFill>
        </p:grpSpPr>
        <p:sp>
          <p:nvSpPr>
            <p:cNvPr id="16" name="Freeform 15"/>
            <p:cNvSpPr/>
            <p:nvPr/>
          </p:nvSpPr>
          <p:spPr>
            <a:xfrm>
              <a:off x="0" y="2106323"/>
              <a:ext cx="978558" cy="3290911"/>
            </a:xfrm>
            <a:custGeom>
              <a:avLst/>
              <a:gdLst>
                <a:gd name="connsiteX0" fmla="*/ 0 w 978558"/>
                <a:gd name="connsiteY0" fmla="*/ 0 h 3290911"/>
                <a:gd name="connsiteX1" fmla="*/ 184694 w 978558"/>
                <a:gd name="connsiteY1" fmla="*/ 62566 h 3290911"/>
                <a:gd name="connsiteX2" fmla="*/ 819139 w 978558"/>
                <a:gd name="connsiteY2" fmla="*/ 237924 h 3290911"/>
                <a:gd name="connsiteX3" fmla="*/ 978558 w 978558"/>
                <a:gd name="connsiteY3" fmla="*/ 274237 h 3290911"/>
                <a:gd name="connsiteX4" fmla="*/ 978558 w 978558"/>
                <a:gd name="connsiteY4" fmla="*/ 3041934 h 3290911"/>
                <a:gd name="connsiteX5" fmla="*/ 839159 w 978558"/>
                <a:gd name="connsiteY5" fmla="*/ 3070797 h 3290911"/>
                <a:gd name="connsiteX6" fmla="*/ 91357 w 978558"/>
                <a:gd name="connsiteY6" fmla="*/ 3261732 h 3290911"/>
                <a:gd name="connsiteX7" fmla="*/ 0 w 978558"/>
                <a:gd name="connsiteY7" fmla="*/ 3290911 h 329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8558" h="3290911">
                  <a:moveTo>
                    <a:pt x="0" y="0"/>
                  </a:moveTo>
                  <a:lnTo>
                    <a:pt x="184694" y="62566"/>
                  </a:lnTo>
                  <a:cubicBezTo>
                    <a:pt x="376858" y="124338"/>
                    <a:pt x="589012" y="182937"/>
                    <a:pt x="819139" y="237924"/>
                  </a:cubicBezTo>
                  <a:lnTo>
                    <a:pt x="978558" y="274237"/>
                  </a:lnTo>
                  <a:lnTo>
                    <a:pt x="978558" y="3041934"/>
                  </a:lnTo>
                  <a:lnTo>
                    <a:pt x="839159" y="3070797"/>
                  </a:lnTo>
                  <a:cubicBezTo>
                    <a:pt x="567038" y="3129894"/>
                    <a:pt x="316814" y="3193747"/>
                    <a:pt x="91357" y="3261732"/>
                  </a:cubicBezTo>
                  <a:lnTo>
                    <a:pt x="0" y="329091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1218355" y="2106323"/>
              <a:ext cx="973645" cy="3446017"/>
            </a:xfrm>
            <a:custGeom>
              <a:avLst/>
              <a:gdLst>
                <a:gd name="connsiteX0" fmla="*/ 973645 w 973645"/>
                <a:gd name="connsiteY0" fmla="*/ 0 h 3446017"/>
                <a:gd name="connsiteX1" fmla="*/ 973645 w 973645"/>
                <a:gd name="connsiteY1" fmla="*/ 3446017 h 3446017"/>
                <a:gd name="connsiteX2" fmla="*/ 950472 w 973645"/>
                <a:gd name="connsiteY2" fmla="*/ 3435811 h 3446017"/>
                <a:gd name="connsiteX3" fmla="*/ 162543 w 973645"/>
                <a:gd name="connsiteY3" fmla="*/ 3180739 h 3446017"/>
                <a:gd name="connsiteX4" fmla="*/ 0 w 973645"/>
                <a:gd name="connsiteY4" fmla="*/ 3139987 h 3446017"/>
                <a:gd name="connsiteX5" fmla="*/ 0 w 973645"/>
                <a:gd name="connsiteY5" fmla="*/ 273118 h 3446017"/>
                <a:gd name="connsiteX6" fmla="*/ 154506 w 973645"/>
                <a:gd name="connsiteY6" fmla="*/ 237924 h 3446017"/>
                <a:gd name="connsiteX7" fmla="*/ 788952 w 973645"/>
                <a:gd name="connsiteY7" fmla="*/ 62566 h 344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3645" h="3446017">
                  <a:moveTo>
                    <a:pt x="973645" y="0"/>
                  </a:moveTo>
                  <a:lnTo>
                    <a:pt x="973645" y="3446017"/>
                  </a:lnTo>
                  <a:lnTo>
                    <a:pt x="950472" y="3435811"/>
                  </a:lnTo>
                  <a:cubicBezTo>
                    <a:pt x="726574" y="3344993"/>
                    <a:pt x="462185" y="3259590"/>
                    <a:pt x="162543" y="3180739"/>
                  </a:cubicBezTo>
                  <a:lnTo>
                    <a:pt x="0" y="3139987"/>
                  </a:lnTo>
                  <a:lnTo>
                    <a:pt x="0" y="273118"/>
                  </a:lnTo>
                  <a:lnTo>
                    <a:pt x="154506" y="237924"/>
                  </a:lnTo>
                  <a:cubicBezTo>
                    <a:pt x="384633" y="182937"/>
                    <a:pt x="596787" y="124338"/>
                    <a:pt x="788952" y="625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112224" y="2455099"/>
              <a:ext cx="2746055" cy="2709076"/>
            </a:xfrm>
            <a:custGeom>
              <a:avLst/>
              <a:gdLst>
                <a:gd name="connsiteX0" fmla="*/ 2746055 w 2746055"/>
                <a:gd name="connsiteY0" fmla="*/ 0 h 2709076"/>
                <a:gd name="connsiteX1" fmla="*/ 2746055 w 2746055"/>
                <a:gd name="connsiteY1" fmla="*/ 2709076 h 2709076"/>
                <a:gd name="connsiteX2" fmla="*/ 2560991 w 2746055"/>
                <a:gd name="connsiteY2" fmla="*/ 2670758 h 2709076"/>
                <a:gd name="connsiteX3" fmla="*/ 218870 w 2746055"/>
                <a:gd name="connsiteY3" fmla="*/ 2362514 h 2709076"/>
                <a:gd name="connsiteX4" fmla="*/ 0 w 2746055"/>
                <a:gd name="connsiteY4" fmla="*/ 2346431 h 2709076"/>
                <a:gd name="connsiteX5" fmla="*/ 0 w 2746055"/>
                <a:gd name="connsiteY5" fmla="*/ 332549 h 2709076"/>
                <a:gd name="connsiteX6" fmla="*/ 103661 w 2746055"/>
                <a:gd name="connsiteY6" fmla="*/ 326760 h 2709076"/>
                <a:gd name="connsiteX7" fmla="*/ 2518350 w 2746055"/>
                <a:gd name="connsiteY7" fmla="*/ 42836 h 2709076"/>
                <a:gd name="connsiteX8" fmla="*/ 2746055 w 2746055"/>
                <a:gd name="connsiteY8" fmla="*/ 0 h 270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709076">
                  <a:moveTo>
                    <a:pt x="2746055" y="0"/>
                  </a:moveTo>
                  <a:lnTo>
                    <a:pt x="2746055" y="2709076"/>
                  </a:lnTo>
                  <a:lnTo>
                    <a:pt x="2560991" y="2670758"/>
                  </a:lnTo>
                  <a:cubicBezTo>
                    <a:pt x="1885800" y="2537486"/>
                    <a:pt x="1092353" y="2431971"/>
                    <a:pt x="218870" y="2362514"/>
                  </a:cubicBezTo>
                  <a:lnTo>
                    <a:pt x="0" y="2346431"/>
                  </a:lnTo>
                  <a:lnTo>
                    <a:pt x="0" y="332549"/>
                  </a:lnTo>
                  <a:lnTo>
                    <a:pt x="103661" y="326760"/>
                  </a:lnTo>
                  <a:cubicBezTo>
                    <a:pt x="996555" y="266448"/>
                    <a:pt x="1814192" y="169039"/>
                    <a:pt x="2518350" y="42836"/>
                  </a:cubicBezTo>
                  <a:lnTo>
                    <a:pt x="274605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33722" y="2455100"/>
              <a:ext cx="2746055" cy="2624295"/>
            </a:xfrm>
            <a:custGeom>
              <a:avLst/>
              <a:gdLst>
                <a:gd name="connsiteX0" fmla="*/ 0 w 2746055"/>
                <a:gd name="connsiteY0" fmla="*/ 0 h 2624295"/>
                <a:gd name="connsiteX1" fmla="*/ 227704 w 2746055"/>
                <a:gd name="connsiteY1" fmla="*/ 42836 h 2624295"/>
                <a:gd name="connsiteX2" fmla="*/ 2642393 w 2746055"/>
                <a:gd name="connsiteY2" fmla="*/ 326760 h 2624295"/>
                <a:gd name="connsiteX3" fmla="*/ 2746055 w 2746055"/>
                <a:gd name="connsiteY3" fmla="*/ 332549 h 2624295"/>
                <a:gd name="connsiteX4" fmla="*/ 2746055 w 2746055"/>
                <a:gd name="connsiteY4" fmla="*/ 2320322 h 2624295"/>
                <a:gd name="connsiteX5" fmla="*/ 2426369 w 2746055"/>
                <a:gd name="connsiteY5" fmla="*/ 2338174 h 2624295"/>
                <a:gd name="connsiteX6" fmla="*/ 11680 w 2746055"/>
                <a:gd name="connsiteY6" fmla="*/ 2622098 h 2624295"/>
                <a:gd name="connsiteX7" fmla="*/ 0 w 2746055"/>
                <a:gd name="connsiteY7" fmla="*/ 2624295 h 2624295"/>
                <a:gd name="connsiteX8" fmla="*/ 0 w 2746055"/>
                <a:gd name="connsiteY8" fmla="*/ 0 h 26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055" h="2624295">
                  <a:moveTo>
                    <a:pt x="0" y="0"/>
                  </a:moveTo>
                  <a:lnTo>
                    <a:pt x="227704" y="42836"/>
                  </a:lnTo>
                  <a:cubicBezTo>
                    <a:pt x="931862" y="169039"/>
                    <a:pt x="1749499" y="266448"/>
                    <a:pt x="2642393" y="326760"/>
                  </a:cubicBezTo>
                  <a:lnTo>
                    <a:pt x="2746055" y="332549"/>
                  </a:lnTo>
                  <a:lnTo>
                    <a:pt x="2746055" y="2320322"/>
                  </a:lnTo>
                  <a:lnTo>
                    <a:pt x="2426369" y="2338174"/>
                  </a:lnTo>
                  <a:cubicBezTo>
                    <a:pt x="1533475" y="2398487"/>
                    <a:pt x="715838" y="2495895"/>
                    <a:pt x="11680" y="2622098"/>
                  </a:cubicBezTo>
                  <a:lnTo>
                    <a:pt x="0" y="26242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434941" y="2807481"/>
              <a:ext cx="3322119" cy="1972235"/>
            </a:xfrm>
            <a:custGeom>
              <a:avLst/>
              <a:gdLst>
                <a:gd name="connsiteX0" fmla="*/ 3322119 w 3322119"/>
                <a:gd name="connsiteY0" fmla="*/ 0 h 1972235"/>
                <a:gd name="connsiteX1" fmla="*/ 3322119 w 3322119"/>
                <a:gd name="connsiteY1" fmla="*/ 1972235 h 1972235"/>
                <a:gd name="connsiteX2" fmla="*/ 2881735 w 3322119"/>
                <a:gd name="connsiteY2" fmla="*/ 1947643 h 1972235"/>
                <a:gd name="connsiteX3" fmla="*/ 1445035 w 3322119"/>
                <a:gd name="connsiteY3" fmla="*/ 1916190 h 1972235"/>
                <a:gd name="connsiteX4" fmla="*/ 8335 w 3322119"/>
                <a:gd name="connsiteY4" fmla="*/ 1947643 h 1972235"/>
                <a:gd name="connsiteX5" fmla="*/ 0 w 3322119"/>
                <a:gd name="connsiteY5" fmla="*/ 1948109 h 1972235"/>
                <a:gd name="connsiteX6" fmla="*/ 0 w 3322119"/>
                <a:gd name="connsiteY6" fmla="*/ 1 h 1972235"/>
                <a:gd name="connsiteX7" fmla="*/ 224359 w 3322119"/>
                <a:gd name="connsiteY7" fmla="*/ 12529 h 1972235"/>
                <a:gd name="connsiteX8" fmla="*/ 1661059 w 3322119"/>
                <a:gd name="connsiteY8" fmla="*/ 43982 h 1972235"/>
                <a:gd name="connsiteX9" fmla="*/ 3097759 w 3322119"/>
                <a:gd name="connsiteY9" fmla="*/ 12529 h 1972235"/>
                <a:gd name="connsiteX10" fmla="*/ 3322119 w 3322119"/>
                <a:gd name="connsiteY10" fmla="*/ 0 h 197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22119" h="1972235">
                  <a:moveTo>
                    <a:pt x="3322119" y="0"/>
                  </a:moveTo>
                  <a:lnTo>
                    <a:pt x="3322119" y="1972235"/>
                  </a:lnTo>
                  <a:lnTo>
                    <a:pt x="2881735" y="1947643"/>
                  </a:lnTo>
                  <a:cubicBezTo>
                    <a:pt x="2417668" y="1927020"/>
                    <a:pt x="1937176" y="1916190"/>
                    <a:pt x="1445035" y="1916190"/>
                  </a:cubicBezTo>
                  <a:cubicBezTo>
                    <a:pt x="952895" y="1916190"/>
                    <a:pt x="472402" y="1927020"/>
                    <a:pt x="8335" y="1947643"/>
                  </a:cubicBezTo>
                  <a:lnTo>
                    <a:pt x="0" y="1948109"/>
                  </a:lnTo>
                  <a:lnTo>
                    <a:pt x="0" y="1"/>
                  </a:lnTo>
                  <a:lnTo>
                    <a:pt x="224359" y="12529"/>
                  </a:lnTo>
                  <a:cubicBezTo>
                    <a:pt x="688426" y="33152"/>
                    <a:pt x="1168919" y="43982"/>
                    <a:pt x="1661059" y="43982"/>
                  </a:cubicBezTo>
                  <a:cubicBezTo>
                    <a:pt x="2153200" y="43982"/>
                    <a:pt x="2633692" y="33152"/>
                    <a:pt x="3097759" y="12529"/>
                  </a:cubicBezTo>
                  <a:lnTo>
                    <a:pt x="33221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22A35"/>
                </a:solidFill>
              </a:rPr>
              <a:t>T</a:t>
            </a:r>
            <a:r>
              <a:rPr lang="en-US" dirty="0" smtClean="0"/>
              <a:t>hank        </a:t>
            </a:r>
            <a:r>
              <a:rPr lang="en-US" dirty="0" smtClean="0">
                <a:solidFill>
                  <a:srgbClr val="222A35"/>
                </a:solidFill>
              </a:rPr>
              <a:t>Y</a:t>
            </a:r>
            <a:r>
              <a:rPr lang="en-US" dirty="0" smtClean="0"/>
              <a:t>ou!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/>
              <a:t>Hope you like these templates :)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855640" y="2137173"/>
            <a:ext cx="1291827" cy="1291827"/>
            <a:chOff x="1382807" y="174388"/>
            <a:chExt cx="3025589" cy="3025588"/>
          </a:xfrm>
        </p:grpSpPr>
        <p:sp>
          <p:nvSpPr>
            <p:cNvPr id="8" name="Rectangle 7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76861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63311" y="784634"/>
              <a:ext cx="1468794" cy="1928720"/>
            </a:xfrm>
            <a:custGeom>
              <a:avLst/>
              <a:gdLst/>
              <a:ahLst/>
              <a:cxnLst/>
              <a:rect l="l" t="t" r="r" b="b"/>
              <a:pathLst>
                <a:path w="1468794" h="1928720">
                  <a:moveTo>
                    <a:pt x="57861" y="0"/>
                  </a:moveTo>
                  <a:lnTo>
                    <a:pt x="1410932" y="0"/>
                  </a:lnTo>
                  <a:cubicBezTo>
                    <a:pt x="1419834" y="0"/>
                    <a:pt x="1427994" y="2720"/>
                    <a:pt x="1435412" y="8160"/>
                  </a:cubicBezTo>
                  <a:cubicBezTo>
                    <a:pt x="1442830" y="13600"/>
                    <a:pt x="1449012" y="22501"/>
                    <a:pt x="1453957" y="34865"/>
                  </a:cubicBezTo>
                  <a:cubicBezTo>
                    <a:pt x="1458903" y="47229"/>
                    <a:pt x="1462612" y="63796"/>
                    <a:pt x="1465085" y="84567"/>
                  </a:cubicBezTo>
                  <a:cubicBezTo>
                    <a:pt x="1467558" y="105338"/>
                    <a:pt x="1468794" y="130559"/>
                    <a:pt x="1468794" y="160232"/>
                  </a:cubicBezTo>
                  <a:cubicBezTo>
                    <a:pt x="1468794" y="188915"/>
                    <a:pt x="1467558" y="213395"/>
                    <a:pt x="1465085" y="233672"/>
                  </a:cubicBezTo>
                  <a:cubicBezTo>
                    <a:pt x="1462612" y="253948"/>
                    <a:pt x="1458903" y="270268"/>
                    <a:pt x="1453957" y="282631"/>
                  </a:cubicBezTo>
                  <a:cubicBezTo>
                    <a:pt x="1449012" y="294995"/>
                    <a:pt x="1442830" y="304144"/>
                    <a:pt x="1435412" y="310079"/>
                  </a:cubicBezTo>
                  <a:cubicBezTo>
                    <a:pt x="1427994" y="316013"/>
                    <a:pt x="1419834" y="318980"/>
                    <a:pt x="1410932" y="318980"/>
                  </a:cubicBezTo>
                  <a:lnTo>
                    <a:pt x="930236" y="318980"/>
                  </a:lnTo>
                  <a:lnTo>
                    <a:pt x="930236" y="1866407"/>
                  </a:lnTo>
                  <a:cubicBezTo>
                    <a:pt x="930236" y="1876298"/>
                    <a:pt x="927021" y="1885200"/>
                    <a:pt x="920592" y="1893112"/>
                  </a:cubicBezTo>
                  <a:cubicBezTo>
                    <a:pt x="914163" y="1901025"/>
                    <a:pt x="903531" y="1907454"/>
                    <a:pt x="888694" y="1912400"/>
                  </a:cubicBezTo>
                  <a:cubicBezTo>
                    <a:pt x="873858" y="1917345"/>
                    <a:pt x="853829" y="1921301"/>
                    <a:pt x="828607" y="1924269"/>
                  </a:cubicBezTo>
                  <a:cubicBezTo>
                    <a:pt x="803386" y="1927236"/>
                    <a:pt x="771982" y="1928720"/>
                    <a:pt x="734397" y="1928720"/>
                  </a:cubicBezTo>
                  <a:cubicBezTo>
                    <a:pt x="696811" y="1928720"/>
                    <a:pt x="665408" y="1927236"/>
                    <a:pt x="640186" y="1924269"/>
                  </a:cubicBezTo>
                  <a:cubicBezTo>
                    <a:pt x="614964" y="1921301"/>
                    <a:pt x="594935" y="1917345"/>
                    <a:pt x="580099" y="1912400"/>
                  </a:cubicBezTo>
                  <a:cubicBezTo>
                    <a:pt x="565263" y="1907454"/>
                    <a:pt x="554630" y="1901025"/>
                    <a:pt x="548201" y="1893112"/>
                  </a:cubicBezTo>
                  <a:cubicBezTo>
                    <a:pt x="541772" y="1885200"/>
                    <a:pt x="538558" y="1876298"/>
                    <a:pt x="538558" y="1866407"/>
                  </a:cubicBezTo>
                  <a:lnTo>
                    <a:pt x="538558" y="318980"/>
                  </a:lnTo>
                  <a:lnTo>
                    <a:pt x="57861" y="318980"/>
                  </a:lnTo>
                  <a:cubicBezTo>
                    <a:pt x="47970" y="318980"/>
                    <a:pt x="39563" y="316013"/>
                    <a:pt x="32640" y="310079"/>
                  </a:cubicBezTo>
                  <a:cubicBezTo>
                    <a:pt x="25716" y="304144"/>
                    <a:pt x="19781" y="294995"/>
                    <a:pt x="14836" y="282631"/>
                  </a:cubicBezTo>
                  <a:cubicBezTo>
                    <a:pt x="9891" y="270268"/>
                    <a:pt x="6181" y="253948"/>
                    <a:pt x="3709" y="233672"/>
                  </a:cubicBezTo>
                  <a:cubicBezTo>
                    <a:pt x="1236" y="213395"/>
                    <a:pt x="0" y="188915"/>
                    <a:pt x="0" y="160232"/>
                  </a:cubicBezTo>
                  <a:cubicBezTo>
                    <a:pt x="0" y="130559"/>
                    <a:pt x="1236" y="105338"/>
                    <a:pt x="3709" y="84567"/>
                  </a:cubicBezTo>
                  <a:cubicBezTo>
                    <a:pt x="6181" y="63796"/>
                    <a:pt x="9891" y="47229"/>
                    <a:pt x="14836" y="34865"/>
                  </a:cubicBezTo>
                  <a:cubicBezTo>
                    <a:pt x="19781" y="22501"/>
                    <a:pt x="25716" y="13600"/>
                    <a:pt x="32640" y="8160"/>
                  </a:cubicBezTo>
                  <a:cubicBezTo>
                    <a:pt x="39563" y="2720"/>
                    <a:pt x="47970" y="0"/>
                    <a:pt x="57861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98867" y="802692"/>
              <a:ext cx="2209529" cy="2397284"/>
            </a:xfrm>
            <a:custGeom>
              <a:avLst/>
              <a:gdLst>
                <a:gd name="connsiteX0" fmla="*/ 0 w 2209529"/>
                <a:gd name="connsiteY0" fmla="*/ 293050 h 2397284"/>
                <a:gd name="connsiteX1" fmla="*/ 22306 w 2209529"/>
                <a:gd name="connsiteY1" fmla="*/ 300922 h 2397284"/>
                <a:gd name="connsiteX2" fmla="*/ 503003 w 2209529"/>
                <a:gd name="connsiteY2" fmla="*/ 300922 h 2397284"/>
                <a:gd name="connsiteX3" fmla="*/ 503003 w 2209529"/>
                <a:gd name="connsiteY3" fmla="*/ 729388 h 2397284"/>
                <a:gd name="connsiteX4" fmla="*/ 1406731 w 2209529"/>
                <a:gd name="connsiteY4" fmla="*/ 0 h 2397284"/>
                <a:gd name="connsiteX5" fmla="*/ 2209529 w 2209529"/>
                <a:gd name="connsiteY5" fmla="*/ 696401 h 2397284"/>
                <a:gd name="connsiteX6" fmla="*/ 2209529 w 2209529"/>
                <a:gd name="connsiteY6" fmla="*/ 2397284 h 2397284"/>
                <a:gd name="connsiteX7" fmla="*/ 1115822 w 2209529"/>
                <a:gd name="connsiteY7" fmla="*/ 2397284 h 2397284"/>
                <a:gd name="connsiteX8" fmla="*/ 516470 w 2209529"/>
                <a:gd name="connsiteY8" fmla="*/ 1877366 h 2397284"/>
                <a:gd name="connsiteX9" fmla="*/ 544544 w 2209529"/>
                <a:gd name="connsiteY9" fmla="*/ 1894342 h 2397284"/>
                <a:gd name="connsiteX10" fmla="*/ 604631 w 2209529"/>
                <a:gd name="connsiteY10" fmla="*/ 1906211 h 2397284"/>
                <a:gd name="connsiteX11" fmla="*/ 698842 w 2209529"/>
                <a:gd name="connsiteY11" fmla="*/ 1910662 h 2397284"/>
                <a:gd name="connsiteX12" fmla="*/ 793052 w 2209529"/>
                <a:gd name="connsiteY12" fmla="*/ 1906211 h 2397284"/>
                <a:gd name="connsiteX13" fmla="*/ 853139 w 2209529"/>
                <a:gd name="connsiteY13" fmla="*/ 1894342 h 2397284"/>
                <a:gd name="connsiteX14" fmla="*/ 885037 w 2209529"/>
                <a:gd name="connsiteY14" fmla="*/ 1875054 h 2397284"/>
                <a:gd name="connsiteX15" fmla="*/ 894681 w 2209529"/>
                <a:gd name="connsiteY15" fmla="*/ 1848349 h 2397284"/>
                <a:gd name="connsiteX16" fmla="*/ 894681 w 2209529"/>
                <a:gd name="connsiteY16" fmla="*/ 300922 h 2397284"/>
                <a:gd name="connsiteX17" fmla="*/ 1375377 w 2209529"/>
                <a:gd name="connsiteY17" fmla="*/ 300922 h 2397284"/>
                <a:gd name="connsiteX18" fmla="*/ 1399857 w 2209529"/>
                <a:gd name="connsiteY18" fmla="*/ 292021 h 2397284"/>
                <a:gd name="connsiteX19" fmla="*/ 1418402 w 2209529"/>
                <a:gd name="connsiteY19" fmla="*/ 264573 h 2397284"/>
                <a:gd name="connsiteX20" fmla="*/ 1429530 w 2209529"/>
                <a:gd name="connsiteY20" fmla="*/ 215614 h 2397284"/>
                <a:gd name="connsiteX21" fmla="*/ 1433239 w 2209529"/>
                <a:gd name="connsiteY21" fmla="*/ 142174 h 2397284"/>
                <a:gd name="connsiteX22" fmla="*/ 1429530 w 2209529"/>
                <a:gd name="connsiteY22" fmla="*/ 66509 h 2397284"/>
                <a:gd name="connsiteX23" fmla="*/ 1418402 w 2209529"/>
                <a:gd name="connsiteY23" fmla="*/ 16807 h 239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09529" h="2397284">
                  <a:moveTo>
                    <a:pt x="0" y="293050"/>
                  </a:moveTo>
                  <a:lnTo>
                    <a:pt x="22306" y="300922"/>
                  </a:lnTo>
                  <a:lnTo>
                    <a:pt x="503003" y="300922"/>
                  </a:lnTo>
                  <a:lnTo>
                    <a:pt x="503003" y="729388"/>
                  </a:lnTo>
                  <a:close/>
                  <a:moveTo>
                    <a:pt x="1406731" y="0"/>
                  </a:moveTo>
                  <a:lnTo>
                    <a:pt x="2209529" y="696401"/>
                  </a:lnTo>
                  <a:lnTo>
                    <a:pt x="2209529" y="2397284"/>
                  </a:lnTo>
                  <a:lnTo>
                    <a:pt x="1115822" y="2397284"/>
                  </a:lnTo>
                  <a:lnTo>
                    <a:pt x="516470" y="1877366"/>
                  </a:lnTo>
                  <a:lnTo>
                    <a:pt x="544544" y="1894342"/>
                  </a:lnTo>
                  <a:cubicBezTo>
                    <a:pt x="559380" y="1899287"/>
                    <a:pt x="579409" y="1903243"/>
                    <a:pt x="604631" y="1906211"/>
                  </a:cubicBezTo>
                  <a:cubicBezTo>
                    <a:pt x="629853" y="1909178"/>
                    <a:pt x="661256" y="1910662"/>
                    <a:pt x="698842" y="1910662"/>
                  </a:cubicBezTo>
                  <a:cubicBezTo>
                    <a:pt x="736427" y="1910662"/>
                    <a:pt x="767831" y="1909178"/>
                    <a:pt x="793052" y="1906211"/>
                  </a:cubicBezTo>
                  <a:cubicBezTo>
                    <a:pt x="818274" y="1903243"/>
                    <a:pt x="838303" y="1899287"/>
                    <a:pt x="853139" y="1894342"/>
                  </a:cubicBezTo>
                  <a:cubicBezTo>
                    <a:pt x="867976" y="1889396"/>
                    <a:pt x="878608" y="1882967"/>
                    <a:pt x="885037" y="1875054"/>
                  </a:cubicBezTo>
                  <a:cubicBezTo>
                    <a:pt x="891466" y="1867142"/>
                    <a:pt x="894681" y="1858240"/>
                    <a:pt x="894681" y="1848349"/>
                  </a:cubicBezTo>
                  <a:lnTo>
                    <a:pt x="894681" y="300922"/>
                  </a:lnTo>
                  <a:lnTo>
                    <a:pt x="1375377" y="300922"/>
                  </a:lnTo>
                  <a:cubicBezTo>
                    <a:pt x="1384279" y="300922"/>
                    <a:pt x="1392439" y="297955"/>
                    <a:pt x="1399857" y="292021"/>
                  </a:cubicBezTo>
                  <a:cubicBezTo>
                    <a:pt x="1407275" y="286086"/>
                    <a:pt x="1413457" y="276937"/>
                    <a:pt x="1418402" y="264573"/>
                  </a:cubicBezTo>
                  <a:cubicBezTo>
                    <a:pt x="1423348" y="252210"/>
                    <a:pt x="1427057" y="235890"/>
                    <a:pt x="1429530" y="215614"/>
                  </a:cubicBezTo>
                  <a:cubicBezTo>
                    <a:pt x="1432003" y="195337"/>
                    <a:pt x="1433239" y="170857"/>
                    <a:pt x="1433239" y="142174"/>
                  </a:cubicBezTo>
                  <a:cubicBezTo>
                    <a:pt x="1433239" y="112501"/>
                    <a:pt x="1432003" y="87280"/>
                    <a:pt x="1429530" y="66509"/>
                  </a:cubicBezTo>
                  <a:cubicBezTo>
                    <a:pt x="1427057" y="45738"/>
                    <a:pt x="1423348" y="29171"/>
                    <a:pt x="1418402" y="1680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6023992" y="2137172"/>
            <a:ext cx="1291827" cy="1291827"/>
            <a:chOff x="1382807" y="174388"/>
            <a:chExt cx="3025589" cy="3025588"/>
          </a:xfrm>
        </p:grpSpPr>
        <p:sp>
          <p:nvSpPr>
            <p:cNvPr id="12" name="Rectangle 11"/>
            <p:cNvSpPr/>
            <p:nvPr/>
          </p:nvSpPr>
          <p:spPr>
            <a:xfrm>
              <a:off x="1382807" y="174388"/>
              <a:ext cx="3025588" cy="3025588"/>
            </a:xfrm>
            <a:prstGeom prst="rect">
              <a:avLst/>
            </a:prstGeom>
            <a:solidFill>
              <a:srgbClr val="A8006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40121" y="810818"/>
              <a:ext cx="1868275" cy="2389158"/>
            </a:xfrm>
            <a:custGeom>
              <a:avLst/>
              <a:gdLst>
                <a:gd name="connsiteX0" fmla="*/ 0 w 1868275"/>
                <a:gd name="connsiteY0" fmla="*/ 1718 h 2389158"/>
                <a:gd name="connsiteX1" fmla="*/ 506810 w 1868275"/>
                <a:gd name="connsiteY1" fmla="*/ 441359 h 2389158"/>
                <a:gd name="connsiteX2" fmla="*/ 476232 w 1868275"/>
                <a:gd name="connsiteY2" fmla="*/ 509406 h 2389158"/>
                <a:gd name="connsiteX3" fmla="*/ 418370 w 1868275"/>
                <a:gd name="connsiteY3" fmla="*/ 653319 h 2389158"/>
                <a:gd name="connsiteX4" fmla="*/ 360509 w 1868275"/>
                <a:gd name="connsiteY4" fmla="*/ 809100 h 2389158"/>
                <a:gd name="connsiteX5" fmla="*/ 357541 w 1868275"/>
                <a:gd name="connsiteY5" fmla="*/ 809100 h 2389158"/>
                <a:gd name="connsiteX6" fmla="*/ 295971 w 1868275"/>
                <a:gd name="connsiteY6" fmla="*/ 650351 h 2389158"/>
                <a:gd name="connsiteX7" fmla="*/ 234400 w 1868275"/>
                <a:gd name="connsiteY7" fmla="*/ 506439 h 2389158"/>
                <a:gd name="connsiteX8" fmla="*/ 20757 w 1868275"/>
                <a:gd name="connsiteY8" fmla="*/ 34645 h 2389158"/>
                <a:gd name="connsiteX9" fmla="*/ 1103694 w 1868275"/>
                <a:gd name="connsiteY9" fmla="*/ 0 h 2389158"/>
                <a:gd name="connsiteX10" fmla="*/ 1868275 w 1868275"/>
                <a:gd name="connsiteY10" fmla="*/ 663249 h 2389158"/>
                <a:gd name="connsiteX11" fmla="*/ 1868275 w 1868275"/>
                <a:gd name="connsiteY11" fmla="*/ 2389158 h 2389158"/>
                <a:gd name="connsiteX12" fmla="*/ 768108 w 1868275"/>
                <a:gd name="connsiteY12" fmla="*/ 2389158 h 2389158"/>
                <a:gd name="connsiteX13" fmla="*/ 176188 w 1868275"/>
                <a:gd name="connsiteY13" fmla="*/ 1875688 h 2389158"/>
                <a:gd name="connsiteX14" fmla="*/ 193600 w 1868275"/>
                <a:gd name="connsiteY14" fmla="*/ 1886216 h 2389158"/>
                <a:gd name="connsiteX15" fmla="*/ 253687 w 1868275"/>
                <a:gd name="connsiteY15" fmla="*/ 1898085 h 2389158"/>
                <a:gd name="connsiteX16" fmla="*/ 348639 w 1868275"/>
                <a:gd name="connsiteY16" fmla="*/ 1902536 h 2389158"/>
                <a:gd name="connsiteX17" fmla="*/ 442850 w 1868275"/>
                <a:gd name="connsiteY17" fmla="*/ 1898085 h 2389158"/>
                <a:gd name="connsiteX18" fmla="*/ 502937 w 1868275"/>
                <a:gd name="connsiteY18" fmla="*/ 1886216 h 2389158"/>
                <a:gd name="connsiteX19" fmla="*/ 534835 w 1868275"/>
                <a:gd name="connsiteY19" fmla="*/ 1866928 h 2389158"/>
                <a:gd name="connsiteX20" fmla="*/ 544479 w 1868275"/>
                <a:gd name="connsiteY20" fmla="*/ 1840223 h 2389158"/>
                <a:gd name="connsiteX21" fmla="*/ 544479 w 1868275"/>
                <a:gd name="connsiteY21" fmla="*/ 1165171 h 2389158"/>
                <a:gd name="connsiteX22" fmla="*/ 1069684 w 1868275"/>
                <a:gd name="connsiteY22" fmla="*/ 119212 h 2389158"/>
                <a:gd name="connsiteX23" fmla="*/ 1105291 w 1868275"/>
                <a:gd name="connsiteY23" fmla="*/ 34645 h 2389158"/>
                <a:gd name="connsiteX24" fmla="*/ 1107702 w 1868275"/>
                <a:gd name="connsiteY24" fmla="*/ 7383 h 238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68275" h="2389158">
                  <a:moveTo>
                    <a:pt x="0" y="1718"/>
                  </a:moveTo>
                  <a:lnTo>
                    <a:pt x="506810" y="441359"/>
                  </a:lnTo>
                  <a:lnTo>
                    <a:pt x="476232" y="509406"/>
                  </a:lnTo>
                  <a:cubicBezTo>
                    <a:pt x="457439" y="554904"/>
                    <a:pt x="438152" y="602875"/>
                    <a:pt x="418370" y="653319"/>
                  </a:cubicBezTo>
                  <a:cubicBezTo>
                    <a:pt x="398588" y="703762"/>
                    <a:pt x="379301" y="755689"/>
                    <a:pt x="360509" y="809100"/>
                  </a:cubicBezTo>
                  <a:lnTo>
                    <a:pt x="357541" y="809100"/>
                  </a:lnTo>
                  <a:cubicBezTo>
                    <a:pt x="336770" y="753711"/>
                    <a:pt x="316247" y="700795"/>
                    <a:pt x="295971" y="650351"/>
                  </a:cubicBezTo>
                  <a:cubicBezTo>
                    <a:pt x="275694" y="599908"/>
                    <a:pt x="255171" y="551937"/>
                    <a:pt x="234400" y="506439"/>
                  </a:cubicBezTo>
                  <a:lnTo>
                    <a:pt x="20757" y="34645"/>
                  </a:lnTo>
                  <a:close/>
                  <a:moveTo>
                    <a:pt x="1103694" y="0"/>
                  </a:moveTo>
                  <a:lnTo>
                    <a:pt x="1868275" y="663249"/>
                  </a:lnTo>
                  <a:lnTo>
                    <a:pt x="1868275" y="2389158"/>
                  </a:lnTo>
                  <a:lnTo>
                    <a:pt x="768108" y="2389158"/>
                  </a:lnTo>
                  <a:lnTo>
                    <a:pt x="176188" y="1875688"/>
                  </a:lnTo>
                  <a:lnTo>
                    <a:pt x="193600" y="1886216"/>
                  </a:lnTo>
                  <a:cubicBezTo>
                    <a:pt x="208931" y="1891161"/>
                    <a:pt x="228960" y="1895117"/>
                    <a:pt x="253687" y="1898085"/>
                  </a:cubicBezTo>
                  <a:cubicBezTo>
                    <a:pt x="278414" y="1901052"/>
                    <a:pt x="310065" y="1902536"/>
                    <a:pt x="348639" y="1902536"/>
                  </a:cubicBezTo>
                  <a:cubicBezTo>
                    <a:pt x="386225" y="1902536"/>
                    <a:pt x="417628" y="1901052"/>
                    <a:pt x="442850" y="1898085"/>
                  </a:cubicBezTo>
                  <a:cubicBezTo>
                    <a:pt x="468072" y="1895117"/>
                    <a:pt x="488101" y="1891161"/>
                    <a:pt x="502937" y="1886216"/>
                  </a:cubicBezTo>
                  <a:cubicBezTo>
                    <a:pt x="517773" y="1881270"/>
                    <a:pt x="528406" y="1874841"/>
                    <a:pt x="534835" y="1866928"/>
                  </a:cubicBezTo>
                  <a:cubicBezTo>
                    <a:pt x="541264" y="1859016"/>
                    <a:pt x="544479" y="1850114"/>
                    <a:pt x="544479" y="1840223"/>
                  </a:cubicBezTo>
                  <a:lnTo>
                    <a:pt x="544479" y="1165171"/>
                  </a:lnTo>
                  <a:lnTo>
                    <a:pt x="1069684" y="119212"/>
                  </a:lnTo>
                  <a:cubicBezTo>
                    <a:pt x="1087488" y="83604"/>
                    <a:pt x="1099357" y="55416"/>
                    <a:pt x="1105291" y="34645"/>
                  </a:cubicBezTo>
                  <a:cubicBezTo>
                    <a:pt x="1108259" y="24260"/>
                    <a:pt x="1109062" y="15172"/>
                    <a:pt x="1107702" y="738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28726" y="775732"/>
              <a:ext cx="1519738" cy="1937622"/>
            </a:xfrm>
            <a:custGeom>
              <a:avLst/>
              <a:gdLst/>
              <a:ahLst/>
              <a:cxnLst/>
              <a:rect l="l" t="t" r="r" b="b"/>
              <a:pathLst>
                <a:path w="1519738" h="1937622">
                  <a:moveTo>
                    <a:pt x="202189" y="0"/>
                  </a:moveTo>
                  <a:cubicBezTo>
                    <a:pt x="247688" y="0"/>
                    <a:pt x="284036" y="989"/>
                    <a:pt x="311236" y="2967"/>
                  </a:cubicBezTo>
                  <a:cubicBezTo>
                    <a:pt x="338436" y="4946"/>
                    <a:pt x="359949" y="8655"/>
                    <a:pt x="375774" y="14095"/>
                  </a:cubicBezTo>
                  <a:cubicBezTo>
                    <a:pt x="391600" y="19534"/>
                    <a:pt x="403221" y="26705"/>
                    <a:pt x="410640" y="35607"/>
                  </a:cubicBezTo>
                  <a:cubicBezTo>
                    <a:pt x="418058" y="44509"/>
                    <a:pt x="425229" y="55883"/>
                    <a:pt x="432152" y="69731"/>
                  </a:cubicBezTo>
                  <a:lnTo>
                    <a:pt x="645795" y="541525"/>
                  </a:lnTo>
                  <a:cubicBezTo>
                    <a:pt x="666566" y="587023"/>
                    <a:pt x="687089" y="634994"/>
                    <a:pt x="707366" y="685437"/>
                  </a:cubicBezTo>
                  <a:cubicBezTo>
                    <a:pt x="727642" y="735881"/>
                    <a:pt x="748165" y="788797"/>
                    <a:pt x="768936" y="844186"/>
                  </a:cubicBezTo>
                  <a:lnTo>
                    <a:pt x="771904" y="844186"/>
                  </a:lnTo>
                  <a:cubicBezTo>
                    <a:pt x="790696" y="790775"/>
                    <a:pt x="809983" y="738848"/>
                    <a:pt x="829765" y="688405"/>
                  </a:cubicBezTo>
                  <a:cubicBezTo>
                    <a:pt x="849547" y="637961"/>
                    <a:pt x="868834" y="589990"/>
                    <a:pt x="887627" y="544492"/>
                  </a:cubicBezTo>
                  <a:lnTo>
                    <a:pt x="1098302" y="75665"/>
                  </a:lnTo>
                  <a:cubicBezTo>
                    <a:pt x="1103248" y="59840"/>
                    <a:pt x="1109430" y="47229"/>
                    <a:pt x="1116848" y="37833"/>
                  </a:cubicBezTo>
                  <a:cubicBezTo>
                    <a:pt x="1124266" y="28436"/>
                    <a:pt x="1135393" y="20771"/>
                    <a:pt x="1150229" y="14836"/>
                  </a:cubicBezTo>
                  <a:cubicBezTo>
                    <a:pt x="1165066" y="8902"/>
                    <a:pt x="1185342" y="4946"/>
                    <a:pt x="1211058" y="2967"/>
                  </a:cubicBezTo>
                  <a:cubicBezTo>
                    <a:pt x="1236774" y="989"/>
                    <a:pt x="1270898" y="0"/>
                    <a:pt x="1313429" y="0"/>
                  </a:cubicBezTo>
                  <a:cubicBezTo>
                    <a:pt x="1369807" y="0"/>
                    <a:pt x="1413574" y="1236"/>
                    <a:pt x="1444730" y="3709"/>
                  </a:cubicBezTo>
                  <a:cubicBezTo>
                    <a:pt x="1475886" y="6182"/>
                    <a:pt x="1497152" y="12611"/>
                    <a:pt x="1508526" y="22996"/>
                  </a:cubicBezTo>
                  <a:cubicBezTo>
                    <a:pt x="1519901" y="33382"/>
                    <a:pt x="1522621" y="48960"/>
                    <a:pt x="1516686" y="69731"/>
                  </a:cubicBezTo>
                  <a:cubicBezTo>
                    <a:pt x="1510752" y="90502"/>
                    <a:pt x="1498883" y="118690"/>
                    <a:pt x="1481079" y="154298"/>
                  </a:cubicBezTo>
                  <a:lnTo>
                    <a:pt x="955874" y="1200257"/>
                  </a:lnTo>
                  <a:lnTo>
                    <a:pt x="955874" y="1875309"/>
                  </a:lnTo>
                  <a:cubicBezTo>
                    <a:pt x="955874" y="1885200"/>
                    <a:pt x="952659" y="1894102"/>
                    <a:pt x="946230" y="1902014"/>
                  </a:cubicBezTo>
                  <a:cubicBezTo>
                    <a:pt x="939801" y="1909927"/>
                    <a:pt x="929168" y="1916356"/>
                    <a:pt x="914332" y="1921302"/>
                  </a:cubicBezTo>
                  <a:cubicBezTo>
                    <a:pt x="899496" y="1926247"/>
                    <a:pt x="879467" y="1930203"/>
                    <a:pt x="854245" y="1933171"/>
                  </a:cubicBezTo>
                  <a:cubicBezTo>
                    <a:pt x="829023" y="1936138"/>
                    <a:pt x="797620" y="1937622"/>
                    <a:pt x="760034" y="1937622"/>
                  </a:cubicBezTo>
                  <a:cubicBezTo>
                    <a:pt x="721460" y="1937622"/>
                    <a:pt x="689809" y="1936138"/>
                    <a:pt x="665082" y="1933171"/>
                  </a:cubicBezTo>
                  <a:cubicBezTo>
                    <a:pt x="640355" y="1930203"/>
                    <a:pt x="620326" y="1926247"/>
                    <a:pt x="604995" y="1921302"/>
                  </a:cubicBezTo>
                  <a:cubicBezTo>
                    <a:pt x="589664" y="1916356"/>
                    <a:pt x="579032" y="1909927"/>
                    <a:pt x="573097" y="1902014"/>
                  </a:cubicBezTo>
                  <a:cubicBezTo>
                    <a:pt x="567163" y="1894102"/>
                    <a:pt x="564195" y="1885200"/>
                    <a:pt x="564195" y="1875309"/>
                  </a:cubicBezTo>
                  <a:lnTo>
                    <a:pt x="564195" y="1200257"/>
                  </a:lnTo>
                  <a:lnTo>
                    <a:pt x="38990" y="154298"/>
                  </a:lnTo>
                  <a:cubicBezTo>
                    <a:pt x="20198" y="117701"/>
                    <a:pt x="8081" y="89265"/>
                    <a:pt x="2641" y="68989"/>
                  </a:cubicBezTo>
                  <a:cubicBezTo>
                    <a:pt x="-2799" y="48713"/>
                    <a:pt x="168" y="33382"/>
                    <a:pt x="11543" y="22996"/>
                  </a:cubicBezTo>
                  <a:cubicBezTo>
                    <a:pt x="22917" y="12611"/>
                    <a:pt x="43936" y="6182"/>
                    <a:pt x="74597" y="3709"/>
                  </a:cubicBezTo>
                  <a:cubicBezTo>
                    <a:pt x="105259" y="1236"/>
                    <a:pt x="147790" y="0"/>
                    <a:pt x="202189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80" y="5633228"/>
            <a:ext cx="29645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http://feeds.feedburner.com/showeet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580" y="4983958"/>
            <a:ext cx="2381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pinterest.com/showeet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580" y="4334689"/>
            <a:ext cx="9700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@showeet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7580" y="3577698"/>
            <a:ext cx="35636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400" dirty="0"/>
              <a:t>https://www.facebook.com/pages/Neetwork/240707325947259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404" y="908720"/>
            <a:ext cx="1774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hlinkClick r:id="rId3"/>
              </a:rPr>
              <a:t>http://www.showeet.com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76320" y="5750962"/>
            <a:ext cx="2871517" cy="1012908"/>
            <a:chOff x="8976320" y="5750962"/>
            <a:chExt cx="2871517" cy="1012908"/>
          </a:xfrm>
        </p:grpSpPr>
        <p:sp>
          <p:nvSpPr>
            <p:cNvPr id="8" name="Rectangle 7"/>
            <p:cNvSpPr/>
            <p:nvPr/>
          </p:nvSpPr>
          <p:spPr>
            <a:xfrm>
              <a:off x="9233019" y="6092243"/>
              <a:ext cx="2105063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http://www.showeet.com/terms-of-use/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63" y="6581407"/>
              <a:ext cx="173207" cy="1340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369267"/>
              <a:ext cx="170703" cy="1340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159316"/>
              <a:ext cx="170703" cy="13190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233019" y="6312640"/>
              <a:ext cx="2614818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8"/>
                </a:rPr>
                <a:t>http://www.showeet.com/fr/conditions-utilisation/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33019" y="6533038"/>
              <a:ext cx="2561920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9"/>
                </a:rPr>
                <a:t>http://www.showeet.com/es/condiciones-de-uso/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76320" y="5750962"/>
              <a:ext cx="2669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2F3947"/>
                  </a:solidFill>
                </a:rPr>
                <a:t>© Copyright Showeet.com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8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Charts </a:t>
            </a:r>
            <a:r>
              <a:rPr lang="en-US" dirty="0"/>
              <a:t>// Doughnuts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04220393"/>
              </p:ext>
            </p:extLst>
          </p:nvPr>
        </p:nvGraphicFramePr>
        <p:xfrm>
          <a:off x="540005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069835191"/>
              </p:ext>
            </p:extLst>
          </p:nvPr>
        </p:nvGraphicFramePr>
        <p:xfrm>
          <a:off x="3987800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655412559"/>
              </p:ext>
            </p:extLst>
          </p:nvPr>
        </p:nvGraphicFramePr>
        <p:xfrm>
          <a:off x="7435596" y="2023534"/>
          <a:ext cx="4216399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41889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1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7480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3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9684" y="4984823"/>
            <a:ext cx="28126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Information 2</a:t>
            </a:r>
            <a:endParaRPr lang="en-US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11111" y="2591907"/>
            <a:ext cx="1674186" cy="1674186"/>
          </a:xfrm>
          <a:prstGeom prst="ellipse">
            <a:avLst/>
          </a:prstGeom>
          <a:solidFill>
            <a:srgbClr val="2D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258905" y="2591907"/>
            <a:ext cx="1674186" cy="1674186"/>
          </a:xfrm>
          <a:prstGeom prst="ellipse">
            <a:avLst/>
          </a:prstGeom>
          <a:solidFill>
            <a:srgbClr val="BE3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706700" y="2591907"/>
            <a:ext cx="1674186" cy="1674186"/>
          </a:xfrm>
          <a:prstGeom prst="ellipse">
            <a:avLst/>
          </a:prstGeom>
          <a:solidFill>
            <a:srgbClr val="2BA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497" y="2566931"/>
            <a:ext cx="1731414" cy="1774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028" y="2566931"/>
            <a:ext cx="1615580" cy="1774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725" y="2566931"/>
            <a:ext cx="1792379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450212805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798" y="2564904"/>
            <a:ext cx="2804403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Infographics for PowerPoint – Pie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824264772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/>
          <p:cNvSpPr/>
          <p:nvPr/>
        </p:nvSpPr>
        <p:spPr>
          <a:xfrm>
            <a:off x="5032340" y="2854755"/>
            <a:ext cx="2127319" cy="2127319"/>
          </a:xfrm>
          <a:prstGeom prst="ellipse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Data-driven Pie Chart </a:t>
            </a:r>
            <a:r>
              <a:rPr lang="en-US" dirty="0"/>
              <a:t>// </a:t>
            </a:r>
            <a:r>
              <a:rPr lang="en-US" dirty="0" smtClean="0"/>
              <a:t>Doughnut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Infographics for PowerPoint – Pie Chart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783903306"/>
              </p:ext>
            </p:extLst>
          </p:nvPr>
        </p:nvGraphicFramePr>
        <p:xfrm>
          <a:off x="2032000" y="120908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032340" y="2854755"/>
            <a:ext cx="2127319" cy="2127319"/>
            <a:chOff x="5032340" y="2854755"/>
            <a:chExt cx="2127319" cy="2127319"/>
          </a:xfrm>
        </p:grpSpPr>
        <p:sp>
          <p:nvSpPr>
            <p:cNvPr id="2" name="Oval 1"/>
            <p:cNvSpPr/>
            <p:nvPr/>
          </p:nvSpPr>
          <p:spPr>
            <a:xfrm>
              <a:off x="5032340" y="2854755"/>
              <a:ext cx="2127319" cy="2127319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483931" y="3306346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1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62112</TotalTime>
  <Words>870</Words>
  <PresentationFormat>Widescreen</PresentationFormat>
  <Paragraphs>313</Paragraphs>
  <Slides>54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Arial Black</vt:lpstr>
      <vt:lpstr>Calibri</vt:lpstr>
      <vt:lpstr>Calibri Light</vt:lpstr>
      <vt:lpstr>FontAwesome</vt:lpstr>
      <vt:lpstr>GeosansLight</vt:lpstr>
      <vt:lpstr>Blank</vt:lpstr>
      <vt:lpstr>Showeet theme</vt:lpstr>
      <vt:lpstr>TITLES</vt:lpstr>
      <vt:lpstr>Charts &amp; Infographics</vt:lpstr>
      <vt:lpstr>01 – Simple charts 02 – Advanced charts 03 – Charts with “Male / Female” elements 04 – Column charts 05 – Bar charts 06 – Pie charts</vt:lpstr>
      <vt:lpstr>Infographics - Simple Charts</vt:lpstr>
      <vt:lpstr>Infographics for PowerPoint – Pie Charts</vt:lpstr>
      <vt:lpstr>Infographics for PowerPoint – Pie Charts</vt:lpstr>
      <vt:lpstr>Infographics for PowerPoint – Pie Charts</vt:lpstr>
      <vt:lpstr>Infographics for PowerPoint – Pie Chart</vt:lpstr>
      <vt:lpstr>Infographics for PowerPoint – Pie Chart</vt:lpstr>
      <vt:lpstr>Infographics for PowerPoint – Pie Chart</vt:lpstr>
      <vt:lpstr>Infographics for PowerPoint – Pie Chart</vt:lpstr>
      <vt:lpstr>Infographics for PowerPoint – Progress Bars</vt:lpstr>
      <vt:lpstr>Infographics for PowerPoint – Stacked Bars</vt:lpstr>
      <vt:lpstr>Infographics for PowerPoint – Bars</vt:lpstr>
      <vt:lpstr>Infographics – Advanced Charts</vt:lpstr>
      <vt:lpstr>Infographics for PowerPoint – Radial Chart</vt:lpstr>
      <vt:lpstr>Infographics for PowerPoint – Radial Chart</vt:lpstr>
      <vt:lpstr>Infographics for PowerPoint – Radial Chart</vt:lpstr>
      <vt:lpstr>Infographics - Male / Female</vt:lpstr>
      <vt:lpstr>Infographics for PowerPoint – Female Vs. Male</vt:lpstr>
      <vt:lpstr>Infographics for PowerPoint – Female Vs. Male</vt:lpstr>
      <vt:lpstr>Infographics for PowerPoint – Female Vs. Male</vt:lpstr>
      <vt:lpstr>Infographics for PowerPoint – Female Vs. Male</vt:lpstr>
      <vt:lpstr>Infographics for PowerPoint – Female Vs. Male</vt:lpstr>
      <vt:lpstr>Infographics - Column Charts </vt:lpstr>
      <vt:lpstr>Infographics for PowerPoint – Hourglass Diagram</vt:lpstr>
      <vt:lpstr>Infographics for PowerPoint – Wine Diagram</vt:lpstr>
      <vt:lpstr>Infographics for PowerPoint – Chemistry Diagrams</vt:lpstr>
      <vt:lpstr>Infographics for PowerPoint – Thermometer Diagram</vt:lpstr>
      <vt:lpstr>Infographics for PowerPoint – Bubble Diagram</vt:lpstr>
      <vt:lpstr>Infographics for PowerPoint – Cellular</vt:lpstr>
      <vt:lpstr>Infographics for PowerPoint – Funnel Diagram</vt:lpstr>
      <vt:lpstr>Infographics for PowerPoint – Pyramid Diagram</vt:lpstr>
      <vt:lpstr>Infographics for PowerPoint – Column Diagram</vt:lpstr>
      <vt:lpstr>Infographics for PowerPoint – Coins Diagram</vt:lpstr>
      <vt:lpstr>Infographics for PowerPoint – Pills Diagram</vt:lpstr>
      <vt:lpstr>Infographics for PowerPoint – Battery (w/ levels) Diagram</vt:lpstr>
      <vt:lpstr>Infographics for PowerPoint – Battery Diagram</vt:lpstr>
      <vt:lpstr>Infographics - Bar Charts </vt:lpstr>
      <vt:lpstr>Infographics for PowerPoint – Cellular</vt:lpstr>
      <vt:lpstr>Infographics for PowerPoint – Laptop</vt:lpstr>
      <vt:lpstr>Infographics for PowerPoint – Banner Diagram</vt:lpstr>
      <vt:lpstr>Infographics for PowerPoint – Bar Diagram</vt:lpstr>
      <vt:lpstr>Infographics for PowerPoint – Coins Diagram</vt:lpstr>
      <vt:lpstr>Infographics for PowerPoint – Pills Diagram</vt:lpstr>
      <vt:lpstr>Infographics for PowerPoint – Battery (w/ levels) Diagram</vt:lpstr>
      <vt:lpstr>Infographics for PowerPoint – Battery Diagram</vt:lpstr>
      <vt:lpstr>Infographics - Pie Charts </vt:lpstr>
      <vt:lpstr>Infographics for PowerPoint – Camera</vt:lpstr>
      <vt:lpstr>Infographics for PowerPoint – Magnifying Glass</vt:lpstr>
      <vt:lpstr>Infographics for PowerPoint – Chronometer</vt:lpstr>
      <vt:lpstr>Infographics for PowerPoint – Chronometer</vt:lpstr>
      <vt:lpstr>Infographics for PowerPoint – Pentagon</vt:lpstr>
      <vt:lpstr>Thank        You!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Infographics for powerPoint</dc:title>
  <dc:creator>showeet.com</dc:creator>
  <dc:description>© Copyright Showeet.com</dc:description>
  <cp:lastPrinted>2015-09-17T01:32:36Z</cp:lastPrinted>
  <dcterms:created xsi:type="dcterms:W3CDTF">2011-05-09T14:18:21Z</dcterms:created>
  <dcterms:modified xsi:type="dcterms:W3CDTF">2015-10-20T18:28:15Z</dcterms:modified>
  <cp:category>Charts &amp; Diagrams</cp:category>
</cp:coreProperties>
</file>