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55" r:id="rId3"/>
  </p:sldMasterIdLst>
  <p:notesMasterIdLst>
    <p:notesMasterId r:id="rId25"/>
  </p:notesMasterIdLst>
  <p:sldIdLst>
    <p:sldId id="261" r:id="rId4"/>
    <p:sldId id="265" r:id="rId5"/>
    <p:sldId id="379" r:id="rId6"/>
    <p:sldId id="386" r:id="rId7"/>
    <p:sldId id="378" r:id="rId8"/>
    <p:sldId id="362" r:id="rId9"/>
    <p:sldId id="271" r:id="rId10"/>
    <p:sldId id="365" r:id="rId11"/>
    <p:sldId id="368" r:id="rId12"/>
    <p:sldId id="373" r:id="rId13"/>
    <p:sldId id="388" r:id="rId14"/>
    <p:sldId id="389" r:id="rId15"/>
    <p:sldId id="415" r:id="rId16"/>
    <p:sldId id="416" r:id="rId17"/>
    <p:sldId id="417" r:id="rId18"/>
    <p:sldId id="418" r:id="rId19"/>
    <p:sldId id="390" r:id="rId20"/>
    <p:sldId id="391" r:id="rId21"/>
    <p:sldId id="398" r:id="rId22"/>
    <p:sldId id="402" r:id="rId23"/>
    <p:sldId id="301" r:id="rId24"/>
  </p:sldIdLst>
  <p:sldSz cx="18286413" cy="10287000"/>
  <p:notesSz cx="6858000" cy="9144000"/>
  <p:defaultTex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8">
          <p15:clr>
            <a:srgbClr val="A4A3A4"/>
          </p15:clr>
        </p15:guide>
        <p15:guide id="2" pos="575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1"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86" autoAdjust="0"/>
    <p:restoredTop sz="84370" autoAdjust="0"/>
  </p:normalViewPr>
  <p:slideViewPr>
    <p:cSldViewPr snapToGrid="0">
      <p:cViewPr varScale="1">
        <p:scale>
          <a:sx n="43" d="100"/>
          <a:sy n="43" d="100"/>
        </p:scale>
        <p:origin x="1068" y="72"/>
      </p:cViewPr>
      <p:guideLst>
        <p:guide orient="horz" pos="3238"/>
        <p:guide pos="5759"/>
      </p:guideLst>
    </p:cSldViewPr>
  </p:slideViewPr>
  <p:notesTextViewPr>
    <p:cViewPr>
      <p:scale>
        <a:sx n="1" d="1"/>
        <a:sy n="1" d="1"/>
      </p:scale>
      <p:origin x="0" y="0"/>
    </p:cViewPr>
  </p:notesTextViewPr>
  <p:sorterViewPr>
    <p:cViewPr>
      <p:scale>
        <a:sx n="100" d="100"/>
        <a:sy n="100" d="100"/>
      </p:scale>
      <p:origin x="0" y="4836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0410B-B5DF-44D5-B438-62561615F79B}" type="datetimeFigureOut">
              <a:rPr kumimoji="1" lang="ja-JP" altLang="en-US" smtClean="0"/>
              <a:t>2016/12/19</a:t>
            </a:fld>
            <a:endParaRPr kumimoji="1" lang="ja-JP" alt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0F6D12-D0E5-42E3-AE9E-4CBB24513023}" type="slidenum">
              <a:rPr kumimoji="1" lang="ja-JP" altLang="en-US" smtClean="0"/>
              <a:t>‹N°›</a:t>
            </a:fld>
            <a:endParaRPr kumimoji="1" lang="ja-JP" altLang="en-US"/>
          </a:p>
        </p:txBody>
      </p:sp>
    </p:spTree>
    <p:extLst>
      <p:ext uri="{BB962C8B-B14F-4D97-AF65-F5344CB8AC3E}">
        <p14:creationId xmlns:p14="http://schemas.microsoft.com/office/powerpoint/2010/main" val="632614945"/>
      </p:ext>
    </p:extLst>
  </p:cSld>
  <p:clrMap bg1="lt1" tx1="dk1" bg2="lt2" tx2="dk2" accent1="accent1" accent2="accent2" accent3="accent3" accent4="accent4" accent5="accent5" accent6="accent6" hlink="hlink" folHlink="folHlink"/>
  <p:notesStyle>
    <a:lvl1pPr marL="0" algn="l" defTabSz="1632753" rtl="0" eaLnBrk="1" latinLnBrk="0" hangingPunct="1">
      <a:defRPr kumimoji="1" sz="2100" kern="1200">
        <a:solidFill>
          <a:schemeClr val="tx1"/>
        </a:solidFill>
        <a:latin typeface="+mn-lt"/>
        <a:ea typeface="+mn-ea"/>
        <a:cs typeface="+mn-cs"/>
      </a:defRPr>
    </a:lvl1pPr>
    <a:lvl2pPr marL="816376" algn="l" defTabSz="1632753" rtl="0" eaLnBrk="1" latinLnBrk="0" hangingPunct="1">
      <a:defRPr kumimoji="1" sz="2100" kern="1200">
        <a:solidFill>
          <a:schemeClr val="tx1"/>
        </a:solidFill>
        <a:latin typeface="+mn-lt"/>
        <a:ea typeface="+mn-ea"/>
        <a:cs typeface="+mn-cs"/>
      </a:defRPr>
    </a:lvl2pPr>
    <a:lvl3pPr marL="1632753" algn="l" defTabSz="1632753" rtl="0" eaLnBrk="1" latinLnBrk="0" hangingPunct="1">
      <a:defRPr kumimoji="1" sz="2100" kern="1200">
        <a:solidFill>
          <a:schemeClr val="tx1"/>
        </a:solidFill>
        <a:latin typeface="+mn-lt"/>
        <a:ea typeface="+mn-ea"/>
        <a:cs typeface="+mn-cs"/>
      </a:defRPr>
    </a:lvl3pPr>
    <a:lvl4pPr marL="2449129" algn="l" defTabSz="1632753" rtl="0" eaLnBrk="1" latinLnBrk="0" hangingPunct="1">
      <a:defRPr kumimoji="1" sz="2100" kern="1200">
        <a:solidFill>
          <a:schemeClr val="tx1"/>
        </a:solidFill>
        <a:latin typeface="+mn-lt"/>
        <a:ea typeface="+mn-ea"/>
        <a:cs typeface="+mn-cs"/>
      </a:defRPr>
    </a:lvl4pPr>
    <a:lvl5pPr marL="3265505" algn="l" defTabSz="1632753" rtl="0" eaLnBrk="1" latinLnBrk="0" hangingPunct="1">
      <a:defRPr kumimoji="1" sz="2100" kern="1200">
        <a:solidFill>
          <a:schemeClr val="tx1"/>
        </a:solidFill>
        <a:latin typeface="+mn-lt"/>
        <a:ea typeface="+mn-ea"/>
        <a:cs typeface="+mn-cs"/>
      </a:defRPr>
    </a:lvl5pPr>
    <a:lvl6pPr marL="4081882" algn="l" defTabSz="1632753" rtl="0" eaLnBrk="1" latinLnBrk="0" hangingPunct="1">
      <a:defRPr kumimoji="1" sz="2100" kern="1200">
        <a:solidFill>
          <a:schemeClr val="tx1"/>
        </a:solidFill>
        <a:latin typeface="+mn-lt"/>
        <a:ea typeface="+mn-ea"/>
        <a:cs typeface="+mn-cs"/>
      </a:defRPr>
    </a:lvl6pPr>
    <a:lvl7pPr marL="4898258" algn="l" defTabSz="1632753" rtl="0" eaLnBrk="1" latinLnBrk="0" hangingPunct="1">
      <a:defRPr kumimoji="1" sz="2100" kern="1200">
        <a:solidFill>
          <a:schemeClr val="tx1"/>
        </a:solidFill>
        <a:latin typeface="+mn-lt"/>
        <a:ea typeface="+mn-ea"/>
        <a:cs typeface="+mn-cs"/>
      </a:defRPr>
    </a:lvl7pPr>
    <a:lvl8pPr marL="5714634" algn="l" defTabSz="1632753" rtl="0" eaLnBrk="1" latinLnBrk="0" hangingPunct="1">
      <a:defRPr kumimoji="1" sz="2100" kern="1200">
        <a:solidFill>
          <a:schemeClr val="tx1"/>
        </a:solidFill>
        <a:latin typeface="+mn-lt"/>
        <a:ea typeface="+mn-ea"/>
        <a:cs typeface="+mn-cs"/>
      </a:defRPr>
    </a:lvl8pPr>
    <a:lvl9pPr marL="6531011" algn="l" defTabSz="1632753" rtl="0" eaLnBrk="1" latinLnBrk="0" hangingPunct="1">
      <a:defRPr kumimoji="1"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je tiens</a:t>
            </a:r>
            <a:r>
              <a:rPr lang="fr-FR" baseline="0" dirty="0"/>
              <a:t> tout d’abord a remercier Mr le président et les membres du jury d’être venu et d’avoir acceptés, d’évaluer mon projet de stage </a:t>
            </a:r>
          </a:p>
          <a:p>
            <a:r>
              <a:rPr lang="fr-FR" baseline="0" dirty="0"/>
              <a:t>Celui-ci se présente comme une application </a:t>
            </a:r>
            <a:r>
              <a:rPr lang="fr-FR" baseline="0" dirty="0" err="1"/>
              <a:t>big</a:t>
            </a:r>
            <a:r>
              <a:rPr lang="fr-FR" baseline="0" dirty="0"/>
              <a:t> data sous le titre  stockage et visualisation des trames</a:t>
            </a:r>
          </a:p>
          <a:p>
            <a:endParaRPr lang="fr-FR" dirty="0"/>
          </a:p>
          <a:p>
            <a:endParaRPr lang="fr-FR" dirty="0"/>
          </a:p>
        </p:txBody>
      </p:sp>
      <p:sp>
        <p:nvSpPr>
          <p:cNvPr id="4" name="Espace réservé du numéro de diapositive 3"/>
          <p:cNvSpPr>
            <a:spLocks noGrp="1"/>
          </p:cNvSpPr>
          <p:nvPr>
            <p:ph type="sldNum" sz="quarter" idx="10"/>
          </p:nvPr>
        </p:nvSpPr>
        <p:spPr/>
        <p:txBody>
          <a:bodyPr/>
          <a:lstStyle/>
          <a:p>
            <a:fld id="{BA0F6D12-D0E5-42E3-AE9E-4CBB24513023}" type="slidenum">
              <a:rPr kumimoji="1" lang="ja-JP" altLang="en-US" smtClean="0"/>
              <a:t>1</a:t>
            </a:fld>
            <a:endParaRPr kumimoji="1" lang="ja-JP" altLang="en-US"/>
          </a:p>
        </p:txBody>
      </p:sp>
    </p:spTree>
    <p:extLst>
      <p:ext uri="{BB962C8B-B14F-4D97-AF65-F5344CB8AC3E}">
        <p14:creationId xmlns:p14="http://schemas.microsoft.com/office/powerpoint/2010/main" val="1962318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1632753" rtl="0" eaLnBrk="1" fontAlgn="auto" latinLnBrk="0" hangingPunct="1">
              <a:lnSpc>
                <a:spcPct val="100000"/>
              </a:lnSpc>
              <a:spcBef>
                <a:spcPts val="0"/>
              </a:spcBef>
              <a:spcAft>
                <a:spcPts val="0"/>
              </a:spcAft>
              <a:buClrTx/>
              <a:buSzTx/>
              <a:buFontTx/>
              <a:buNone/>
              <a:tabLst/>
              <a:defRPr/>
            </a:pPr>
            <a:r>
              <a:rPr lang="fr-FR" sz="2400" dirty="0">
                <a:latin typeface="Arial" panose="020B0604020202020204" pitchFamily="34" charset="0"/>
                <a:cs typeface="Arial" panose="020B0604020202020204" pitchFamily="34" charset="0"/>
              </a:rPr>
              <a:t>il nous a offert l’opportunité de travailler au sein d’une entreprise pour apprendre comment partager les tâches entre les membres du groupe.</a:t>
            </a:r>
          </a:p>
          <a:p>
            <a:endParaRPr lang="fr-FR" dirty="0"/>
          </a:p>
        </p:txBody>
      </p:sp>
      <p:sp>
        <p:nvSpPr>
          <p:cNvPr id="4" name="Espace réservé du numéro de diapositive 3"/>
          <p:cNvSpPr>
            <a:spLocks noGrp="1"/>
          </p:cNvSpPr>
          <p:nvPr>
            <p:ph type="sldNum" sz="quarter" idx="10"/>
          </p:nvPr>
        </p:nvSpPr>
        <p:spPr/>
        <p:txBody>
          <a:bodyPr/>
          <a:lstStyle/>
          <a:p>
            <a:fld id="{BA0F6D12-D0E5-42E3-AE9E-4CBB24513023}" type="slidenum">
              <a:rPr kumimoji="1" lang="ja-JP" altLang="en-US" smtClean="0"/>
              <a:t>20</a:t>
            </a:fld>
            <a:endParaRPr kumimoji="1" lang="ja-JP" altLang="en-US"/>
          </a:p>
        </p:txBody>
      </p:sp>
    </p:spTree>
    <p:extLst>
      <p:ext uri="{BB962C8B-B14F-4D97-AF65-F5344CB8AC3E}">
        <p14:creationId xmlns:p14="http://schemas.microsoft.com/office/powerpoint/2010/main" val="4099252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kumimoji="1" lang="fr-FR" sz="2100" kern="1200" dirty="0">
                <a:solidFill>
                  <a:schemeClr val="tx1"/>
                </a:solidFill>
                <a:effectLst/>
                <a:latin typeface="+mn-lt"/>
                <a:ea typeface="+mn-ea"/>
                <a:cs typeface="+mn-cs"/>
              </a:rPr>
              <a:t>je commence mon exposé par une introduction du projet  par la suite </a:t>
            </a:r>
            <a:r>
              <a:rPr kumimoji="1" lang="fr-FR" sz="2100" kern="1200" dirty="0" err="1">
                <a:solidFill>
                  <a:schemeClr val="tx1"/>
                </a:solidFill>
                <a:effectLst/>
                <a:latin typeface="+mn-lt"/>
                <a:ea typeface="+mn-ea"/>
                <a:cs typeface="+mn-cs"/>
              </a:rPr>
              <a:t>presentation</a:t>
            </a:r>
            <a:r>
              <a:rPr kumimoji="1" lang="fr-FR" sz="2100" kern="1200" dirty="0">
                <a:solidFill>
                  <a:schemeClr val="tx1"/>
                </a:solidFill>
                <a:effectLst/>
                <a:latin typeface="+mn-lt"/>
                <a:ea typeface="+mn-ea"/>
                <a:cs typeface="+mn-cs"/>
              </a:rPr>
              <a:t> du centre de </a:t>
            </a:r>
            <a:r>
              <a:rPr kumimoji="1" lang="fr-FR" sz="2100" kern="1200" dirty="0" err="1">
                <a:solidFill>
                  <a:schemeClr val="tx1"/>
                </a:solidFill>
                <a:effectLst/>
                <a:latin typeface="+mn-lt"/>
                <a:ea typeface="+mn-ea"/>
                <a:cs typeface="+mn-cs"/>
              </a:rPr>
              <a:t>rechrche</a:t>
            </a:r>
            <a:endParaRPr kumimoji="1" lang="fr-FR" sz="2100" kern="1200" dirty="0">
              <a:solidFill>
                <a:schemeClr val="tx1"/>
              </a:solidFill>
              <a:effectLst/>
              <a:latin typeface="+mn-lt"/>
              <a:ea typeface="+mn-ea"/>
              <a:cs typeface="+mn-cs"/>
            </a:endParaRPr>
          </a:p>
          <a:p>
            <a:r>
              <a:rPr kumimoji="1" lang="fr-FR" sz="2100" kern="1200" dirty="0">
                <a:solidFill>
                  <a:schemeClr val="tx1"/>
                </a:solidFill>
                <a:effectLst/>
                <a:latin typeface="+mn-lt"/>
                <a:ea typeface="+mn-ea"/>
                <a:cs typeface="+mn-cs"/>
              </a:rPr>
              <a:t>par la suite brièvement les problématique et les  solutions  proposée pour résoudre ces problèmes. On arrive ensuite a la partie la plus importante du sujet en présentant les principaux diagrammes de la phase de Conception. Et enfin on va interpréter une petit démonstration de notre application avant de finir la conclusion et d’élargir les perspectives.</a:t>
            </a:r>
            <a:br>
              <a:rPr kumimoji="1" lang="fr-FR" sz="2100" kern="1200" dirty="0">
                <a:solidFill>
                  <a:schemeClr val="tx1"/>
                </a:solidFill>
                <a:effectLst/>
                <a:latin typeface="+mn-lt"/>
                <a:ea typeface="+mn-ea"/>
                <a:cs typeface="+mn-cs"/>
              </a:rPr>
            </a:br>
            <a:r>
              <a:rPr kumimoji="1" lang="fr-FR" sz="2100" kern="1200" dirty="0">
                <a:solidFill>
                  <a:schemeClr val="tx1"/>
                </a:solidFill>
                <a:effectLst/>
                <a:latin typeface="+mn-lt"/>
                <a:ea typeface="+mn-ea"/>
                <a:cs typeface="+mn-cs"/>
                <a:sym typeface="Wingdings" panose="05000000000000000000" pitchFamily="2" charset="2"/>
              </a:rPr>
              <a:t></a:t>
            </a:r>
            <a:r>
              <a:rPr kumimoji="1" lang="fr-FR" sz="2100" kern="1200" dirty="0">
                <a:solidFill>
                  <a:schemeClr val="tx1"/>
                </a:solidFill>
                <a:effectLst/>
                <a:latin typeface="+mn-lt"/>
                <a:ea typeface="+mn-ea"/>
                <a:cs typeface="+mn-cs"/>
              </a:rPr>
              <a:t>Je passe maintenance pour l’introduction</a:t>
            </a:r>
          </a:p>
        </p:txBody>
      </p:sp>
      <p:sp>
        <p:nvSpPr>
          <p:cNvPr id="4" name="Espace réservé du numéro de diapositive 3"/>
          <p:cNvSpPr>
            <a:spLocks noGrp="1"/>
          </p:cNvSpPr>
          <p:nvPr>
            <p:ph type="sldNum" sz="quarter" idx="10"/>
          </p:nvPr>
        </p:nvSpPr>
        <p:spPr/>
        <p:txBody>
          <a:bodyPr/>
          <a:lstStyle/>
          <a:p>
            <a:fld id="{BA0F6D12-D0E5-42E3-AE9E-4CBB24513023}" type="slidenum">
              <a:rPr kumimoji="1" lang="ja-JP" altLang="en-US" smtClean="0"/>
              <a:t>2</a:t>
            </a:fld>
            <a:endParaRPr kumimoji="1" lang="ja-JP" altLang="en-US"/>
          </a:p>
        </p:txBody>
      </p:sp>
    </p:spTree>
    <p:extLst>
      <p:ext uri="{BB962C8B-B14F-4D97-AF65-F5344CB8AC3E}">
        <p14:creationId xmlns:p14="http://schemas.microsoft.com/office/powerpoint/2010/main" val="618925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A0F6D12-D0E5-42E3-AE9E-4CBB24513023}" type="slidenum">
              <a:rPr kumimoji="1" lang="ja-JP" altLang="en-US" smtClean="0"/>
              <a:t>3</a:t>
            </a:fld>
            <a:endParaRPr kumimoji="1" lang="ja-JP" altLang="en-US"/>
          </a:p>
        </p:txBody>
      </p:sp>
    </p:spTree>
    <p:extLst>
      <p:ext uri="{BB962C8B-B14F-4D97-AF65-F5344CB8AC3E}">
        <p14:creationId xmlns:p14="http://schemas.microsoft.com/office/powerpoint/2010/main" val="377508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4-Le </a:t>
            </a:r>
            <a:r>
              <a:rPr lang="fr-FR" dirty="0" err="1"/>
              <a:t>Big</a:t>
            </a:r>
            <a:r>
              <a:rPr lang="fr-FR" dirty="0"/>
              <a:t> Data se caractérise par la problématique des 3V :</a:t>
            </a:r>
          </a:p>
          <a:p>
            <a:r>
              <a:rPr lang="fr-FR" dirty="0"/>
              <a:t>  Vélocité : la vitesse à laquelle les données sont traitées simultanément </a:t>
            </a:r>
          </a:p>
          <a:p>
            <a:r>
              <a:rPr lang="fr-FR" dirty="0"/>
              <a:t> Variété : l'origine variée des sources de données qui arrivent non structurées (formats, codes, langages différents...) </a:t>
            </a:r>
          </a:p>
          <a:p>
            <a:r>
              <a:rPr lang="fr-FR" dirty="0"/>
              <a:t> Volume : le poids total des données collectées </a:t>
            </a:r>
          </a:p>
        </p:txBody>
      </p:sp>
      <p:sp>
        <p:nvSpPr>
          <p:cNvPr id="4" name="Espace réservé du numéro de diapositive 3"/>
          <p:cNvSpPr>
            <a:spLocks noGrp="1"/>
          </p:cNvSpPr>
          <p:nvPr>
            <p:ph type="sldNum" sz="quarter" idx="10"/>
          </p:nvPr>
        </p:nvSpPr>
        <p:spPr/>
        <p:txBody>
          <a:bodyPr/>
          <a:lstStyle/>
          <a:p>
            <a:fld id="{BA0F6D12-D0E5-42E3-AE9E-4CBB24513023}" type="slidenum">
              <a:rPr kumimoji="1" lang="ja-JP" altLang="en-US" smtClean="0"/>
              <a:t>4</a:t>
            </a:fld>
            <a:endParaRPr kumimoji="1" lang="ja-JP" altLang="en-US"/>
          </a:p>
        </p:txBody>
      </p:sp>
    </p:spTree>
    <p:extLst>
      <p:ext uri="{BB962C8B-B14F-4D97-AF65-F5344CB8AC3E}">
        <p14:creationId xmlns:p14="http://schemas.microsoft.com/office/powerpoint/2010/main" val="4221265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1632753" rtl="0" eaLnBrk="1" fontAlgn="auto" latinLnBrk="0" hangingPunct="1">
              <a:lnSpc>
                <a:spcPct val="100000"/>
              </a:lnSpc>
              <a:spcBef>
                <a:spcPts val="0"/>
              </a:spcBef>
              <a:spcAft>
                <a:spcPts val="0"/>
              </a:spcAft>
              <a:buClrTx/>
              <a:buSzTx/>
              <a:buFontTx/>
              <a:buNone/>
              <a:tabLst/>
              <a:defRPr/>
            </a:pPr>
            <a:r>
              <a:rPr lang="fr-FR" b="1" dirty="0"/>
              <a:t>1-Sa mission est de mener des activités de recherche et développement dans le domaine des technologies de l'information et de la communication (TIC)</a:t>
            </a:r>
            <a:endParaRPr lang="ja-JP" altLang="en-US" b="1" dirty="0"/>
          </a:p>
          <a:p>
            <a:pPr marL="0" marR="0" lvl="0" indent="0" algn="l" defTabSz="1632753" rtl="0" eaLnBrk="1" fontAlgn="auto" latinLnBrk="0" hangingPunct="1">
              <a:lnSpc>
                <a:spcPct val="100000"/>
              </a:lnSpc>
              <a:spcBef>
                <a:spcPts val="0"/>
              </a:spcBef>
              <a:spcAft>
                <a:spcPts val="0"/>
              </a:spcAft>
              <a:buClrTx/>
              <a:buSzTx/>
              <a:buFontTx/>
              <a:buNone/>
              <a:tabLst/>
              <a:defRPr/>
            </a:pPr>
            <a:r>
              <a:rPr lang="fr-FR" dirty="0"/>
              <a:t>2-</a:t>
            </a:r>
            <a:r>
              <a:rPr lang="fr-FR" b="1" dirty="0"/>
              <a:t>le centre a été réalisé moyennant des investissements de 12 millions de dinars, crédit de la banque européenne d’investissement (BEI)</a:t>
            </a:r>
          </a:p>
          <a:p>
            <a:pPr marL="0" marR="0" lvl="0" indent="0" algn="l" defTabSz="1632753" rtl="0" eaLnBrk="1" fontAlgn="auto" latinLnBrk="0" hangingPunct="1">
              <a:lnSpc>
                <a:spcPct val="100000"/>
              </a:lnSpc>
              <a:spcBef>
                <a:spcPts val="0"/>
              </a:spcBef>
              <a:spcAft>
                <a:spcPts val="0"/>
              </a:spcAft>
              <a:buClrTx/>
              <a:buSzTx/>
              <a:buFontTx/>
              <a:buNone/>
              <a:tabLst/>
              <a:defRPr/>
            </a:pPr>
            <a:r>
              <a:rPr lang="fr-FR" altLang="ja-JP" b="1" dirty="0"/>
              <a:t>3-</a:t>
            </a:r>
            <a:r>
              <a:rPr lang="fr-FR" b="1" dirty="0"/>
              <a:t>Il vise à être un pôle d'excellence dans son domaine en effectuant la recherche appliquée axée sur l'innovation</a:t>
            </a:r>
            <a:endParaRPr lang="ja-JP" altLang="en-US" b="1" dirty="0"/>
          </a:p>
          <a:p>
            <a:pPr marL="0" marR="0" lvl="0" indent="0" algn="l" defTabSz="1632753" rtl="0" eaLnBrk="1" fontAlgn="auto" latinLnBrk="0" hangingPunct="1">
              <a:lnSpc>
                <a:spcPct val="100000"/>
              </a:lnSpc>
              <a:spcBef>
                <a:spcPts val="0"/>
              </a:spcBef>
              <a:spcAft>
                <a:spcPts val="0"/>
              </a:spcAft>
              <a:buClrTx/>
              <a:buSzTx/>
              <a:buFontTx/>
              <a:buNone/>
              <a:tabLst/>
              <a:defRPr/>
            </a:pPr>
            <a:r>
              <a:rPr lang="fr-FR" dirty="0"/>
              <a:t>4-</a:t>
            </a:r>
            <a:r>
              <a:rPr lang="fr-FR" b="1" dirty="0"/>
              <a:t>promouvoir le transfert de l'innovation et de la technologie dans ce domaine par la valorisation des résultats de recherche</a:t>
            </a:r>
            <a:endParaRPr lang="ja-JP" altLang="en-US" b="1" dirty="0"/>
          </a:p>
          <a:p>
            <a:endParaRPr lang="fr-FR" dirty="0"/>
          </a:p>
        </p:txBody>
      </p:sp>
      <p:sp>
        <p:nvSpPr>
          <p:cNvPr id="4" name="Espace réservé du numéro de diapositive 3"/>
          <p:cNvSpPr>
            <a:spLocks noGrp="1"/>
          </p:cNvSpPr>
          <p:nvPr>
            <p:ph type="sldNum" sz="quarter" idx="10"/>
          </p:nvPr>
        </p:nvSpPr>
        <p:spPr/>
        <p:txBody>
          <a:bodyPr/>
          <a:lstStyle/>
          <a:p>
            <a:fld id="{BA0F6D12-D0E5-42E3-AE9E-4CBB24513023}" type="slidenum">
              <a:rPr kumimoji="1" lang="ja-JP" altLang="en-US" smtClean="0"/>
              <a:t>6</a:t>
            </a:fld>
            <a:endParaRPr kumimoji="1" lang="ja-JP" altLang="en-US"/>
          </a:p>
        </p:txBody>
      </p:sp>
    </p:spTree>
    <p:extLst>
      <p:ext uri="{BB962C8B-B14F-4D97-AF65-F5344CB8AC3E}">
        <p14:creationId xmlns:p14="http://schemas.microsoft.com/office/powerpoint/2010/main" val="503971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kumimoji="1" lang="fr-FR" sz="2100" b="0" i="0" kern="1200" dirty="0">
                <a:solidFill>
                  <a:schemeClr val="tx1"/>
                </a:solidFill>
                <a:effectLst/>
                <a:latin typeface="+mn-lt"/>
                <a:ea typeface="+mn-ea"/>
                <a:cs typeface="+mn-cs"/>
              </a:rPr>
              <a:t>V:Les données collectées dans le cadre d’une étude </a:t>
            </a:r>
            <a:r>
              <a:rPr kumimoji="1" lang="fr-FR" sz="2100" b="0" i="0" kern="1200" dirty="0" err="1">
                <a:solidFill>
                  <a:schemeClr val="tx1"/>
                </a:solidFill>
                <a:effectLst/>
                <a:latin typeface="+mn-lt"/>
                <a:ea typeface="+mn-ea"/>
                <a:cs typeface="+mn-cs"/>
              </a:rPr>
              <a:t>Big</a:t>
            </a:r>
            <a:r>
              <a:rPr kumimoji="1" lang="fr-FR" sz="2100" b="0" i="0" kern="1200" dirty="0">
                <a:solidFill>
                  <a:schemeClr val="tx1"/>
                </a:solidFill>
                <a:effectLst/>
                <a:latin typeface="+mn-lt"/>
                <a:ea typeface="+mn-ea"/>
                <a:cs typeface="+mn-cs"/>
              </a:rPr>
              <a:t> Data peuvent avoir des origines et des formes très différentes, elles sont ensuite traités à travers des algorithmes et des structures adaptés dans le but de produire une information</a:t>
            </a:r>
            <a:endParaRPr lang="fr-FR" dirty="0"/>
          </a:p>
        </p:txBody>
      </p:sp>
      <p:sp>
        <p:nvSpPr>
          <p:cNvPr id="4" name="Espace réservé du numéro de diapositive 3"/>
          <p:cNvSpPr>
            <a:spLocks noGrp="1"/>
          </p:cNvSpPr>
          <p:nvPr>
            <p:ph type="sldNum" sz="quarter" idx="10"/>
          </p:nvPr>
        </p:nvSpPr>
        <p:spPr/>
        <p:txBody>
          <a:bodyPr/>
          <a:lstStyle/>
          <a:p>
            <a:fld id="{BA0F6D12-D0E5-42E3-AE9E-4CBB24513023}" type="slidenum">
              <a:rPr kumimoji="1" lang="ja-JP" altLang="en-US" smtClean="0"/>
              <a:t>8</a:t>
            </a:fld>
            <a:endParaRPr kumimoji="1" lang="ja-JP" altLang="en-US"/>
          </a:p>
        </p:txBody>
      </p:sp>
    </p:spTree>
    <p:extLst>
      <p:ext uri="{BB962C8B-B14F-4D97-AF65-F5344CB8AC3E}">
        <p14:creationId xmlns:p14="http://schemas.microsoft.com/office/powerpoint/2010/main" val="2000471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342900" indent="-342900">
              <a:buFont typeface="Wingdings" panose="05000000000000000000" pitchFamily="2" charset="2"/>
              <a:buChar char="à"/>
            </a:pPr>
            <a:r>
              <a:rPr lang="fr-FR" dirty="0">
                <a:sym typeface="Wingdings" pitchFamily="2" charset="2"/>
              </a:rPr>
              <a:t>Pour atteindre  &amp; </a:t>
            </a:r>
            <a:r>
              <a:rPr lang="fr-FR" dirty="0" err="1">
                <a:sym typeface="Wingdings" pitchFamily="2" charset="2"/>
              </a:rPr>
              <a:t>resoudre</a:t>
            </a:r>
            <a:r>
              <a:rPr lang="fr-FR" dirty="0">
                <a:sym typeface="Wingdings" pitchFamily="2" charset="2"/>
              </a:rPr>
              <a:t> </a:t>
            </a:r>
            <a:r>
              <a:rPr lang="fr-FR" baseline="0" dirty="0">
                <a:sym typeface="Wingdings" pitchFamily="2" charset="2"/>
              </a:rPr>
              <a:t> les </a:t>
            </a:r>
            <a:r>
              <a:rPr lang="fr-FR" baseline="0" dirty="0" err="1">
                <a:sym typeface="Wingdings" pitchFamily="2" charset="2"/>
              </a:rPr>
              <a:t>problemes</a:t>
            </a:r>
            <a:r>
              <a:rPr lang="fr-FR" baseline="0" dirty="0">
                <a:sym typeface="Wingdings" pitchFamily="2" charset="2"/>
              </a:rPr>
              <a:t> </a:t>
            </a:r>
            <a:r>
              <a:rPr lang="fr-FR" dirty="0">
                <a:sym typeface="Wingdings" pitchFamily="2" charset="2"/>
              </a:rPr>
              <a:t> précédentes , on a trouvé comme une solution idéale de implémenter les outils suivants:</a:t>
            </a:r>
          </a:p>
          <a:p>
            <a:pPr marL="342900" indent="-342900">
              <a:buFont typeface="Wingdings" panose="05000000000000000000" pitchFamily="2" charset="2"/>
              <a:buChar char="à"/>
            </a:pPr>
            <a:endParaRPr lang="fr-FR" dirty="0"/>
          </a:p>
        </p:txBody>
      </p:sp>
      <p:sp>
        <p:nvSpPr>
          <p:cNvPr id="4" name="Espace réservé du numéro de diapositive 3"/>
          <p:cNvSpPr>
            <a:spLocks noGrp="1"/>
          </p:cNvSpPr>
          <p:nvPr>
            <p:ph type="sldNum" sz="quarter" idx="10"/>
          </p:nvPr>
        </p:nvSpPr>
        <p:spPr/>
        <p:txBody>
          <a:bodyPr/>
          <a:lstStyle/>
          <a:p>
            <a:fld id="{BA0F6D12-D0E5-42E3-AE9E-4CBB24513023}" type="slidenum">
              <a:rPr kumimoji="1" lang="ja-JP" altLang="en-US" smtClean="0"/>
              <a:t>9</a:t>
            </a:fld>
            <a:endParaRPr kumimoji="1" lang="ja-JP" altLang="en-US"/>
          </a:p>
        </p:txBody>
      </p:sp>
    </p:spTree>
    <p:extLst>
      <p:ext uri="{BB962C8B-B14F-4D97-AF65-F5344CB8AC3E}">
        <p14:creationId xmlns:p14="http://schemas.microsoft.com/office/powerpoint/2010/main" val="1323057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bien</a:t>
            </a:r>
            <a:r>
              <a:rPr lang="fr-FR" baseline="0" dirty="0"/>
              <a:t> expliquer ces dernier on a </a:t>
            </a:r>
            <a:r>
              <a:rPr kumimoji="1" lang="fr-FR" sz="2100" kern="1200" dirty="0">
                <a:solidFill>
                  <a:schemeClr val="tx1"/>
                </a:solidFill>
                <a:effectLst/>
                <a:latin typeface="+mn-lt"/>
                <a:ea typeface="+mn-ea"/>
                <a:cs typeface="+mn-cs"/>
              </a:rPr>
              <a:t>étape à établir un programme java pour </a:t>
            </a:r>
            <a:r>
              <a:rPr kumimoji="1" lang="fr-FR" sz="2100" kern="1200" dirty="0" err="1">
                <a:solidFill>
                  <a:schemeClr val="tx1"/>
                </a:solidFill>
                <a:effectLst/>
                <a:latin typeface="+mn-lt"/>
                <a:ea typeface="+mn-ea"/>
                <a:cs typeface="+mn-cs"/>
              </a:rPr>
              <a:t>kafka</a:t>
            </a:r>
            <a:r>
              <a:rPr kumimoji="1" lang="fr-FR" sz="2100" kern="1200" dirty="0">
                <a:solidFill>
                  <a:schemeClr val="tx1"/>
                </a:solidFill>
                <a:effectLst/>
                <a:latin typeface="+mn-lt"/>
                <a:ea typeface="+mn-ea"/>
                <a:cs typeface="+mn-cs"/>
              </a:rPr>
              <a:t> pour qu'il arrive à envoyer des trames à </a:t>
            </a:r>
            <a:r>
              <a:rPr kumimoji="1" lang="fr-FR" sz="2100" kern="1200" dirty="0" err="1">
                <a:solidFill>
                  <a:schemeClr val="tx1"/>
                </a:solidFill>
                <a:effectLst/>
                <a:latin typeface="+mn-lt"/>
                <a:ea typeface="+mn-ea"/>
                <a:cs typeface="+mn-cs"/>
              </a:rPr>
              <a:t>Hadoop</a:t>
            </a:r>
            <a:r>
              <a:rPr kumimoji="1" lang="fr-FR" sz="2100" kern="1200" dirty="0">
                <a:solidFill>
                  <a:schemeClr val="tx1"/>
                </a:solidFill>
                <a:effectLst/>
                <a:latin typeface="+mn-lt"/>
                <a:ea typeface="+mn-ea"/>
                <a:cs typeface="+mn-cs"/>
              </a:rPr>
              <a:t> et qui seront enregistrées dans un fichier. Puis nous configurons Drill pour que puisse interagir avec </a:t>
            </a:r>
            <a:r>
              <a:rPr kumimoji="1" lang="fr-FR" sz="2100" kern="1200" dirty="0" err="1">
                <a:solidFill>
                  <a:schemeClr val="tx1"/>
                </a:solidFill>
                <a:effectLst/>
                <a:latin typeface="+mn-lt"/>
                <a:ea typeface="+mn-ea"/>
                <a:cs typeface="+mn-cs"/>
              </a:rPr>
              <a:t>Hadoop</a:t>
            </a:r>
            <a:r>
              <a:rPr kumimoji="1" lang="fr-FR" sz="2100" kern="1200" dirty="0">
                <a:solidFill>
                  <a:schemeClr val="tx1"/>
                </a:solidFill>
                <a:effectLst/>
                <a:latin typeface="+mn-lt"/>
                <a:ea typeface="+mn-ea"/>
                <a:cs typeface="+mn-cs"/>
              </a:rPr>
              <a:t> et récupérer les données en les mettant dans un tableau, ceci sera par une facilité d'utilisation à travers les requêtes SQL. Ensuite nous établirons encore une fois le programme java entre Drill et </a:t>
            </a:r>
            <a:r>
              <a:rPr kumimoji="1" lang="fr-FR" sz="2100" kern="1200" dirty="0" err="1">
                <a:solidFill>
                  <a:schemeClr val="tx1"/>
                </a:solidFill>
                <a:effectLst/>
                <a:latin typeface="+mn-lt"/>
                <a:ea typeface="+mn-ea"/>
                <a:cs typeface="+mn-cs"/>
              </a:rPr>
              <a:t>Openbouquet</a:t>
            </a:r>
            <a:r>
              <a:rPr kumimoji="1" lang="fr-FR" sz="2100" kern="1200" dirty="0">
                <a:solidFill>
                  <a:schemeClr val="tx1"/>
                </a:solidFill>
                <a:effectLst/>
                <a:latin typeface="+mn-lt"/>
                <a:ea typeface="+mn-ea"/>
                <a:cs typeface="+mn-cs"/>
              </a:rPr>
              <a:t> pour identifier l'URL du apache Drill. Nous terminerons donc par la configuration de l'</a:t>
            </a:r>
            <a:r>
              <a:rPr kumimoji="1" lang="fr-FR" sz="2100" kern="1200" dirty="0" err="1">
                <a:solidFill>
                  <a:schemeClr val="tx1"/>
                </a:solidFill>
                <a:effectLst/>
                <a:latin typeface="+mn-lt"/>
                <a:ea typeface="+mn-ea"/>
                <a:cs typeface="+mn-cs"/>
              </a:rPr>
              <a:t>openbouquet</a:t>
            </a:r>
            <a:r>
              <a:rPr kumimoji="1" lang="fr-FR" sz="2100" kern="1200" dirty="0">
                <a:solidFill>
                  <a:schemeClr val="tx1"/>
                </a:solidFill>
                <a:effectLst/>
                <a:latin typeface="+mn-lt"/>
                <a:ea typeface="+mn-ea"/>
                <a:cs typeface="+mn-cs"/>
              </a:rPr>
              <a:t> avec cet URL pour eu arriver à la visualisation du</a:t>
            </a:r>
            <a:r>
              <a:rPr lang="fr-FR" baseline="0" dirty="0"/>
              <a:t> </a:t>
            </a:r>
            <a:r>
              <a:rPr lang="fr-FR" baseline="0" dirty="0" err="1"/>
              <a:t>dashboard</a:t>
            </a:r>
            <a:endParaRPr lang="fr-FR" dirty="0"/>
          </a:p>
        </p:txBody>
      </p:sp>
      <p:sp>
        <p:nvSpPr>
          <p:cNvPr id="4" name="Espace réservé du numéro de diapositive 3"/>
          <p:cNvSpPr>
            <a:spLocks noGrp="1"/>
          </p:cNvSpPr>
          <p:nvPr>
            <p:ph type="sldNum" sz="quarter" idx="10"/>
          </p:nvPr>
        </p:nvSpPr>
        <p:spPr/>
        <p:txBody>
          <a:bodyPr/>
          <a:lstStyle/>
          <a:p>
            <a:fld id="{BA0F6D12-D0E5-42E3-AE9E-4CBB24513023}" type="slidenum">
              <a:rPr kumimoji="1" lang="ja-JP" altLang="en-US" smtClean="0"/>
              <a:t>10</a:t>
            </a:fld>
            <a:endParaRPr kumimoji="1" lang="ja-JP" altLang="en-US"/>
          </a:p>
        </p:txBody>
      </p:sp>
    </p:spTree>
    <p:extLst>
      <p:ext uri="{BB962C8B-B14F-4D97-AF65-F5344CB8AC3E}">
        <p14:creationId xmlns:p14="http://schemas.microsoft.com/office/powerpoint/2010/main" val="1905645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kumimoji="1" lang="fr-FR" sz="2100" b="0" i="0" kern="1200" dirty="0">
                <a:solidFill>
                  <a:schemeClr val="tx1"/>
                </a:solidFill>
                <a:effectLst/>
                <a:latin typeface="+mn-lt"/>
                <a:ea typeface="+mn-ea"/>
                <a:cs typeface="+mn-cs"/>
              </a:rPr>
              <a:t>En complément le </a:t>
            </a:r>
            <a:r>
              <a:rPr kumimoji="1" lang="fr-FR" sz="2100" b="0" i="0" kern="1200" dirty="0" err="1">
                <a:solidFill>
                  <a:schemeClr val="tx1"/>
                </a:solidFill>
                <a:effectLst/>
                <a:latin typeface="+mn-lt"/>
                <a:ea typeface="+mn-ea"/>
                <a:cs typeface="+mn-cs"/>
              </a:rPr>
              <a:t>Big</a:t>
            </a:r>
            <a:r>
              <a:rPr kumimoji="1" lang="fr-FR" sz="2100" b="0" i="0" kern="1200" dirty="0">
                <a:solidFill>
                  <a:schemeClr val="tx1"/>
                </a:solidFill>
                <a:effectLst/>
                <a:latin typeface="+mn-lt"/>
                <a:ea typeface="+mn-ea"/>
                <a:cs typeface="+mn-cs"/>
              </a:rPr>
              <a:t> Data leur a permis de développer :</a:t>
            </a:r>
            <a:endParaRPr lang="fr-FR" dirty="0"/>
          </a:p>
        </p:txBody>
      </p:sp>
      <p:sp>
        <p:nvSpPr>
          <p:cNvPr id="4" name="Espace réservé du numéro de diapositive 3"/>
          <p:cNvSpPr>
            <a:spLocks noGrp="1"/>
          </p:cNvSpPr>
          <p:nvPr>
            <p:ph type="sldNum" sz="quarter" idx="10"/>
          </p:nvPr>
        </p:nvSpPr>
        <p:spPr/>
        <p:txBody>
          <a:bodyPr/>
          <a:lstStyle/>
          <a:p>
            <a:fld id="{BA0F6D12-D0E5-42E3-AE9E-4CBB24513023}" type="slidenum">
              <a:rPr kumimoji="1" lang="ja-JP" altLang="en-US" smtClean="0"/>
              <a:t>19</a:t>
            </a:fld>
            <a:endParaRPr kumimoji="1" lang="ja-JP" altLang="en-US"/>
          </a:p>
        </p:txBody>
      </p:sp>
    </p:spTree>
    <p:extLst>
      <p:ext uri="{BB962C8B-B14F-4D97-AF65-F5344CB8AC3E}">
        <p14:creationId xmlns:p14="http://schemas.microsoft.com/office/powerpoint/2010/main" val="3975136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5" name="テキスト プレースホルダー 6"/>
          <p:cNvSpPr>
            <a:spLocks noGrp="1"/>
          </p:cNvSpPr>
          <p:nvPr>
            <p:ph type="body" sz="quarter" idx="14" hasCustomPrompt="1"/>
          </p:nvPr>
        </p:nvSpPr>
        <p:spPr>
          <a:xfrm>
            <a:off x="1078310" y="4279404"/>
            <a:ext cx="16200313" cy="331236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正方形/長方形 5"/>
          <p:cNvSpPr/>
          <p:nvPr userDrawn="1"/>
        </p:nvSpPr>
        <p:spPr>
          <a:xfrm>
            <a:off x="1222326" y="4135388"/>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036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decel="100000" fill="hold" grpId="0" nodeType="after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 calcmode="lin" valueType="num">
                                      <p:cBhvr additive="base">
                                        <p:cTn id="20"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Horisontal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9"/>
          <p:cNvSpPr>
            <a:spLocks noGrp="1"/>
          </p:cNvSpPr>
          <p:nvPr>
            <p:ph type="pic" sz="quarter" idx="14" hasCustomPrompt="1"/>
          </p:nvPr>
        </p:nvSpPr>
        <p:spPr>
          <a:xfrm>
            <a:off x="-1" y="2407196"/>
            <a:ext cx="4462687" cy="4680520"/>
          </a:xfrm>
          <a:solidFill>
            <a:schemeClr val="accent2">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0" name="図プレースホルダー 9"/>
          <p:cNvSpPr>
            <a:spLocks noGrp="1"/>
          </p:cNvSpPr>
          <p:nvPr>
            <p:ph type="pic" sz="quarter" idx="15" hasCustomPrompt="1"/>
          </p:nvPr>
        </p:nvSpPr>
        <p:spPr>
          <a:xfrm>
            <a:off x="4462687" y="2407196"/>
            <a:ext cx="8568950" cy="4680520"/>
          </a:xfrm>
          <a:solidFill>
            <a:schemeClr val="accent3">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1" name="図プレースホルダー 9"/>
          <p:cNvSpPr>
            <a:spLocks noGrp="1"/>
          </p:cNvSpPr>
          <p:nvPr>
            <p:ph type="pic" sz="quarter" idx="16" hasCustomPrompt="1"/>
          </p:nvPr>
        </p:nvSpPr>
        <p:spPr>
          <a:xfrm>
            <a:off x="13031638" y="2407196"/>
            <a:ext cx="5254774" cy="4680520"/>
          </a:xfrm>
          <a:solidFill>
            <a:schemeClr val="accent1">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751976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2" y="7087716"/>
            <a:ext cx="4463523" cy="144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4463522" y="7087716"/>
            <a:ext cx="8568007" cy="1440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a:off x="13031637" y="7087716"/>
            <a:ext cx="5254774" cy="1440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444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par>
                                <p:cTn id="24" presetID="2" presetClass="entr" presetSubtype="4" decel="100000" fill="hold" grpId="0" nodeType="withEffect">
                                  <p:stCondLst>
                                    <p:cond delay="25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par>
                          <p:cTn id="28" fill="hold">
                            <p:stCondLst>
                              <p:cond delay="1750"/>
                            </p:stCondLst>
                            <p:childTnLst>
                              <p:par>
                                <p:cTn id="29" presetID="22" presetClass="entr" presetSubtype="2" fill="hold" grpId="0" nodeType="afterEffect">
                                  <p:stCondLst>
                                    <p:cond delay="250"/>
                                  </p:stCondLst>
                                  <p:childTnLst>
                                    <p:set>
                                      <p:cBhvr>
                                        <p:cTn id="30" dur="1" fill="hold">
                                          <p:stCondLst>
                                            <p:cond delay="0"/>
                                          </p:stCondLst>
                                        </p:cTn>
                                        <p:tgtEl>
                                          <p:spTgt spid="11"/>
                                        </p:tgtEl>
                                        <p:attrNameLst>
                                          <p:attrName>style.visibility</p:attrName>
                                        </p:attrNameLst>
                                      </p:cBhvr>
                                      <p:to>
                                        <p:strVal val="visible"/>
                                      </p:to>
                                    </p:set>
                                    <p:animEffect transition="in" filter="wipe(right)">
                                      <p:cBhvr>
                                        <p:cTn id="31" dur="500"/>
                                        <p:tgtEl>
                                          <p:spTgt spid="11"/>
                                        </p:tgtEl>
                                      </p:cBhvr>
                                    </p:animEffect>
                                  </p:childTnLst>
                                </p:cTn>
                              </p:par>
                              <p:par>
                                <p:cTn id="32" presetID="2" presetClass="entr" presetSubtype="4" decel="100000" fill="hold" grpId="0" nodeType="withEffect">
                                  <p:stCondLst>
                                    <p:cond delay="25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2" presetClass="entr" presetSubtype="8" decel="100000" fill="hold" grpId="0" nodeType="afterEffect">
                                  <p:stCondLst>
                                    <p:cond delay="50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0-#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 calcmode="lin" valueType="num">
                                      <p:cBhvr additive="base">
                                        <p:cTn id="43"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bldP spid="15" grpId="0" animBg="1"/>
      <p:bldP spid="16"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Icons and Items">
    <p:spTree>
      <p:nvGrpSpPr>
        <p:cNvPr id="1" name=""/>
        <p:cNvGrpSpPr/>
        <p:nvPr/>
      </p:nvGrpSpPr>
      <p:grpSpPr>
        <a:xfrm>
          <a:off x="0" y="0"/>
          <a:ext cx="0" cy="0"/>
          <a:chOff x="0" y="0"/>
          <a:chExt cx="0" cy="0"/>
        </a:xfrm>
      </p:grpSpPr>
      <p:sp>
        <p:nvSpPr>
          <p:cNvPr id="53" name="円/楕円 52"/>
          <p:cNvSpPr/>
          <p:nvPr userDrawn="1"/>
        </p:nvSpPr>
        <p:spPr>
          <a:xfrm>
            <a:off x="6076328" y="3034060"/>
            <a:ext cx="2367069" cy="236706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0005897" y="3034059"/>
            <a:ext cx="2367069" cy="236706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13935465" y="3034058"/>
            <a:ext cx="2367069" cy="236706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143915" y="3034057"/>
            <a:ext cx="2367069" cy="236706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5923928" y="2932460"/>
            <a:ext cx="2367069" cy="236706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9853497" y="2932459"/>
            <a:ext cx="2367069" cy="236706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userDrawn="1"/>
        </p:nvSpPr>
        <p:spPr>
          <a:xfrm>
            <a:off x="13783065" y="2932458"/>
            <a:ext cx="2367069" cy="236706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1991515" y="2932457"/>
            <a:ext cx="2367069" cy="236706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5994888" y="2983263"/>
            <a:ext cx="2367069" cy="236706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24457" y="2983262"/>
            <a:ext cx="2367069" cy="23670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3854025" y="2983261"/>
            <a:ext cx="2367069" cy="23670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062475" y="2983260"/>
            <a:ext cx="2367069" cy="23670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12"/>
          <p:cNvSpPr>
            <a:spLocks noGrp="1"/>
          </p:cNvSpPr>
          <p:nvPr userDrawn="1">
            <p:ph type="pic" sz="quarter" idx="17" hasCustomPrompt="1"/>
          </p:nvPr>
        </p:nvSpPr>
        <p:spPr>
          <a:xfrm>
            <a:off x="6754393" y="3742768"/>
            <a:ext cx="848058" cy="848058"/>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userDrawn="1">
            <p:ph type="pic" sz="quarter" idx="18" hasCustomPrompt="1"/>
          </p:nvPr>
        </p:nvSpPr>
        <p:spPr>
          <a:xfrm>
            <a:off x="10683962" y="3742767"/>
            <a:ext cx="848058" cy="848058"/>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userDrawn="1">
            <p:ph type="pic" sz="quarter" idx="19" hasCustomPrompt="1"/>
          </p:nvPr>
        </p:nvSpPr>
        <p:spPr>
          <a:xfrm>
            <a:off x="14613530" y="3742766"/>
            <a:ext cx="848058" cy="848058"/>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userDrawn="1">
            <p:ph type="pic" sz="quarter" idx="20" hasCustomPrompt="1"/>
          </p:nvPr>
        </p:nvSpPr>
        <p:spPr>
          <a:xfrm>
            <a:off x="2821980" y="3742765"/>
            <a:ext cx="848058" cy="848058"/>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6"/>
          <p:cNvSpPr>
            <a:spLocks noGrp="1"/>
          </p:cNvSpPr>
          <p:nvPr>
            <p:ph type="body" sz="quarter" idx="21" hasCustomPrompt="1"/>
          </p:nvPr>
        </p:nvSpPr>
        <p:spPr>
          <a:xfrm>
            <a:off x="1404504" y="5501527"/>
            <a:ext cx="3683011"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38817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1625829" y="629361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5307798" y="5499183"/>
            <a:ext cx="3715678"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5318687" y="6378536"/>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5556346" y="629127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9243759" y="5501527"/>
            <a:ext cx="3715678"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9249204"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9486863" y="629361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6"/>
          <p:cNvSpPr>
            <a:spLocks noGrp="1"/>
          </p:cNvSpPr>
          <p:nvPr>
            <p:ph type="body" sz="quarter" idx="29" hasCustomPrompt="1"/>
          </p:nvPr>
        </p:nvSpPr>
        <p:spPr>
          <a:xfrm>
            <a:off x="13179720" y="5501527"/>
            <a:ext cx="3715678"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0" hasCustomPrompt="1"/>
          </p:nvPr>
        </p:nvSpPr>
        <p:spPr>
          <a:xfrm>
            <a:off x="1317972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13417379" y="629361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0388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10" presetClass="entr" presetSubtype="0" fill="hold" grpId="0" nodeType="withEffect">
                                  <p:stCondLst>
                                    <p:cond delay="2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750"/>
                                        <p:tgtEl>
                                          <p:spTgt spid="20"/>
                                        </p:tgtEl>
                                      </p:cBhvr>
                                    </p:animEffect>
                                  </p:childTnLst>
                                </p:cTn>
                              </p:par>
                              <p:par>
                                <p:cTn id="25" presetID="2" presetClass="entr" presetSubtype="1" decel="100000" fill="hold" grpId="1"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750" fill="hold"/>
                                        <p:tgtEl>
                                          <p:spTgt spid="56"/>
                                        </p:tgtEl>
                                        <p:attrNameLst>
                                          <p:attrName>ppt_x</p:attrName>
                                        </p:attrNameLst>
                                      </p:cBhvr>
                                      <p:tavLst>
                                        <p:tav tm="0">
                                          <p:val>
                                            <p:strVal val="#ppt_x"/>
                                          </p:val>
                                        </p:tav>
                                        <p:tav tm="100000">
                                          <p:val>
                                            <p:strVal val="#ppt_x"/>
                                          </p:val>
                                        </p:tav>
                                      </p:tavLst>
                                    </p:anim>
                                    <p:anim calcmode="lin" valueType="num">
                                      <p:cBhvr additive="base">
                                        <p:cTn id="28" dur="750" fill="hold"/>
                                        <p:tgtEl>
                                          <p:spTgt spid="56"/>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1" nodeType="withEffect">
                                  <p:stCondLst>
                                    <p:cond delay="10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750" fill="hold"/>
                                        <p:tgtEl>
                                          <p:spTgt spid="52"/>
                                        </p:tgtEl>
                                        <p:attrNameLst>
                                          <p:attrName>ppt_x</p:attrName>
                                        </p:attrNameLst>
                                      </p:cBhvr>
                                      <p:tavLst>
                                        <p:tav tm="0">
                                          <p:val>
                                            <p:strVal val="#ppt_x"/>
                                          </p:val>
                                        </p:tav>
                                        <p:tav tm="100000">
                                          <p:val>
                                            <p:strVal val="#ppt_x"/>
                                          </p:val>
                                        </p:tav>
                                      </p:tavLst>
                                    </p:anim>
                                    <p:anim calcmode="lin" valueType="num">
                                      <p:cBhvr additive="base">
                                        <p:cTn id="32" dur="750" fill="hold"/>
                                        <p:tgtEl>
                                          <p:spTgt spid="52"/>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1" nodeType="withEffect">
                                  <p:stCondLst>
                                    <p:cond delay="20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750" fill="hold"/>
                                        <p:tgtEl>
                                          <p:spTgt spid="19"/>
                                        </p:tgtEl>
                                        <p:attrNameLst>
                                          <p:attrName>ppt_x</p:attrName>
                                        </p:attrNameLst>
                                      </p:cBhvr>
                                      <p:tavLst>
                                        <p:tav tm="0">
                                          <p:val>
                                            <p:strVal val="#ppt_x"/>
                                          </p:val>
                                        </p:tav>
                                        <p:tav tm="100000">
                                          <p:val>
                                            <p:strVal val="#ppt_x"/>
                                          </p:val>
                                        </p:tav>
                                      </p:tavLst>
                                    </p:anim>
                                    <p:anim calcmode="lin" valueType="num">
                                      <p:cBhvr additive="base">
                                        <p:cTn id="36" dur="750" fill="hold"/>
                                        <p:tgtEl>
                                          <p:spTgt spid="19"/>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1" nodeType="withEffect">
                                  <p:stCondLst>
                                    <p:cond delay="2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0-#ppt_h/2"/>
                                          </p:val>
                                        </p:tav>
                                        <p:tav tm="100000">
                                          <p:val>
                                            <p:strVal val="#ppt_y"/>
                                          </p:val>
                                        </p:tav>
                                      </p:tavLst>
                                    </p:anim>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10" presetClass="entr" presetSubtype="0" fill="hold" grpId="0" nodeType="withEffect">
                                  <p:stCondLst>
                                    <p:cond delay="20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750"/>
                                        <p:tgtEl>
                                          <p:spTgt spid="11"/>
                                        </p:tgtEl>
                                      </p:cBhvr>
                                    </p:animEffect>
                                  </p:childTnLst>
                                </p:cTn>
                              </p:par>
                              <p:par>
                                <p:cTn id="67" presetID="2" presetClass="entr" presetSubtype="1" decel="100000" fill="hold" grpId="1" nodeType="withEffect">
                                  <p:stCondLst>
                                    <p:cond delay="0"/>
                                  </p:stCondLst>
                                  <p:childTnLst>
                                    <p:set>
                                      <p:cBhvr>
                                        <p:cTn id="68" dur="1" fill="hold">
                                          <p:stCondLst>
                                            <p:cond delay="0"/>
                                          </p:stCondLst>
                                        </p:cTn>
                                        <p:tgtEl>
                                          <p:spTgt spid="53"/>
                                        </p:tgtEl>
                                        <p:attrNameLst>
                                          <p:attrName>style.visibility</p:attrName>
                                        </p:attrNameLst>
                                      </p:cBhvr>
                                      <p:to>
                                        <p:strVal val="visible"/>
                                      </p:to>
                                    </p:set>
                                    <p:anim calcmode="lin" valueType="num">
                                      <p:cBhvr additive="base">
                                        <p:cTn id="69" dur="750" fill="hold"/>
                                        <p:tgtEl>
                                          <p:spTgt spid="53"/>
                                        </p:tgtEl>
                                        <p:attrNameLst>
                                          <p:attrName>ppt_x</p:attrName>
                                        </p:attrNameLst>
                                      </p:cBhvr>
                                      <p:tavLst>
                                        <p:tav tm="0">
                                          <p:val>
                                            <p:strVal val="#ppt_x"/>
                                          </p:val>
                                        </p:tav>
                                        <p:tav tm="100000">
                                          <p:val>
                                            <p:strVal val="#ppt_x"/>
                                          </p:val>
                                        </p:tav>
                                      </p:tavLst>
                                    </p:anim>
                                    <p:anim calcmode="lin" valueType="num">
                                      <p:cBhvr additive="base">
                                        <p:cTn id="70" dur="750" fill="hold"/>
                                        <p:tgtEl>
                                          <p:spTgt spid="53"/>
                                        </p:tgtEl>
                                        <p:attrNameLst>
                                          <p:attrName>ppt_y</p:attrName>
                                        </p:attrNameLst>
                                      </p:cBhvr>
                                      <p:tavLst>
                                        <p:tav tm="0">
                                          <p:val>
                                            <p:strVal val="0-#ppt_h/2"/>
                                          </p:val>
                                        </p:tav>
                                        <p:tav tm="100000">
                                          <p:val>
                                            <p:strVal val="#ppt_y"/>
                                          </p:val>
                                        </p:tav>
                                      </p:tavLst>
                                    </p:anim>
                                  </p:childTnLst>
                                </p:cTn>
                              </p:par>
                              <p:par>
                                <p:cTn id="71" presetID="2" presetClass="entr" presetSubtype="1" decel="100000" fill="hold" grpId="1" nodeType="withEffect">
                                  <p:stCondLst>
                                    <p:cond delay="10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750" fill="hold"/>
                                        <p:tgtEl>
                                          <p:spTgt spid="49"/>
                                        </p:tgtEl>
                                        <p:attrNameLst>
                                          <p:attrName>ppt_x</p:attrName>
                                        </p:attrNameLst>
                                      </p:cBhvr>
                                      <p:tavLst>
                                        <p:tav tm="0">
                                          <p:val>
                                            <p:strVal val="#ppt_x"/>
                                          </p:val>
                                        </p:tav>
                                        <p:tav tm="100000">
                                          <p:val>
                                            <p:strVal val="#ppt_x"/>
                                          </p:val>
                                        </p:tav>
                                      </p:tavLst>
                                    </p:anim>
                                    <p:anim calcmode="lin" valueType="num">
                                      <p:cBhvr additive="base">
                                        <p:cTn id="74" dur="750" fill="hold"/>
                                        <p:tgtEl>
                                          <p:spTgt spid="49"/>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1" nodeType="withEffect">
                                  <p:stCondLst>
                                    <p:cond delay="200"/>
                                  </p:stCondLst>
                                  <p:childTnLst>
                                    <p:set>
                                      <p:cBhvr>
                                        <p:cTn id="76" dur="1" fill="hold">
                                          <p:stCondLst>
                                            <p:cond delay="0"/>
                                          </p:stCondLst>
                                        </p:cTn>
                                        <p:tgtEl>
                                          <p:spTgt spid="10"/>
                                        </p:tgtEl>
                                        <p:attrNameLst>
                                          <p:attrName>style.visibility</p:attrName>
                                        </p:attrNameLst>
                                      </p:cBhvr>
                                      <p:to>
                                        <p:strVal val="visible"/>
                                      </p:to>
                                    </p:set>
                                    <p:anim calcmode="lin" valueType="num">
                                      <p:cBhvr additive="base">
                                        <p:cTn id="77" dur="750" fill="hold"/>
                                        <p:tgtEl>
                                          <p:spTgt spid="10"/>
                                        </p:tgtEl>
                                        <p:attrNameLst>
                                          <p:attrName>ppt_x</p:attrName>
                                        </p:attrNameLst>
                                      </p:cBhvr>
                                      <p:tavLst>
                                        <p:tav tm="0">
                                          <p:val>
                                            <p:strVal val="#ppt_x"/>
                                          </p:val>
                                        </p:tav>
                                        <p:tav tm="100000">
                                          <p:val>
                                            <p:strVal val="#ppt_x"/>
                                          </p:val>
                                        </p:tav>
                                      </p:tavLst>
                                    </p:anim>
                                    <p:anim calcmode="lin" valueType="num">
                                      <p:cBhvr additive="base">
                                        <p:cTn id="78" dur="750" fill="hold"/>
                                        <p:tgtEl>
                                          <p:spTgt spid="10"/>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1" nodeType="withEffect">
                                  <p:stCondLst>
                                    <p:cond delay="20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750" fill="hold"/>
                                        <p:tgtEl>
                                          <p:spTgt spid="11"/>
                                        </p:tgtEl>
                                        <p:attrNameLst>
                                          <p:attrName>ppt_x</p:attrName>
                                        </p:attrNameLst>
                                      </p:cBhvr>
                                      <p:tavLst>
                                        <p:tav tm="0">
                                          <p:val>
                                            <p:strVal val="#ppt_x"/>
                                          </p:val>
                                        </p:tav>
                                        <p:tav tm="100000">
                                          <p:val>
                                            <p:strVal val="#ppt_x"/>
                                          </p:val>
                                        </p:tav>
                                      </p:tavLst>
                                    </p:anim>
                                    <p:anim calcmode="lin" valueType="num">
                                      <p:cBhvr additive="base">
                                        <p:cTn id="82" dur="750" fill="hold"/>
                                        <p:tgtEl>
                                          <p:spTgt spid="11"/>
                                        </p:tgtEl>
                                        <p:attrNameLst>
                                          <p:attrName>ppt_y</p:attrName>
                                        </p:attrNameLst>
                                      </p:cBhvr>
                                      <p:tavLst>
                                        <p:tav tm="0">
                                          <p:val>
                                            <p:strVal val="0-#ppt_h/2"/>
                                          </p:val>
                                        </p:tav>
                                        <p:tav tm="100000">
                                          <p:val>
                                            <p:strVal val="#ppt_y"/>
                                          </p:val>
                                        </p:tav>
                                      </p:tavLst>
                                    </p:anim>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10" presetClass="entr" presetSubtype="0" fill="hold" grpId="0" nodeType="withEffect">
                                  <p:stCondLst>
                                    <p:cond delay="200"/>
                                  </p:stCondLst>
                                  <p:childTnLst>
                                    <p:set>
                                      <p:cBhvr>
                                        <p:cTn id="107" dur="1" fill="hold">
                                          <p:stCondLst>
                                            <p:cond delay="0"/>
                                          </p:stCondLst>
                                        </p:cTn>
                                        <p:tgtEl>
                                          <p:spTgt spid="14"/>
                                        </p:tgtEl>
                                        <p:attrNameLst>
                                          <p:attrName>style.visibility</p:attrName>
                                        </p:attrNameLst>
                                      </p:cBhvr>
                                      <p:to>
                                        <p:strVal val="visible"/>
                                      </p:to>
                                    </p:set>
                                    <p:animEffect transition="in" filter="fade">
                                      <p:cBhvr>
                                        <p:cTn id="108" dur="750"/>
                                        <p:tgtEl>
                                          <p:spTgt spid="14"/>
                                        </p:tgtEl>
                                      </p:cBhvr>
                                    </p:animEffect>
                                  </p:childTnLst>
                                </p:cTn>
                              </p:par>
                              <p:par>
                                <p:cTn id="109" presetID="2" presetClass="entr" presetSubtype="1" decel="100000" fill="hold" grpId="1" nodeType="withEffect">
                                  <p:stCondLst>
                                    <p:cond delay="0"/>
                                  </p:stCondLst>
                                  <p:childTnLst>
                                    <p:set>
                                      <p:cBhvr>
                                        <p:cTn id="110" dur="1" fill="hold">
                                          <p:stCondLst>
                                            <p:cond delay="0"/>
                                          </p:stCondLst>
                                        </p:cTn>
                                        <p:tgtEl>
                                          <p:spTgt spid="54"/>
                                        </p:tgtEl>
                                        <p:attrNameLst>
                                          <p:attrName>style.visibility</p:attrName>
                                        </p:attrNameLst>
                                      </p:cBhvr>
                                      <p:to>
                                        <p:strVal val="visible"/>
                                      </p:to>
                                    </p:set>
                                    <p:anim calcmode="lin" valueType="num">
                                      <p:cBhvr additive="base">
                                        <p:cTn id="111" dur="750" fill="hold"/>
                                        <p:tgtEl>
                                          <p:spTgt spid="54"/>
                                        </p:tgtEl>
                                        <p:attrNameLst>
                                          <p:attrName>ppt_x</p:attrName>
                                        </p:attrNameLst>
                                      </p:cBhvr>
                                      <p:tavLst>
                                        <p:tav tm="0">
                                          <p:val>
                                            <p:strVal val="#ppt_x"/>
                                          </p:val>
                                        </p:tav>
                                        <p:tav tm="100000">
                                          <p:val>
                                            <p:strVal val="#ppt_x"/>
                                          </p:val>
                                        </p:tav>
                                      </p:tavLst>
                                    </p:anim>
                                    <p:anim calcmode="lin" valueType="num">
                                      <p:cBhvr additive="base">
                                        <p:cTn id="112" dur="750" fill="hold"/>
                                        <p:tgtEl>
                                          <p:spTgt spid="54"/>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1" nodeType="withEffect">
                                  <p:stCondLst>
                                    <p:cond delay="100"/>
                                  </p:stCondLst>
                                  <p:childTnLst>
                                    <p:set>
                                      <p:cBhvr>
                                        <p:cTn id="114" dur="1" fill="hold">
                                          <p:stCondLst>
                                            <p:cond delay="0"/>
                                          </p:stCondLst>
                                        </p:cTn>
                                        <p:tgtEl>
                                          <p:spTgt spid="50"/>
                                        </p:tgtEl>
                                        <p:attrNameLst>
                                          <p:attrName>style.visibility</p:attrName>
                                        </p:attrNameLst>
                                      </p:cBhvr>
                                      <p:to>
                                        <p:strVal val="visible"/>
                                      </p:to>
                                    </p:set>
                                    <p:anim calcmode="lin" valueType="num">
                                      <p:cBhvr additive="base">
                                        <p:cTn id="115" dur="750" fill="hold"/>
                                        <p:tgtEl>
                                          <p:spTgt spid="50"/>
                                        </p:tgtEl>
                                        <p:attrNameLst>
                                          <p:attrName>ppt_x</p:attrName>
                                        </p:attrNameLst>
                                      </p:cBhvr>
                                      <p:tavLst>
                                        <p:tav tm="0">
                                          <p:val>
                                            <p:strVal val="#ppt_x"/>
                                          </p:val>
                                        </p:tav>
                                        <p:tav tm="100000">
                                          <p:val>
                                            <p:strVal val="#ppt_x"/>
                                          </p:val>
                                        </p:tav>
                                      </p:tavLst>
                                    </p:anim>
                                    <p:anim calcmode="lin" valueType="num">
                                      <p:cBhvr additive="base">
                                        <p:cTn id="116" dur="750" fill="hold"/>
                                        <p:tgtEl>
                                          <p:spTgt spid="50"/>
                                        </p:tgtEl>
                                        <p:attrNameLst>
                                          <p:attrName>ppt_y</p:attrName>
                                        </p:attrNameLst>
                                      </p:cBhvr>
                                      <p:tavLst>
                                        <p:tav tm="0">
                                          <p:val>
                                            <p:strVal val="0-#ppt_h/2"/>
                                          </p:val>
                                        </p:tav>
                                        <p:tav tm="100000">
                                          <p:val>
                                            <p:strVal val="#ppt_y"/>
                                          </p:val>
                                        </p:tav>
                                      </p:tavLst>
                                    </p:anim>
                                  </p:childTnLst>
                                </p:cTn>
                              </p:par>
                              <p:par>
                                <p:cTn id="117" presetID="2" presetClass="entr" presetSubtype="1" decel="100000" fill="hold" grpId="1" nodeType="withEffect">
                                  <p:stCondLst>
                                    <p:cond delay="200"/>
                                  </p:stCondLst>
                                  <p:childTnLst>
                                    <p:set>
                                      <p:cBhvr>
                                        <p:cTn id="118" dur="1" fill="hold">
                                          <p:stCondLst>
                                            <p:cond delay="0"/>
                                          </p:stCondLst>
                                        </p:cTn>
                                        <p:tgtEl>
                                          <p:spTgt spid="12"/>
                                        </p:tgtEl>
                                        <p:attrNameLst>
                                          <p:attrName>style.visibility</p:attrName>
                                        </p:attrNameLst>
                                      </p:cBhvr>
                                      <p:to>
                                        <p:strVal val="visible"/>
                                      </p:to>
                                    </p:set>
                                    <p:anim calcmode="lin" valueType="num">
                                      <p:cBhvr additive="base">
                                        <p:cTn id="119" dur="750" fill="hold"/>
                                        <p:tgtEl>
                                          <p:spTgt spid="12"/>
                                        </p:tgtEl>
                                        <p:attrNameLst>
                                          <p:attrName>ppt_x</p:attrName>
                                        </p:attrNameLst>
                                      </p:cBhvr>
                                      <p:tavLst>
                                        <p:tav tm="0">
                                          <p:val>
                                            <p:strVal val="#ppt_x"/>
                                          </p:val>
                                        </p:tav>
                                        <p:tav tm="100000">
                                          <p:val>
                                            <p:strVal val="#ppt_x"/>
                                          </p:val>
                                        </p:tav>
                                      </p:tavLst>
                                    </p:anim>
                                    <p:anim calcmode="lin" valueType="num">
                                      <p:cBhvr additive="base">
                                        <p:cTn id="120" dur="750" fill="hold"/>
                                        <p:tgtEl>
                                          <p:spTgt spid="12"/>
                                        </p:tgtEl>
                                        <p:attrNameLst>
                                          <p:attrName>ppt_y</p:attrName>
                                        </p:attrNameLst>
                                      </p:cBhvr>
                                      <p:tavLst>
                                        <p:tav tm="0">
                                          <p:val>
                                            <p:strVal val="0-#ppt_h/2"/>
                                          </p:val>
                                        </p:tav>
                                        <p:tav tm="100000">
                                          <p:val>
                                            <p:strVal val="#ppt_y"/>
                                          </p:val>
                                        </p:tav>
                                      </p:tavLst>
                                    </p:anim>
                                  </p:childTnLst>
                                </p:cTn>
                              </p:par>
                              <p:par>
                                <p:cTn id="121" presetID="2" presetClass="entr" presetSubtype="1" decel="100000" fill="hold" grpId="1" nodeType="withEffect">
                                  <p:stCondLst>
                                    <p:cond delay="200"/>
                                  </p:stCondLst>
                                  <p:childTnLst>
                                    <p:set>
                                      <p:cBhvr>
                                        <p:cTn id="122" dur="1" fill="hold">
                                          <p:stCondLst>
                                            <p:cond delay="0"/>
                                          </p:stCondLst>
                                        </p:cTn>
                                        <p:tgtEl>
                                          <p:spTgt spid="14"/>
                                        </p:tgtEl>
                                        <p:attrNameLst>
                                          <p:attrName>style.visibility</p:attrName>
                                        </p:attrNameLst>
                                      </p:cBhvr>
                                      <p:to>
                                        <p:strVal val="visible"/>
                                      </p:to>
                                    </p:set>
                                    <p:anim calcmode="lin" valueType="num">
                                      <p:cBhvr additive="base">
                                        <p:cTn id="123" dur="750" fill="hold"/>
                                        <p:tgtEl>
                                          <p:spTgt spid="14"/>
                                        </p:tgtEl>
                                        <p:attrNameLst>
                                          <p:attrName>ppt_x</p:attrName>
                                        </p:attrNameLst>
                                      </p:cBhvr>
                                      <p:tavLst>
                                        <p:tav tm="0">
                                          <p:val>
                                            <p:strVal val="#ppt_x"/>
                                          </p:val>
                                        </p:tav>
                                        <p:tav tm="100000">
                                          <p:val>
                                            <p:strVal val="#ppt_x"/>
                                          </p:val>
                                        </p:tav>
                                      </p:tavLst>
                                    </p:anim>
                                    <p:anim calcmode="lin" valueType="num">
                                      <p:cBhvr additive="base">
                                        <p:cTn id="124" dur="750" fill="hold"/>
                                        <p:tgtEl>
                                          <p:spTgt spid="14"/>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par>
                          <p:cTn id="138" fill="hold">
                            <p:stCondLst>
                              <p:cond delay="4850"/>
                            </p:stCondLst>
                            <p:childTnLst>
                              <p:par>
                                <p:cTn id="139" presetID="10" presetClass="entr" presetSubtype="0" fill="hold" grpId="0" nodeType="afterEffect">
                                  <p:stCondLst>
                                    <p:cond delay="0"/>
                                  </p:stCondLst>
                                  <p:childTnLst>
                                    <p:set>
                                      <p:cBhvr>
                                        <p:cTn id="140" dur="1" fill="hold">
                                          <p:stCondLst>
                                            <p:cond delay="0"/>
                                          </p:stCondLst>
                                        </p:cTn>
                                        <p:tgtEl>
                                          <p:spTgt spid="55"/>
                                        </p:tgtEl>
                                        <p:attrNameLst>
                                          <p:attrName>style.visibility</p:attrName>
                                        </p:attrNameLst>
                                      </p:cBhvr>
                                      <p:to>
                                        <p:strVal val="visible"/>
                                      </p:to>
                                    </p:set>
                                    <p:animEffect transition="in" filter="fade">
                                      <p:cBhvr>
                                        <p:cTn id="141" dur="750"/>
                                        <p:tgtEl>
                                          <p:spTgt spid="55"/>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1"/>
                                        </p:tgtEl>
                                        <p:attrNameLst>
                                          <p:attrName>style.visibility</p:attrName>
                                        </p:attrNameLst>
                                      </p:cBhvr>
                                      <p:to>
                                        <p:strVal val="visible"/>
                                      </p:to>
                                    </p:set>
                                    <p:animEffect transition="in" filter="fade">
                                      <p:cBhvr>
                                        <p:cTn id="144" dur="750"/>
                                        <p:tgtEl>
                                          <p:spTgt spid="51"/>
                                        </p:tgtEl>
                                      </p:cBhvr>
                                    </p:animEffect>
                                  </p:childTnLst>
                                </p:cTn>
                              </p:par>
                              <p:par>
                                <p:cTn id="145" presetID="10" presetClass="entr" presetSubtype="0" fill="hold" grpId="0" nodeType="withEffect">
                                  <p:stCondLst>
                                    <p:cond delay="200"/>
                                  </p:stCondLst>
                                  <p:childTnLst>
                                    <p:set>
                                      <p:cBhvr>
                                        <p:cTn id="146" dur="1" fill="hold">
                                          <p:stCondLst>
                                            <p:cond delay="0"/>
                                          </p:stCondLst>
                                        </p:cTn>
                                        <p:tgtEl>
                                          <p:spTgt spid="13"/>
                                        </p:tgtEl>
                                        <p:attrNameLst>
                                          <p:attrName>style.visibility</p:attrName>
                                        </p:attrNameLst>
                                      </p:cBhvr>
                                      <p:to>
                                        <p:strVal val="visible"/>
                                      </p:to>
                                    </p:set>
                                    <p:animEffect transition="in" filter="fade">
                                      <p:cBhvr>
                                        <p:cTn id="147" dur="750"/>
                                        <p:tgtEl>
                                          <p:spTgt spid="13"/>
                                        </p:tgtEl>
                                      </p:cBhvr>
                                    </p:animEffect>
                                  </p:childTnLst>
                                </p:cTn>
                              </p:par>
                              <p:par>
                                <p:cTn id="148" presetID="10" presetClass="entr" presetSubtype="0" fill="hold" grpId="0" nodeType="withEffect">
                                  <p:stCondLst>
                                    <p:cond delay="200"/>
                                  </p:stCondLst>
                                  <p:childTnLst>
                                    <p:set>
                                      <p:cBhvr>
                                        <p:cTn id="149" dur="1" fill="hold">
                                          <p:stCondLst>
                                            <p:cond delay="0"/>
                                          </p:stCondLst>
                                        </p:cTn>
                                        <p:tgtEl>
                                          <p:spTgt spid="15"/>
                                        </p:tgtEl>
                                        <p:attrNameLst>
                                          <p:attrName>style.visibility</p:attrName>
                                        </p:attrNameLst>
                                      </p:cBhvr>
                                      <p:to>
                                        <p:strVal val="visible"/>
                                      </p:to>
                                    </p:set>
                                    <p:animEffect transition="in" filter="fade">
                                      <p:cBhvr>
                                        <p:cTn id="150" dur="750"/>
                                        <p:tgtEl>
                                          <p:spTgt spid="15"/>
                                        </p:tgtEl>
                                      </p:cBhvr>
                                    </p:animEffect>
                                  </p:childTnLst>
                                </p:cTn>
                              </p:par>
                              <p:par>
                                <p:cTn id="151" presetID="2" presetClass="entr" presetSubtype="1" decel="100000" fill="hold" grpId="1" nodeType="withEffect">
                                  <p:stCondLst>
                                    <p:cond delay="0"/>
                                  </p:stCondLst>
                                  <p:childTnLst>
                                    <p:set>
                                      <p:cBhvr>
                                        <p:cTn id="152" dur="1" fill="hold">
                                          <p:stCondLst>
                                            <p:cond delay="0"/>
                                          </p:stCondLst>
                                        </p:cTn>
                                        <p:tgtEl>
                                          <p:spTgt spid="55"/>
                                        </p:tgtEl>
                                        <p:attrNameLst>
                                          <p:attrName>style.visibility</p:attrName>
                                        </p:attrNameLst>
                                      </p:cBhvr>
                                      <p:to>
                                        <p:strVal val="visible"/>
                                      </p:to>
                                    </p:set>
                                    <p:anim calcmode="lin" valueType="num">
                                      <p:cBhvr additive="base">
                                        <p:cTn id="153" dur="750" fill="hold"/>
                                        <p:tgtEl>
                                          <p:spTgt spid="55"/>
                                        </p:tgtEl>
                                        <p:attrNameLst>
                                          <p:attrName>ppt_x</p:attrName>
                                        </p:attrNameLst>
                                      </p:cBhvr>
                                      <p:tavLst>
                                        <p:tav tm="0">
                                          <p:val>
                                            <p:strVal val="#ppt_x"/>
                                          </p:val>
                                        </p:tav>
                                        <p:tav tm="100000">
                                          <p:val>
                                            <p:strVal val="#ppt_x"/>
                                          </p:val>
                                        </p:tav>
                                      </p:tavLst>
                                    </p:anim>
                                    <p:anim calcmode="lin" valueType="num">
                                      <p:cBhvr additive="base">
                                        <p:cTn id="154" dur="750" fill="hold"/>
                                        <p:tgtEl>
                                          <p:spTgt spid="55"/>
                                        </p:tgtEl>
                                        <p:attrNameLst>
                                          <p:attrName>ppt_y</p:attrName>
                                        </p:attrNameLst>
                                      </p:cBhvr>
                                      <p:tavLst>
                                        <p:tav tm="0">
                                          <p:val>
                                            <p:strVal val="0-#ppt_h/2"/>
                                          </p:val>
                                        </p:tav>
                                        <p:tav tm="100000">
                                          <p:val>
                                            <p:strVal val="#ppt_y"/>
                                          </p:val>
                                        </p:tav>
                                      </p:tavLst>
                                    </p:anim>
                                  </p:childTnLst>
                                </p:cTn>
                              </p:par>
                              <p:par>
                                <p:cTn id="155" presetID="2" presetClass="entr" presetSubtype="1" decel="100000" fill="hold" grpId="1" nodeType="withEffect">
                                  <p:stCondLst>
                                    <p:cond delay="0"/>
                                  </p:stCondLst>
                                  <p:childTnLst>
                                    <p:set>
                                      <p:cBhvr>
                                        <p:cTn id="156" dur="1" fill="hold">
                                          <p:stCondLst>
                                            <p:cond delay="0"/>
                                          </p:stCondLst>
                                        </p:cTn>
                                        <p:tgtEl>
                                          <p:spTgt spid="51"/>
                                        </p:tgtEl>
                                        <p:attrNameLst>
                                          <p:attrName>style.visibility</p:attrName>
                                        </p:attrNameLst>
                                      </p:cBhvr>
                                      <p:to>
                                        <p:strVal val="visible"/>
                                      </p:to>
                                    </p:set>
                                    <p:anim calcmode="lin" valueType="num">
                                      <p:cBhvr additive="base">
                                        <p:cTn id="157" dur="750" fill="hold"/>
                                        <p:tgtEl>
                                          <p:spTgt spid="51"/>
                                        </p:tgtEl>
                                        <p:attrNameLst>
                                          <p:attrName>ppt_x</p:attrName>
                                        </p:attrNameLst>
                                      </p:cBhvr>
                                      <p:tavLst>
                                        <p:tav tm="0">
                                          <p:val>
                                            <p:strVal val="#ppt_x"/>
                                          </p:val>
                                        </p:tav>
                                        <p:tav tm="100000">
                                          <p:val>
                                            <p:strVal val="#ppt_x"/>
                                          </p:val>
                                        </p:tav>
                                      </p:tavLst>
                                    </p:anim>
                                    <p:anim calcmode="lin" valueType="num">
                                      <p:cBhvr additive="base">
                                        <p:cTn id="158" dur="750" fill="hold"/>
                                        <p:tgtEl>
                                          <p:spTgt spid="51"/>
                                        </p:tgtEl>
                                        <p:attrNameLst>
                                          <p:attrName>ppt_y</p:attrName>
                                        </p:attrNameLst>
                                      </p:cBhvr>
                                      <p:tavLst>
                                        <p:tav tm="0">
                                          <p:val>
                                            <p:strVal val="0-#ppt_h/2"/>
                                          </p:val>
                                        </p:tav>
                                        <p:tav tm="100000">
                                          <p:val>
                                            <p:strVal val="#ppt_y"/>
                                          </p:val>
                                        </p:tav>
                                      </p:tavLst>
                                    </p:anim>
                                  </p:childTnLst>
                                </p:cTn>
                              </p:par>
                              <p:par>
                                <p:cTn id="159" presetID="2" presetClass="entr" presetSubtype="1" decel="100000" fill="hold" grpId="1" nodeType="withEffect">
                                  <p:stCondLst>
                                    <p:cond delay="200"/>
                                  </p:stCondLst>
                                  <p:childTnLst>
                                    <p:set>
                                      <p:cBhvr>
                                        <p:cTn id="160" dur="1" fill="hold">
                                          <p:stCondLst>
                                            <p:cond delay="0"/>
                                          </p:stCondLst>
                                        </p:cTn>
                                        <p:tgtEl>
                                          <p:spTgt spid="13"/>
                                        </p:tgtEl>
                                        <p:attrNameLst>
                                          <p:attrName>style.visibility</p:attrName>
                                        </p:attrNameLst>
                                      </p:cBhvr>
                                      <p:to>
                                        <p:strVal val="visible"/>
                                      </p:to>
                                    </p:set>
                                    <p:anim calcmode="lin" valueType="num">
                                      <p:cBhvr additive="base">
                                        <p:cTn id="161" dur="750" fill="hold"/>
                                        <p:tgtEl>
                                          <p:spTgt spid="13"/>
                                        </p:tgtEl>
                                        <p:attrNameLst>
                                          <p:attrName>ppt_x</p:attrName>
                                        </p:attrNameLst>
                                      </p:cBhvr>
                                      <p:tavLst>
                                        <p:tav tm="0">
                                          <p:val>
                                            <p:strVal val="#ppt_x"/>
                                          </p:val>
                                        </p:tav>
                                        <p:tav tm="100000">
                                          <p:val>
                                            <p:strVal val="#ppt_x"/>
                                          </p:val>
                                        </p:tav>
                                      </p:tavLst>
                                    </p:anim>
                                    <p:anim calcmode="lin" valueType="num">
                                      <p:cBhvr additive="base">
                                        <p:cTn id="162" dur="750" fill="hold"/>
                                        <p:tgtEl>
                                          <p:spTgt spid="13"/>
                                        </p:tgtEl>
                                        <p:attrNameLst>
                                          <p:attrName>ppt_y</p:attrName>
                                        </p:attrNameLst>
                                      </p:cBhvr>
                                      <p:tavLst>
                                        <p:tav tm="0">
                                          <p:val>
                                            <p:strVal val="0-#ppt_h/2"/>
                                          </p:val>
                                        </p:tav>
                                        <p:tav tm="100000">
                                          <p:val>
                                            <p:strVal val="#ppt_y"/>
                                          </p:val>
                                        </p:tav>
                                      </p:tavLst>
                                    </p:anim>
                                  </p:childTnLst>
                                </p:cTn>
                              </p:par>
                              <p:par>
                                <p:cTn id="163" presetID="2" presetClass="entr" presetSubtype="1" decel="100000" fill="hold" grpId="1" nodeType="withEffect">
                                  <p:stCondLst>
                                    <p:cond delay="200"/>
                                  </p:stCondLst>
                                  <p:childTnLst>
                                    <p:set>
                                      <p:cBhvr>
                                        <p:cTn id="164" dur="1" fill="hold">
                                          <p:stCondLst>
                                            <p:cond delay="0"/>
                                          </p:stCondLst>
                                        </p:cTn>
                                        <p:tgtEl>
                                          <p:spTgt spid="15"/>
                                        </p:tgtEl>
                                        <p:attrNameLst>
                                          <p:attrName>style.visibility</p:attrName>
                                        </p:attrNameLst>
                                      </p:cBhvr>
                                      <p:to>
                                        <p:strVal val="visible"/>
                                      </p:to>
                                    </p:set>
                                    <p:anim calcmode="lin" valueType="num">
                                      <p:cBhvr additive="base">
                                        <p:cTn id="165" dur="750" fill="hold"/>
                                        <p:tgtEl>
                                          <p:spTgt spid="15"/>
                                        </p:tgtEl>
                                        <p:attrNameLst>
                                          <p:attrName>ppt_x</p:attrName>
                                        </p:attrNameLst>
                                      </p:cBhvr>
                                      <p:tavLst>
                                        <p:tav tm="0">
                                          <p:val>
                                            <p:strVal val="#ppt_x"/>
                                          </p:val>
                                        </p:tav>
                                        <p:tav tm="100000">
                                          <p:val>
                                            <p:strVal val="#ppt_x"/>
                                          </p:val>
                                        </p:tav>
                                      </p:tavLst>
                                    </p:anim>
                                    <p:anim calcmode="lin" valueType="num">
                                      <p:cBhvr additive="base">
                                        <p:cTn id="166" dur="750" fill="hold"/>
                                        <p:tgtEl>
                                          <p:spTgt spid="15"/>
                                        </p:tgtEl>
                                        <p:attrNameLst>
                                          <p:attrName>ppt_y</p:attrName>
                                        </p:attrNameLst>
                                      </p:cBhvr>
                                      <p:tavLst>
                                        <p:tav tm="0">
                                          <p:val>
                                            <p:strVal val="0-#ppt_h/2"/>
                                          </p:val>
                                        </p:tav>
                                        <p:tav tm="100000">
                                          <p:val>
                                            <p:strVal val="#ppt_y"/>
                                          </p:val>
                                        </p:tav>
                                      </p:tavLst>
                                    </p:anim>
                                  </p:childTnLst>
                                </p:cTn>
                              </p:par>
                            </p:childTnLst>
                          </p:cTn>
                        </p:par>
                        <p:par>
                          <p:cTn id="167" fill="hold">
                            <p:stCondLst>
                              <p:cond delay="5800"/>
                            </p:stCondLst>
                            <p:childTnLst>
                              <p:par>
                                <p:cTn id="168" presetID="2" presetClass="entr" presetSubtype="4" decel="100000" fill="hold" grpId="0" nodeType="afterEffect">
                                  <p:stCondLst>
                                    <p:cond delay="0"/>
                                  </p:stCondLst>
                                  <p:childTnLst>
                                    <p:set>
                                      <p:cBhvr>
                                        <p:cTn id="169" dur="1" fill="hold">
                                          <p:stCondLst>
                                            <p:cond delay="0"/>
                                          </p:stCondLst>
                                        </p:cTn>
                                        <p:tgtEl>
                                          <p:spTgt spid="38">
                                            <p:txEl>
                                              <p:pRg st="0" end="0"/>
                                            </p:txEl>
                                          </p:spTgt>
                                        </p:tgtEl>
                                        <p:attrNameLst>
                                          <p:attrName>style.visibility</p:attrName>
                                        </p:attrNameLst>
                                      </p:cBhvr>
                                      <p:to>
                                        <p:strVal val="visible"/>
                                      </p:to>
                                    </p:set>
                                    <p:anim calcmode="lin" valueType="num">
                                      <p:cBhvr additive="base">
                                        <p:cTn id="170"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72" presetID="2" presetClass="entr" presetSubtype="4" decel="100000" fill="hold" grpId="0" nodeType="withEffect">
                                  <p:stCondLst>
                                    <p:cond delay="0"/>
                                  </p:stCondLst>
                                  <p:childTnLst>
                                    <p:set>
                                      <p:cBhvr>
                                        <p:cTn id="173" dur="1" fill="hold">
                                          <p:stCondLst>
                                            <p:cond delay="0"/>
                                          </p:stCondLst>
                                        </p:cTn>
                                        <p:tgtEl>
                                          <p:spTgt spid="39">
                                            <p:txEl>
                                              <p:pRg st="0" end="0"/>
                                            </p:txEl>
                                          </p:spTgt>
                                        </p:tgtEl>
                                        <p:attrNameLst>
                                          <p:attrName>style.visibility</p:attrName>
                                        </p:attrNameLst>
                                      </p:cBhvr>
                                      <p:to>
                                        <p:strVal val="visible"/>
                                      </p:to>
                                    </p:set>
                                    <p:anim calcmode="lin" valueType="num">
                                      <p:cBhvr additive="base">
                                        <p:cTn id="174"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75"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76" presetID="2" presetClass="entr" presetSubtype="4" decel="100000" fill="hold" grpId="0" nodeType="withEffect">
                                  <p:stCondLst>
                                    <p:cond delay="0"/>
                                  </p:stCondLst>
                                  <p:childTnLst>
                                    <p:set>
                                      <p:cBhvr>
                                        <p:cTn id="177" dur="1" fill="hold">
                                          <p:stCondLst>
                                            <p:cond delay="0"/>
                                          </p:stCondLst>
                                        </p:cTn>
                                        <p:tgtEl>
                                          <p:spTgt spid="40"/>
                                        </p:tgtEl>
                                        <p:attrNameLst>
                                          <p:attrName>style.visibility</p:attrName>
                                        </p:attrNameLst>
                                      </p:cBhvr>
                                      <p:to>
                                        <p:strVal val="visible"/>
                                      </p:to>
                                    </p:set>
                                    <p:anim calcmode="lin" valueType="num">
                                      <p:cBhvr additive="base">
                                        <p:cTn id="178" dur="500" fill="hold"/>
                                        <p:tgtEl>
                                          <p:spTgt spid="40"/>
                                        </p:tgtEl>
                                        <p:attrNameLst>
                                          <p:attrName>ppt_x</p:attrName>
                                        </p:attrNameLst>
                                      </p:cBhvr>
                                      <p:tavLst>
                                        <p:tav tm="0">
                                          <p:val>
                                            <p:strVal val="#ppt_x"/>
                                          </p:val>
                                        </p:tav>
                                        <p:tav tm="100000">
                                          <p:val>
                                            <p:strVal val="#ppt_x"/>
                                          </p:val>
                                        </p:tav>
                                      </p:tavLst>
                                    </p:anim>
                                    <p:anim calcmode="lin" valueType="num">
                                      <p:cBhvr additive="base">
                                        <p:cTn id="17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5" grpId="0" animBg="1"/>
      <p:bldP spid="55" grpId="1" animBg="1"/>
      <p:bldP spid="56" grpId="0" animBg="1"/>
      <p:bldP spid="56" grpId="1" animBg="1"/>
      <p:bldP spid="49" grpId="0" animBg="1"/>
      <p:bldP spid="49" grpId="1" animBg="1"/>
      <p:bldP spid="50" grpId="0" animBg="1"/>
      <p:bldP spid="50" grpId="1" animBg="1"/>
      <p:bldP spid="51" grpId="0" animBg="1"/>
      <p:bldP spid="51" grpId="1" animBg="1"/>
      <p:bldP spid="52" grpId="0" animBg="1"/>
      <p:bldP spid="52" grpId="1" animBg="1"/>
      <p:bldP spid="10" grpId="0" animBg="1"/>
      <p:bldP spid="10" grpId="1" animBg="1"/>
      <p:bldP spid="12" grpId="0" animBg="1"/>
      <p:bldP spid="12" grpId="1" animBg="1"/>
      <p:bldP spid="13" grpId="0" animBg="1"/>
      <p:bldP spid="13"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p:bldP spid="11" grpId="1"/>
      <p:bldP spid="14" grpId="0"/>
      <p:bldP spid="14" grpId="1"/>
      <p:bldP spid="15" grpId="0"/>
      <p:bldP spid="15" grpId="1"/>
      <p:bldP spid="20" grpId="0"/>
      <p:bldP spid="20" grpId="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53" name="円/楕円 52"/>
          <p:cNvSpPr/>
          <p:nvPr userDrawn="1"/>
        </p:nvSpPr>
        <p:spPr>
          <a:xfrm>
            <a:off x="7746028" y="2830860"/>
            <a:ext cx="2950599" cy="295059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2906466" y="2830859"/>
            <a:ext cx="2950599" cy="295059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585589" y="2830857"/>
            <a:ext cx="2950599" cy="295059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7593628" y="2729260"/>
            <a:ext cx="2950599" cy="295059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12754066" y="2729259"/>
            <a:ext cx="2950599" cy="295059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2433189" y="2729257"/>
            <a:ext cx="2950599" cy="295059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7664588" y="2780063"/>
            <a:ext cx="2950599" cy="29505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12825026" y="2780062"/>
            <a:ext cx="2950599" cy="29505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504149" y="2780060"/>
            <a:ext cx="2950599" cy="29505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p:ph type="body" sz="quarter" idx="21" hasCustomPrompt="1"/>
          </p:nvPr>
        </p:nvSpPr>
        <p:spPr>
          <a:xfrm>
            <a:off x="1644014" y="5856370"/>
            <a:ext cx="4635777"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611086"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2366057" y="66484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6801600" y="5854026"/>
            <a:ext cx="4676895"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6804346" y="6733379"/>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7559317" y="664611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11961877" y="5856370"/>
            <a:ext cx="4676895"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1959179"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12714150" y="664845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29" hasCustomPrompt="1"/>
          </p:nvPr>
        </p:nvSpPr>
        <p:spPr>
          <a:xfrm>
            <a:off x="257107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2" name="テキスト プレースホルダー 6"/>
          <p:cNvSpPr>
            <a:spLocks noGrp="1"/>
          </p:cNvSpPr>
          <p:nvPr>
            <p:ph type="body" sz="quarter" idx="30" hasCustomPrompt="1"/>
          </p:nvPr>
        </p:nvSpPr>
        <p:spPr>
          <a:xfrm>
            <a:off x="7736150"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3" name="テキスト プレースホルダー 6"/>
          <p:cNvSpPr>
            <a:spLocks noGrp="1"/>
          </p:cNvSpPr>
          <p:nvPr>
            <p:ph type="body" sz="quarter" idx="31" hasCustomPrompt="1"/>
          </p:nvPr>
        </p:nvSpPr>
        <p:spPr>
          <a:xfrm>
            <a:off x="1290122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67087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56"/>
                                        </p:tgtEl>
                                        <p:attrNameLst>
                                          <p:attrName>style.visibility</p:attrName>
                                        </p:attrNameLst>
                                      </p:cBhvr>
                                      <p:to>
                                        <p:strVal val="visible"/>
                                      </p:to>
                                    </p:set>
                                    <p:anim calcmode="lin" valueType="num">
                                      <p:cBhvr additive="base">
                                        <p:cTn id="24" dur="750" fill="hold"/>
                                        <p:tgtEl>
                                          <p:spTgt spid="56"/>
                                        </p:tgtEl>
                                        <p:attrNameLst>
                                          <p:attrName>ppt_x</p:attrName>
                                        </p:attrNameLst>
                                      </p:cBhvr>
                                      <p:tavLst>
                                        <p:tav tm="0">
                                          <p:val>
                                            <p:strVal val="#ppt_x"/>
                                          </p:val>
                                        </p:tav>
                                        <p:tav tm="100000">
                                          <p:val>
                                            <p:strVal val="#ppt_x"/>
                                          </p:val>
                                        </p:tav>
                                      </p:tavLst>
                                    </p:anim>
                                    <p:anim calcmode="lin" valueType="num">
                                      <p:cBhvr additive="base">
                                        <p:cTn id="25" dur="750" fill="hold"/>
                                        <p:tgtEl>
                                          <p:spTgt spid="56"/>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52"/>
                                        </p:tgtEl>
                                        <p:attrNameLst>
                                          <p:attrName>style.visibility</p:attrName>
                                        </p:attrNameLst>
                                      </p:cBhvr>
                                      <p:to>
                                        <p:strVal val="visible"/>
                                      </p:to>
                                    </p:set>
                                    <p:anim calcmode="lin" valueType="num">
                                      <p:cBhvr additive="base">
                                        <p:cTn id="28" dur="750" fill="hold"/>
                                        <p:tgtEl>
                                          <p:spTgt spid="52"/>
                                        </p:tgtEl>
                                        <p:attrNameLst>
                                          <p:attrName>ppt_x</p:attrName>
                                        </p:attrNameLst>
                                      </p:cBhvr>
                                      <p:tavLst>
                                        <p:tav tm="0">
                                          <p:val>
                                            <p:strVal val="#ppt_x"/>
                                          </p:val>
                                        </p:tav>
                                        <p:tav tm="100000">
                                          <p:val>
                                            <p:strVal val="#ppt_x"/>
                                          </p:val>
                                        </p:tav>
                                      </p:tavLst>
                                    </p:anim>
                                    <p:anim calcmode="lin" valueType="num">
                                      <p:cBhvr additive="base">
                                        <p:cTn id="29" dur="750" fill="hold"/>
                                        <p:tgtEl>
                                          <p:spTgt spid="52"/>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750" fill="hold"/>
                                        <p:tgtEl>
                                          <p:spTgt spid="19"/>
                                        </p:tgtEl>
                                        <p:attrNameLst>
                                          <p:attrName>ppt_x</p:attrName>
                                        </p:attrNameLst>
                                      </p:cBhvr>
                                      <p:tavLst>
                                        <p:tav tm="0">
                                          <p:val>
                                            <p:strVal val="#ppt_x"/>
                                          </p:val>
                                        </p:tav>
                                        <p:tav tm="100000">
                                          <p:val>
                                            <p:strVal val="#ppt_x"/>
                                          </p:val>
                                        </p:tav>
                                      </p:tavLst>
                                    </p:anim>
                                    <p:anim calcmode="lin" valueType="num">
                                      <p:cBhvr additive="base">
                                        <p:cTn id="33" dur="750" fill="hold"/>
                                        <p:tgtEl>
                                          <p:spTgt spid="1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1" nodeType="withEffect">
                                  <p:stCondLst>
                                    <p:cond delay="200"/>
                                  </p:stCondLst>
                                  <p:childTnLst>
                                    <p:set>
                                      <p:cBhvr>
                                        <p:cTn id="35" dur="1" fill="hold">
                                          <p:stCondLst>
                                            <p:cond delay="0"/>
                                          </p:stCondLst>
                                        </p:cTn>
                                        <p:tgtEl>
                                          <p:spTgt spid="41">
                                            <p:txEl>
                                              <p:pRg st="0" end="0"/>
                                            </p:txEl>
                                          </p:spTgt>
                                        </p:tgtEl>
                                        <p:attrNameLst>
                                          <p:attrName>style.visibility</p:attrName>
                                        </p:attrNameLst>
                                      </p:cBhvr>
                                      <p:to>
                                        <p:strVal val="visible"/>
                                      </p:to>
                                    </p:set>
                                    <p:anim calcmode="lin" valueType="num">
                                      <p:cBhvr additive="base">
                                        <p:cTn id="36"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7" dur="750" fill="hold"/>
                                        <p:tgtEl>
                                          <p:spTgt spid="41">
                                            <p:txEl>
                                              <p:pRg st="0" end="0"/>
                                            </p:txEl>
                                          </p:spTgt>
                                        </p:tgtEl>
                                        <p:attrNameLst>
                                          <p:attrName>ppt_y</p:attrName>
                                        </p:attrNameLst>
                                      </p:cBhvr>
                                      <p:tavLst>
                                        <p:tav tm="0">
                                          <p:val>
                                            <p:strVal val="0-#ppt_h/2"/>
                                          </p:val>
                                        </p:tav>
                                        <p:tav tm="100000">
                                          <p:val>
                                            <p:strVal val="#ppt_y"/>
                                          </p:val>
                                        </p:tav>
                                      </p:tavLst>
                                    </p:anim>
                                  </p:childTnLst>
                                </p:cTn>
                              </p:par>
                              <p:par>
                                <p:cTn id="38" presetID="10" presetClass="entr" presetSubtype="0" fill="hold" grpId="0" nodeType="withEffect">
                                  <p:stCondLst>
                                    <p:cond delay="200"/>
                                  </p:stCondLst>
                                  <p:childTnLst>
                                    <p:set>
                                      <p:cBhvr>
                                        <p:cTn id="39" dur="1" fill="hold">
                                          <p:stCondLst>
                                            <p:cond delay="0"/>
                                          </p:stCondLst>
                                        </p:cTn>
                                        <p:tgtEl>
                                          <p:spTgt spid="41">
                                            <p:txEl>
                                              <p:pRg st="0" end="0"/>
                                            </p:txEl>
                                          </p:spTgt>
                                        </p:tgtEl>
                                        <p:attrNameLst>
                                          <p:attrName>style.visibility</p:attrName>
                                        </p:attrNameLst>
                                      </p:cBhvr>
                                      <p:to>
                                        <p:strVal val="visible"/>
                                      </p:to>
                                    </p:set>
                                    <p:animEffect transition="in" filter="fade">
                                      <p:cBhvr>
                                        <p:cTn id="40" dur="750"/>
                                        <p:tgtEl>
                                          <p:spTgt spid="41">
                                            <p:txEl>
                                              <p:pRg st="0" end="0"/>
                                            </p:txEl>
                                          </p:spTgt>
                                        </p:tgtEl>
                                      </p:cBhvr>
                                    </p:animEffect>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2" presetClass="entr" presetSubtype="1" decel="100000" fill="hold" grpId="1" nodeType="withEffect">
                                  <p:stCondLst>
                                    <p:cond delay="0"/>
                                  </p:stCondLst>
                                  <p:childTnLst>
                                    <p:set>
                                      <p:cBhvr>
                                        <p:cTn id="65" dur="1" fill="hold">
                                          <p:stCondLst>
                                            <p:cond delay="0"/>
                                          </p:stCondLst>
                                        </p:cTn>
                                        <p:tgtEl>
                                          <p:spTgt spid="53"/>
                                        </p:tgtEl>
                                        <p:attrNameLst>
                                          <p:attrName>style.visibility</p:attrName>
                                        </p:attrNameLst>
                                      </p:cBhvr>
                                      <p:to>
                                        <p:strVal val="visible"/>
                                      </p:to>
                                    </p:set>
                                    <p:anim calcmode="lin" valueType="num">
                                      <p:cBhvr additive="base">
                                        <p:cTn id="66" dur="750" fill="hold"/>
                                        <p:tgtEl>
                                          <p:spTgt spid="53"/>
                                        </p:tgtEl>
                                        <p:attrNameLst>
                                          <p:attrName>ppt_x</p:attrName>
                                        </p:attrNameLst>
                                      </p:cBhvr>
                                      <p:tavLst>
                                        <p:tav tm="0">
                                          <p:val>
                                            <p:strVal val="#ppt_x"/>
                                          </p:val>
                                        </p:tav>
                                        <p:tav tm="100000">
                                          <p:val>
                                            <p:strVal val="#ppt_x"/>
                                          </p:val>
                                        </p:tav>
                                      </p:tavLst>
                                    </p:anim>
                                    <p:anim calcmode="lin" valueType="num">
                                      <p:cBhvr additive="base">
                                        <p:cTn id="67" dur="750" fill="hold"/>
                                        <p:tgtEl>
                                          <p:spTgt spid="53"/>
                                        </p:tgtEl>
                                        <p:attrNameLst>
                                          <p:attrName>ppt_y</p:attrName>
                                        </p:attrNameLst>
                                      </p:cBhvr>
                                      <p:tavLst>
                                        <p:tav tm="0">
                                          <p:val>
                                            <p:strVal val="0-#ppt_h/2"/>
                                          </p:val>
                                        </p:tav>
                                        <p:tav tm="100000">
                                          <p:val>
                                            <p:strVal val="#ppt_y"/>
                                          </p:val>
                                        </p:tav>
                                      </p:tavLst>
                                    </p:anim>
                                  </p:childTnLst>
                                </p:cTn>
                              </p:par>
                              <p:par>
                                <p:cTn id="68" presetID="2" presetClass="entr" presetSubtype="1" decel="100000" fill="hold" grpId="1" nodeType="withEffect">
                                  <p:stCondLst>
                                    <p:cond delay="100"/>
                                  </p:stCondLst>
                                  <p:childTnLst>
                                    <p:set>
                                      <p:cBhvr>
                                        <p:cTn id="69" dur="1" fill="hold">
                                          <p:stCondLst>
                                            <p:cond delay="0"/>
                                          </p:stCondLst>
                                        </p:cTn>
                                        <p:tgtEl>
                                          <p:spTgt spid="49"/>
                                        </p:tgtEl>
                                        <p:attrNameLst>
                                          <p:attrName>style.visibility</p:attrName>
                                        </p:attrNameLst>
                                      </p:cBhvr>
                                      <p:to>
                                        <p:strVal val="visible"/>
                                      </p:to>
                                    </p:set>
                                    <p:anim calcmode="lin" valueType="num">
                                      <p:cBhvr additive="base">
                                        <p:cTn id="70" dur="750" fill="hold"/>
                                        <p:tgtEl>
                                          <p:spTgt spid="49"/>
                                        </p:tgtEl>
                                        <p:attrNameLst>
                                          <p:attrName>ppt_x</p:attrName>
                                        </p:attrNameLst>
                                      </p:cBhvr>
                                      <p:tavLst>
                                        <p:tav tm="0">
                                          <p:val>
                                            <p:strVal val="#ppt_x"/>
                                          </p:val>
                                        </p:tav>
                                        <p:tav tm="100000">
                                          <p:val>
                                            <p:strVal val="#ppt_x"/>
                                          </p:val>
                                        </p:tav>
                                      </p:tavLst>
                                    </p:anim>
                                    <p:anim calcmode="lin" valueType="num">
                                      <p:cBhvr additive="base">
                                        <p:cTn id="71" dur="750" fill="hold"/>
                                        <p:tgtEl>
                                          <p:spTgt spid="49"/>
                                        </p:tgtEl>
                                        <p:attrNameLst>
                                          <p:attrName>ppt_y</p:attrName>
                                        </p:attrNameLst>
                                      </p:cBhvr>
                                      <p:tavLst>
                                        <p:tav tm="0">
                                          <p:val>
                                            <p:strVal val="0-#ppt_h/2"/>
                                          </p:val>
                                        </p:tav>
                                        <p:tav tm="100000">
                                          <p:val>
                                            <p:strVal val="#ppt_y"/>
                                          </p:val>
                                        </p:tav>
                                      </p:tavLst>
                                    </p:anim>
                                  </p:childTnLst>
                                </p:cTn>
                              </p:par>
                              <p:par>
                                <p:cTn id="72" presetID="2" presetClass="entr" presetSubtype="1" decel="100000" fill="hold" grpId="1" nodeType="withEffect">
                                  <p:stCondLst>
                                    <p:cond delay="200"/>
                                  </p:stCondLst>
                                  <p:childTnLst>
                                    <p:set>
                                      <p:cBhvr>
                                        <p:cTn id="73" dur="1" fill="hold">
                                          <p:stCondLst>
                                            <p:cond delay="0"/>
                                          </p:stCondLst>
                                        </p:cTn>
                                        <p:tgtEl>
                                          <p:spTgt spid="10"/>
                                        </p:tgtEl>
                                        <p:attrNameLst>
                                          <p:attrName>style.visibility</p:attrName>
                                        </p:attrNameLst>
                                      </p:cBhvr>
                                      <p:to>
                                        <p:strVal val="visible"/>
                                      </p:to>
                                    </p:set>
                                    <p:anim calcmode="lin" valueType="num">
                                      <p:cBhvr additive="base">
                                        <p:cTn id="74" dur="750" fill="hold"/>
                                        <p:tgtEl>
                                          <p:spTgt spid="10"/>
                                        </p:tgtEl>
                                        <p:attrNameLst>
                                          <p:attrName>ppt_x</p:attrName>
                                        </p:attrNameLst>
                                      </p:cBhvr>
                                      <p:tavLst>
                                        <p:tav tm="0">
                                          <p:val>
                                            <p:strVal val="#ppt_x"/>
                                          </p:val>
                                        </p:tav>
                                        <p:tav tm="100000">
                                          <p:val>
                                            <p:strVal val="#ppt_x"/>
                                          </p:val>
                                        </p:tav>
                                      </p:tavLst>
                                    </p:anim>
                                    <p:anim calcmode="lin" valueType="num">
                                      <p:cBhvr additive="base">
                                        <p:cTn id="75" dur="750" fill="hold"/>
                                        <p:tgtEl>
                                          <p:spTgt spid="10"/>
                                        </p:tgtEl>
                                        <p:attrNameLst>
                                          <p:attrName>ppt_y</p:attrName>
                                        </p:attrNameLst>
                                      </p:cBhvr>
                                      <p:tavLst>
                                        <p:tav tm="0">
                                          <p:val>
                                            <p:strVal val="0-#ppt_h/2"/>
                                          </p:val>
                                        </p:tav>
                                        <p:tav tm="100000">
                                          <p:val>
                                            <p:strVal val="#ppt_y"/>
                                          </p:val>
                                        </p:tav>
                                      </p:tavLst>
                                    </p:anim>
                                  </p:childTnLst>
                                </p:cTn>
                              </p:par>
                              <p:par>
                                <p:cTn id="76" presetID="2" presetClass="entr" presetSubtype="1" decel="100000" fill="hold" grpId="1" nodeType="withEffect">
                                  <p:stCondLst>
                                    <p:cond delay="200"/>
                                  </p:stCondLst>
                                  <p:childTnLst>
                                    <p:set>
                                      <p:cBhvr>
                                        <p:cTn id="77" dur="1" fill="hold">
                                          <p:stCondLst>
                                            <p:cond delay="0"/>
                                          </p:stCondLst>
                                        </p:cTn>
                                        <p:tgtEl>
                                          <p:spTgt spid="42">
                                            <p:txEl>
                                              <p:pRg st="0" end="0"/>
                                            </p:txEl>
                                          </p:spTgt>
                                        </p:tgtEl>
                                        <p:attrNameLst>
                                          <p:attrName>style.visibility</p:attrName>
                                        </p:attrNameLst>
                                      </p:cBhvr>
                                      <p:to>
                                        <p:strVal val="visible"/>
                                      </p:to>
                                    </p:set>
                                    <p:anim calcmode="lin" valueType="num">
                                      <p:cBhvr additive="base">
                                        <p:cTn id="78"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79" dur="750" fill="hold"/>
                                        <p:tgtEl>
                                          <p:spTgt spid="42">
                                            <p:txEl>
                                              <p:pRg st="0" end="0"/>
                                            </p:txEl>
                                          </p:spTgt>
                                        </p:tgtEl>
                                        <p:attrNameLst>
                                          <p:attrName>ppt_y</p:attrName>
                                        </p:attrNameLst>
                                      </p:cBhvr>
                                      <p:tavLst>
                                        <p:tav tm="0">
                                          <p:val>
                                            <p:strVal val="0-#ppt_h/2"/>
                                          </p:val>
                                        </p:tav>
                                        <p:tav tm="100000">
                                          <p:val>
                                            <p:strVal val="#ppt_y"/>
                                          </p:val>
                                        </p:tav>
                                      </p:tavLst>
                                    </p:anim>
                                  </p:childTnLst>
                                </p:cTn>
                              </p:par>
                              <p:par>
                                <p:cTn id="80" presetID="10" presetClass="entr" presetSubtype="0" fill="hold" grpId="0" nodeType="withEffect">
                                  <p:stCondLst>
                                    <p:cond delay="200"/>
                                  </p:stCondLst>
                                  <p:childTnLst>
                                    <p:set>
                                      <p:cBhvr>
                                        <p:cTn id="81" dur="1" fill="hold">
                                          <p:stCondLst>
                                            <p:cond delay="0"/>
                                          </p:stCondLst>
                                        </p:cTn>
                                        <p:tgtEl>
                                          <p:spTgt spid="42">
                                            <p:txEl>
                                              <p:pRg st="0" end="0"/>
                                            </p:txEl>
                                          </p:spTgt>
                                        </p:tgtEl>
                                        <p:attrNameLst>
                                          <p:attrName>style.visibility</p:attrName>
                                        </p:attrNameLst>
                                      </p:cBhvr>
                                      <p:to>
                                        <p:strVal val="visible"/>
                                      </p:to>
                                    </p:set>
                                    <p:animEffect transition="in" filter="fade">
                                      <p:cBhvr>
                                        <p:cTn id="82" dur="750"/>
                                        <p:tgtEl>
                                          <p:spTgt spid="42">
                                            <p:txEl>
                                              <p:pRg st="0" end="0"/>
                                            </p:txEl>
                                          </p:spTgt>
                                        </p:tgtEl>
                                      </p:cBhvr>
                                    </p:animEffect>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2" presetClass="entr" presetSubtype="1" decel="100000" fill="hold" grpId="1" nodeType="withEffect">
                                  <p:stCondLst>
                                    <p:cond delay="0"/>
                                  </p:stCondLst>
                                  <p:childTnLst>
                                    <p:set>
                                      <p:cBhvr>
                                        <p:cTn id="107" dur="1" fill="hold">
                                          <p:stCondLst>
                                            <p:cond delay="0"/>
                                          </p:stCondLst>
                                        </p:cTn>
                                        <p:tgtEl>
                                          <p:spTgt spid="54"/>
                                        </p:tgtEl>
                                        <p:attrNameLst>
                                          <p:attrName>style.visibility</p:attrName>
                                        </p:attrNameLst>
                                      </p:cBhvr>
                                      <p:to>
                                        <p:strVal val="visible"/>
                                      </p:to>
                                    </p:set>
                                    <p:anim calcmode="lin" valueType="num">
                                      <p:cBhvr additive="base">
                                        <p:cTn id="108" dur="750" fill="hold"/>
                                        <p:tgtEl>
                                          <p:spTgt spid="54"/>
                                        </p:tgtEl>
                                        <p:attrNameLst>
                                          <p:attrName>ppt_x</p:attrName>
                                        </p:attrNameLst>
                                      </p:cBhvr>
                                      <p:tavLst>
                                        <p:tav tm="0">
                                          <p:val>
                                            <p:strVal val="#ppt_x"/>
                                          </p:val>
                                        </p:tav>
                                        <p:tav tm="100000">
                                          <p:val>
                                            <p:strVal val="#ppt_x"/>
                                          </p:val>
                                        </p:tav>
                                      </p:tavLst>
                                    </p:anim>
                                    <p:anim calcmode="lin" valueType="num">
                                      <p:cBhvr additive="base">
                                        <p:cTn id="109" dur="750" fill="hold"/>
                                        <p:tgtEl>
                                          <p:spTgt spid="54"/>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100"/>
                                  </p:stCondLst>
                                  <p:childTnLst>
                                    <p:set>
                                      <p:cBhvr>
                                        <p:cTn id="111" dur="1" fill="hold">
                                          <p:stCondLst>
                                            <p:cond delay="0"/>
                                          </p:stCondLst>
                                        </p:cTn>
                                        <p:tgtEl>
                                          <p:spTgt spid="50"/>
                                        </p:tgtEl>
                                        <p:attrNameLst>
                                          <p:attrName>style.visibility</p:attrName>
                                        </p:attrNameLst>
                                      </p:cBhvr>
                                      <p:to>
                                        <p:strVal val="visible"/>
                                      </p:to>
                                    </p:set>
                                    <p:anim calcmode="lin" valueType="num">
                                      <p:cBhvr additive="base">
                                        <p:cTn id="112" dur="750" fill="hold"/>
                                        <p:tgtEl>
                                          <p:spTgt spid="50"/>
                                        </p:tgtEl>
                                        <p:attrNameLst>
                                          <p:attrName>ppt_x</p:attrName>
                                        </p:attrNameLst>
                                      </p:cBhvr>
                                      <p:tavLst>
                                        <p:tav tm="0">
                                          <p:val>
                                            <p:strVal val="#ppt_x"/>
                                          </p:val>
                                        </p:tav>
                                        <p:tav tm="100000">
                                          <p:val>
                                            <p:strVal val="#ppt_x"/>
                                          </p:val>
                                        </p:tav>
                                      </p:tavLst>
                                    </p:anim>
                                    <p:anim calcmode="lin" valueType="num">
                                      <p:cBhvr additive="base">
                                        <p:cTn id="113" dur="750" fill="hold"/>
                                        <p:tgtEl>
                                          <p:spTgt spid="50"/>
                                        </p:tgtEl>
                                        <p:attrNameLst>
                                          <p:attrName>ppt_y</p:attrName>
                                        </p:attrNameLst>
                                      </p:cBhvr>
                                      <p:tavLst>
                                        <p:tav tm="0">
                                          <p:val>
                                            <p:strVal val="0-#ppt_h/2"/>
                                          </p:val>
                                        </p:tav>
                                        <p:tav tm="100000">
                                          <p:val>
                                            <p:strVal val="#ppt_y"/>
                                          </p:val>
                                        </p:tav>
                                      </p:tavLst>
                                    </p:anim>
                                  </p:childTnLst>
                                </p:cTn>
                              </p:par>
                              <p:par>
                                <p:cTn id="114" presetID="2" presetClass="entr" presetSubtype="1" decel="100000" fill="hold" grpId="1" nodeType="withEffect">
                                  <p:stCondLst>
                                    <p:cond delay="200"/>
                                  </p:stCondLst>
                                  <p:childTnLst>
                                    <p:set>
                                      <p:cBhvr>
                                        <p:cTn id="115" dur="1" fill="hold">
                                          <p:stCondLst>
                                            <p:cond delay="0"/>
                                          </p:stCondLst>
                                        </p:cTn>
                                        <p:tgtEl>
                                          <p:spTgt spid="12"/>
                                        </p:tgtEl>
                                        <p:attrNameLst>
                                          <p:attrName>style.visibility</p:attrName>
                                        </p:attrNameLst>
                                      </p:cBhvr>
                                      <p:to>
                                        <p:strVal val="visible"/>
                                      </p:to>
                                    </p:set>
                                    <p:anim calcmode="lin" valueType="num">
                                      <p:cBhvr additive="base">
                                        <p:cTn id="116" dur="750" fill="hold"/>
                                        <p:tgtEl>
                                          <p:spTgt spid="12"/>
                                        </p:tgtEl>
                                        <p:attrNameLst>
                                          <p:attrName>ppt_x</p:attrName>
                                        </p:attrNameLst>
                                      </p:cBhvr>
                                      <p:tavLst>
                                        <p:tav tm="0">
                                          <p:val>
                                            <p:strVal val="#ppt_x"/>
                                          </p:val>
                                        </p:tav>
                                        <p:tav tm="100000">
                                          <p:val>
                                            <p:strVal val="#ppt_x"/>
                                          </p:val>
                                        </p:tav>
                                      </p:tavLst>
                                    </p:anim>
                                    <p:anim calcmode="lin" valueType="num">
                                      <p:cBhvr additive="base">
                                        <p:cTn id="117" dur="750" fill="hold"/>
                                        <p:tgtEl>
                                          <p:spTgt spid="12"/>
                                        </p:tgtEl>
                                        <p:attrNameLst>
                                          <p:attrName>ppt_y</p:attrName>
                                        </p:attrNameLst>
                                      </p:cBhvr>
                                      <p:tavLst>
                                        <p:tav tm="0">
                                          <p:val>
                                            <p:strVal val="0-#ppt_h/2"/>
                                          </p:val>
                                        </p:tav>
                                        <p:tav tm="100000">
                                          <p:val>
                                            <p:strVal val="#ppt_y"/>
                                          </p:val>
                                        </p:tav>
                                      </p:tavLst>
                                    </p:anim>
                                  </p:childTnLst>
                                </p:cTn>
                              </p:par>
                              <p:par>
                                <p:cTn id="118" presetID="10" presetClass="entr" presetSubtype="0" fill="hold" grpId="0" nodeType="withEffect">
                                  <p:stCondLst>
                                    <p:cond delay="200"/>
                                  </p:stCondLst>
                                  <p:childTnLst>
                                    <p:set>
                                      <p:cBhvr>
                                        <p:cTn id="119" dur="1" fill="hold">
                                          <p:stCondLst>
                                            <p:cond delay="0"/>
                                          </p:stCondLst>
                                        </p:cTn>
                                        <p:tgtEl>
                                          <p:spTgt spid="43">
                                            <p:txEl>
                                              <p:pRg st="0" end="0"/>
                                            </p:txEl>
                                          </p:spTgt>
                                        </p:tgtEl>
                                        <p:attrNameLst>
                                          <p:attrName>style.visibility</p:attrName>
                                        </p:attrNameLst>
                                      </p:cBhvr>
                                      <p:to>
                                        <p:strVal val="visible"/>
                                      </p:to>
                                    </p:set>
                                    <p:animEffect transition="in" filter="fade">
                                      <p:cBhvr>
                                        <p:cTn id="120" dur="750"/>
                                        <p:tgtEl>
                                          <p:spTgt spid="43">
                                            <p:txEl>
                                              <p:pRg st="0" end="0"/>
                                            </p:txEl>
                                          </p:spTgt>
                                        </p:tgtEl>
                                      </p:cBhvr>
                                    </p:animEffect>
                                  </p:childTnLst>
                                </p:cTn>
                              </p:par>
                              <p:par>
                                <p:cTn id="121" presetID="2" presetClass="entr" presetSubtype="1" decel="100000" fill="hold" grpId="1" nodeType="withEffect">
                                  <p:stCondLst>
                                    <p:cond delay="200"/>
                                  </p:stCondLst>
                                  <p:childTnLst>
                                    <p:set>
                                      <p:cBhvr>
                                        <p:cTn id="122" dur="1" fill="hold">
                                          <p:stCondLst>
                                            <p:cond delay="0"/>
                                          </p:stCondLst>
                                        </p:cTn>
                                        <p:tgtEl>
                                          <p:spTgt spid="43">
                                            <p:txEl>
                                              <p:pRg st="0" end="0"/>
                                            </p:txEl>
                                          </p:spTgt>
                                        </p:tgtEl>
                                        <p:attrNameLst>
                                          <p:attrName>style.visibility</p:attrName>
                                        </p:attrNameLst>
                                      </p:cBhvr>
                                      <p:to>
                                        <p:strVal val="visible"/>
                                      </p:to>
                                    </p:set>
                                    <p:anim calcmode="lin" valueType="num">
                                      <p:cBhvr additive="base">
                                        <p:cTn id="123"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124" dur="750" fill="hold"/>
                                        <p:tgtEl>
                                          <p:spTgt spid="43">
                                            <p:txEl>
                                              <p:pRg st="0" end="0"/>
                                            </p:txEl>
                                          </p:spTgt>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6" grpId="0" animBg="1"/>
      <p:bldP spid="56" grpId="1" animBg="1"/>
      <p:bldP spid="49" grpId="0" animBg="1"/>
      <p:bldP spid="49" grpId="1" animBg="1"/>
      <p:bldP spid="50" grpId="0" animBg="1"/>
      <p:bldP spid="50" grpId="1" animBg="1"/>
      <p:bldP spid="52" grpId="0" animBg="1"/>
      <p:bldP spid="52" grpId="1" animBg="1"/>
      <p:bldP spid="10" grpId="0" animBg="1"/>
      <p:bldP spid="10" grpId="1" animBg="1"/>
      <p:bldP spid="12" grpId="0" animBg="1"/>
      <p:bldP spid="12"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41" grpId="0" build="p">
        <p:tmplLst>
          <p:tmpl lvl="1">
            <p:tnLst>
              <p:par>
                <p:cTn presetID="10"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750"/>
                        <p:tgtEl>
                          <p:spTgt spid="41"/>
                        </p:tgtEl>
                      </p:cBhvr>
                    </p:animEffect>
                  </p:childTnLst>
                </p:cTn>
              </p:par>
            </p:tnLst>
          </p:tmpl>
        </p:tmplLst>
      </p:bldP>
      <p:bldP spid="41" grpId="1" build="p">
        <p:tmplLst>
          <p:tmpl lvl="1">
            <p:tnLst>
              <p:par>
                <p:cTn presetID="2" presetClass="entr" presetSubtype="1" decel="10000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0-#ppt_h/2"/>
                          </p:val>
                        </p:tav>
                        <p:tav tm="100000">
                          <p:val>
                            <p:strVal val="#ppt_y"/>
                          </p:val>
                        </p:tav>
                      </p:tavLst>
                    </p:anim>
                  </p:childTnLst>
                </p:cTn>
              </p:par>
            </p:tnLst>
          </p:tmpl>
        </p:tmplLst>
      </p:bldP>
      <p:bldP spid="42" grpId="0" build="p">
        <p:tmplLst>
          <p:tmpl lvl="1">
            <p:tnLst>
              <p:par>
                <p:cTn presetID="10"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750"/>
                        <p:tgtEl>
                          <p:spTgt spid="42"/>
                        </p:tgtEl>
                      </p:cBhvr>
                    </p:animEffect>
                  </p:childTnLst>
                </p:cTn>
              </p:par>
            </p:tnLst>
          </p:tmpl>
        </p:tmplLst>
      </p:bldP>
      <p:bldP spid="42" grpId="1" build="p">
        <p:tmplLst>
          <p:tmpl lvl="1">
            <p:tnLst>
              <p:par>
                <p:cTn presetID="2" presetClass="entr" presetSubtype="1" decel="10000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0-#ppt_h/2"/>
                          </p:val>
                        </p:tav>
                        <p:tav tm="100000">
                          <p:val>
                            <p:strVal val="#ppt_y"/>
                          </p:val>
                        </p:tav>
                      </p:tavLst>
                    </p:anim>
                  </p:childTnLst>
                </p:cTn>
              </p:par>
            </p:tnLst>
          </p:tmpl>
        </p:tmplLst>
      </p:bldP>
      <p:bldP spid="43" grpId="0" build="p">
        <p:tmplLst>
          <p:tmpl lvl="1">
            <p:tnLst>
              <p:par>
                <p:cTn presetID="10" presetClass="entr" presetSubtype="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Effect transition="in" filter="fade">
                      <p:cBhvr>
                        <p:cTn dur="750"/>
                        <p:tgtEl>
                          <p:spTgt spid="43"/>
                        </p:tgtEl>
                      </p:cBhvr>
                    </p:animEffect>
                  </p:childTnLst>
                </p:cTn>
              </p:par>
            </p:tnLst>
          </p:tmpl>
        </p:tmplLst>
      </p:bldP>
      <p:bldP spid="43" grpId="1" build="p">
        <p:tmplLst>
          <p:tmpl lvl="1">
            <p:tnLst>
              <p:par>
                <p:cTn presetID="2" presetClass="entr" presetSubtype="1" decel="10000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Icon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12"/>
          <p:cNvSpPr>
            <a:spLocks noGrp="1"/>
          </p:cNvSpPr>
          <p:nvPr userDrawn="1">
            <p:ph type="pic" sz="quarter" idx="20" hasCustomPrompt="1"/>
          </p:nvPr>
        </p:nvSpPr>
        <p:spPr>
          <a:xfrm>
            <a:off x="889851" y="2794801"/>
            <a:ext cx="552341" cy="552341"/>
          </a:xfrm>
        </p:spPr>
        <p:txBody>
          <a:bodyPr>
            <a:normAutofit/>
          </a:bodyPr>
          <a:lstStyle>
            <a:lvl1pPr>
              <a:defRPr sz="1600"/>
            </a:lvl1pPr>
          </a:lstStyle>
          <a:p>
            <a:r>
              <a:rPr kumimoji="1" lang="en-US" altLang="ja-JP" dirty="0"/>
              <a:t> </a:t>
            </a:r>
            <a:endParaRPr kumimoji="1" lang="ja-JP" altLang="en-US" dirty="0"/>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図プレースホルダー 12"/>
          <p:cNvSpPr>
            <a:spLocks noGrp="1"/>
          </p:cNvSpPr>
          <p:nvPr>
            <p:ph type="pic" sz="quarter" idx="25" hasCustomPrompt="1"/>
          </p:nvPr>
        </p:nvSpPr>
        <p:spPr>
          <a:xfrm>
            <a:off x="663546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図プレースホルダー 12"/>
          <p:cNvSpPr>
            <a:spLocks noGrp="1"/>
          </p:cNvSpPr>
          <p:nvPr>
            <p:ph type="pic" sz="quarter" idx="28" hasCustomPrompt="1"/>
          </p:nvPr>
        </p:nvSpPr>
        <p:spPr>
          <a:xfrm>
            <a:off x="1237588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図プレースホルダー 12"/>
          <p:cNvSpPr>
            <a:spLocks noGrp="1"/>
          </p:cNvSpPr>
          <p:nvPr>
            <p:ph type="pic" sz="quarter" idx="31" hasCustomPrompt="1"/>
          </p:nvPr>
        </p:nvSpPr>
        <p:spPr>
          <a:xfrm>
            <a:off x="901713"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図プレースホルダー 12"/>
          <p:cNvSpPr>
            <a:spLocks noGrp="1"/>
          </p:cNvSpPr>
          <p:nvPr>
            <p:ph type="pic" sz="quarter" idx="34" hasCustomPrompt="1"/>
          </p:nvPr>
        </p:nvSpPr>
        <p:spPr>
          <a:xfrm>
            <a:off x="664732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図プレースホルダー 12"/>
          <p:cNvSpPr>
            <a:spLocks noGrp="1"/>
          </p:cNvSpPr>
          <p:nvPr>
            <p:ph type="pic" sz="quarter" idx="37" hasCustomPrompt="1"/>
          </p:nvPr>
        </p:nvSpPr>
        <p:spPr>
          <a:xfrm>
            <a:off x="1238774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8054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ppt_x"/>
                                          </p:val>
                                        </p:tav>
                                        <p:tav tm="100000">
                                          <p:val>
                                            <p:strVal val="#ppt_x"/>
                                          </p:val>
                                        </p:tav>
                                      </p:tavLst>
                                    </p:anim>
                                    <p:anim calcmode="lin" valueType="num">
                                      <p:cBhvr additive="base">
                                        <p:cTn id="20" dur="750" fill="hold"/>
                                        <p:tgtEl>
                                          <p:spTgt spid="20"/>
                                        </p:tgtEl>
                                        <p:attrNameLst>
                                          <p:attrName>ppt_y</p:attrName>
                                        </p:attrNameLst>
                                      </p:cBhvr>
                                      <p:tavLst>
                                        <p:tav tm="0">
                                          <p:val>
                                            <p:strVal val="0-#ppt_h/2"/>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750"/>
                                        <p:tgtEl>
                                          <p:spTgt spid="19"/>
                                        </p:tgtEl>
                                      </p:cBhvr>
                                    </p:animEffect>
                                    <p:anim calcmode="lin" valueType="num">
                                      <p:cBhvr>
                                        <p:cTn id="24" dur="750" fill="hold"/>
                                        <p:tgtEl>
                                          <p:spTgt spid="19"/>
                                        </p:tgtEl>
                                        <p:attrNameLst>
                                          <p:attrName>ppt_w</p:attrName>
                                        </p:attrNameLst>
                                      </p:cBhvr>
                                      <p:tavLst>
                                        <p:tav tm="0" fmla="#ppt_w*sin(2.5*pi*$)">
                                          <p:val>
                                            <p:fltVal val="0"/>
                                          </p:val>
                                        </p:tav>
                                        <p:tav tm="100000">
                                          <p:val>
                                            <p:fltVal val="1"/>
                                          </p:val>
                                        </p:tav>
                                      </p:tavLst>
                                    </p:anim>
                                    <p:anim calcmode="lin" valueType="num">
                                      <p:cBhvr>
                                        <p:cTn id="25" dur="750" fill="hold"/>
                                        <p:tgtEl>
                                          <p:spTgt spid="19"/>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childTnLst>
                          </p:cTn>
                        </p:par>
                        <p:par>
                          <p:cTn id="31" fill="hold">
                            <p:stCondLst>
                              <p:cond delay="1250"/>
                            </p:stCondLst>
                            <p:childTnLst>
                              <p:par>
                                <p:cTn id="32" presetID="2" presetClass="entr" presetSubtype="2" decel="100000" fill="hold" grpId="0" nodeType="afterEffect">
                                  <p:stCondLst>
                                    <p:cond delay="0"/>
                                  </p:stCondLst>
                                  <p:iterate type="wd">
                                    <p:tmPct val="10000"/>
                                  </p:iterate>
                                  <p:childTnLst>
                                    <p:set>
                                      <p:cBhvr>
                                        <p:cTn id="33" dur="1" fill="hold">
                                          <p:stCondLst>
                                            <p:cond delay="0"/>
                                          </p:stCondLst>
                                        </p:cTn>
                                        <p:tgtEl>
                                          <p:spTgt spid="27">
                                            <p:txEl>
                                              <p:pRg st="0" end="0"/>
                                            </p:txEl>
                                          </p:spTgt>
                                        </p:tgtEl>
                                        <p:attrNameLst>
                                          <p:attrName>style.visibility</p:attrName>
                                        </p:attrNameLst>
                                      </p:cBhvr>
                                      <p:to>
                                        <p:strVal val="visible"/>
                                      </p:to>
                                    </p:set>
                                    <p:anim calcmode="lin" valueType="num">
                                      <p:cBhvr additive="base">
                                        <p:cTn id="34"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27">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4" decel="100000" fill="hold" grpId="0" nodeType="withEffect">
                                  <p:stCondLst>
                                    <p:cond delay="0"/>
                                  </p:stCondLst>
                                  <p:childTnLst>
                                    <p:set>
                                      <p:cBhvr>
                                        <p:cTn id="37" dur="1" fill="hold">
                                          <p:stCondLst>
                                            <p:cond delay="0"/>
                                          </p:stCondLst>
                                        </p:cTn>
                                        <p:tgtEl>
                                          <p:spTgt spid="28">
                                            <p:txEl>
                                              <p:pRg st="0" end="0"/>
                                            </p:txEl>
                                          </p:spTgt>
                                        </p:tgtEl>
                                        <p:attrNameLst>
                                          <p:attrName>style.visibility</p:attrName>
                                        </p:attrNameLst>
                                      </p:cBhvr>
                                      <p:to>
                                        <p:strVal val="visible"/>
                                      </p:to>
                                    </p:set>
                                    <p:anim calcmode="lin" valueType="num">
                                      <p:cBhvr additive="base">
                                        <p:cTn id="3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ppt_x"/>
                                          </p:val>
                                        </p:tav>
                                        <p:tav tm="100000">
                                          <p:val>
                                            <p:strVal val="#ppt_x"/>
                                          </p:val>
                                        </p:tav>
                                      </p:tavLst>
                                    </p:anim>
                                    <p:anim calcmode="lin" valueType="num">
                                      <p:cBhvr additive="base">
                                        <p:cTn id="43" dur="500" fill="hold"/>
                                        <p:tgtEl>
                                          <p:spTgt spid="30"/>
                                        </p:tgtEl>
                                        <p:attrNameLst>
                                          <p:attrName>ppt_y</p:attrName>
                                        </p:attrNameLst>
                                      </p:cBhvr>
                                      <p:tavLst>
                                        <p:tav tm="0">
                                          <p:val>
                                            <p:strVal val="1+#ppt_h/2"/>
                                          </p:val>
                                        </p:tav>
                                        <p:tav tm="100000">
                                          <p:val>
                                            <p:strVal val="#ppt_y"/>
                                          </p:val>
                                        </p:tav>
                                      </p:tavLst>
                                    </p:anim>
                                  </p:childTnLst>
                                </p:cTn>
                              </p:par>
                            </p:childTnLst>
                          </p:cTn>
                        </p:par>
                        <p:par>
                          <p:cTn id="44" fill="hold">
                            <p:stCondLst>
                              <p:cond delay="1850"/>
                            </p:stCondLst>
                            <p:childTnLst>
                              <p:par>
                                <p:cTn id="45" presetID="2" presetClass="entr" presetSubtype="1" decel="10000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750" fill="hold"/>
                                        <p:tgtEl>
                                          <p:spTgt spid="31"/>
                                        </p:tgtEl>
                                        <p:attrNameLst>
                                          <p:attrName>ppt_x</p:attrName>
                                        </p:attrNameLst>
                                      </p:cBhvr>
                                      <p:tavLst>
                                        <p:tav tm="0">
                                          <p:val>
                                            <p:strVal val="#ppt_x"/>
                                          </p:val>
                                        </p:tav>
                                        <p:tav tm="100000">
                                          <p:val>
                                            <p:strVal val="#ppt_x"/>
                                          </p:val>
                                        </p:tav>
                                      </p:tavLst>
                                    </p:anim>
                                    <p:anim calcmode="lin" valueType="num">
                                      <p:cBhvr additive="base">
                                        <p:cTn id="48" dur="750" fill="hold"/>
                                        <p:tgtEl>
                                          <p:spTgt spid="31"/>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750" fill="hold"/>
                                        <p:tgtEl>
                                          <p:spTgt spid="41"/>
                                        </p:tgtEl>
                                        <p:attrNameLst>
                                          <p:attrName>ppt_x</p:attrName>
                                        </p:attrNameLst>
                                      </p:cBhvr>
                                      <p:tavLst>
                                        <p:tav tm="0">
                                          <p:val>
                                            <p:strVal val="#ppt_x"/>
                                          </p:val>
                                        </p:tav>
                                        <p:tav tm="100000">
                                          <p:val>
                                            <p:strVal val="#ppt_x"/>
                                          </p:val>
                                        </p:tav>
                                      </p:tavLst>
                                    </p:anim>
                                    <p:anim calcmode="lin" valueType="num">
                                      <p:cBhvr additive="base">
                                        <p:cTn id="52" dur="750" fill="hold"/>
                                        <p:tgtEl>
                                          <p:spTgt spid="41"/>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750"/>
                                        <p:tgtEl>
                                          <p:spTgt spid="31"/>
                                        </p:tgtEl>
                                      </p:cBhvr>
                                    </p:animEffect>
                                    <p:anim calcmode="lin" valueType="num">
                                      <p:cBhvr>
                                        <p:cTn id="56" dur="750" fill="hold"/>
                                        <p:tgtEl>
                                          <p:spTgt spid="31"/>
                                        </p:tgtEl>
                                        <p:attrNameLst>
                                          <p:attrName>ppt_w</p:attrName>
                                        </p:attrNameLst>
                                      </p:cBhvr>
                                      <p:tavLst>
                                        <p:tav tm="0" fmla="#ppt_w*sin(2.5*pi*$)">
                                          <p:val>
                                            <p:fltVal val="0"/>
                                          </p:val>
                                        </p:tav>
                                        <p:tav tm="100000">
                                          <p:val>
                                            <p:fltVal val="1"/>
                                          </p:val>
                                        </p:tav>
                                      </p:tavLst>
                                    </p:anim>
                                    <p:anim calcmode="lin" valueType="num">
                                      <p:cBhvr>
                                        <p:cTn id="57" dur="750" fill="hold"/>
                                        <p:tgtEl>
                                          <p:spTgt spid="31"/>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750"/>
                                        <p:tgtEl>
                                          <p:spTgt spid="41"/>
                                        </p:tgtEl>
                                      </p:cBhvr>
                                    </p:animEffect>
                                    <p:anim calcmode="lin" valueType="num">
                                      <p:cBhvr>
                                        <p:cTn id="61" dur="750" fill="hold"/>
                                        <p:tgtEl>
                                          <p:spTgt spid="41"/>
                                        </p:tgtEl>
                                        <p:attrNameLst>
                                          <p:attrName>ppt_w</p:attrName>
                                        </p:attrNameLst>
                                      </p:cBhvr>
                                      <p:tavLst>
                                        <p:tav tm="0" fmla="#ppt_w*sin(2.5*pi*$)">
                                          <p:val>
                                            <p:fltVal val="0"/>
                                          </p:val>
                                        </p:tav>
                                        <p:tav tm="100000">
                                          <p:val>
                                            <p:fltVal val="1"/>
                                          </p:val>
                                        </p:tav>
                                      </p:tavLst>
                                    </p:anim>
                                    <p:anim calcmode="lin" valueType="num">
                                      <p:cBhvr>
                                        <p:cTn id="62" dur="750" fill="hold"/>
                                        <p:tgtEl>
                                          <p:spTgt spid="41"/>
                                        </p:tgtEl>
                                        <p:attrNameLst>
                                          <p:attrName>ppt_h</p:attrName>
                                        </p:attrNameLst>
                                      </p:cBhvr>
                                      <p:tavLst>
                                        <p:tav tm="0">
                                          <p:val>
                                            <p:strVal val="#ppt_h"/>
                                          </p:val>
                                        </p:tav>
                                        <p:tav tm="100000">
                                          <p:val>
                                            <p:strVal val="#ppt_h"/>
                                          </p:val>
                                        </p:tav>
                                      </p:tavLst>
                                    </p:anim>
                                  </p:childTnLst>
                                </p:cTn>
                              </p:par>
                            </p:childTnLst>
                          </p:cTn>
                        </p:par>
                        <p:par>
                          <p:cTn id="63" fill="hold">
                            <p:stCondLst>
                              <p:cond delay="2600"/>
                            </p:stCondLst>
                            <p:childTnLst>
                              <p:par>
                                <p:cTn id="64" presetID="2" presetClass="entr" presetSubtype="2" decel="100000" fill="hold" grpId="0" nodeType="afterEffect">
                                  <p:stCondLst>
                                    <p:cond delay="0"/>
                                  </p:stCondLst>
                                  <p:iterate type="wd">
                                    <p:tmPct val="10000"/>
                                  </p:iterate>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72" presetID="2" presetClass="entr" presetSubtype="4" decel="100000"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 calcmode="lin" valueType="num">
                                      <p:cBhvr additive="base">
                                        <p:cTn id="74" dur="500" fill="hold"/>
                                        <p:tgtEl>
                                          <p:spTgt spid="44"/>
                                        </p:tgtEl>
                                        <p:attrNameLst>
                                          <p:attrName>ppt_x</p:attrName>
                                        </p:attrNameLst>
                                      </p:cBhvr>
                                      <p:tavLst>
                                        <p:tav tm="0">
                                          <p:val>
                                            <p:strVal val="#ppt_x"/>
                                          </p:val>
                                        </p:tav>
                                        <p:tav tm="100000">
                                          <p:val>
                                            <p:strVal val="#ppt_x"/>
                                          </p:val>
                                        </p:tav>
                                      </p:tavLst>
                                    </p:anim>
                                    <p:anim calcmode="lin" valueType="num">
                                      <p:cBhvr additive="base">
                                        <p:cTn id="75" dur="500" fill="hold"/>
                                        <p:tgtEl>
                                          <p:spTgt spid="44"/>
                                        </p:tgtEl>
                                        <p:attrNameLst>
                                          <p:attrName>ppt_y</p:attrName>
                                        </p:attrNameLst>
                                      </p:cBhvr>
                                      <p:tavLst>
                                        <p:tav tm="0">
                                          <p:val>
                                            <p:strVal val="1+#ppt_h/2"/>
                                          </p:val>
                                        </p:tav>
                                        <p:tav tm="100000">
                                          <p:val>
                                            <p:strVal val="#ppt_y"/>
                                          </p:val>
                                        </p:tav>
                                      </p:tavLst>
                                    </p:anim>
                                  </p:childTnLst>
                                </p:cTn>
                              </p:par>
                            </p:childTnLst>
                          </p:cTn>
                        </p:par>
                        <p:par>
                          <p:cTn id="76" fill="hold">
                            <p:stCondLst>
                              <p:cond delay="3200"/>
                            </p:stCondLst>
                            <p:childTnLst>
                              <p:par>
                                <p:cTn id="77" presetID="2" presetClass="entr" presetSubtype="1" decel="100000" fill="hold" grpId="0" nodeType="after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750" fill="hold"/>
                                        <p:tgtEl>
                                          <p:spTgt spid="45"/>
                                        </p:tgtEl>
                                        <p:attrNameLst>
                                          <p:attrName>ppt_x</p:attrName>
                                        </p:attrNameLst>
                                      </p:cBhvr>
                                      <p:tavLst>
                                        <p:tav tm="0">
                                          <p:val>
                                            <p:strVal val="#ppt_x"/>
                                          </p:val>
                                        </p:tav>
                                        <p:tav tm="100000">
                                          <p:val>
                                            <p:strVal val="#ppt_x"/>
                                          </p:val>
                                        </p:tav>
                                      </p:tavLst>
                                    </p:anim>
                                    <p:anim calcmode="lin" valueType="num">
                                      <p:cBhvr additive="base">
                                        <p:cTn id="80" dur="750" fill="hold"/>
                                        <p:tgtEl>
                                          <p:spTgt spid="45"/>
                                        </p:tgtEl>
                                        <p:attrNameLst>
                                          <p:attrName>ppt_y</p:attrName>
                                        </p:attrNameLst>
                                      </p:cBhvr>
                                      <p:tavLst>
                                        <p:tav tm="0">
                                          <p:val>
                                            <p:strVal val="0-#ppt_h/2"/>
                                          </p:val>
                                        </p:tav>
                                        <p:tav tm="100000">
                                          <p:val>
                                            <p:strVal val="#ppt_y"/>
                                          </p:val>
                                        </p:tav>
                                      </p:tavLst>
                                    </p:anim>
                                  </p:childTnLst>
                                </p:cTn>
                              </p:par>
                              <p:par>
                                <p:cTn id="81" presetID="2" presetClass="entr" presetSubtype="1" decel="10000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anim calcmode="lin" valueType="num">
                                      <p:cBhvr additive="base">
                                        <p:cTn id="83" dur="750" fill="hold"/>
                                        <p:tgtEl>
                                          <p:spTgt spid="46"/>
                                        </p:tgtEl>
                                        <p:attrNameLst>
                                          <p:attrName>ppt_x</p:attrName>
                                        </p:attrNameLst>
                                      </p:cBhvr>
                                      <p:tavLst>
                                        <p:tav tm="0">
                                          <p:val>
                                            <p:strVal val="#ppt_x"/>
                                          </p:val>
                                        </p:tav>
                                        <p:tav tm="100000">
                                          <p:val>
                                            <p:strVal val="#ppt_x"/>
                                          </p:val>
                                        </p:tav>
                                      </p:tavLst>
                                    </p:anim>
                                    <p:anim calcmode="lin" valueType="num">
                                      <p:cBhvr additive="base">
                                        <p:cTn id="84" dur="750" fill="hold"/>
                                        <p:tgtEl>
                                          <p:spTgt spid="46"/>
                                        </p:tgtEl>
                                        <p:attrNameLst>
                                          <p:attrName>ppt_y</p:attrName>
                                        </p:attrNameLst>
                                      </p:cBhvr>
                                      <p:tavLst>
                                        <p:tav tm="0">
                                          <p:val>
                                            <p:strVal val="0-#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750"/>
                                        <p:tgtEl>
                                          <p:spTgt spid="45"/>
                                        </p:tgtEl>
                                      </p:cBhvr>
                                    </p:animEffect>
                                    <p:anim calcmode="lin" valueType="num">
                                      <p:cBhvr>
                                        <p:cTn id="88" dur="750" fill="hold"/>
                                        <p:tgtEl>
                                          <p:spTgt spid="45"/>
                                        </p:tgtEl>
                                        <p:attrNameLst>
                                          <p:attrName>ppt_w</p:attrName>
                                        </p:attrNameLst>
                                      </p:cBhvr>
                                      <p:tavLst>
                                        <p:tav tm="0" fmla="#ppt_w*sin(2.5*pi*$)">
                                          <p:val>
                                            <p:fltVal val="0"/>
                                          </p:val>
                                        </p:tav>
                                        <p:tav tm="100000">
                                          <p:val>
                                            <p:fltVal val="1"/>
                                          </p:val>
                                        </p:tav>
                                      </p:tavLst>
                                    </p:anim>
                                    <p:anim calcmode="lin" valueType="num">
                                      <p:cBhvr>
                                        <p:cTn id="89" dur="750" fill="hold"/>
                                        <p:tgtEl>
                                          <p:spTgt spid="45"/>
                                        </p:tgtEl>
                                        <p:attrNameLst>
                                          <p:attrName>ppt_h</p:attrName>
                                        </p:attrNameLst>
                                      </p:cBhvr>
                                      <p:tavLst>
                                        <p:tav tm="0">
                                          <p:val>
                                            <p:strVal val="#ppt_h"/>
                                          </p:val>
                                        </p:tav>
                                        <p:tav tm="100000">
                                          <p:val>
                                            <p:strVal val="#ppt_h"/>
                                          </p:val>
                                        </p:tav>
                                      </p:tavLst>
                                    </p:anim>
                                  </p:childTnLst>
                                </p:cTn>
                              </p:par>
                              <p:par>
                                <p:cTn id="90" presetID="45" presetClass="entr" presetSubtype="0" fill="hold" grpId="1"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fade">
                                      <p:cBhvr>
                                        <p:cTn id="92" dur="750"/>
                                        <p:tgtEl>
                                          <p:spTgt spid="46"/>
                                        </p:tgtEl>
                                      </p:cBhvr>
                                    </p:animEffect>
                                    <p:anim calcmode="lin" valueType="num">
                                      <p:cBhvr>
                                        <p:cTn id="93" dur="750" fill="hold"/>
                                        <p:tgtEl>
                                          <p:spTgt spid="46"/>
                                        </p:tgtEl>
                                        <p:attrNameLst>
                                          <p:attrName>ppt_w</p:attrName>
                                        </p:attrNameLst>
                                      </p:cBhvr>
                                      <p:tavLst>
                                        <p:tav tm="0" fmla="#ppt_w*sin(2.5*pi*$)">
                                          <p:val>
                                            <p:fltVal val="0"/>
                                          </p:val>
                                        </p:tav>
                                        <p:tav tm="100000">
                                          <p:val>
                                            <p:fltVal val="1"/>
                                          </p:val>
                                        </p:tav>
                                      </p:tavLst>
                                    </p:anim>
                                    <p:anim calcmode="lin" valueType="num">
                                      <p:cBhvr>
                                        <p:cTn id="94" dur="750" fill="hold"/>
                                        <p:tgtEl>
                                          <p:spTgt spid="46"/>
                                        </p:tgtEl>
                                        <p:attrNameLst>
                                          <p:attrName>ppt_h</p:attrName>
                                        </p:attrNameLst>
                                      </p:cBhvr>
                                      <p:tavLst>
                                        <p:tav tm="0">
                                          <p:val>
                                            <p:strVal val="#ppt_h"/>
                                          </p:val>
                                        </p:tav>
                                        <p:tav tm="100000">
                                          <p:val>
                                            <p:strVal val="#ppt_h"/>
                                          </p:val>
                                        </p:tav>
                                      </p:tavLst>
                                    </p:anim>
                                  </p:childTnLst>
                                </p:cTn>
                              </p:par>
                            </p:childTnLst>
                          </p:cTn>
                        </p:par>
                        <p:par>
                          <p:cTn id="95" fill="hold">
                            <p:stCondLst>
                              <p:cond delay="3950"/>
                            </p:stCondLst>
                            <p:childTnLst>
                              <p:par>
                                <p:cTn id="96" presetID="2" presetClass="entr" presetSubtype="2" decel="100000" fill="hold" grpId="0" nodeType="afterEffect">
                                  <p:stCondLst>
                                    <p:cond delay="0"/>
                                  </p:stCondLst>
                                  <p:iterate type="wd">
                                    <p:tmPct val="10000"/>
                                  </p:iterate>
                                  <p:childTnLst>
                                    <p:set>
                                      <p:cBhvr>
                                        <p:cTn id="97" dur="1" fill="hold">
                                          <p:stCondLst>
                                            <p:cond delay="0"/>
                                          </p:stCondLst>
                                        </p:cTn>
                                        <p:tgtEl>
                                          <p:spTgt spid="47">
                                            <p:txEl>
                                              <p:pRg st="0" end="0"/>
                                            </p:txEl>
                                          </p:spTgt>
                                        </p:tgtEl>
                                        <p:attrNameLst>
                                          <p:attrName>style.visibility</p:attrName>
                                        </p:attrNameLst>
                                      </p:cBhvr>
                                      <p:to>
                                        <p:strVal val="visible"/>
                                      </p:to>
                                    </p:set>
                                    <p:anim calcmode="lin" valueType="num">
                                      <p:cBhvr additive="base">
                                        <p:cTn id="98"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47">
                                            <p:txEl>
                                              <p:pRg st="0" end="0"/>
                                            </p:txEl>
                                          </p:spTgt>
                                        </p:tgtEl>
                                        <p:attrNameLst>
                                          <p:attrName>ppt_y</p:attrName>
                                        </p:attrNameLst>
                                      </p:cBhvr>
                                      <p:tavLst>
                                        <p:tav tm="0">
                                          <p:val>
                                            <p:strVal val="#ppt_y"/>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48">
                                            <p:txEl>
                                              <p:pRg st="0" end="0"/>
                                            </p:txEl>
                                          </p:spTgt>
                                        </p:tgtEl>
                                        <p:attrNameLst>
                                          <p:attrName>style.visibility</p:attrName>
                                        </p:attrNameLst>
                                      </p:cBhvr>
                                      <p:to>
                                        <p:strVal val="visible"/>
                                      </p:to>
                                    </p:set>
                                    <p:anim calcmode="lin" valueType="num">
                                      <p:cBhvr additive="base">
                                        <p:cTn id="102"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104" presetID="2" presetClass="entr" presetSubtype="4" decel="100000"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 calcmode="lin" valueType="num">
                                      <p:cBhvr additive="base">
                                        <p:cTn id="106" dur="500" fill="hold"/>
                                        <p:tgtEl>
                                          <p:spTgt spid="49"/>
                                        </p:tgtEl>
                                        <p:attrNameLst>
                                          <p:attrName>ppt_x</p:attrName>
                                        </p:attrNameLst>
                                      </p:cBhvr>
                                      <p:tavLst>
                                        <p:tav tm="0">
                                          <p:val>
                                            <p:strVal val="#ppt_x"/>
                                          </p:val>
                                        </p:tav>
                                        <p:tav tm="100000">
                                          <p:val>
                                            <p:strVal val="#ppt_x"/>
                                          </p:val>
                                        </p:tav>
                                      </p:tavLst>
                                    </p:anim>
                                    <p:anim calcmode="lin" valueType="num">
                                      <p:cBhvr additive="base">
                                        <p:cTn id="107" dur="500" fill="hold"/>
                                        <p:tgtEl>
                                          <p:spTgt spid="49"/>
                                        </p:tgtEl>
                                        <p:attrNameLst>
                                          <p:attrName>ppt_y</p:attrName>
                                        </p:attrNameLst>
                                      </p:cBhvr>
                                      <p:tavLst>
                                        <p:tav tm="0">
                                          <p:val>
                                            <p:strVal val="1+#ppt_h/2"/>
                                          </p:val>
                                        </p:tav>
                                        <p:tav tm="100000">
                                          <p:val>
                                            <p:strVal val="#ppt_y"/>
                                          </p:val>
                                        </p:tav>
                                      </p:tavLst>
                                    </p:anim>
                                  </p:childTnLst>
                                </p:cTn>
                              </p:par>
                            </p:childTnLst>
                          </p:cTn>
                        </p:par>
                        <p:par>
                          <p:cTn id="108" fill="hold">
                            <p:stCondLst>
                              <p:cond delay="4550"/>
                            </p:stCondLst>
                            <p:childTnLst>
                              <p:par>
                                <p:cTn id="109" presetID="2" presetClass="entr" presetSubtype="1" decel="100000" fill="hold" grpId="0" nodeType="afterEffect">
                                  <p:stCondLst>
                                    <p:cond delay="0"/>
                                  </p:stCondLst>
                                  <p:childTnLst>
                                    <p:set>
                                      <p:cBhvr>
                                        <p:cTn id="110" dur="1" fill="hold">
                                          <p:stCondLst>
                                            <p:cond delay="0"/>
                                          </p:stCondLst>
                                        </p:cTn>
                                        <p:tgtEl>
                                          <p:spTgt spid="50"/>
                                        </p:tgtEl>
                                        <p:attrNameLst>
                                          <p:attrName>style.visibility</p:attrName>
                                        </p:attrNameLst>
                                      </p:cBhvr>
                                      <p:to>
                                        <p:strVal val="visible"/>
                                      </p:to>
                                    </p:set>
                                    <p:anim calcmode="lin" valueType="num">
                                      <p:cBhvr additive="base">
                                        <p:cTn id="111" dur="750" fill="hold"/>
                                        <p:tgtEl>
                                          <p:spTgt spid="50"/>
                                        </p:tgtEl>
                                        <p:attrNameLst>
                                          <p:attrName>ppt_x</p:attrName>
                                        </p:attrNameLst>
                                      </p:cBhvr>
                                      <p:tavLst>
                                        <p:tav tm="0">
                                          <p:val>
                                            <p:strVal val="#ppt_x"/>
                                          </p:val>
                                        </p:tav>
                                        <p:tav tm="100000">
                                          <p:val>
                                            <p:strVal val="#ppt_x"/>
                                          </p:val>
                                        </p:tav>
                                      </p:tavLst>
                                    </p:anim>
                                    <p:anim calcmode="lin" valueType="num">
                                      <p:cBhvr additive="base">
                                        <p:cTn id="112" dur="750" fill="hold"/>
                                        <p:tgtEl>
                                          <p:spTgt spid="50"/>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anim calcmode="lin" valueType="num">
                                      <p:cBhvr additive="base">
                                        <p:cTn id="115" dur="750" fill="hold"/>
                                        <p:tgtEl>
                                          <p:spTgt spid="51"/>
                                        </p:tgtEl>
                                        <p:attrNameLst>
                                          <p:attrName>ppt_x</p:attrName>
                                        </p:attrNameLst>
                                      </p:cBhvr>
                                      <p:tavLst>
                                        <p:tav tm="0">
                                          <p:val>
                                            <p:strVal val="#ppt_x"/>
                                          </p:val>
                                        </p:tav>
                                        <p:tav tm="100000">
                                          <p:val>
                                            <p:strVal val="#ppt_x"/>
                                          </p:val>
                                        </p:tav>
                                      </p:tavLst>
                                    </p:anim>
                                    <p:anim calcmode="lin" valueType="num">
                                      <p:cBhvr additive="base">
                                        <p:cTn id="116" dur="750" fill="hold"/>
                                        <p:tgtEl>
                                          <p:spTgt spid="51"/>
                                        </p:tgtEl>
                                        <p:attrNameLst>
                                          <p:attrName>ppt_y</p:attrName>
                                        </p:attrNameLst>
                                      </p:cBhvr>
                                      <p:tavLst>
                                        <p:tav tm="0">
                                          <p:val>
                                            <p:strVal val="0-#ppt_h/2"/>
                                          </p:val>
                                        </p:tav>
                                        <p:tav tm="100000">
                                          <p:val>
                                            <p:strVal val="#ppt_y"/>
                                          </p:val>
                                        </p:tav>
                                      </p:tavLst>
                                    </p:anim>
                                  </p:childTnLst>
                                </p:cTn>
                              </p:par>
                              <p:par>
                                <p:cTn id="117" presetID="45" presetClass="entr" presetSubtype="0" fill="hold" grpId="1" nodeType="withEffect">
                                  <p:stCondLst>
                                    <p:cond delay="0"/>
                                  </p:stCondLst>
                                  <p:childTnLst>
                                    <p:set>
                                      <p:cBhvr>
                                        <p:cTn id="118" dur="1" fill="hold">
                                          <p:stCondLst>
                                            <p:cond delay="0"/>
                                          </p:stCondLst>
                                        </p:cTn>
                                        <p:tgtEl>
                                          <p:spTgt spid="50"/>
                                        </p:tgtEl>
                                        <p:attrNameLst>
                                          <p:attrName>style.visibility</p:attrName>
                                        </p:attrNameLst>
                                      </p:cBhvr>
                                      <p:to>
                                        <p:strVal val="visible"/>
                                      </p:to>
                                    </p:set>
                                    <p:animEffect transition="in" filter="fade">
                                      <p:cBhvr>
                                        <p:cTn id="119" dur="750"/>
                                        <p:tgtEl>
                                          <p:spTgt spid="50"/>
                                        </p:tgtEl>
                                      </p:cBhvr>
                                    </p:animEffect>
                                    <p:anim calcmode="lin" valueType="num">
                                      <p:cBhvr>
                                        <p:cTn id="120" dur="750" fill="hold"/>
                                        <p:tgtEl>
                                          <p:spTgt spid="50"/>
                                        </p:tgtEl>
                                        <p:attrNameLst>
                                          <p:attrName>ppt_w</p:attrName>
                                        </p:attrNameLst>
                                      </p:cBhvr>
                                      <p:tavLst>
                                        <p:tav tm="0" fmla="#ppt_w*sin(2.5*pi*$)">
                                          <p:val>
                                            <p:fltVal val="0"/>
                                          </p:val>
                                        </p:tav>
                                        <p:tav tm="100000">
                                          <p:val>
                                            <p:fltVal val="1"/>
                                          </p:val>
                                        </p:tav>
                                      </p:tavLst>
                                    </p:anim>
                                    <p:anim calcmode="lin" valueType="num">
                                      <p:cBhvr>
                                        <p:cTn id="121" dur="750" fill="hold"/>
                                        <p:tgtEl>
                                          <p:spTgt spid="50"/>
                                        </p:tgtEl>
                                        <p:attrNameLst>
                                          <p:attrName>ppt_h</p:attrName>
                                        </p:attrNameLst>
                                      </p:cBhvr>
                                      <p:tavLst>
                                        <p:tav tm="0">
                                          <p:val>
                                            <p:strVal val="#ppt_h"/>
                                          </p:val>
                                        </p:tav>
                                        <p:tav tm="100000">
                                          <p:val>
                                            <p:strVal val="#ppt_h"/>
                                          </p:val>
                                        </p:tav>
                                      </p:tavLst>
                                    </p:anim>
                                  </p:childTnLst>
                                </p:cTn>
                              </p:par>
                              <p:par>
                                <p:cTn id="122" presetID="45" presetClass="entr" presetSubtype="0" fill="hold" grpId="1" nodeType="withEffect">
                                  <p:stCondLst>
                                    <p:cond delay="0"/>
                                  </p:stCondLst>
                                  <p:childTnLst>
                                    <p:set>
                                      <p:cBhvr>
                                        <p:cTn id="123" dur="1" fill="hold">
                                          <p:stCondLst>
                                            <p:cond delay="0"/>
                                          </p:stCondLst>
                                        </p:cTn>
                                        <p:tgtEl>
                                          <p:spTgt spid="51"/>
                                        </p:tgtEl>
                                        <p:attrNameLst>
                                          <p:attrName>style.visibility</p:attrName>
                                        </p:attrNameLst>
                                      </p:cBhvr>
                                      <p:to>
                                        <p:strVal val="visible"/>
                                      </p:to>
                                    </p:set>
                                    <p:animEffect transition="in" filter="fade">
                                      <p:cBhvr>
                                        <p:cTn id="124" dur="750"/>
                                        <p:tgtEl>
                                          <p:spTgt spid="51"/>
                                        </p:tgtEl>
                                      </p:cBhvr>
                                    </p:animEffect>
                                    <p:anim calcmode="lin" valueType="num">
                                      <p:cBhvr>
                                        <p:cTn id="125" dur="750" fill="hold"/>
                                        <p:tgtEl>
                                          <p:spTgt spid="51"/>
                                        </p:tgtEl>
                                        <p:attrNameLst>
                                          <p:attrName>ppt_w</p:attrName>
                                        </p:attrNameLst>
                                      </p:cBhvr>
                                      <p:tavLst>
                                        <p:tav tm="0" fmla="#ppt_w*sin(2.5*pi*$)">
                                          <p:val>
                                            <p:fltVal val="0"/>
                                          </p:val>
                                        </p:tav>
                                        <p:tav tm="100000">
                                          <p:val>
                                            <p:fltVal val="1"/>
                                          </p:val>
                                        </p:tav>
                                      </p:tavLst>
                                    </p:anim>
                                    <p:anim calcmode="lin" valueType="num">
                                      <p:cBhvr>
                                        <p:cTn id="126" dur="750" fill="hold"/>
                                        <p:tgtEl>
                                          <p:spTgt spid="51"/>
                                        </p:tgtEl>
                                        <p:attrNameLst>
                                          <p:attrName>ppt_h</p:attrName>
                                        </p:attrNameLst>
                                      </p:cBhvr>
                                      <p:tavLst>
                                        <p:tav tm="0">
                                          <p:val>
                                            <p:strVal val="#ppt_h"/>
                                          </p:val>
                                        </p:tav>
                                        <p:tav tm="100000">
                                          <p:val>
                                            <p:strVal val="#ppt_h"/>
                                          </p:val>
                                        </p:tav>
                                      </p:tavLst>
                                    </p:anim>
                                  </p:childTnLst>
                                </p:cTn>
                              </p:par>
                            </p:childTnLst>
                          </p:cTn>
                        </p:par>
                        <p:par>
                          <p:cTn id="127" fill="hold">
                            <p:stCondLst>
                              <p:cond delay="5300"/>
                            </p:stCondLst>
                            <p:childTnLst>
                              <p:par>
                                <p:cTn id="128" presetID="2" presetClass="entr" presetSubtype="2" decel="100000" fill="hold" grpId="0" nodeType="afterEffect">
                                  <p:stCondLst>
                                    <p:cond delay="0"/>
                                  </p:stCondLst>
                                  <p:iterate type="wd">
                                    <p:tmPct val="10000"/>
                                  </p:iterate>
                                  <p:childTnLst>
                                    <p:set>
                                      <p:cBhvr>
                                        <p:cTn id="129" dur="1" fill="hold">
                                          <p:stCondLst>
                                            <p:cond delay="0"/>
                                          </p:stCondLst>
                                        </p:cTn>
                                        <p:tgtEl>
                                          <p:spTgt spid="52">
                                            <p:txEl>
                                              <p:pRg st="0" end="0"/>
                                            </p:txEl>
                                          </p:spTgt>
                                        </p:tgtEl>
                                        <p:attrNameLst>
                                          <p:attrName>style.visibility</p:attrName>
                                        </p:attrNameLst>
                                      </p:cBhvr>
                                      <p:to>
                                        <p:strVal val="visible"/>
                                      </p:to>
                                    </p:set>
                                    <p:anim calcmode="lin" valueType="num">
                                      <p:cBhvr additive="base">
                                        <p:cTn id="130"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52">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0"/>
                                  </p:stCondLst>
                                  <p:childTnLst>
                                    <p:set>
                                      <p:cBhvr>
                                        <p:cTn id="133" dur="1" fill="hold">
                                          <p:stCondLst>
                                            <p:cond delay="0"/>
                                          </p:stCondLst>
                                        </p:cTn>
                                        <p:tgtEl>
                                          <p:spTgt spid="53">
                                            <p:txEl>
                                              <p:pRg st="0" end="0"/>
                                            </p:txEl>
                                          </p:spTgt>
                                        </p:tgtEl>
                                        <p:attrNameLst>
                                          <p:attrName>style.visibility</p:attrName>
                                        </p:attrNameLst>
                                      </p:cBhvr>
                                      <p:to>
                                        <p:strVal val="visible"/>
                                      </p:to>
                                    </p:set>
                                    <p:anim calcmode="lin" valueType="num">
                                      <p:cBhvr additive="base">
                                        <p:cTn id="13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13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36" presetID="2" presetClass="entr" presetSubtype="4" decel="100000" fill="hold" grpId="0" nodeType="withEffect">
                                  <p:stCondLst>
                                    <p:cond delay="0"/>
                                  </p:stCondLst>
                                  <p:childTnLst>
                                    <p:set>
                                      <p:cBhvr>
                                        <p:cTn id="137" dur="1" fill="hold">
                                          <p:stCondLst>
                                            <p:cond delay="0"/>
                                          </p:stCondLst>
                                        </p:cTn>
                                        <p:tgtEl>
                                          <p:spTgt spid="54"/>
                                        </p:tgtEl>
                                        <p:attrNameLst>
                                          <p:attrName>style.visibility</p:attrName>
                                        </p:attrNameLst>
                                      </p:cBhvr>
                                      <p:to>
                                        <p:strVal val="visible"/>
                                      </p:to>
                                    </p:set>
                                    <p:anim calcmode="lin" valueType="num">
                                      <p:cBhvr additive="base">
                                        <p:cTn id="138" dur="500" fill="hold"/>
                                        <p:tgtEl>
                                          <p:spTgt spid="54"/>
                                        </p:tgtEl>
                                        <p:attrNameLst>
                                          <p:attrName>ppt_x</p:attrName>
                                        </p:attrNameLst>
                                      </p:cBhvr>
                                      <p:tavLst>
                                        <p:tav tm="0">
                                          <p:val>
                                            <p:strVal val="#ppt_x"/>
                                          </p:val>
                                        </p:tav>
                                        <p:tav tm="100000">
                                          <p:val>
                                            <p:strVal val="#ppt_x"/>
                                          </p:val>
                                        </p:tav>
                                      </p:tavLst>
                                    </p:anim>
                                    <p:anim calcmode="lin" valueType="num">
                                      <p:cBhvr additive="base">
                                        <p:cTn id="139" dur="500" fill="hold"/>
                                        <p:tgtEl>
                                          <p:spTgt spid="54"/>
                                        </p:tgtEl>
                                        <p:attrNameLst>
                                          <p:attrName>ppt_y</p:attrName>
                                        </p:attrNameLst>
                                      </p:cBhvr>
                                      <p:tavLst>
                                        <p:tav tm="0">
                                          <p:val>
                                            <p:strVal val="1+#ppt_h/2"/>
                                          </p:val>
                                        </p:tav>
                                        <p:tav tm="100000">
                                          <p:val>
                                            <p:strVal val="#ppt_y"/>
                                          </p:val>
                                        </p:tav>
                                      </p:tavLst>
                                    </p:anim>
                                  </p:childTnLst>
                                </p:cTn>
                              </p:par>
                            </p:childTnLst>
                          </p:cTn>
                        </p:par>
                        <p:par>
                          <p:cTn id="140" fill="hold">
                            <p:stCondLst>
                              <p:cond delay="5900"/>
                            </p:stCondLst>
                            <p:childTnLst>
                              <p:par>
                                <p:cTn id="141" presetID="2" presetClass="entr" presetSubtype="1" decel="100000" fill="hold" grpId="0" nodeType="afterEffect">
                                  <p:stCondLst>
                                    <p:cond delay="0"/>
                                  </p:stCondLst>
                                  <p:childTnLst>
                                    <p:set>
                                      <p:cBhvr>
                                        <p:cTn id="142" dur="1" fill="hold">
                                          <p:stCondLst>
                                            <p:cond delay="0"/>
                                          </p:stCondLst>
                                        </p:cTn>
                                        <p:tgtEl>
                                          <p:spTgt spid="55"/>
                                        </p:tgtEl>
                                        <p:attrNameLst>
                                          <p:attrName>style.visibility</p:attrName>
                                        </p:attrNameLst>
                                      </p:cBhvr>
                                      <p:to>
                                        <p:strVal val="visible"/>
                                      </p:to>
                                    </p:set>
                                    <p:anim calcmode="lin" valueType="num">
                                      <p:cBhvr additive="base">
                                        <p:cTn id="143" dur="750" fill="hold"/>
                                        <p:tgtEl>
                                          <p:spTgt spid="55"/>
                                        </p:tgtEl>
                                        <p:attrNameLst>
                                          <p:attrName>ppt_x</p:attrName>
                                        </p:attrNameLst>
                                      </p:cBhvr>
                                      <p:tavLst>
                                        <p:tav tm="0">
                                          <p:val>
                                            <p:strVal val="#ppt_x"/>
                                          </p:val>
                                        </p:tav>
                                        <p:tav tm="100000">
                                          <p:val>
                                            <p:strVal val="#ppt_x"/>
                                          </p:val>
                                        </p:tav>
                                      </p:tavLst>
                                    </p:anim>
                                    <p:anim calcmode="lin" valueType="num">
                                      <p:cBhvr additive="base">
                                        <p:cTn id="144" dur="750" fill="hold"/>
                                        <p:tgtEl>
                                          <p:spTgt spid="55"/>
                                        </p:tgtEl>
                                        <p:attrNameLst>
                                          <p:attrName>ppt_y</p:attrName>
                                        </p:attrNameLst>
                                      </p:cBhvr>
                                      <p:tavLst>
                                        <p:tav tm="0">
                                          <p:val>
                                            <p:strVal val="0-#ppt_h/2"/>
                                          </p:val>
                                        </p:tav>
                                        <p:tav tm="100000">
                                          <p:val>
                                            <p:strVal val="#ppt_y"/>
                                          </p:val>
                                        </p:tav>
                                      </p:tavLst>
                                    </p:anim>
                                  </p:childTnLst>
                                </p:cTn>
                              </p:par>
                              <p:par>
                                <p:cTn id="145" presetID="45" presetClass="entr" presetSubtype="0" fill="hold" grpId="1" nodeType="withEffect">
                                  <p:stCondLst>
                                    <p:cond delay="0"/>
                                  </p:stCondLst>
                                  <p:childTnLst>
                                    <p:set>
                                      <p:cBhvr>
                                        <p:cTn id="146" dur="1" fill="hold">
                                          <p:stCondLst>
                                            <p:cond delay="0"/>
                                          </p:stCondLst>
                                        </p:cTn>
                                        <p:tgtEl>
                                          <p:spTgt spid="55"/>
                                        </p:tgtEl>
                                        <p:attrNameLst>
                                          <p:attrName>style.visibility</p:attrName>
                                        </p:attrNameLst>
                                      </p:cBhvr>
                                      <p:to>
                                        <p:strVal val="visible"/>
                                      </p:to>
                                    </p:set>
                                    <p:animEffect transition="in" filter="fade">
                                      <p:cBhvr>
                                        <p:cTn id="147" dur="750"/>
                                        <p:tgtEl>
                                          <p:spTgt spid="55"/>
                                        </p:tgtEl>
                                      </p:cBhvr>
                                    </p:animEffect>
                                    <p:anim calcmode="lin" valueType="num">
                                      <p:cBhvr>
                                        <p:cTn id="148" dur="750" fill="hold"/>
                                        <p:tgtEl>
                                          <p:spTgt spid="55"/>
                                        </p:tgtEl>
                                        <p:attrNameLst>
                                          <p:attrName>ppt_w</p:attrName>
                                        </p:attrNameLst>
                                      </p:cBhvr>
                                      <p:tavLst>
                                        <p:tav tm="0" fmla="#ppt_w*sin(2.5*pi*$)">
                                          <p:val>
                                            <p:fltVal val="0"/>
                                          </p:val>
                                        </p:tav>
                                        <p:tav tm="100000">
                                          <p:val>
                                            <p:fltVal val="1"/>
                                          </p:val>
                                        </p:tav>
                                      </p:tavLst>
                                    </p:anim>
                                    <p:anim calcmode="lin" valueType="num">
                                      <p:cBhvr>
                                        <p:cTn id="149" dur="750" fill="hold"/>
                                        <p:tgtEl>
                                          <p:spTgt spid="55"/>
                                        </p:tgtEl>
                                        <p:attrNameLst>
                                          <p:attrName>ppt_h</p:attrName>
                                        </p:attrNameLst>
                                      </p:cBhvr>
                                      <p:tavLst>
                                        <p:tav tm="0">
                                          <p:val>
                                            <p:strVal val="#ppt_h"/>
                                          </p:val>
                                        </p:tav>
                                        <p:tav tm="100000">
                                          <p:val>
                                            <p:strVal val="#ppt_h"/>
                                          </p:val>
                                        </p:tav>
                                      </p:tavLst>
                                    </p:anim>
                                  </p:childTnLst>
                                </p:cTn>
                              </p:par>
                              <p:par>
                                <p:cTn id="150" presetID="45" presetClass="entr" presetSubtype="0" fill="hold" grpId="1" nodeType="with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750"/>
                                        <p:tgtEl>
                                          <p:spTgt spid="56"/>
                                        </p:tgtEl>
                                      </p:cBhvr>
                                    </p:animEffect>
                                    <p:anim calcmode="lin" valueType="num">
                                      <p:cBhvr>
                                        <p:cTn id="153" dur="750" fill="hold"/>
                                        <p:tgtEl>
                                          <p:spTgt spid="56"/>
                                        </p:tgtEl>
                                        <p:attrNameLst>
                                          <p:attrName>ppt_w</p:attrName>
                                        </p:attrNameLst>
                                      </p:cBhvr>
                                      <p:tavLst>
                                        <p:tav tm="0" fmla="#ppt_w*sin(2.5*pi*$)">
                                          <p:val>
                                            <p:fltVal val="0"/>
                                          </p:val>
                                        </p:tav>
                                        <p:tav tm="100000">
                                          <p:val>
                                            <p:fltVal val="1"/>
                                          </p:val>
                                        </p:tav>
                                      </p:tavLst>
                                    </p:anim>
                                    <p:anim calcmode="lin" valueType="num">
                                      <p:cBhvr>
                                        <p:cTn id="154" dur="750" fill="hold"/>
                                        <p:tgtEl>
                                          <p:spTgt spid="56"/>
                                        </p:tgtEl>
                                        <p:attrNameLst>
                                          <p:attrName>ppt_h</p:attrName>
                                        </p:attrNameLst>
                                      </p:cBhvr>
                                      <p:tavLst>
                                        <p:tav tm="0">
                                          <p:val>
                                            <p:strVal val="#ppt_h"/>
                                          </p:val>
                                        </p:tav>
                                        <p:tav tm="100000">
                                          <p:val>
                                            <p:strVal val="#ppt_h"/>
                                          </p:val>
                                        </p:tav>
                                      </p:tavLst>
                                    </p:anim>
                                  </p:childTnLst>
                                </p:cTn>
                              </p:par>
                              <p:par>
                                <p:cTn id="155" presetID="2" presetClass="entr" presetSubtype="1" decel="100000" fill="hold" grpId="0" nodeType="withEffect">
                                  <p:stCondLst>
                                    <p:cond delay="0"/>
                                  </p:stCondLst>
                                  <p:childTnLst>
                                    <p:set>
                                      <p:cBhvr>
                                        <p:cTn id="156" dur="1" fill="hold">
                                          <p:stCondLst>
                                            <p:cond delay="0"/>
                                          </p:stCondLst>
                                        </p:cTn>
                                        <p:tgtEl>
                                          <p:spTgt spid="56"/>
                                        </p:tgtEl>
                                        <p:attrNameLst>
                                          <p:attrName>style.visibility</p:attrName>
                                        </p:attrNameLst>
                                      </p:cBhvr>
                                      <p:to>
                                        <p:strVal val="visible"/>
                                      </p:to>
                                    </p:set>
                                    <p:anim calcmode="lin" valueType="num">
                                      <p:cBhvr additive="base">
                                        <p:cTn id="157" dur="750" fill="hold"/>
                                        <p:tgtEl>
                                          <p:spTgt spid="56"/>
                                        </p:tgtEl>
                                        <p:attrNameLst>
                                          <p:attrName>ppt_x</p:attrName>
                                        </p:attrNameLst>
                                      </p:cBhvr>
                                      <p:tavLst>
                                        <p:tav tm="0">
                                          <p:val>
                                            <p:strVal val="#ppt_x"/>
                                          </p:val>
                                        </p:tav>
                                        <p:tav tm="100000">
                                          <p:val>
                                            <p:strVal val="#ppt_x"/>
                                          </p:val>
                                        </p:tav>
                                      </p:tavLst>
                                    </p:anim>
                                    <p:anim calcmode="lin" valueType="num">
                                      <p:cBhvr additive="base">
                                        <p:cTn id="158" dur="750" fill="hold"/>
                                        <p:tgtEl>
                                          <p:spTgt spid="56"/>
                                        </p:tgtEl>
                                        <p:attrNameLst>
                                          <p:attrName>ppt_y</p:attrName>
                                        </p:attrNameLst>
                                      </p:cBhvr>
                                      <p:tavLst>
                                        <p:tav tm="0">
                                          <p:val>
                                            <p:strVal val="0-#ppt_h/2"/>
                                          </p:val>
                                        </p:tav>
                                        <p:tav tm="100000">
                                          <p:val>
                                            <p:strVal val="#ppt_y"/>
                                          </p:val>
                                        </p:tav>
                                      </p:tavLst>
                                    </p:anim>
                                  </p:childTnLst>
                                </p:cTn>
                              </p:par>
                            </p:childTnLst>
                          </p:cTn>
                        </p:par>
                        <p:par>
                          <p:cTn id="159" fill="hold">
                            <p:stCondLst>
                              <p:cond delay="6650"/>
                            </p:stCondLst>
                            <p:childTnLst>
                              <p:par>
                                <p:cTn id="160" presetID="2" presetClass="entr" presetSubtype="2" decel="100000" fill="hold" grpId="0" nodeType="afterEffect">
                                  <p:stCondLst>
                                    <p:cond delay="0"/>
                                  </p:stCondLst>
                                  <p:iterate type="wd">
                                    <p:tmPct val="10000"/>
                                  </p:iterate>
                                  <p:childTnLst>
                                    <p:set>
                                      <p:cBhvr>
                                        <p:cTn id="161" dur="1" fill="hold">
                                          <p:stCondLst>
                                            <p:cond delay="0"/>
                                          </p:stCondLst>
                                        </p:cTn>
                                        <p:tgtEl>
                                          <p:spTgt spid="57">
                                            <p:txEl>
                                              <p:pRg st="0" end="0"/>
                                            </p:txEl>
                                          </p:spTgt>
                                        </p:tgtEl>
                                        <p:attrNameLst>
                                          <p:attrName>style.visibility</p:attrName>
                                        </p:attrNameLst>
                                      </p:cBhvr>
                                      <p:to>
                                        <p:strVal val="visible"/>
                                      </p:to>
                                    </p:set>
                                    <p:anim calcmode="lin" valueType="num">
                                      <p:cBhvr additive="base">
                                        <p:cTn id="162"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63" dur="500" fill="hold"/>
                                        <p:tgtEl>
                                          <p:spTgt spid="57">
                                            <p:txEl>
                                              <p:pRg st="0" end="0"/>
                                            </p:txEl>
                                          </p:spTgt>
                                        </p:tgtEl>
                                        <p:attrNameLst>
                                          <p:attrName>ppt_y</p:attrName>
                                        </p:attrNameLst>
                                      </p:cBhvr>
                                      <p:tavLst>
                                        <p:tav tm="0">
                                          <p:val>
                                            <p:strVal val="#ppt_y"/>
                                          </p:val>
                                        </p:tav>
                                        <p:tav tm="100000">
                                          <p:val>
                                            <p:strVal val="#ppt_y"/>
                                          </p:val>
                                        </p:tav>
                                      </p:tavLst>
                                    </p:anim>
                                  </p:childTnLst>
                                </p:cTn>
                              </p:par>
                              <p:par>
                                <p:cTn id="164" presetID="2" presetClass="entr" presetSubtype="4" decel="100000" fill="hold" grpId="0" nodeType="withEffect">
                                  <p:stCondLst>
                                    <p:cond delay="0"/>
                                  </p:stCondLst>
                                  <p:childTnLst>
                                    <p:set>
                                      <p:cBhvr>
                                        <p:cTn id="165" dur="1" fill="hold">
                                          <p:stCondLst>
                                            <p:cond delay="0"/>
                                          </p:stCondLst>
                                        </p:cTn>
                                        <p:tgtEl>
                                          <p:spTgt spid="58">
                                            <p:txEl>
                                              <p:pRg st="0" end="0"/>
                                            </p:txEl>
                                          </p:spTgt>
                                        </p:tgtEl>
                                        <p:attrNameLst>
                                          <p:attrName>style.visibility</p:attrName>
                                        </p:attrNameLst>
                                      </p:cBhvr>
                                      <p:to>
                                        <p:strVal val="visible"/>
                                      </p:to>
                                    </p:set>
                                    <p:anim calcmode="lin" valueType="num">
                                      <p:cBhvr additive="base">
                                        <p:cTn id="166"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67"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0"/>
                                  </p:stCondLst>
                                  <p:childTnLst>
                                    <p:set>
                                      <p:cBhvr>
                                        <p:cTn id="169" dur="1" fill="hold">
                                          <p:stCondLst>
                                            <p:cond delay="0"/>
                                          </p:stCondLst>
                                        </p:cTn>
                                        <p:tgtEl>
                                          <p:spTgt spid="59"/>
                                        </p:tgtEl>
                                        <p:attrNameLst>
                                          <p:attrName>style.visibility</p:attrName>
                                        </p:attrNameLst>
                                      </p:cBhvr>
                                      <p:to>
                                        <p:strVal val="visible"/>
                                      </p:to>
                                    </p:set>
                                    <p:anim calcmode="lin" valueType="num">
                                      <p:cBhvr additive="base">
                                        <p:cTn id="170" dur="500" fill="hold"/>
                                        <p:tgtEl>
                                          <p:spTgt spid="59"/>
                                        </p:tgtEl>
                                        <p:attrNameLst>
                                          <p:attrName>ppt_x</p:attrName>
                                        </p:attrNameLst>
                                      </p:cBhvr>
                                      <p:tavLst>
                                        <p:tav tm="0">
                                          <p:val>
                                            <p:strVal val="#ppt_x"/>
                                          </p:val>
                                        </p:tav>
                                        <p:tav tm="100000">
                                          <p:val>
                                            <p:strVal val="#ppt_x"/>
                                          </p:val>
                                        </p:tav>
                                      </p:tavLst>
                                    </p:anim>
                                    <p:anim calcmode="lin" valueType="num">
                                      <p:cBhvr additive="base">
                                        <p:cTn id="171" dur="500" fill="hold"/>
                                        <p:tgtEl>
                                          <p:spTgt spid="59"/>
                                        </p:tgtEl>
                                        <p:attrNameLst>
                                          <p:attrName>ppt_y</p:attrName>
                                        </p:attrNameLst>
                                      </p:cBhvr>
                                      <p:tavLst>
                                        <p:tav tm="0">
                                          <p:val>
                                            <p:strVal val="1+#ppt_h/2"/>
                                          </p:val>
                                        </p:tav>
                                        <p:tav tm="100000">
                                          <p:val>
                                            <p:strVal val="#ppt_y"/>
                                          </p:val>
                                        </p:tav>
                                      </p:tavLst>
                                    </p:anim>
                                  </p:childTnLst>
                                </p:cTn>
                              </p:par>
                            </p:childTnLst>
                          </p:cTn>
                        </p:par>
                        <p:par>
                          <p:cTn id="172" fill="hold">
                            <p:stCondLst>
                              <p:cond delay="7250"/>
                            </p:stCondLst>
                            <p:childTnLst>
                              <p:par>
                                <p:cTn id="173" presetID="2" presetClass="entr" presetSubtype="1" decel="100000" fill="hold" grpId="0" nodeType="afterEffect">
                                  <p:stCondLst>
                                    <p:cond delay="0"/>
                                  </p:stCondLst>
                                  <p:childTnLst>
                                    <p:set>
                                      <p:cBhvr>
                                        <p:cTn id="174" dur="1" fill="hold">
                                          <p:stCondLst>
                                            <p:cond delay="0"/>
                                          </p:stCondLst>
                                        </p:cTn>
                                        <p:tgtEl>
                                          <p:spTgt spid="60"/>
                                        </p:tgtEl>
                                        <p:attrNameLst>
                                          <p:attrName>style.visibility</p:attrName>
                                        </p:attrNameLst>
                                      </p:cBhvr>
                                      <p:to>
                                        <p:strVal val="visible"/>
                                      </p:to>
                                    </p:set>
                                    <p:anim calcmode="lin" valueType="num">
                                      <p:cBhvr additive="base">
                                        <p:cTn id="175" dur="750" fill="hold"/>
                                        <p:tgtEl>
                                          <p:spTgt spid="60"/>
                                        </p:tgtEl>
                                        <p:attrNameLst>
                                          <p:attrName>ppt_x</p:attrName>
                                        </p:attrNameLst>
                                      </p:cBhvr>
                                      <p:tavLst>
                                        <p:tav tm="0">
                                          <p:val>
                                            <p:strVal val="#ppt_x"/>
                                          </p:val>
                                        </p:tav>
                                        <p:tav tm="100000">
                                          <p:val>
                                            <p:strVal val="#ppt_x"/>
                                          </p:val>
                                        </p:tav>
                                      </p:tavLst>
                                    </p:anim>
                                    <p:anim calcmode="lin" valueType="num">
                                      <p:cBhvr additive="base">
                                        <p:cTn id="176" dur="750" fill="hold"/>
                                        <p:tgtEl>
                                          <p:spTgt spid="60"/>
                                        </p:tgtEl>
                                        <p:attrNameLst>
                                          <p:attrName>ppt_y</p:attrName>
                                        </p:attrNameLst>
                                      </p:cBhvr>
                                      <p:tavLst>
                                        <p:tav tm="0">
                                          <p:val>
                                            <p:strVal val="0-#ppt_h/2"/>
                                          </p:val>
                                        </p:tav>
                                        <p:tav tm="100000">
                                          <p:val>
                                            <p:strVal val="#ppt_y"/>
                                          </p:val>
                                        </p:tav>
                                      </p:tavLst>
                                    </p:anim>
                                  </p:childTnLst>
                                </p:cTn>
                              </p:par>
                              <p:par>
                                <p:cTn id="177" presetID="2" presetClass="entr" presetSubtype="1" decel="100000" fill="hold" grpId="0" nodeType="withEffect">
                                  <p:stCondLst>
                                    <p:cond delay="0"/>
                                  </p:stCondLst>
                                  <p:childTnLst>
                                    <p:set>
                                      <p:cBhvr>
                                        <p:cTn id="178" dur="1" fill="hold">
                                          <p:stCondLst>
                                            <p:cond delay="0"/>
                                          </p:stCondLst>
                                        </p:cTn>
                                        <p:tgtEl>
                                          <p:spTgt spid="61"/>
                                        </p:tgtEl>
                                        <p:attrNameLst>
                                          <p:attrName>style.visibility</p:attrName>
                                        </p:attrNameLst>
                                      </p:cBhvr>
                                      <p:to>
                                        <p:strVal val="visible"/>
                                      </p:to>
                                    </p:set>
                                    <p:anim calcmode="lin" valueType="num">
                                      <p:cBhvr additive="base">
                                        <p:cTn id="179" dur="750" fill="hold"/>
                                        <p:tgtEl>
                                          <p:spTgt spid="61"/>
                                        </p:tgtEl>
                                        <p:attrNameLst>
                                          <p:attrName>ppt_x</p:attrName>
                                        </p:attrNameLst>
                                      </p:cBhvr>
                                      <p:tavLst>
                                        <p:tav tm="0">
                                          <p:val>
                                            <p:strVal val="#ppt_x"/>
                                          </p:val>
                                        </p:tav>
                                        <p:tav tm="100000">
                                          <p:val>
                                            <p:strVal val="#ppt_x"/>
                                          </p:val>
                                        </p:tav>
                                      </p:tavLst>
                                    </p:anim>
                                    <p:anim calcmode="lin" valueType="num">
                                      <p:cBhvr additive="base">
                                        <p:cTn id="180" dur="750" fill="hold"/>
                                        <p:tgtEl>
                                          <p:spTgt spid="61"/>
                                        </p:tgtEl>
                                        <p:attrNameLst>
                                          <p:attrName>ppt_y</p:attrName>
                                        </p:attrNameLst>
                                      </p:cBhvr>
                                      <p:tavLst>
                                        <p:tav tm="0">
                                          <p:val>
                                            <p:strVal val="0-#ppt_h/2"/>
                                          </p:val>
                                        </p:tav>
                                        <p:tav tm="100000">
                                          <p:val>
                                            <p:strVal val="#ppt_y"/>
                                          </p:val>
                                        </p:tav>
                                      </p:tavLst>
                                    </p:anim>
                                  </p:childTnLst>
                                </p:cTn>
                              </p:par>
                              <p:par>
                                <p:cTn id="181" presetID="45" presetClass="entr" presetSubtype="0" fill="hold" grpId="1" nodeType="withEffect">
                                  <p:stCondLst>
                                    <p:cond delay="0"/>
                                  </p:stCondLst>
                                  <p:childTnLst>
                                    <p:set>
                                      <p:cBhvr>
                                        <p:cTn id="182" dur="1" fill="hold">
                                          <p:stCondLst>
                                            <p:cond delay="0"/>
                                          </p:stCondLst>
                                        </p:cTn>
                                        <p:tgtEl>
                                          <p:spTgt spid="60"/>
                                        </p:tgtEl>
                                        <p:attrNameLst>
                                          <p:attrName>style.visibility</p:attrName>
                                        </p:attrNameLst>
                                      </p:cBhvr>
                                      <p:to>
                                        <p:strVal val="visible"/>
                                      </p:to>
                                    </p:set>
                                    <p:animEffect transition="in" filter="fade">
                                      <p:cBhvr>
                                        <p:cTn id="183" dur="750"/>
                                        <p:tgtEl>
                                          <p:spTgt spid="60"/>
                                        </p:tgtEl>
                                      </p:cBhvr>
                                    </p:animEffect>
                                    <p:anim calcmode="lin" valueType="num">
                                      <p:cBhvr>
                                        <p:cTn id="184" dur="750" fill="hold"/>
                                        <p:tgtEl>
                                          <p:spTgt spid="60"/>
                                        </p:tgtEl>
                                        <p:attrNameLst>
                                          <p:attrName>ppt_w</p:attrName>
                                        </p:attrNameLst>
                                      </p:cBhvr>
                                      <p:tavLst>
                                        <p:tav tm="0" fmla="#ppt_w*sin(2.5*pi*$)">
                                          <p:val>
                                            <p:fltVal val="0"/>
                                          </p:val>
                                        </p:tav>
                                        <p:tav tm="100000">
                                          <p:val>
                                            <p:fltVal val="1"/>
                                          </p:val>
                                        </p:tav>
                                      </p:tavLst>
                                    </p:anim>
                                    <p:anim calcmode="lin" valueType="num">
                                      <p:cBhvr>
                                        <p:cTn id="185" dur="750" fill="hold"/>
                                        <p:tgtEl>
                                          <p:spTgt spid="60"/>
                                        </p:tgtEl>
                                        <p:attrNameLst>
                                          <p:attrName>ppt_h</p:attrName>
                                        </p:attrNameLst>
                                      </p:cBhvr>
                                      <p:tavLst>
                                        <p:tav tm="0">
                                          <p:val>
                                            <p:strVal val="#ppt_h"/>
                                          </p:val>
                                        </p:tav>
                                        <p:tav tm="100000">
                                          <p:val>
                                            <p:strVal val="#ppt_h"/>
                                          </p:val>
                                        </p:tav>
                                      </p:tavLst>
                                    </p:anim>
                                  </p:childTnLst>
                                </p:cTn>
                              </p:par>
                              <p:par>
                                <p:cTn id="186" presetID="45" presetClass="entr" presetSubtype="0" fill="hold" grpId="1" nodeType="withEffect">
                                  <p:stCondLst>
                                    <p:cond delay="0"/>
                                  </p:stCondLst>
                                  <p:childTnLst>
                                    <p:set>
                                      <p:cBhvr>
                                        <p:cTn id="187" dur="1" fill="hold">
                                          <p:stCondLst>
                                            <p:cond delay="0"/>
                                          </p:stCondLst>
                                        </p:cTn>
                                        <p:tgtEl>
                                          <p:spTgt spid="61"/>
                                        </p:tgtEl>
                                        <p:attrNameLst>
                                          <p:attrName>style.visibility</p:attrName>
                                        </p:attrNameLst>
                                      </p:cBhvr>
                                      <p:to>
                                        <p:strVal val="visible"/>
                                      </p:to>
                                    </p:set>
                                    <p:animEffect transition="in" filter="fade">
                                      <p:cBhvr>
                                        <p:cTn id="188" dur="750"/>
                                        <p:tgtEl>
                                          <p:spTgt spid="61"/>
                                        </p:tgtEl>
                                      </p:cBhvr>
                                    </p:animEffect>
                                    <p:anim calcmode="lin" valueType="num">
                                      <p:cBhvr>
                                        <p:cTn id="189" dur="750" fill="hold"/>
                                        <p:tgtEl>
                                          <p:spTgt spid="61"/>
                                        </p:tgtEl>
                                        <p:attrNameLst>
                                          <p:attrName>ppt_w</p:attrName>
                                        </p:attrNameLst>
                                      </p:cBhvr>
                                      <p:tavLst>
                                        <p:tav tm="0" fmla="#ppt_w*sin(2.5*pi*$)">
                                          <p:val>
                                            <p:fltVal val="0"/>
                                          </p:val>
                                        </p:tav>
                                        <p:tav tm="100000">
                                          <p:val>
                                            <p:fltVal val="1"/>
                                          </p:val>
                                        </p:tav>
                                      </p:tavLst>
                                    </p:anim>
                                    <p:anim calcmode="lin" valueType="num">
                                      <p:cBhvr>
                                        <p:cTn id="190" dur="750" fill="hold"/>
                                        <p:tgtEl>
                                          <p:spTgt spid="61"/>
                                        </p:tgtEl>
                                        <p:attrNameLst>
                                          <p:attrName>ppt_h</p:attrName>
                                        </p:attrNameLst>
                                      </p:cBhvr>
                                      <p:tavLst>
                                        <p:tav tm="0">
                                          <p:val>
                                            <p:strVal val="#ppt_h"/>
                                          </p:val>
                                        </p:tav>
                                        <p:tav tm="100000">
                                          <p:val>
                                            <p:strVal val="#ppt_h"/>
                                          </p:val>
                                        </p:tav>
                                      </p:tavLst>
                                    </p:anim>
                                  </p:childTnLst>
                                </p:cTn>
                              </p:par>
                            </p:childTnLst>
                          </p:cTn>
                        </p:par>
                        <p:par>
                          <p:cTn id="191" fill="hold">
                            <p:stCondLst>
                              <p:cond delay="8000"/>
                            </p:stCondLst>
                            <p:childTnLst>
                              <p:par>
                                <p:cTn id="192" presetID="2" presetClass="entr" presetSubtype="2" decel="100000" fill="hold" grpId="0" nodeType="afterEffect">
                                  <p:stCondLst>
                                    <p:cond delay="0"/>
                                  </p:stCondLst>
                                  <p:iterate type="wd">
                                    <p:tmPct val="10000"/>
                                  </p:iterate>
                                  <p:childTnLst>
                                    <p:set>
                                      <p:cBhvr>
                                        <p:cTn id="193" dur="1" fill="hold">
                                          <p:stCondLst>
                                            <p:cond delay="0"/>
                                          </p:stCondLst>
                                        </p:cTn>
                                        <p:tgtEl>
                                          <p:spTgt spid="62">
                                            <p:txEl>
                                              <p:pRg st="0" end="0"/>
                                            </p:txEl>
                                          </p:spTgt>
                                        </p:tgtEl>
                                        <p:attrNameLst>
                                          <p:attrName>style.visibility</p:attrName>
                                        </p:attrNameLst>
                                      </p:cBhvr>
                                      <p:to>
                                        <p:strVal val="visible"/>
                                      </p:to>
                                    </p:set>
                                    <p:anim calcmode="lin" valueType="num">
                                      <p:cBhvr additive="base">
                                        <p:cTn id="194"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95" dur="500" fill="hold"/>
                                        <p:tgtEl>
                                          <p:spTgt spid="62">
                                            <p:txEl>
                                              <p:pRg st="0" end="0"/>
                                            </p:txEl>
                                          </p:spTgt>
                                        </p:tgtEl>
                                        <p:attrNameLst>
                                          <p:attrName>ppt_y</p:attrName>
                                        </p:attrNameLst>
                                      </p:cBhvr>
                                      <p:tavLst>
                                        <p:tav tm="0">
                                          <p:val>
                                            <p:strVal val="#ppt_y"/>
                                          </p:val>
                                        </p:tav>
                                        <p:tav tm="100000">
                                          <p:val>
                                            <p:strVal val="#ppt_y"/>
                                          </p:val>
                                        </p:tav>
                                      </p:tavLst>
                                    </p:anim>
                                  </p:childTnLst>
                                </p:cTn>
                              </p:par>
                              <p:par>
                                <p:cTn id="196" presetID="2" presetClass="entr" presetSubtype="4" decel="100000" fill="hold" grpId="0" nodeType="withEffect">
                                  <p:stCondLst>
                                    <p:cond delay="0"/>
                                  </p:stCondLst>
                                  <p:childTnLst>
                                    <p:set>
                                      <p:cBhvr>
                                        <p:cTn id="197" dur="1" fill="hold">
                                          <p:stCondLst>
                                            <p:cond delay="0"/>
                                          </p:stCondLst>
                                        </p:cTn>
                                        <p:tgtEl>
                                          <p:spTgt spid="63">
                                            <p:txEl>
                                              <p:pRg st="0" end="0"/>
                                            </p:txEl>
                                          </p:spTgt>
                                        </p:tgtEl>
                                        <p:attrNameLst>
                                          <p:attrName>style.visibility</p:attrName>
                                        </p:attrNameLst>
                                      </p:cBhvr>
                                      <p:to>
                                        <p:strVal val="visible"/>
                                      </p:to>
                                    </p:set>
                                    <p:anim calcmode="lin" valueType="num">
                                      <p:cBhvr additive="base">
                                        <p:cTn id="198"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99"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200" presetID="2" presetClass="entr" presetSubtype="4" decel="100000" fill="hold" grpId="0" nodeType="withEffect">
                                  <p:stCondLst>
                                    <p:cond delay="0"/>
                                  </p:stCondLst>
                                  <p:childTnLst>
                                    <p:set>
                                      <p:cBhvr>
                                        <p:cTn id="201" dur="1" fill="hold">
                                          <p:stCondLst>
                                            <p:cond delay="0"/>
                                          </p:stCondLst>
                                        </p:cTn>
                                        <p:tgtEl>
                                          <p:spTgt spid="64"/>
                                        </p:tgtEl>
                                        <p:attrNameLst>
                                          <p:attrName>style.visibility</p:attrName>
                                        </p:attrNameLst>
                                      </p:cBhvr>
                                      <p:to>
                                        <p:strVal val="visible"/>
                                      </p:to>
                                    </p:set>
                                    <p:anim calcmode="lin" valueType="num">
                                      <p:cBhvr additive="base">
                                        <p:cTn id="202" dur="500" fill="hold"/>
                                        <p:tgtEl>
                                          <p:spTgt spid="64"/>
                                        </p:tgtEl>
                                        <p:attrNameLst>
                                          <p:attrName>ppt_x</p:attrName>
                                        </p:attrNameLst>
                                      </p:cBhvr>
                                      <p:tavLst>
                                        <p:tav tm="0">
                                          <p:val>
                                            <p:strVal val="#ppt_x"/>
                                          </p:val>
                                        </p:tav>
                                        <p:tav tm="100000">
                                          <p:val>
                                            <p:strVal val="#ppt_x"/>
                                          </p:val>
                                        </p:tav>
                                      </p:tavLst>
                                    </p:anim>
                                    <p:anim calcmode="lin" valueType="num">
                                      <p:cBhvr additive="base">
                                        <p:cTn id="203"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p:bldP spid="20" grpId="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1" grpId="0"/>
      <p:bldP spid="41" grpId="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6" grpId="0"/>
      <p:bldP spid="46" grpId="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1" grpId="0"/>
      <p:bldP spid="51" grpId="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6" grpId="0"/>
      <p:bldP spid="56" grpId="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1" grpId="0"/>
      <p:bldP spid="61" grpId="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 numer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1</a:t>
            </a:r>
            <a:endParaRPr kumimoji="1" lang="ja-JP" altLang="en-US" sz="3600"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2</a:t>
            </a:r>
            <a:endParaRPr kumimoji="1" lang="ja-JP" altLang="en-US" sz="3600"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3</a:t>
            </a:r>
            <a:endParaRPr kumimoji="1" lang="ja-JP" altLang="en-US" sz="3600"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4</a:t>
            </a:r>
            <a:endParaRPr kumimoji="1" lang="ja-JP" altLang="en-US" sz="3600"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5</a:t>
            </a:r>
            <a:endParaRPr kumimoji="1" lang="ja-JP" altLang="en-US" sz="3600"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6</a:t>
            </a:r>
            <a:endParaRPr kumimoji="1" lang="ja-JP" altLang="en-US" sz="3600"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348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750"/>
                                        <p:tgtEl>
                                          <p:spTgt spid="19"/>
                                        </p:tgtEl>
                                      </p:cBhvr>
                                    </p:animEffect>
                                    <p:anim calcmode="lin" valueType="num">
                                      <p:cBhvr>
                                        <p:cTn id="20" dur="750" fill="hold"/>
                                        <p:tgtEl>
                                          <p:spTgt spid="19"/>
                                        </p:tgtEl>
                                        <p:attrNameLst>
                                          <p:attrName>ppt_w</p:attrName>
                                        </p:attrNameLst>
                                      </p:cBhvr>
                                      <p:tavLst>
                                        <p:tav tm="0" fmla="#ppt_w*sin(2.5*pi*$)">
                                          <p:val>
                                            <p:fltVal val="0"/>
                                          </p:val>
                                        </p:tav>
                                        <p:tav tm="100000">
                                          <p:val>
                                            <p:fltVal val="1"/>
                                          </p:val>
                                        </p:tav>
                                      </p:tavLst>
                                    </p:anim>
                                    <p:anim calcmode="lin" valueType="num">
                                      <p:cBhvr>
                                        <p:cTn id="21" dur="750" fill="hold"/>
                                        <p:tgtEl>
                                          <p:spTgt spid="19"/>
                                        </p:tgtEl>
                                        <p:attrNameLst>
                                          <p:attrName>ppt_h</p:attrName>
                                        </p:attrNameLst>
                                      </p:cBhvr>
                                      <p:tavLst>
                                        <p:tav tm="0">
                                          <p:val>
                                            <p:strVal val="#ppt_h"/>
                                          </p:val>
                                        </p:tav>
                                        <p:tav tm="100000">
                                          <p:val>
                                            <p:strVal val="#ppt_h"/>
                                          </p:val>
                                        </p:tav>
                                      </p:tavLst>
                                    </p:anim>
                                  </p:childTnLst>
                                </p:cTn>
                              </p:par>
                            </p:childTnLst>
                          </p:cTn>
                        </p:par>
                        <p:par>
                          <p:cTn id="22" fill="hold">
                            <p:stCondLst>
                              <p:cond delay="125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childTnLst>
                          </p:cTn>
                        </p:par>
                        <p:par>
                          <p:cTn id="35" fill="hold">
                            <p:stCondLst>
                              <p:cond delay="185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45" presetClass="entr" presetSubtype="0" fill="hold" grpId="1"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750"/>
                                        <p:tgtEl>
                                          <p:spTgt spid="31"/>
                                        </p:tgtEl>
                                      </p:cBhvr>
                                    </p:animEffect>
                                    <p:anim calcmode="lin" valueType="num">
                                      <p:cBhvr>
                                        <p:cTn id="43" dur="750" fill="hold"/>
                                        <p:tgtEl>
                                          <p:spTgt spid="31"/>
                                        </p:tgtEl>
                                        <p:attrNameLst>
                                          <p:attrName>ppt_w</p:attrName>
                                        </p:attrNameLst>
                                      </p:cBhvr>
                                      <p:tavLst>
                                        <p:tav tm="0" fmla="#ppt_w*sin(2.5*pi*$)">
                                          <p:val>
                                            <p:fltVal val="0"/>
                                          </p:val>
                                        </p:tav>
                                        <p:tav tm="100000">
                                          <p:val>
                                            <p:fltVal val="1"/>
                                          </p:val>
                                        </p:tav>
                                      </p:tavLst>
                                    </p:anim>
                                    <p:anim calcmode="lin" valueType="num">
                                      <p:cBhvr>
                                        <p:cTn id="44" dur="750" fill="hold"/>
                                        <p:tgtEl>
                                          <p:spTgt spid="31"/>
                                        </p:tgtEl>
                                        <p:attrNameLst>
                                          <p:attrName>ppt_h</p:attrName>
                                        </p:attrNameLst>
                                      </p:cBhvr>
                                      <p:tavLst>
                                        <p:tav tm="0">
                                          <p:val>
                                            <p:strVal val="#ppt_h"/>
                                          </p:val>
                                        </p:tav>
                                        <p:tav tm="100000">
                                          <p:val>
                                            <p:strVal val="#ppt_h"/>
                                          </p:val>
                                        </p:tav>
                                      </p:tavLst>
                                    </p:anim>
                                  </p:childTnLst>
                                </p:cTn>
                              </p:par>
                            </p:childTnLst>
                          </p:cTn>
                        </p:par>
                        <p:par>
                          <p:cTn id="45" fill="hold">
                            <p:stCondLst>
                              <p:cond delay="2600"/>
                            </p:stCondLst>
                            <p:childTnLst>
                              <p:par>
                                <p:cTn id="46" presetID="2" presetClass="entr" presetSubtype="2" decel="100000" fill="hold" grpId="0" nodeType="afterEffect">
                                  <p:stCondLst>
                                    <p:cond delay="0"/>
                                  </p:stCondLst>
                                  <p:iterate type="wd">
                                    <p:tmPct val="10000"/>
                                  </p:iterate>
                                  <p:childTnLst>
                                    <p:set>
                                      <p:cBhvr>
                                        <p:cTn id="47" dur="1" fill="hold">
                                          <p:stCondLst>
                                            <p:cond delay="0"/>
                                          </p:stCondLst>
                                        </p:cTn>
                                        <p:tgtEl>
                                          <p:spTgt spid="42">
                                            <p:txEl>
                                              <p:pRg st="0" end="0"/>
                                            </p:txEl>
                                          </p:spTgt>
                                        </p:tgtEl>
                                        <p:attrNameLst>
                                          <p:attrName>style.visibility</p:attrName>
                                        </p:attrNameLst>
                                      </p:cBhvr>
                                      <p:to>
                                        <p:strVal val="visible"/>
                                      </p:to>
                                    </p:set>
                                    <p:anim calcmode="lin" valueType="num">
                                      <p:cBhvr additive="base">
                                        <p:cTn id="48"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42">
                                            <p:txEl>
                                              <p:pRg st="0" end="0"/>
                                            </p:txEl>
                                          </p:spTgt>
                                        </p:tgtEl>
                                        <p:attrNameLst>
                                          <p:attrName>ppt_y</p:attrName>
                                        </p:attrNameLst>
                                      </p:cBhvr>
                                      <p:tavLst>
                                        <p:tav tm="0">
                                          <p:val>
                                            <p:strVal val="#ppt_y"/>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43">
                                            <p:txEl>
                                              <p:pRg st="0" end="0"/>
                                            </p:txEl>
                                          </p:spTgt>
                                        </p:tgtEl>
                                        <p:attrNameLst>
                                          <p:attrName>style.visibility</p:attrName>
                                        </p:attrNameLst>
                                      </p:cBhvr>
                                      <p:to>
                                        <p:strVal val="visible"/>
                                      </p:to>
                                    </p:set>
                                    <p:anim calcmode="lin" valueType="num">
                                      <p:cBhvr additive="base">
                                        <p:cTn id="52"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54" presetID="2" presetClass="entr" presetSubtype="4" decel="10000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 calcmode="lin" valueType="num">
                                      <p:cBhvr additive="base">
                                        <p:cTn id="56" dur="500" fill="hold"/>
                                        <p:tgtEl>
                                          <p:spTgt spid="44"/>
                                        </p:tgtEl>
                                        <p:attrNameLst>
                                          <p:attrName>ppt_x</p:attrName>
                                        </p:attrNameLst>
                                      </p:cBhvr>
                                      <p:tavLst>
                                        <p:tav tm="0">
                                          <p:val>
                                            <p:strVal val="#ppt_x"/>
                                          </p:val>
                                        </p:tav>
                                        <p:tav tm="100000">
                                          <p:val>
                                            <p:strVal val="#ppt_x"/>
                                          </p:val>
                                        </p:tav>
                                      </p:tavLst>
                                    </p:anim>
                                    <p:anim calcmode="lin" valueType="num">
                                      <p:cBhvr additive="base">
                                        <p:cTn id="57" dur="500" fill="hold"/>
                                        <p:tgtEl>
                                          <p:spTgt spid="44"/>
                                        </p:tgtEl>
                                        <p:attrNameLst>
                                          <p:attrName>ppt_y</p:attrName>
                                        </p:attrNameLst>
                                      </p:cBhvr>
                                      <p:tavLst>
                                        <p:tav tm="0">
                                          <p:val>
                                            <p:strVal val="1+#ppt_h/2"/>
                                          </p:val>
                                        </p:tav>
                                        <p:tav tm="100000">
                                          <p:val>
                                            <p:strVal val="#ppt_y"/>
                                          </p:val>
                                        </p:tav>
                                      </p:tavLst>
                                    </p:anim>
                                  </p:childTnLst>
                                </p:cTn>
                              </p:par>
                            </p:childTnLst>
                          </p:cTn>
                        </p:par>
                        <p:par>
                          <p:cTn id="58" fill="hold">
                            <p:stCondLst>
                              <p:cond delay="3200"/>
                            </p:stCondLst>
                            <p:childTnLst>
                              <p:par>
                                <p:cTn id="59" presetID="2" presetClass="entr" presetSubtype="1" decel="10000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cBhvr additive="base">
                                        <p:cTn id="61" dur="750" fill="hold"/>
                                        <p:tgtEl>
                                          <p:spTgt spid="45"/>
                                        </p:tgtEl>
                                        <p:attrNameLst>
                                          <p:attrName>ppt_x</p:attrName>
                                        </p:attrNameLst>
                                      </p:cBhvr>
                                      <p:tavLst>
                                        <p:tav tm="0">
                                          <p:val>
                                            <p:strVal val="#ppt_x"/>
                                          </p:val>
                                        </p:tav>
                                        <p:tav tm="100000">
                                          <p:val>
                                            <p:strVal val="#ppt_x"/>
                                          </p:val>
                                        </p:tav>
                                      </p:tavLst>
                                    </p:anim>
                                    <p:anim calcmode="lin" valueType="num">
                                      <p:cBhvr additive="base">
                                        <p:cTn id="62" dur="750" fill="hold"/>
                                        <p:tgtEl>
                                          <p:spTgt spid="45"/>
                                        </p:tgtEl>
                                        <p:attrNameLst>
                                          <p:attrName>ppt_y</p:attrName>
                                        </p:attrNameLst>
                                      </p:cBhvr>
                                      <p:tavLst>
                                        <p:tav tm="0">
                                          <p:val>
                                            <p:strVal val="0-#ppt_h/2"/>
                                          </p:val>
                                        </p:tav>
                                        <p:tav tm="100000">
                                          <p:val>
                                            <p:strVal val="#ppt_y"/>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750"/>
                                        <p:tgtEl>
                                          <p:spTgt spid="45"/>
                                        </p:tgtEl>
                                      </p:cBhvr>
                                    </p:animEffect>
                                    <p:anim calcmode="lin" valueType="num">
                                      <p:cBhvr>
                                        <p:cTn id="66" dur="750" fill="hold"/>
                                        <p:tgtEl>
                                          <p:spTgt spid="45"/>
                                        </p:tgtEl>
                                        <p:attrNameLst>
                                          <p:attrName>ppt_w</p:attrName>
                                        </p:attrNameLst>
                                      </p:cBhvr>
                                      <p:tavLst>
                                        <p:tav tm="0" fmla="#ppt_w*sin(2.5*pi*$)">
                                          <p:val>
                                            <p:fltVal val="0"/>
                                          </p:val>
                                        </p:tav>
                                        <p:tav tm="100000">
                                          <p:val>
                                            <p:fltVal val="1"/>
                                          </p:val>
                                        </p:tav>
                                      </p:tavLst>
                                    </p:anim>
                                    <p:anim calcmode="lin" valueType="num">
                                      <p:cBhvr>
                                        <p:cTn id="67" dur="750" fill="hold"/>
                                        <p:tgtEl>
                                          <p:spTgt spid="45"/>
                                        </p:tgtEl>
                                        <p:attrNameLst>
                                          <p:attrName>ppt_h</p:attrName>
                                        </p:attrNameLst>
                                      </p:cBhvr>
                                      <p:tavLst>
                                        <p:tav tm="0">
                                          <p:val>
                                            <p:strVal val="#ppt_h"/>
                                          </p:val>
                                        </p:tav>
                                        <p:tav tm="100000">
                                          <p:val>
                                            <p:strVal val="#ppt_h"/>
                                          </p:val>
                                        </p:tav>
                                      </p:tavLst>
                                    </p:anim>
                                  </p:childTnLst>
                                </p:cTn>
                              </p:par>
                            </p:childTnLst>
                          </p:cTn>
                        </p:par>
                        <p:par>
                          <p:cTn id="68" fill="hold">
                            <p:stCondLst>
                              <p:cond delay="3950"/>
                            </p:stCondLst>
                            <p:childTnLst>
                              <p:par>
                                <p:cTn id="69" presetID="2" presetClass="entr" presetSubtype="2" decel="100000" fill="hold" grpId="0" nodeType="afterEffect">
                                  <p:stCondLst>
                                    <p:cond delay="0"/>
                                  </p:stCondLst>
                                  <p:iterate type="wd">
                                    <p:tmPct val="10000"/>
                                  </p:iterate>
                                  <p:childTnLst>
                                    <p:set>
                                      <p:cBhvr>
                                        <p:cTn id="70" dur="1" fill="hold">
                                          <p:stCondLst>
                                            <p:cond delay="0"/>
                                          </p:stCondLst>
                                        </p:cTn>
                                        <p:tgtEl>
                                          <p:spTgt spid="47">
                                            <p:txEl>
                                              <p:pRg st="0" end="0"/>
                                            </p:txEl>
                                          </p:spTgt>
                                        </p:tgtEl>
                                        <p:attrNameLst>
                                          <p:attrName>style.visibility</p:attrName>
                                        </p:attrNameLst>
                                      </p:cBhvr>
                                      <p:to>
                                        <p:strVal val="visible"/>
                                      </p:to>
                                    </p:set>
                                    <p:anim calcmode="lin" valueType="num">
                                      <p:cBhvr additive="base">
                                        <p:cTn id="7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47">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48">
                                            <p:txEl>
                                              <p:pRg st="0" end="0"/>
                                            </p:txEl>
                                          </p:spTgt>
                                        </p:tgtEl>
                                        <p:attrNameLst>
                                          <p:attrName>style.visibility</p:attrName>
                                        </p:attrNameLst>
                                      </p:cBhvr>
                                      <p:to>
                                        <p:strVal val="visible"/>
                                      </p:to>
                                    </p:set>
                                    <p:anim calcmode="lin" valueType="num">
                                      <p:cBhvr additive="base">
                                        <p:cTn id="75"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 calcmode="lin" valueType="num">
                                      <p:cBhvr additive="base">
                                        <p:cTn id="79" dur="500" fill="hold"/>
                                        <p:tgtEl>
                                          <p:spTgt spid="49"/>
                                        </p:tgtEl>
                                        <p:attrNameLst>
                                          <p:attrName>ppt_x</p:attrName>
                                        </p:attrNameLst>
                                      </p:cBhvr>
                                      <p:tavLst>
                                        <p:tav tm="0">
                                          <p:val>
                                            <p:strVal val="#ppt_x"/>
                                          </p:val>
                                        </p:tav>
                                        <p:tav tm="100000">
                                          <p:val>
                                            <p:strVal val="#ppt_x"/>
                                          </p:val>
                                        </p:tav>
                                      </p:tavLst>
                                    </p:anim>
                                    <p:anim calcmode="lin" valueType="num">
                                      <p:cBhvr additive="base">
                                        <p:cTn id="80" dur="500" fill="hold"/>
                                        <p:tgtEl>
                                          <p:spTgt spid="49"/>
                                        </p:tgtEl>
                                        <p:attrNameLst>
                                          <p:attrName>ppt_y</p:attrName>
                                        </p:attrNameLst>
                                      </p:cBhvr>
                                      <p:tavLst>
                                        <p:tav tm="0">
                                          <p:val>
                                            <p:strVal val="1+#ppt_h/2"/>
                                          </p:val>
                                        </p:tav>
                                        <p:tav tm="100000">
                                          <p:val>
                                            <p:strVal val="#ppt_y"/>
                                          </p:val>
                                        </p:tav>
                                      </p:tavLst>
                                    </p:anim>
                                  </p:childTnLst>
                                </p:cTn>
                              </p:par>
                            </p:childTnLst>
                          </p:cTn>
                        </p:par>
                        <p:par>
                          <p:cTn id="81" fill="hold">
                            <p:stCondLst>
                              <p:cond delay="4550"/>
                            </p:stCondLst>
                            <p:childTnLst>
                              <p:par>
                                <p:cTn id="82" presetID="2" presetClass="entr" presetSubtype="1" decel="100000" fill="hold" grpId="0" nodeType="afterEffect">
                                  <p:stCondLst>
                                    <p:cond delay="0"/>
                                  </p:stCondLst>
                                  <p:childTnLst>
                                    <p:set>
                                      <p:cBhvr>
                                        <p:cTn id="83" dur="1" fill="hold">
                                          <p:stCondLst>
                                            <p:cond delay="0"/>
                                          </p:stCondLst>
                                        </p:cTn>
                                        <p:tgtEl>
                                          <p:spTgt spid="50"/>
                                        </p:tgtEl>
                                        <p:attrNameLst>
                                          <p:attrName>style.visibility</p:attrName>
                                        </p:attrNameLst>
                                      </p:cBhvr>
                                      <p:to>
                                        <p:strVal val="visible"/>
                                      </p:to>
                                    </p:set>
                                    <p:anim calcmode="lin" valueType="num">
                                      <p:cBhvr additive="base">
                                        <p:cTn id="84" dur="750" fill="hold"/>
                                        <p:tgtEl>
                                          <p:spTgt spid="50"/>
                                        </p:tgtEl>
                                        <p:attrNameLst>
                                          <p:attrName>ppt_x</p:attrName>
                                        </p:attrNameLst>
                                      </p:cBhvr>
                                      <p:tavLst>
                                        <p:tav tm="0">
                                          <p:val>
                                            <p:strVal val="#ppt_x"/>
                                          </p:val>
                                        </p:tav>
                                        <p:tav tm="100000">
                                          <p:val>
                                            <p:strVal val="#ppt_x"/>
                                          </p:val>
                                        </p:tav>
                                      </p:tavLst>
                                    </p:anim>
                                    <p:anim calcmode="lin" valueType="num">
                                      <p:cBhvr additive="base">
                                        <p:cTn id="85" dur="750" fill="hold"/>
                                        <p:tgtEl>
                                          <p:spTgt spid="50"/>
                                        </p:tgtEl>
                                        <p:attrNameLst>
                                          <p:attrName>ppt_y</p:attrName>
                                        </p:attrNameLst>
                                      </p:cBhvr>
                                      <p:tavLst>
                                        <p:tav tm="0">
                                          <p:val>
                                            <p:strVal val="0-#ppt_h/2"/>
                                          </p:val>
                                        </p:tav>
                                        <p:tav tm="100000">
                                          <p:val>
                                            <p:strVal val="#ppt_y"/>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50"/>
                                        </p:tgtEl>
                                        <p:attrNameLst>
                                          <p:attrName>style.visibility</p:attrName>
                                        </p:attrNameLst>
                                      </p:cBhvr>
                                      <p:to>
                                        <p:strVal val="visible"/>
                                      </p:to>
                                    </p:set>
                                    <p:animEffect transition="in" filter="fade">
                                      <p:cBhvr>
                                        <p:cTn id="88" dur="750"/>
                                        <p:tgtEl>
                                          <p:spTgt spid="50"/>
                                        </p:tgtEl>
                                      </p:cBhvr>
                                    </p:animEffect>
                                    <p:anim calcmode="lin" valueType="num">
                                      <p:cBhvr>
                                        <p:cTn id="89" dur="750" fill="hold"/>
                                        <p:tgtEl>
                                          <p:spTgt spid="50"/>
                                        </p:tgtEl>
                                        <p:attrNameLst>
                                          <p:attrName>ppt_w</p:attrName>
                                        </p:attrNameLst>
                                      </p:cBhvr>
                                      <p:tavLst>
                                        <p:tav tm="0" fmla="#ppt_w*sin(2.5*pi*$)">
                                          <p:val>
                                            <p:fltVal val="0"/>
                                          </p:val>
                                        </p:tav>
                                        <p:tav tm="100000">
                                          <p:val>
                                            <p:fltVal val="1"/>
                                          </p:val>
                                        </p:tav>
                                      </p:tavLst>
                                    </p:anim>
                                    <p:anim calcmode="lin" valueType="num">
                                      <p:cBhvr>
                                        <p:cTn id="90" dur="750" fill="hold"/>
                                        <p:tgtEl>
                                          <p:spTgt spid="50"/>
                                        </p:tgtEl>
                                        <p:attrNameLst>
                                          <p:attrName>ppt_h</p:attrName>
                                        </p:attrNameLst>
                                      </p:cBhvr>
                                      <p:tavLst>
                                        <p:tav tm="0">
                                          <p:val>
                                            <p:strVal val="#ppt_h"/>
                                          </p:val>
                                        </p:tav>
                                        <p:tav tm="100000">
                                          <p:val>
                                            <p:strVal val="#ppt_h"/>
                                          </p:val>
                                        </p:tav>
                                      </p:tavLst>
                                    </p:anim>
                                  </p:childTnLst>
                                </p:cTn>
                              </p:par>
                            </p:childTnLst>
                          </p:cTn>
                        </p:par>
                        <p:par>
                          <p:cTn id="91" fill="hold">
                            <p:stCondLst>
                              <p:cond delay="5300"/>
                            </p:stCondLst>
                            <p:childTnLst>
                              <p:par>
                                <p:cTn id="92" presetID="2" presetClass="entr" presetSubtype="2" decel="100000" fill="hold" grpId="0" nodeType="afterEffect">
                                  <p:stCondLst>
                                    <p:cond delay="0"/>
                                  </p:stCondLst>
                                  <p:iterate type="wd">
                                    <p:tmPct val="10000"/>
                                  </p:iterate>
                                  <p:childTnLst>
                                    <p:set>
                                      <p:cBhvr>
                                        <p:cTn id="93" dur="1" fill="hold">
                                          <p:stCondLst>
                                            <p:cond delay="0"/>
                                          </p:stCondLst>
                                        </p:cTn>
                                        <p:tgtEl>
                                          <p:spTgt spid="52">
                                            <p:txEl>
                                              <p:pRg st="0" end="0"/>
                                            </p:txEl>
                                          </p:spTgt>
                                        </p:tgtEl>
                                        <p:attrNameLst>
                                          <p:attrName>style.visibility</p:attrName>
                                        </p:attrNameLst>
                                      </p:cBhvr>
                                      <p:to>
                                        <p:strVal val="visible"/>
                                      </p:to>
                                    </p:set>
                                    <p:anim calcmode="lin" valueType="num">
                                      <p:cBhvr additive="base">
                                        <p:cTn id="94"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52">
                                            <p:txEl>
                                              <p:pRg st="0" end="0"/>
                                            </p:txEl>
                                          </p:spTgt>
                                        </p:tgtEl>
                                        <p:attrNameLst>
                                          <p:attrName>ppt_y</p:attrName>
                                        </p:attrNameLst>
                                      </p:cBhvr>
                                      <p:tavLst>
                                        <p:tav tm="0">
                                          <p:val>
                                            <p:strVal val="#ppt_y"/>
                                          </p:val>
                                        </p:tav>
                                        <p:tav tm="100000">
                                          <p:val>
                                            <p:strVal val="#ppt_y"/>
                                          </p:val>
                                        </p:tav>
                                      </p:tavLst>
                                    </p:anim>
                                  </p:childTnLst>
                                </p:cTn>
                              </p:par>
                              <p:par>
                                <p:cTn id="96" presetID="2" presetClass="entr" presetSubtype="4" decel="100000" fill="hold" grpId="0" nodeType="withEffect">
                                  <p:stCondLst>
                                    <p:cond delay="0"/>
                                  </p:stCondLst>
                                  <p:childTnLst>
                                    <p:set>
                                      <p:cBhvr>
                                        <p:cTn id="97" dur="1" fill="hold">
                                          <p:stCondLst>
                                            <p:cond delay="0"/>
                                          </p:stCondLst>
                                        </p:cTn>
                                        <p:tgtEl>
                                          <p:spTgt spid="53">
                                            <p:txEl>
                                              <p:pRg st="0" end="0"/>
                                            </p:txEl>
                                          </p:spTgt>
                                        </p:tgtEl>
                                        <p:attrNameLst>
                                          <p:attrName>style.visibility</p:attrName>
                                        </p:attrNameLst>
                                      </p:cBhvr>
                                      <p:to>
                                        <p:strVal val="visible"/>
                                      </p:to>
                                    </p:set>
                                    <p:anim calcmode="lin" valueType="num">
                                      <p:cBhvr additive="base">
                                        <p:cTn id="98"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anim calcmode="lin" valueType="num">
                                      <p:cBhvr additive="base">
                                        <p:cTn id="102" dur="500" fill="hold"/>
                                        <p:tgtEl>
                                          <p:spTgt spid="54"/>
                                        </p:tgtEl>
                                        <p:attrNameLst>
                                          <p:attrName>ppt_x</p:attrName>
                                        </p:attrNameLst>
                                      </p:cBhvr>
                                      <p:tavLst>
                                        <p:tav tm="0">
                                          <p:val>
                                            <p:strVal val="#ppt_x"/>
                                          </p:val>
                                        </p:tav>
                                        <p:tav tm="100000">
                                          <p:val>
                                            <p:strVal val="#ppt_x"/>
                                          </p:val>
                                        </p:tav>
                                      </p:tavLst>
                                    </p:anim>
                                    <p:anim calcmode="lin" valueType="num">
                                      <p:cBhvr additive="base">
                                        <p:cTn id="103" dur="500" fill="hold"/>
                                        <p:tgtEl>
                                          <p:spTgt spid="54"/>
                                        </p:tgtEl>
                                        <p:attrNameLst>
                                          <p:attrName>ppt_y</p:attrName>
                                        </p:attrNameLst>
                                      </p:cBhvr>
                                      <p:tavLst>
                                        <p:tav tm="0">
                                          <p:val>
                                            <p:strVal val="1+#ppt_h/2"/>
                                          </p:val>
                                        </p:tav>
                                        <p:tav tm="100000">
                                          <p:val>
                                            <p:strVal val="#ppt_y"/>
                                          </p:val>
                                        </p:tav>
                                      </p:tavLst>
                                    </p:anim>
                                  </p:childTnLst>
                                </p:cTn>
                              </p:par>
                            </p:childTnLst>
                          </p:cTn>
                        </p:par>
                        <p:par>
                          <p:cTn id="104" fill="hold">
                            <p:stCondLst>
                              <p:cond delay="5900"/>
                            </p:stCondLst>
                            <p:childTnLst>
                              <p:par>
                                <p:cTn id="105" presetID="2" presetClass="entr" presetSubtype="1" decel="100000" fill="hold" grpId="0" nodeType="afterEffect">
                                  <p:stCondLst>
                                    <p:cond delay="0"/>
                                  </p:stCondLst>
                                  <p:childTnLst>
                                    <p:set>
                                      <p:cBhvr>
                                        <p:cTn id="106" dur="1" fill="hold">
                                          <p:stCondLst>
                                            <p:cond delay="0"/>
                                          </p:stCondLst>
                                        </p:cTn>
                                        <p:tgtEl>
                                          <p:spTgt spid="55"/>
                                        </p:tgtEl>
                                        <p:attrNameLst>
                                          <p:attrName>style.visibility</p:attrName>
                                        </p:attrNameLst>
                                      </p:cBhvr>
                                      <p:to>
                                        <p:strVal val="visible"/>
                                      </p:to>
                                    </p:set>
                                    <p:anim calcmode="lin" valueType="num">
                                      <p:cBhvr additive="base">
                                        <p:cTn id="107" dur="750" fill="hold"/>
                                        <p:tgtEl>
                                          <p:spTgt spid="55"/>
                                        </p:tgtEl>
                                        <p:attrNameLst>
                                          <p:attrName>ppt_x</p:attrName>
                                        </p:attrNameLst>
                                      </p:cBhvr>
                                      <p:tavLst>
                                        <p:tav tm="0">
                                          <p:val>
                                            <p:strVal val="#ppt_x"/>
                                          </p:val>
                                        </p:tav>
                                        <p:tav tm="100000">
                                          <p:val>
                                            <p:strVal val="#ppt_x"/>
                                          </p:val>
                                        </p:tav>
                                      </p:tavLst>
                                    </p:anim>
                                    <p:anim calcmode="lin" valueType="num">
                                      <p:cBhvr additive="base">
                                        <p:cTn id="108" dur="750" fill="hold"/>
                                        <p:tgtEl>
                                          <p:spTgt spid="55"/>
                                        </p:tgtEl>
                                        <p:attrNameLst>
                                          <p:attrName>ppt_y</p:attrName>
                                        </p:attrNameLst>
                                      </p:cBhvr>
                                      <p:tavLst>
                                        <p:tav tm="0">
                                          <p:val>
                                            <p:strVal val="0-#ppt_h/2"/>
                                          </p:val>
                                        </p:tav>
                                        <p:tav tm="100000">
                                          <p:val>
                                            <p:strVal val="#ppt_y"/>
                                          </p:val>
                                        </p:tav>
                                      </p:tavLst>
                                    </p:anim>
                                  </p:childTnLst>
                                </p:cTn>
                              </p:par>
                              <p:par>
                                <p:cTn id="109" presetID="45" presetClass="entr" presetSubtype="0" fill="hold" grpId="1" nodeType="withEffect">
                                  <p:stCondLst>
                                    <p:cond delay="0"/>
                                  </p:stCondLst>
                                  <p:childTnLst>
                                    <p:set>
                                      <p:cBhvr>
                                        <p:cTn id="110" dur="1" fill="hold">
                                          <p:stCondLst>
                                            <p:cond delay="0"/>
                                          </p:stCondLst>
                                        </p:cTn>
                                        <p:tgtEl>
                                          <p:spTgt spid="55"/>
                                        </p:tgtEl>
                                        <p:attrNameLst>
                                          <p:attrName>style.visibility</p:attrName>
                                        </p:attrNameLst>
                                      </p:cBhvr>
                                      <p:to>
                                        <p:strVal val="visible"/>
                                      </p:to>
                                    </p:set>
                                    <p:animEffect transition="in" filter="fade">
                                      <p:cBhvr>
                                        <p:cTn id="111" dur="750"/>
                                        <p:tgtEl>
                                          <p:spTgt spid="55"/>
                                        </p:tgtEl>
                                      </p:cBhvr>
                                    </p:animEffect>
                                    <p:anim calcmode="lin" valueType="num">
                                      <p:cBhvr>
                                        <p:cTn id="112" dur="750" fill="hold"/>
                                        <p:tgtEl>
                                          <p:spTgt spid="55"/>
                                        </p:tgtEl>
                                        <p:attrNameLst>
                                          <p:attrName>ppt_w</p:attrName>
                                        </p:attrNameLst>
                                      </p:cBhvr>
                                      <p:tavLst>
                                        <p:tav tm="0" fmla="#ppt_w*sin(2.5*pi*$)">
                                          <p:val>
                                            <p:fltVal val="0"/>
                                          </p:val>
                                        </p:tav>
                                        <p:tav tm="100000">
                                          <p:val>
                                            <p:fltVal val="1"/>
                                          </p:val>
                                        </p:tav>
                                      </p:tavLst>
                                    </p:anim>
                                    <p:anim calcmode="lin" valueType="num">
                                      <p:cBhvr>
                                        <p:cTn id="113" dur="750" fill="hold"/>
                                        <p:tgtEl>
                                          <p:spTgt spid="55"/>
                                        </p:tgtEl>
                                        <p:attrNameLst>
                                          <p:attrName>ppt_h</p:attrName>
                                        </p:attrNameLst>
                                      </p:cBhvr>
                                      <p:tavLst>
                                        <p:tav tm="0">
                                          <p:val>
                                            <p:strVal val="#ppt_h"/>
                                          </p:val>
                                        </p:tav>
                                        <p:tav tm="100000">
                                          <p:val>
                                            <p:strVal val="#ppt_h"/>
                                          </p:val>
                                        </p:tav>
                                      </p:tavLst>
                                    </p:anim>
                                  </p:childTnLst>
                                </p:cTn>
                              </p:par>
                            </p:childTnLst>
                          </p:cTn>
                        </p:par>
                        <p:par>
                          <p:cTn id="114" fill="hold">
                            <p:stCondLst>
                              <p:cond delay="6650"/>
                            </p:stCondLst>
                            <p:childTnLst>
                              <p:par>
                                <p:cTn id="115" presetID="2" presetClass="entr" presetSubtype="2" decel="100000" fill="hold" grpId="0" nodeType="afterEffect">
                                  <p:stCondLst>
                                    <p:cond delay="0"/>
                                  </p:stCondLst>
                                  <p:iterate type="wd">
                                    <p:tmPct val="10000"/>
                                  </p:iterate>
                                  <p:childTnLst>
                                    <p:set>
                                      <p:cBhvr>
                                        <p:cTn id="116" dur="1" fill="hold">
                                          <p:stCondLst>
                                            <p:cond delay="0"/>
                                          </p:stCondLst>
                                        </p:cTn>
                                        <p:tgtEl>
                                          <p:spTgt spid="57">
                                            <p:txEl>
                                              <p:pRg st="0" end="0"/>
                                            </p:txEl>
                                          </p:spTgt>
                                        </p:tgtEl>
                                        <p:attrNameLst>
                                          <p:attrName>style.visibility</p:attrName>
                                        </p:attrNameLst>
                                      </p:cBhvr>
                                      <p:to>
                                        <p:strVal val="visible"/>
                                      </p:to>
                                    </p:set>
                                    <p:anim calcmode="lin" valueType="num">
                                      <p:cBhvr additive="base">
                                        <p:cTn id="117"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18" dur="500" fill="hold"/>
                                        <p:tgtEl>
                                          <p:spTgt spid="57">
                                            <p:txEl>
                                              <p:pRg st="0" end="0"/>
                                            </p:txEl>
                                          </p:spTgt>
                                        </p:tgtEl>
                                        <p:attrNameLst>
                                          <p:attrName>ppt_y</p:attrName>
                                        </p:attrNameLst>
                                      </p:cBhvr>
                                      <p:tavLst>
                                        <p:tav tm="0">
                                          <p:val>
                                            <p:strVal val="#ppt_y"/>
                                          </p:val>
                                        </p:tav>
                                        <p:tav tm="100000">
                                          <p:val>
                                            <p:strVal val="#ppt_y"/>
                                          </p:val>
                                        </p:tav>
                                      </p:tavLst>
                                    </p:anim>
                                  </p:childTnLst>
                                </p:cTn>
                              </p:par>
                              <p:par>
                                <p:cTn id="119" presetID="2" presetClass="entr" presetSubtype="4" decel="100000" fill="hold" grpId="0" nodeType="withEffect">
                                  <p:stCondLst>
                                    <p:cond delay="0"/>
                                  </p:stCondLst>
                                  <p:childTnLst>
                                    <p:set>
                                      <p:cBhvr>
                                        <p:cTn id="120" dur="1" fill="hold">
                                          <p:stCondLst>
                                            <p:cond delay="0"/>
                                          </p:stCondLst>
                                        </p:cTn>
                                        <p:tgtEl>
                                          <p:spTgt spid="58">
                                            <p:txEl>
                                              <p:pRg st="0" end="0"/>
                                            </p:txEl>
                                          </p:spTgt>
                                        </p:tgtEl>
                                        <p:attrNameLst>
                                          <p:attrName>style.visibility</p:attrName>
                                        </p:attrNameLst>
                                      </p:cBhvr>
                                      <p:to>
                                        <p:strVal val="visible"/>
                                      </p:to>
                                    </p:set>
                                    <p:anim calcmode="lin" valueType="num">
                                      <p:cBhvr additive="base">
                                        <p:cTn id="121"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23" presetID="2" presetClass="entr" presetSubtype="4" decel="100000" fill="hold" grpId="0" nodeType="withEffect">
                                  <p:stCondLst>
                                    <p:cond delay="0"/>
                                  </p:stCondLst>
                                  <p:childTnLst>
                                    <p:set>
                                      <p:cBhvr>
                                        <p:cTn id="124" dur="1" fill="hold">
                                          <p:stCondLst>
                                            <p:cond delay="0"/>
                                          </p:stCondLst>
                                        </p:cTn>
                                        <p:tgtEl>
                                          <p:spTgt spid="59"/>
                                        </p:tgtEl>
                                        <p:attrNameLst>
                                          <p:attrName>style.visibility</p:attrName>
                                        </p:attrNameLst>
                                      </p:cBhvr>
                                      <p:to>
                                        <p:strVal val="visible"/>
                                      </p:to>
                                    </p:set>
                                    <p:anim calcmode="lin" valueType="num">
                                      <p:cBhvr additive="base">
                                        <p:cTn id="125" dur="500" fill="hold"/>
                                        <p:tgtEl>
                                          <p:spTgt spid="59"/>
                                        </p:tgtEl>
                                        <p:attrNameLst>
                                          <p:attrName>ppt_x</p:attrName>
                                        </p:attrNameLst>
                                      </p:cBhvr>
                                      <p:tavLst>
                                        <p:tav tm="0">
                                          <p:val>
                                            <p:strVal val="#ppt_x"/>
                                          </p:val>
                                        </p:tav>
                                        <p:tav tm="100000">
                                          <p:val>
                                            <p:strVal val="#ppt_x"/>
                                          </p:val>
                                        </p:tav>
                                      </p:tavLst>
                                    </p:anim>
                                    <p:anim calcmode="lin" valueType="num">
                                      <p:cBhvr additive="base">
                                        <p:cTn id="126" dur="500" fill="hold"/>
                                        <p:tgtEl>
                                          <p:spTgt spid="59"/>
                                        </p:tgtEl>
                                        <p:attrNameLst>
                                          <p:attrName>ppt_y</p:attrName>
                                        </p:attrNameLst>
                                      </p:cBhvr>
                                      <p:tavLst>
                                        <p:tav tm="0">
                                          <p:val>
                                            <p:strVal val="1+#ppt_h/2"/>
                                          </p:val>
                                        </p:tav>
                                        <p:tav tm="100000">
                                          <p:val>
                                            <p:strVal val="#ppt_y"/>
                                          </p:val>
                                        </p:tav>
                                      </p:tavLst>
                                    </p:anim>
                                  </p:childTnLst>
                                </p:cTn>
                              </p:par>
                            </p:childTnLst>
                          </p:cTn>
                        </p:par>
                        <p:par>
                          <p:cTn id="127" fill="hold">
                            <p:stCondLst>
                              <p:cond delay="7250"/>
                            </p:stCondLst>
                            <p:childTnLst>
                              <p:par>
                                <p:cTn id="128" presetID="2" presetClass="entr" presetSubtype="1" decel="100000" fill="hold" grpId="0" nodeType="afterEffect">
                                  <p:stCondLst>
                                    <p:cond delay="0"/>
                                  </p:stCondLst>
                                  <p:childTnLst>
                                    <p:set>
                                      <p:cBhvr>
                                        <p:cTn id="129" dur="1" fill="hold">
                                          <p:stCondLst>
                                            <p:cond delay="0"/>
                                          </p:stCondLst>
                                        </p:cTn>
                                        <p:tgtEl>
                                          <p:spTgt spid="60"/>
                                        </p:tgtEl>
                                        <p:attrNameLst>
                                          <p:attrName>style.visibility</p:attrName>
                                        </p:attrNameLst>
                                      </p:cBhvr>
                                      <p:to>
                                        <p:strVal val="visible"/>
                                      </p:to>
                                    </p:set>
                                    <p:anim calcmode="lin" valueType="num">
                                      <p:cBhvr additive="base">
                                        <p:cTn id="130" dur="750" fill="hold"/>
                                        <p:tgtEl>
                                          <p:spTgt spid="60"/>
                                        </p:tgtEl>
                                        <p:attrNameLst>
                                          <p:attrName>ppt_x</p:attrName>
                                        </p:attrNameLst>
                                      </p:cBhvr>
                                      <p:tavLst>
                                        <p:tav tm="0">
                                          <p:val>
                                            <p:strVal val="#ppt_x"/>
                                          </p:val>
                                        </p:tav>
                                        <p:tav tm="100000">
                                          <p:val>
                                            <p:strVal val="#ppt_x"/>
                                          </p:val>
                                        </p:tav>
                                      </p:tavLst>
                                    </p:anim>
                                    <p:anim calcmode="lin" valueType="num">
                                      <p:cBhvr additive="base">
                                        <p:cTn id="131" dur="750" fill="hold"/>
                                        <p:tgtEl>
                                          <p:spTgt spid="60"/>
                                        </p:tgtEl>
                                        <p:attrNameLst>
                                          <p:attrName>ppt_y</p:attrName>
                                        </p:attrNameLst>
                                      </p:cBhvr>
                                      <p:tavLst>
                                        <p:tav tm="0">
                                          <p:val>
                                            <p:strVal val="0-#ppt_h/2"/>
                                          </p:val>
                                        </p:tav>
                                        <p:tav tm="100000">
                                          <p:val>
                                            <p:strVal val="#ppt_y"/>
                                          </p:val>
                                        </p:tav>
                                      </p:tavLst>
                                    </p:anim>
                                  </p:childTnLst>
                                </p:cTn>
                              </p:par>
                              <p:par>
                                <p:cTn id="132" presetID="45" presetClass="entr" presetSubtype="0" fill="hold" grpId="1" nodeType="with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fade">
                                      <p:cBhvr>
                                        <p:cTn id="134" dur="750"/>
                                        <p:tgtEl>
                                          <p:spTgt spid="60"/>
                                        </p:tgtEl>
                                      </p:cBhvr>
                                    </p:animEffect>
                                    <p:anim calcmode="lin" valueType="num">
                                      <p:cBhvr>
                                        <p:cTn id="135" dur="750" fill="hold"/>
                                        <p:tgtEl>
                                          <p:spTgt spid="60"/>
                                        </p:tgtEl>
                                        <p:attrNameLst>
                                          <p:attrName>ppt_w</p:attrName>
                                        </p:attrNameLst>
                                      </p:cBhvr>
                                      <p:tavLst>
                                        <p:tav tm="0" fmla="#ppt_w*sin(2.5*pi*$)">
                                          <p:val>
                                            <p:fltVal val="0"/>
                                          </p:val>
                                        </p:tav>
                                        <p:tav tm="100000">
                                          <p:val>
                                            <p:fltVal val="1"/>
                                          </p:val>
                                        </p:tav>
                                      </p:tavLst>
                                    </p:anim>
                                    <p:anim calcmode="lin" valueType="num">
                                      <p:cBhvr>
                                        <p:cTn id="136" dur="750" fill="hold"/>
                                        <p:tgtEl>
                                          <p:spTgt spid="60"/>
                                        </p:tgtEl>
                                        <p:attrNameLst>
                                          <p:attrName>ppt_h</p:attrName>
                                        </p:attrNameLst>
                                      </p:cBhvr>
                                      <p:tavLst>
                                        <p:tav tm="0">
                                          <p:val>
                                            <p:strVal val="#ppt_h"/>
                                          </p:val>
                                        </p:tav>
                                        <p:tav tm="100000">
                                          <p:val>
                                            <p:strVal val="#ppt_h"/>
                                          </p:val>
                                        </p:tav>
                                      </p:tavLst>
                                    </p:anim>
                                  </p:childTnLst>
                                </p:cTn>
                              </p:par>
                            </p:childTnLst>
                          </p:cTn>
                        </p:par>
                        <p:par>
                          <p:cTn id="137" fill="hold">
                            <p:stCondLst>
                              <p:cond delay="8000"/>
                            </p:stCondLst>
                            <p:childTnLst>
                              <p:par>
                                <p:cTn id="138" presetID="2" presetClass="entr" presetSubtype="2" decel="100000" fill="hold" grpId="0" nodeType="afterEffect">
                                  <p:stCondLst>
                                    <p:cond delay="0"/>
                                  </p:stCondLst>
                                  <p:iterate type="wd">
                                    <p:tmPct val="10000"/>
                                  </p:iterate>
                                  <p:childTnLst>
                                    <p:set>
                                      <p:cBhvr>
                                        <p:cTn id="139" dur="1" fill="hold">
                                          <p:stCondLst>
                                            <p:cond delay="0"/>
                                          </p:stCondLst>
                                        </p:cTn>
                                        <p:tgtEl>
                                          <p:spTgt spid="62">
                                            <p:txEl>
                                              <p:pRg st="0" end="0"/>
                                            </p:txEl>
                                          </p:spTgt>
                                        </p:tgtEl>
                                        <p:attrNameLst>
                                          <p:attrName>style.visibility</p:attrName>
                                        </p:attrNameLst>
                                      </p:cBhvr>
                                      <p:to>
                                        <p:strVal val="visible"/>
                                      </p:to>
                                    </p:set>
                                    <p:anim calcmode="lin" valueType="num">
                                      <p:cBhvr additive="base">
                                        <p:cTn id="140"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41" dur="500" fill="hold"/>
                                        <p:tgtEl>
                                          <p:spTgt spid="62">
                                            <p:txEl>
                                              <p:pRg st="0" end="0"/>
                                            </p:txEl>
                                          </p:spTgt>
                                        </p:tgtEl>
                                        <p:attrNameLst>
                                          <p:attrName>ppt_y</p:attrName>
                                        </p:attrNameLst>
                                      </p:cBhvr>
                                      <p:tavLst>
                                        <p:tav tm="0">
                                          <p:val>
                                            <p:strVal val="#ppt_y"/>
                                          </p:val>
                                        </p:tav>
                                        <p:tav tm="100000">
                                          <p:val>
                                            <p:strVal val="#ppt_y"/>
                                          </p:val>
                                        </p:tav>
                                      </p:tavLst>
                                    </p:anim>
                                  </p:childTnLst>
                                </p:cTn>
                              </p:par>
                              <p:par>
                                <p:cTn id="142" presetID="2" presetClass="entr" presetSubtype="4" decel="100000" fill="hold" grpId="0" nodeType="withEffect">
                                  <p:stCondLst>
                                    <p:cond delay="0"/>
                                  </p:stCondLst>
                                  <p:childTnLst>
                                    <p:set>
                                      <p:cBhvr>
                                        <p:cTn id="143" dur="1" fill="hold">
                                          <p:stCondLst>
                                            <p:cond delay="0"/>
                                          </p:stCondLst>
                                        </p:cTn>
                                        <p:tgtEl>
                                          <p:spTgt spid="63">
                                            <p:txEl>
                                              <p:pRg st="0" end="0"/>
                                            </p:txEl>
                                          </p:spTgt>
                                        </p:tgtEl>
                                        <p:attrNameLst>
                                          <p:attrName>style.visibility</p:attrName>
                                        </p:attrNameLst>
                                      </p:cBhvr>
                                      <p:to>
                                        <p:strVal val="visible"/>
                                      </p:to>
                                    </p:set>
                                    <p:anim calcmode="lin" valueType="num">
                                      <p:cBhvr additive="base">
                                        <p:cTn id="144"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45"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146" presetID="2" presetClass="entr" presetSubtype="4" decel="100000" fill="hold" grpId="0" nodeType="withEffect">
                                  <p:stCondLst>
                                    <p:cond delay="0"/>
                                  </p:stCondLst>
                                  <p:childTnLst>
                                    <p:set>
                                      <p:cBhvr>
                                        <p:cTn id="147" dur="1" fill="hold">
                                          <p:stCondLst>
                                            <p:cond delay="0"/>
                                          </p:stCondLst>
                                        </p:cTn>
                                        <p:tgtEl>
                                          <p:spTgt spid="64"/>
                                        </p:tgtEl>
                                        <p:attrNameLst>
                                          <p:attrName>style.visibility</p:attrName>
                                        </p:attrNameLst>
                                      </p:cBhvr>
                                      <p:to>
                                        <p:strVal val="visible"/>
                                      </p:to>
                                    </p:set>
                                    <p:anim calcmode="lin" valueType="num">
                                      <p:cBhvr additive="base">
                                        <p:cTn id="148" dur="500" fill="hold"/>
                                        <p:tgtEl>
                                          <p:spTgt spid="64"/>
                                        </p:tgtEl>
                                        <p:attrNameLst>
                                          <p:attrName>ppt_x</p:attrName>
                                        </p:attrNameLst>
                                      </p:cBhvr>
                                      <p:tavLst>
                                        <p:tav tm="0">
                                          <p:val>
                                            <p:strVal val="#ppt_x"/>
                                          </p:val>
                                        </p:tav>
                                        <p:tav tm="100000">
                                          <p:val>
                                            <p:strVal val="#ppt_x"/>
                                          </p:val>
                                        </p:tav>
                                      </p:tavLst>
                                    </p:anim>
                                    <p:anim calcmode="lin" valueType="num">
                                      <p:cBhvr additive="base">
                                        <p:cTn id="149"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Image and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297509" y="673148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0" name="円/楕円 39"/>
          <p:cNvSpPr/>
          <p:nvPr userDrawn="1"/>
        </p:nvSpPr>
        <p:spPr>
          <a:xfrm>
            <a:off x="2067923" y="3222046"/>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65789" y="381494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904038" y="3097899"/>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図プレースホルダー 5"/>
          <p:cNvSpPr>
            <a:spLocks noGrp="1"/>
          </p:cNvSpPr>
          <p:nvPr>
            <p:ph type="pic" sz="quarter" idx="14" hasCustomPrompt="1"/>
          </p:nvPr>
        </p:nvSpPr>
        <p:spPr>
          <a:xfrm>
            <a:off x="2067923" y="3222046"/>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44" name="円/楕円 43"/>
          <p:cNvSpPr/>
          <p:nvPr userDrawn="1"/>
        </p:nvSpPr>
        <p:spPr>
          <a:xfrm>
            <a:off x="771779" y="307803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円/楕円 44"/>
          <p:cNvSpPr/>
          <p:nvPr userDrawn="1"/>
        </p:nvSpPr>
        <p:spPr>
          <a:xfrm>
            <a:off x="2149865" y="3125836"/>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円/楕円 45"/>
          <p:cNvSpPr/>
          <p:nvPr userDrawn="1"/>
        </p:nvSpPr>
        <p:spPr>
          <a:xfrm>
            <a:off x="7300185" y="634733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7" name="テキスト プレースホルダー 6"/>
          <p:cNvSpPr>
            <a:spLocks noGrp="1"/>
          </p:cNvSpPr>
          <p:nvPr>
            <p:ph type="body" sz="quarter" idx="15" hasCustomPrompt="1"/>
          </p:nvPr>
        </p:nvSpPr>
        <p:spPr>
          <a:xfrm>
            <a:off x="8011062" y="4280927"/>
            <a:ext cx="8732894" cy="386702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8" name="正方形/長方形 47"/>
          <p:cNvSpPr/>
          <p:nvPr userDrawn="1"/>
        </p:nvSpPr>
        <p:spPr>
          <a:xfrm>
            <a:off x="8155077" y="409753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プレースホルダー 6"/>
          <p:cNvSpPr>
            <a:spLocks noGrp="1"/>
          </p:cNvSpPr>
          <p:nvPr>
            <p:ph type="body" sz="quarter" idx="16" hasCustomPrompt="1"/>
          </p:nvPr>
        </p:nvSpPr>
        <p:spPr>
          <a:xfrm>
            <a:off x="8011061" y="3129723"/>
            <a:ext cx="8732894"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8819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1000" fill="hold"/>
                                        <p:tgtEl>
                                          <p:spTgt spid="44"/>
                                        </p:tgtEl>
                                        <p:attrNameLst>
                                          <p:attrName>ppt_w</p:attrName>
                                        </p:attrNameLst>
                                      </p:cBhvr>
                                      <p:tavLst>
                                        <p:tav tm="0">
                                          <p:val>
                                            <p:fltVal val="0"/>
                                          </p:val>
                                        </p:tav>
                                        <p:tav tm="100000">
                                          <p:val>
                                            <p:strVal val="#ppt_w"/>
                                          </p:val>
                                        </p:tav>
                                      </p:tavLst>
                                    </p:anim>
                                    <p:anim calcmode="lin" valueType="num">
                                      <p:cBhvr>
                                        <p:cTn id="16" dur="1000" fill="hold"/>
                                        <p:tgtEl>
                                          <p:spTgt spid="44"/>
                                        </p:tgtEl>
                                        <p:attrNameLst>
                                          <p:attrName>ppt_h</p:attrName>
                                        </p:attrNameLst>
                                      </p:cBhvr>
                                      <p:tavLst>
                                        <p:tav tm="0">
                                          <p:val>
                                            <p:fltVal val="0"/>
                                          </p:val>
                                        </p:tav>
                                        <p:tav tm="100000">
                                          <p:val>
                                            <p:strVal val="#ppt_h"/>
                                          </p:val>
                                        </p:tav>
                                      </p:tavLst>
                                    </p:anim>
                                    <p:animEffect transition="in" filter="fade">
                                      <p:cBhvr>
                                        <p:cTn id="17" dur="1000"/>
                                        <p:tgtEl>
                                          <p:spTgt spid="44"/>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1000" fill="hold"/>
                                        <p:tgtEl>
                                          <p:spTgt spid="44"/>
                                        </p:tgtEl>
                                        <p:attrNameLst>
                                          <p:attrName>ppt_x</p:attrName>
                                        </p:attrNameLst>
                                      </p:cBhvr>
                                      <p:tavLst>
                                        <p:tav tm="0">
                                          <p:val>
                                            <p:strVal val="0-#ppt_w/2"/>
                                          </p:val>
                                        </p:tav>
                                        <p:tav tm="100000">
                                          <p:val>
                                            <p:strVal val="#ppt_x"/>
                                          </p:val>
                                        </p:tav>
                                      </p:tavLst>
                                    </p:anim>
                                    <p:anim calcmode="lin" valueType="num">
                                      <p:cBhvr additive="base">
                                        <p:cTn id="21" dur="1000" fill="hold"/>
                                        <p:tgtEl>
                                          <p:spTgt spid="44"/>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41"/>
                                        </p:tgtEl>
                                        <p:attrNameLst>
                                          <p:attrName>style.visibility</p:attrName>
                                        </p:attrNameLst>
                                      </p:cBhvr>
                                      <p:to>
                                        <p:strVal val="visible"/>
                                      </p:to>
                                    </p:set>
                                    <p:anim calcmode="lin" valueType="num">
                                      <p:cBhvr>
                                        <p:cTn id="24" dur="1000" fill="hold"/>
                                        <p:tgtEl>
                                          <p:spTgt spid="41"/>
                                        </p:tgtEl>
                                        <p:attrNameLst>
                                          <p:attrName>ppt_w</p:attrName>
                                        </p:attrNameLst>
                                      </p:cBhvr>
                                      <p:tavLst>
                                        <p:tav tm="0">
                                          <p:val>
                                            <p:fltVal val="0"/>
                                          </p:val>
                                        </p:tav>
                                        <p:tav tm="100000">
                                          <p:val>
                                            <p:strVal val="#ppt_w"/>
                                          </p:val>
                                        </p:tav>
                                      </p:tavLst>
                                    </p:anim>
                                    <p:anim calcmode="lin" valueType="num">
                                      <p:cBhvr>
                                        <p:cTn id="25" dur="1000" fill="hold"/>
                                        <p:tgtEl>
                                          <p:spTgt spid="41"/>
                                        </p:tgtEl>
                                        <p:attrNameLst>
                                          <p:attrName>ppt_h</p:attrName>
                                        </p:attrNameLst>
                                      </p:cBhvr>
                                      <p:tavLst>
                                        <p:tav tm="0">
                                          <p:val>
                                            <p:fltVal val="0"/>
                                          </p:val>
                                        </p:tav>
                                        <p:tav tm="100000">
                                          <p:val>
                                            <p:strVal val="#ppt_h"/>
                                          </p:val>
                                        </p:tav>
                                      </p:tavLst>
                                    </p:anim>
                                    <p:animEffect transition="in" filter="fade">
                                      <p:cBhvr>
                                        <p:cTn id="26" dur="1000"/>
                                        <p:tgtEl>
                                          <p:spTgt spid="41"/>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1000" fill="hold"/>
                                        <p:tgtEl>
                                          <p:spTgt spid="41"/>
                                        </p:tgtEl>
                                        <p:attrNameLst>
                                          <p:attrName>ppt_x</p:attrName>
                                        </p:attrNameLst>
                                      </p:cBhvr>
                                      <p:tavLst>
                                        <p:tav tm="0">
                                          <p:val>
                                            <p:strVal val="0-#ppt_w/2"/>
                                          </p:val>
                                        </p:tav>
                                        <p:tav tm="100000">
                                          <p:val>
                                            <p:strVal val="#ppt_x"/>
                                          </p:val>
                                        </p:tav>
                                      </p:tavLst>
                                    </p:anim>
                                    <p:anim calcmode="lin" valueType="num">
                                      <p:cBhvr additive="base">
                                        <p:cTn id="30" dur="1000" fill="hold"/>
                                        <p:tgtEl>
                                          <p:spTgt spid="41"/>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45"/>
                                        </p:tgtEl>
                                        <p:attrNameLst>
                                          <p:attrName>style.visibility</p:attrName>
                                        </p:attrNameLst>
                                      </p:cBhvr>
                                      <p:to>
                                        <p:strVal val="visible"/>
                                      </p:to>
                                    </p:set>
                                    <p:anim calcmode="lin" valueType="num">
                                      <p:cBhvr>
                                        <p:cTn id="33" dur="1000" fill="hold"/>
                                        <p:tgtEl>
                                          <p:spTgt spid="45"/>
                                        </p:tgtEl>
                                        <p:attrNameLst>
                                          <p:attrName>ppt_w</p:attrName>
                                        </p:attrNameLst>
                                      </p:cBhvr>
                                      <p:tavLst>
                                        <p:tav tm="0">
                                          <p:val>
                                            <p:fltVal val="0"/>
                                          </p:val>
                                        </p:tav>
                                        <p:tav tm="100000">
                                          <p:val>
                                            <p:strVal val="#ppt_w"/>
                                          </p:val>
                                        </p:tav>
                                      </p:tavLst>
                                    </p:anim>
                                    <p:anim calcmode="lin" valueType="num">
                                      <p:cBhvr>
                                        <p:cTn id="34" dur="1000" fill="hold"/>
                                        <p:tgtEl>
                                          <p:spTgt spid="45"/>
                                        </p:tgtEl>
                                        <p:attrNameLst>
                                          <p:attrName>ppt_h</p:attrName>
                                        </p:attrNameLst>
                                      </p:cBhvr>
                                      <p:tavLst>
                                        <p:tav tm="0">
                                          <p:val>
                                            <p:fltVal val="0"/>
                                          </p:val>
                                        </p:tav>
                                        <p:tav tm="100000">
                                          <p:val>
                                            <p:strVal val="#ppt_h"/>
                                          </p:val>
                                        </p:tav>
                                      </p:tavLst>
                                    </p:anim>
                                    <p:animEffect transition="in" filter="fade">
                                      <p:cBhvr>
                                        <p:cTn id="35" dur="1000"/>
                                        <p:tgtEl>
                                          <p:spTgt spid="45"/>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45"/>
                                        </p:tgtEl>
                                        <p:attrNameLst>
                                          <p:attrName>style.visibility</p:attrName>
                                        </p:attrNameLst>
                                      </p:cBhvr>
                                      <p:to>
                                        <p:strVal val="visible"/>
                                      </p:to>
                                    </p:set>
                                    <p:anim calcmode="lin" valueType="num">
                                      <p:cBhvr additive="base">
                                        <p:cTn id="38" dur="1000" fill="hold"/>
                                        <p:tgtEl>
                                          <p:spTgt spid="45"/>
                                        </p:tgtEl>
                                        <p:attrNameLst>
                                          <p:attrName>ppt_x</p:attrName>
                                        </p:attrNameLst>
                                      </p:cBhvr>
                                      <p:tavLst>
                                        <p:tav tm="0">
                                          <p:val>
                                            <p:strVal val="0-#ppt_w/2"/>
                                          </p:val>
                                        </p:tav>
                                        <p:tav tm="100000">
                                          <p:val>
                                            <p:strVal val="#ppt_x"/>
                                          </p:val>
                                        </p:tav>
                                      </p:tavLst>
                                    </p:anim>
                                    <p:anim calcmode="lin" valueType="num">
                                      <p:cBhvr additive="base">
                                        <p:cTn id="39" dur="1000" fill="hold"/>
                                        <p:tgtEl>
                                          <p:spTgt spid="45"/>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ppt_w</p:attrName>
                                        </p:attrNameLst>
                                      </p:cBhvr>
                                      <p:tavLst>
                                        <p:tav tm="0">
                                          <p:val>
                                            <p:fltVal val="0"/>
                                          </p:val>
                                        </p:tav>
                                        <p:tav tm="100000">
                                          <p:val>
                                            <p:strVal val="#ppt_w"/>
                                          </p:val>
                                        </p:tav>
                                      </p:tavLst>
                                    </p:anim>
                                    <p:anim calcmode="lin" valueType="num">
                                      <p:cBhvr>
                                        <p:cTn id="43" dur="1000" fill="hold"/>
                                        <p:tgtEl>
                                          <p:spTgt spid="39"/>
                                        </p:tgtEl>
                                        <p:attrNameLst>
                                          <p:attrName>ppt_h</p:attrName>
                                        </p:attrNameLst>
                                      </p:cBhvr>
                                      <p:tavLst>
                                        <p:tav tm="0">
                                          <p:val>
                                            <p:fltVal val="0"/>
                                          </p:val>
                                        </p:tav>
                                        <p:tav tm="100000">
                                          <p:val>
                                            <p:strVal val="#ppt_h"/>
                                          </p:val>
                                        </p:tav>
                                      </p:tavLst>
                                    </p:anim>
                                    <p:animEffect transition="in" filter="fade">
                                      <p:cBhvr>
                                        <p:cTn id="44" dur="1000"/>
                                        <p:tgtEl>
                                          <p:spTgt spid="3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1000" fill="hold"/>
                                        <p:tgtEl>
                                          <p:spTgt spid="39"/>
                                        </p:tgtEl>
                                        <p:attrNameLst>
                                          <p:attrName>ppt_x</p:attrName>
                                        </p:attrNameLst>
                                      </p:cBhvr>
                                      <p:tavLst>
                                        <p:tav tm="0">
                                          <p:val>
                                            <p:strVal val="0-#ppt_w/2"/>
                                          </p:val>
                                        </p:tav>
                                        <p:tav tm="100000">
                                          <p:val>
                                            <p:strVal val="#ppt_x"/>
                                          </p:val>
                                        </p:tav>
                                      </p:tavLst>
                                    </p:anim>
                                    <p:anim calcmode="lin" valueType="num">
                                      <p:cBhvr additive="base">
                                        <p:cTn id="48" dur="1000" fill="hold"/>
                                        <p:tgtEl>
                                          <p:spTgt spid="39"/>
                                        </p:tgtEl>
                                        <p:attrNameLst>
                                          <p:attrName>ppt_y</p:attrName>
                                        </p:attrNameLst>
                                      </p:cBhvr>
                                      <p:tavLst>
                                        <p:tav tm="0">
                                          <p:val>
                                            <p:strVal val="1+#ppt_h/2"/>
                                          </p:val>
                                        </p:tav>
                                        <p:tav tm="100000">
                                          <p:val>
                                            <p:strVal val="#ppt_y"/>
                                          </p:val>
                                        </p:tav>
                                      </p:tavLst>
                                    </p:anim>
                                  </p:childTnLst>
                                </p:cTn>
                              </p:par>
                              <p:par>
                                <p:cTn id="49" presetID="53" presetClass="entr" presetSubtype="16" fill="hold" grpId="0" nodeType="withEffect">
                                  <p:stCondLst>
                                    <p:cond delay="400"/>
                                  </p:stCondLst>
                                  <p:childTnLst>
                                    <p:set>
                                      <p:cBhvr>
                                        <p:cTn id="50" dur="1" fill="hold">
                                          <p:stCondLst>
                                            <p:cond delay="0"/>
                                          </p:stCondLst>
                                        </p:cTn>
                                        <p:tgtEl>
                                          <p:spTgt spid="46"/>
                                        </p:tgtEl>
                                        <p:attrNameLst>
                                          <p:attrName>style.visibility</p:attrName>
                                        </p:attrNameLst>
                                      </p:cBhvr>
                                      <p:to>
                                        <p:strVal val="visible"/>
                                      </p:to>
                                    </p:set>
                                    <p:anim calcmode="lin" valueType="num">
                                      <p:cBhvr>
                                        <p:cTn id="51" dur="1000" fill="hold"/>
                                        <p:tgtEl>
                                          <p:spTgt spid="46"/>
                                        </p:tgtEl>
                                        <p:attrNameLst>
                                          <p:attrName>ppt_w</p:attrName>
                                        </p:attrNameLst>
                                      </p:cBhvr>
                                      <p:tavLst>
                                        <p:tav tm="0">
                                          <p:val>
                                            <p:fltVal val="0"/>
                                          </p:val>
                                        </p:tav>
                                        <p:tav tm="100000">
                                          <p:val>
                                            <p:strVal val="#ppt_w"/>
                                          </p:val>
                                        </p:tav>
                                      </p:tavLst>
                                    </p:anim>
                                    <p:anim calcmode="lin" valueType="num">
                                      <p:cBhvr>
                                        <p:cTn id="52" dur="1000" fill="hold"/>
                                        <p:tgtEl>
                                          <p:spTgt spid="46"/>
                                        </p:tgtEl>
                                        <p:attrNameLst>
                                          <p:attrName>ppt_h</p:attrName>
                                        </p:attrNameLst>
                                      </p:cBhvr>
                                      <p:tavLst>
                                        <p:tav tm="0">
                                          <p:val>
                                            <p:fltVal val="0"/>
                                          </p:val>
                                        </p:tav>
                                        <p:tav tm="100000">
                                          <p:val>
                                            <p:strVal val="#ppt_h"/>
                                          </p:val>
                                        </p:tav>
                                      </p:tavLst>
                                    </p:anim>
                                    <p:animEffect transition="in" filter="fade">
                                      <p:cBhvr>
                                        <p:cTn id="53" dur="1000"/>
                                        <p:tgtEl>
                                          <p:spTgt spid="46"/>
                                        </p:tgtEl>
                                      </p:cBhvr>
                                    </p:animEffect>
                                  </p:childTnLst>
                                </p:cTn>
                              </p:par>
                              <p:par>
                                <p:cTn id="54" presetID="2" presetClass="entr" presetSubtype="12" decel="100000" fill="hold" grpId="1" nodeType="withEffect">
                                  <p:stCondLst>
                                    <p:cond delay="40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1000" fill="hold"/>
                                        <p:tgtEl>
                                          <p:spTgt spid="46"/>
                                        </p:tgtEl>
                                        <p:attrNameLst>
                                          <p:attrName>ppt_x</p:attrName>
                                        </p:attrNameLst>
                                      </p:cBhvr>
                                      <p:tavLst>
                                        <p:tav tm="0">
                                          <p:val>
                                            <p:strVal val="0-#ppt_w/2"/>
                                          </p:val>
                                        </p:tav>
                                        <p:tav tm="100000">
                                          <p:val>
                                            <p:strVal val="#ppt_x"/>
                                          </p:val>
                                        </p:tav>
                                      </p:tavLst>
                                    </p:anim>
                                    <p:anim calcmode="lin" valueType="num">
                                      <p:cBhvr additive="base">
                                        <p:cTn id="57" dur="1000" fill="hold"/>
                                        <p:tgtEl>
                                          <p:spTgt spid="46"/>
                                        </p:tgtEl>
                                        <p:attrNameLst>
                                          <p:attrName>ppt_y</p:attrName>
                                        </p:attrNameLst>
                                      </p:cBhvr>
                                      <p:tavLst>
                                        <p:tav tm="0">
                                          <p:val>
                                            <p:strVal val="1+#ppt_h/2"/>
                                          </p:val>
                                        </p:tav>
                                        <p:tav tm="100000">
                                          <p:val>
                                            <p:strVal val="#ppt_y"/>
                                          </p:val>
                                        </p:tav>
                                      </p:tavLst>
                                    </p:anim>
                                  </p:childTnLst>
                                </p:cTn>
                              </p:par>
                              <p:par>
                                <p:cTn id="58" presetID="2" presetClass="entr" presetSubtype="1" decel="100000" fill="hold" grpId="0" nodeType="withEffect">
                                  <p:stCondLst>
                                    <p:cond delay="400"/>
                                  </p:stCondLst>
                                  <p:childTnLst>
                                    <p:set>
                                      <p:cBhvr>
                                        <p:cTn id="59" dur="1" fill="hold">
                                          <p:stCondLst>
                                            <p:cond delay="0"/>
                                          </p:stCondLst>
                                        </p:cTn>
                                        <p:tgtEl>
                                          <p:spTgt spid="40"/>
                                        </p:tgtEl>
                                        <p:attrNameLst>
                                          <p:attrName>style.visibility</p:attrName>
                                        </p:attrNameLst>
                                      </p:cBhvr>
                                      <p:to>
                                        <p:strVal val="visible"/>
                                      </p:to>
                                    </p:set>
                                    <p:anim calcmode="lin" valueType="num">
                                      <p:cBhvr additive="base">
                                        <p:cTn id="60" dur="1000" fill="hold"/>
                                        <p:tgtEl>
                                          <p:spTgt spid="40"/>
                                        </p:tgtEl>
                                        <p:attrNameLst>
                                          <p:attrName>ppt_x</p:attrName>
                                        </p:attrNameLst>
                                      </p:cBhvr>
                                      <p:tavLst>
                                        <p:tav tm="0">
                                          <p:val>
                                            <p:strVal val="#ppt_x"/>
                                          </p:val>
                                        </p:tav>
                                        <p:tav tm="100000">
                                          <p:val>
                                            <p:strVal val="#ppt_x"/>
                                          </p:val>
                                        </p:tav>
                                      </p:tavLst>
                                    </p:anim>
                                    <p:anim calcmode="lin" valueType="num">
                                      <p:cBhvr additive="base">
                                        <p:cTn id="61" dur="1000" fill="hold"/>
                                        <p:tgtEl>
                                          <p:spTgt spid="40"/>
                                        </p:tgtEl>
                                        <p:attrNameLst>
                                          <p:attrName>ppt_y</p:attrName>
                                        </p:attrNameLst>
                                      </p:cBhvr>
                                      <p:tavLst>
                                        <p:tav tm="0">
                                          <p:val>
                                            <p:strVal val="0-#ppt_h/2"/>
                                          </p:val>
                                        </p:tav>
                                        <p:tav tm="100000">
                                          <p:val>
                                            <p:strVal val="#ppt_y"/>
                                          </p:val>
                                        </p:tav>
                                      </p:tavLst>
                                    </p:anim>
                                  </p:childTnLst>
                                </p:cTn>
                              </p:par>
                              <p:par>
                                <p:cTn id="62" presetID="10" presetClass="entr" presetSubtype="0" fill="hold" grpId="1" nodeType="withEffect">
                                  <p:stCondLst>
                                    <p:cond delay="40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500"/>
                                        <p:tgtEl>
                                          <p:spTgt spid="40"/>
                                        </p:tgtEl>
                                      </p:cBhvr>
                                    </p:animEffect>
                                  </p:childTnLst>
                                </p:cTn>
                              </p:par>
                              <p:par>
                                <p:cTn id="65" presetID="2" presetClass="entr" presetSubtype="1" decel="100000" fill="hold" grpId="0" nodeType="withEffect">
                                  <p:stCondLst>
                                    <p:cond delay="500"/>
                                  </p:stCondLst>
                                  <p:childTnLst>
                                    <p:set>
                                      <p:cBhvr>
                                        <p:cTn id="66" dur="1" fill="hold">
                                          <p:stCondLst>
                                            <p:cond delay="0"/>
                                          </p:stCondLst>
                                        </p:cTn>
                                        <p:tgtEl>
                                          <p:spTgt spid="42"/>
                                        </p:tgtEl>
                                        <p:attrNameLst>
                                          <p:attrName>style.visibility</p:attrName>
                                        </p:attrNameLst>
                                      </p:cBhvr>
                                      <p:to>
                                        <p:strVal val="visible"/>
                                      </p:to>
                                    </p:set>
                                    <p:anim calcmode="lin" valueType="num">
                                      <p:cBhvr additive="base">
                                        <p:cTn id="67" dur="1000" fill="hold"/>
                                        <p:tgtEl>
                                          <p:spTgt spid="42"/>
                                        </p:tgtEl>
                                        <p:attrNameLst>
                                          <p:attrName>ppt_x</p:attrName>
                                        </p:attrNameLst>
                                      </p:cBhvr>
                                      <p:tavLst>
                                        <p:tav tm="0">
                                          <p:val>
                                            <p:strVal val="#ppt_x"/>
                                          </p:val>
                                        </p:tav>
                                        <p:tav tm="100000">
                                          <p:val>
                                            <p:strVal val="#ppt_x"/>
                                          </p:val>
                                        </p:tav>
                                      </p:tavLst>
                                    </p:anim>
                                    <p:anim calcmode="lin" valueType="num">
                                      <p:cBhvr additive="base">
                                        <p:cTn id="68" dur="1000" fill="hold"/>
                                        <p:tgtEl>
                                          <p:spTgt spid="42"/>
                                        </p:tgtEl>
                                        <p:attrNameLst>
                                          <p:attrName>ppt_y</p:attrName>
                                        </p:attrNameLst>
                                      </p:cBhvr>
                                      <p:tavLst>
                                        <p:tav tm="0">
                                          <p:val>
                                            <p:strVal val="0-#ppt_h/2"/>
                                          </p:val>
                                        </p:tav>
                                        <p:tav tm="100000">
                                          <p:val>
                                            <p:strVal val="#ppt_y"/>
                                          </p:val>
                                        </p:tav>
                                      </p:tavLst>
                                    </p:anim>
                                  </p:childTnLst>
                                </p:cTn>
                              </p:par>
                              <p:par>
                                <p:cTn id="69" presetID="10" presetClass="entr" presetSubtype="0" fill="hold" grpId="1" nodeType="withEffect">
                                  <p:stCondLst>
                                    <p:cond delay="50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1500"/>
                                        <p:tgtEl>
                                          <p:spTgt spid="42"/>
                                        </p:tgtEl>
                                      </p:cBhvr>
                                    </p:animEffect>
                                  </p:childTnLst>
                                </p:cTn>
                              </p:par>
                              <p:par>
                                <p:cTn id="72" presetID="2" presetClass="entr" presetSubtype="1" decel="100000" fill="hold" grpId="0" nodeType="withEffect">
                                  <p:stCondLst>
                                    <p:cond delay="600"/>
                                  </p:stCondLst>
                                  <p:childTnLst>
                                    <p:set>
                                      <p:cBhvr>
                                        <p:cTn id="73" dur="1" fill="hold">
                                          <p:stCondLst>
                                            <p:cond delay="0"/>
                                          </p:stCondLst>
                                        </p:cTn>
                                        <p:tgtEl>
                                          <p:spTgt spid="43"/>
                                        </p:tgtEl>
                                        <p:attrNameLst>
                                          <p:attrName>style.visibility</p:attrName>
                                        </p:attrNameLst>
                                      </p:cBhvr>
                                      <p:to>
                                        <p:strVal val="visible"/>
                                      </p:to>
                                    </p:set>
                                    <p:anim calcmode="lin" valueType="num">
                                      <p:cBhvr additive="base">
                                        <p:cTn id="74" dur="1000" fill="hold"/>
                                        <p:tgtEl>
                                          <p:spTgt spid="43"/>
                                        </p:tgtEl>
                                        <p:attrNameLst>
                                          <p:attrName>ppt_x</p:attrName>
                                        </p:attrNameLst>
                                      </p:cBhvr>
                                      <p:tavLst>
                                        <p:tav tm="0">
                                          <p:val>
                                            <p:strVal val="#ppt_x"/>
                                          </p:val>
                                        </p:tav>
                                        <p:tav tm="100000">
                                          <p:val>
                                            <p:strVal val="#ppt_x"/>
                                          </p:val>
                                        </p:tav>
                                      </p:tavLst>
                                    </p:anim>
                                    <p:anim calcmode="lin" valueType="num">
                                      <p:cBhvr additive="base">
                                        <p:cTn id="75" dur="1000" fill="hold"/>
                                        <p:tgtEl>
                                          <p:spTgt spid="43"/>
                                        </p:tgtEl>
                                        <p:attrNameLst>
                                          <p:attrName>ppt_y</p:attrName>
                                        </p:attrNameLst>
                                      </p:cBhvr>
                                      <p:tavLst>
                                        <p:tav tm="0">
                                          <p:val>
                                            <p:strVal val="0-#ppt_h/2"/>
                                          </p:val>
                                        </p:tav>
                                        <p:tav tm="100000">
                                          <p:val>
                                            <p:strVal val="#ppt_y"/>
                                          </p:val>
                                        </p:tav>
                                      </p:tavLst>
                                    </p:anim>
                                  </p:childTnLst>
                                </p:cTn>
                              </p:par>
                              <p:par>
                                <p:cTn id="76" presetID="10" presetClass="entr" presetSubtype="0" fill="hold" grpId="1" nodeType="withEffect">
                                  <p:stCondLst>
                                    <p:cond delay="60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1500"/>
                                        <p:tgtEl>
                                          <p:spTgt spid="43"/>
                                        </p:tgtEl>
                                      </p:cBhvr>
                                    </p:animEffect>
                                  </p:childTnLst>
                                </p:cTn>
                              </p:par>
                            </p:childTnLst>
                          </p:cTn>
                        </p:par>
                        <p:par>
                          <p:cTn id="79" fill="hold">
                            <p:stCondLst>
                              <p:cond delay="2600"/>
                            </p:stCondLst>
                            <p:childTnLst>
                              <p:par>
                                <p:cTn id="80" presetID="2" presetClass="entr" presetSubtype="3" decel="100000" fill="hold" grpId="0" nodeType="afterEffect">
                                  <p:stCondLst>
                                    <p:cond delay="0"/>
                                  </p:stCondLst>
                                  <p:iterate type="wd">
                                    <p:tmPct val="10000"/>
                                  </p:iterate>
                                  <p:childTnLst>
                                    <p:set>
                                      <p:cBhvr>
                                        <p:cTn id="81" dur="1" fill="hold">
                                          <p:stCondLst>
                                            <p:cond delay="0"/>
                                          </p:stCondLst>
                                        </p:cTn>
                                        <p:tgtEl>
                                          <p:spTgt spid="49">
                                            <p:txEl>
                                              <p:pRg st="0" end="0"/>
                                            </p:txEl>
                                          </p:spTgt>
                                        </p:tgtEl>
                                        <p:attrNameLst>
                                          <p:attrName>style.visibility</p:attrName>
                                        </p:attrNameLst>
                                      </p:cBhvr>
                                      <p:to>
                                        <p:strVal val="visible"/>
                                      </p:to>
                                    </p:set>
                                    <p:anim calcmode="lin" valueType="num">
                                      <p:cBhvr additive="base">
                                        <p:cTn id="82" dur="500" fill="hold"/>
                                        <p:tgtEl>
                                          <p:spTgt spid="49">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49">
                                            <p:txEl>
                                              <p:pRg st="0" end="0"/>
                                            </p:txEl>
                                          </p:spTgt>
                                        </p:tgtEl>
                                        <p:attrNameLst>
                                          <p:attrName>ppt_y</p:attrName>
                                        </p:attrNameLst>
                                      </p:cBhvr>
                                      <p:tavLst>
                                        <p:tav tm="0">
                                          <p:val>
                                            <p:strVal val="0-#ppt_h/2"/>
                                          </p:val>
                                        </p:tav>
                                        <p:tav tm="100000">
                                          <p:val>
                                            <p:strVal val="#ppt_y"/>
                                          </p:val>
                                        </p:tav>
                                      </p:tavLst>
                                    </p:anim>
                                  </p:childTnLst>
                                </p:cTn>
                              </p:par>
                              <p:par>
                                <p:cTn id="84" presetID="2" presetClass="entr" presetSubtype="8" decel="10000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 calcmode="lin" valueType="num">
                                      <p:cBhvr additive="base">
                                        <p:cTn id="86" dur="500" fill="hold"/>
                                        <p:tgtEl>
                                          <p:spTgt spid="48"/>
                                        </p:tgtEl>
                                        <p:attrNameLst>
                                          <p:attrName>ppt_x</p:attrName>
                                        </p:attrNameLst>
                                      </p:cBhvr>
                                      <p:tavLst>
                                        <p:tav tm="0">
                                          <p:val>
                                            <p:strVal val="0-#ppt_w/2"/>
                                          </p:val>
                                        </p:tav>
                                        <p:tav tm="100000">
                                          <p:val>
                                            <p:strVal val="#ppt_x"/>
                                          </p:val>
                                        </p:tav>
                                      </p:tavLst>
                                    </p:anim>
                                    <p:anim calcmode="lin" valueType="num">
                                      <p:cBhvr additive="base">
                                        <p:cTn id="87" dur="500" fill="hold"/>
                                        <p:tgtEl>
                                          <p:spTgt spid="48"/>
                                        </p:tgtEl>
                                        <p:attrNameLst>
                                          <p:attrName>ppt_y</p:attrName>
                                        </p:attrNameLst>
                                      </p:cBhvr>
                                      <p:tavLst>
                                        <p:tav tm="0">
                                          <p:val>
                                            <p:strVal val="#ppt_y"/>
                                          </p:val>
                                        </p:tav>
                                        <p:tav tm="100000">
                                          <p:val>
                                            <p:strVal val="#ppt_y"/>
                                          </p:val>
                                        </p:tav>
                                      </p:tavLst>
                                    </p:anim>
                                  </p:childTnLst>
                                </p:cTn>
                              </p:par>
                            </p:childTnLst>
                          </p:cTn>
                        </p:par>
                        <p:par>
                          <p:cTn id="88" fill="hold">
                            <p:stCondLst>
                              <p:cond delay="3200"/>
                            </p:stCondLst>
                            <p:childTnLst>
                              <p:par>
                                <p:cTn id="89" presetID="2" presetClass="entr" presetSubtype="2" decel="100000" fill="hold" grpId="0" nodeType="afterEffect">
                                  <p:stCondLst>
                                    <p:cond delay="0"/>
                                  </p:stCondLst>
                                  <p:childTnLst>
                                    <p:set>
                                      <p:cBhvr>
                                        <p:cTn id="90" dur="1" fill="hold">
                                          <p:stCondLst>
                                            <p:cond delay="0"/>
                                          </p:stCondLst>
                                        </p:cTn>
                                        <p:tgtEl>
                                          <p:spTgt spid="47">
                                            <p:txEl>
                                              <p:pRg st="0" end="0"/>
                                            </p:txEl>
                                          </p:spTgt>
                                        </p:tgtEl>
                                        <p:attrNameLst>
                                          <p:attrName>style.visibility</p:attrName>
                                        </p:attrNameLst>
                                      </p:cBhvr>
                                      <p:to>
                                        <p:strVal val="visible"/>
                                      </p:to>
                                    </p:set>
                                    <p:anim calcmode="lin" valueType="num">
                                      <p:cBhvr additive="base">
                                        <p:cTn id="9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build="allAtOnce">
        <p:tmplLst>
          <p:tmpl lvl="1">
            <p:tnLst>
              <p:par>
                <p:cTn presetID="2" presetClass="entr" presetSubtype="2"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s and Text">
    <p:spTree>
      <p:nvGrpSpPr>
        <p:cNvPr id="1" name=""/>
        <p:cNvGrpSpPr/>
        <p:nvPr/>
      </p:nvGrpSpPr>
      <p:grpSpPr>
        <a:xfrm>
          <a:off x="0" y="0"/>
          <a:ext cx="0" cy="0"/>
          <a:chOff x="0" y="0"/>
          <a:chExt cx="0" cy="0"/>
        </a:xfrm>
      </p:grpSpPr>
      <p:sp>
        <p:nvSpPr>
          <p:cNvPr id="40" name="円/楕円 39"/>
          <p:cNvSpPr/>
          <p:nvPr userDrawn="1"/>
        </p:nvSpPr>
        <p:spPr>
          <a:xfrm>
            <a:off x="4458345" y="3412627"/>
            <a:ext cx="4022085" cy="4022085"/>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1" name="円/楕円 40"/>
          <p:cNvSpPr/>
          <p:nvPr userDrawn="1"/>
        </p:nvSpPr>
        <p:spPr>
          <a:xfrm>
            <a:off x="2445722" y="6065022"/>
            <a:ext cx="2917180" cy="2917180"/>
          </a:xfrm>
          <a:prstGeom prst="ellips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 name="円/楕円 4"/>
          <p:cNvSpPr/>
          <p:nvPr userDrawn="1"/>
        </p:nvSpPr>
        <p:spPr>
          <a:xfrm>
            <a:off x="1869641" y="2792663"/>
            <a:ext cx="3079949" cy="3079949"/>
          </a:xfrm>
          <a:prstGeom prst="ellips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0" name="円/楕円 29"/>
          <p:cNvSpPr/>
          <p:nvPr userDrawn="1"/>
        </p:nvSpPr>
        <p:spPr>
          <a:xfrm>
            <a:off x="7175549" y="7260833"/>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31" name="円/楕円 30"/>
          <p:cNvSpPr/>
          <p:nvPr userDrawn="1"/>
        </p:nvSpPr>
        <p:spPr>
          <a:xfrm>
            <a:off x="1574220" y="616530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5"/>
          <p:cNvSpPr>
            <a:spLocks noGrp="1"/>
          </p:cNvSpPr>
          <p:nvPr>
            <p:ph type="pic" sz="quarter" idx="14" hasCustomPrompt="1"/>
          </p:nvPr>
        </p:nvSpPr>
        <p:spPr>
          <a:xfrm>
            <a:off x="1768041" y="2685392"/>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4" name="図プレースホルダー 5"/>
          <p:cNvSpPr>
            <a:spLocks noGrp="1"/>
          </p:cNvSpPr>
          <p:nvPr>
            <p:ph type="pic" sz="quarter" idx="15" hasCustomPrompt="1"/>
          </p:nvPr>
        </p:nvSpPr>
        <p:spPr>
          <a:xfrm>
            <a:off x="4379821" y="3328309"/>
            <a:ext cx="3976216" cy="3976216"/>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7" name="図プレースホルダー 5"/>
          <p:cNvSpPr>
            <a:spLocks noGrp="1"/>
          </p:cNvSpPr>
          <p:nvPr>
            <p:ph type="pic" sz="quarter" idx="16" hasCustomPrompt="1"/>
          </p:nvPr>
        </p:nvSpPr>
        <p:spPr>
          <a:xfrm>
            <a:off x="2409803" y="6018154"/>
            <a:ext cx="2843075" cy="2843075"/>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32" name="円/楕円 31"/>
          <p:cNvSpPr/>
          <p:nvPr userDrawn="1"/>
        </p:nvSpPr>
        <p:spPr>
          <a:xfrm>
            <a:off x="903945" y="53164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2064474" y="5656588"/>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円/楕円 33"/>
          <p:cNvSpPr/>
          <p:nvPr userDrawn="1"/>
        </p:nvSpPr>
        <p:spPr>
          <a:xfrm>
            <a:off x="6367929" y="785591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1" name="アーチ 20"/>
          <p:cNvSpPr/>
          <p:nvPr userDrawn="1"/>
        </p:nvSpPr>
        <p:spPr>
          <a:xfrm rot="3600000">
            <a:off x="9163259" y="2420421"/>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アーチ 21"/>
          <p:cNvSpPr/>
          <p:nvPr userDrawn="1"/>
        </p:nvSpPr>
        <p:spPr>
          <a:xfrm rot="6618510">
            <a:off x="9279847" y="2537009"/>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テキスト プレースホルダー 6"/>
          <p:cNvSpPr>
            <a:spLocks noGrp="1"/>
          </p:cNvSpPr>
          <p:nvPr>
            <p:ph type="body" sz="quarter" idx="17" hasCustomPrompt="1"/>
          </p:nvPr>
        </p:nvSpPr>
        <p:spPr>
          <a:xfrm>
            <a:off x="10020638" y="2655891"/>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18" hasCustomPrompt="1"/>
          </p:nvPr>
        </p:nvSpPr>
        <p:spPr>
          <a:xfrm>
            <a:off x="10706654"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6" name="アーチ 35"/>
          <p:cNvSpPr/>
          <p:nvPr userDrawn="1"/>
        </p:nvSpPr>
        <p:spPr>
          <a:xfrm rot="3600000">
            <a:off x="9163259" y="5835460"/>
            <a:ext cx="1492195" cy="1492195"/>
          </a:xfrm>
          <a:prstGeom prst="blockArc">
            <a:avLst>
              <a:gd name="adj1" fmla="val 18941412"/>
              <a:gd name="adj2" fmla="val 11732646"/>
              <a:gd name="adj3" fmla="val 4340"/>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7" name="アーチ 36"/>
          <p:cNvSpPr/>
          <p:nvPr userDrawn="1"/>
        </p:nvSpPr>
        <p:spPr>
          <a:xfrm rot="6618510">
            <a:off x="9279847" y="5952048"/>
            <a:ext cx="1259018" cy="1259018"/>
          </a:xfrm>
          <a:prstGeom prst="blockArc">
            <a:avLst>
              <a:gd name="adj1" fmla="val 19452122"/>
              <a:gd name="adj2" fmla="val 11742259"/>
              <a:gd name="adj3" fmla="val 489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8" name="テキスト プレースホルダー 6"/>
          <p:cNvSpPr>
            <a:spLocks noGrp="1"/>
          </p:cNvSpPr>
          <p:nvPr>
            <p:ph type="body" sz="quarter" idx="19" hasCustomPrompt="1"/>
          </p:nvPr>
        </p:nvSpPr>
        <p:spPr>
          <a:xfrm>
            <a:off x="10020638" y="6070930"/>
            <a:ext cx="7119363" cy="790352"/>
          </a:xfrm>
        </p:spPr>
        <p:txBody>
          <a:bodyPr anchor="b">
            <a:no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20" hasCustomPrompt="1"/>
          </p:nvPr>
        </p:nvSpPr>
        <p:spPr>
          <a:xfrm>
            <a:off x="10706654"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8539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ppt_w</p:attrName>
                                        </p:attrNameLst>
                                      </p:cBhvr>
                                      <p:tavLst>
                                        <p:tav tm="0" fmla="#ppt_w*sin(2.5*pi*$)">
                                          <p:val>
                                            <p:fltVal val="0"/>
                                          </p:val>
                                        </p:tav>
                                        <p:tav tm="100000">
                                          <p:val>
                                            <p:fltVal val="1"/>
                                          </p:val>
                                        </p:tav>
                                      </p:tavLst>
                                    </p:anim>
                                    <p:anim calcmode="lin" valueType="num">
                                      <p:cBhvr>
                                        <p:cTn id="21" dur="1000" fill="hold"/>
                                        <p:tgtEl>
                                          <p:spTgt spid="11"/>
                                        </p:tgtEl>
                                        <p:attrNameLst>
                                          <p:attrName>ppt_h</p:attrName>
                                        </p:attrNameLst>
                                      </p:cBhvr>
                                      <p:tavLst>
                                        <p:tav tm="0">
                                          <p:val>
                                            <p:strVal val="#ppt_h"/>
                                          </p:val>
                                        </p:tav>
                                        <p:tav tm="100000">
                                          <p:val>
                                            <p:strVal val="#ppt_h"/>
                                          </p:val>
                                        </p:tav>
                                      </p:tavLst>
                                    </p:anim>
                                  </p:childTnLst>
                                </p:cTn>
                              </p:par>
                              <p:par>
                                <p:cTn id="22" presetID="2" presetClass="entr" presetSubtype="1" decel="10000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1000" fill="hold"/>
                                        <p:tgtEl>
                                          <p:spTgt spid="5"/>
                                        </p:tgtEl>
                                        <p:attrNameLst>
                                          <p:attrName>ppt_x</p:attrName>
                                        </p:attrNameLst>
                                      </p:cBhvr>
                                      <p:tavLst>
                                        <p:tav tm="0">
                                          <p:val>
                                            <p:strVal val="#ppt_x"/>
                                          </p:val>
                                        </p:tav>
                                        <p:tav tm="100000">
                                          <p:val>
                                            <p:strVal val="#ppt_x"/>
                                          </p:val>
                                        </p:tav>
                                      </p:tavLst>
                                    </p:anim>
                                    <p:anim calcmode="lin" valueType="num">
                                      <p:cBhvr additive="base">
                                        <p:cTn id="25" dur="1000" fill="hold"/>
                                        <p:tgtEl>
                                          <p:spTgt spid="5"/>
                                        </p:tgtEl>
                                        <p:attrNameLst>
                                          <p:attrName>ppt_y</p:attrName>
                                        </p:attrNameLst>
                                      </p:cBhvr>
                                      <p:tavLst>
                                        <p:tav tm="0">
                                          <p:val>
                                            <p:strVal val="0-#ppt_h/2"/>
                                          </p:val>
                                        </p:tav>
                                        <p:tav tm="100000">
                                          <p:val>
                                            <p:strVal val="#ppt_y"/>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ppt_w</p:attrName>
                                        </p:attrNameLst>
                                      </p:cBhvr>
                                      <p:tavLst>
                                        <p:tav tm="0" fmla="#ppt_w*sin(2.5*pi*$)">
                                          <p:val>
                                            <p:fltVal val="0"/>
                                          </p:val>
                                        </p:tav>
                                        <p:tav tm="100000">
                                          <p:val>
                                            <p:fltVal val="1"/>
                                          </p:val>
                                        </p:tav>
                                      </p:tavLst>
                                    </p:anim>
                                    <p:anim calcmode="lin" valueType="num">
                                      <p:cBhvr>
                                        <p:cTn id="30" dur="100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1000" fill="hold"/>
                                        <p:tgtEl>
                                          <p:spTgt spid="14"/>
                                        </p:tgtEl>
                                        <p:attrNameLst>
                                          <p:attrName>ppt_x</p:attrName>
                                        </p:attrNameLst>
                                      </p:cBhvr>
                                      <p:tavLst>
                                        <p:tav tm="0">
                                          <p:val>
                                            <p:strVal val="#ppt_x"/>
                                          </p:val>
                                        </p:tav>
                                        <p:tav tm="100000">
                                          <p:val>
                                            <p:strVal val="#ppt_x"/>
                                          </p:val>
                                        </p:tav>
                                      </p:tavLst>
                                    </p:anim>
                                    <p:anim calcmode="lin" valueType="num">
                                      <p:cBhvr additive="base">
                                        <p:cTn id="34" dur="1000" fill="hold"/>
                                        <p:tgtEl>
                                          <p:spTgt spid="14"/>
                                        </p:tgtEl>
                                        <p:attrNameLst>
                                          <p:attrName>ppt_y</p:attrName>
                                        </p:attrNameLst>
                                      </p:cBhvr>
                                      <p:tavLst>
                                        <p:tav tm="0">
                                          <p:val>
                                            <p:strVal val="0-#ppt_h/2"/>
                                          </p:val>
                                        </p:tav>
                                        <p:tav tm="100000">
                                          <p:val>
                                            <p:strVal val="#ppt_y"/>
                                          </p:val>
                                        </p:tav>
                                      </p:tavLst>
                                    </p:anim>
                                  </p:childTnLst>
                                </p:cTn>
                              </p:par>
                              <p:par>
                                <p:cTn id="35" presetID="45" presetClass="entr" presetSubtype="0" fill="hold" grpId="1" nodeType="withEffect">
                                  <p:stCondLst>
                                    <p:cond delay="25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ppt_w</p:attrName>
                                        </p:attrNameLst>
                                      </p:cBhvr>
                                      <p:tavLst>
                                        <p:tav tm="0" fmla="#ppt_w*sin(2.5*pi*$)">
                                          <p:val>
                                            <p:fltVal val="0"/>
                                          </p:val>
                                        </p:tav>
                                        <p:tav tm="100000">
                                          <p:val>
                                            <p:fltVal val="1"/>
                                          </p:val>
                                        </p:tav>
                                      </p:tavLst>
                                    </p:anim>
                                    <p:anim calcmode="lin" valueType="num">
                                      <p:cBhvr>
                                        <p:cTn id="39" dur="1000" fill="hold"/>
                                        <p:tgtEl>
                                          <p:spTgt spid="14"/>
                                        </p:tgtEl>
                                        <p:attrNameLst>
                                          <p:attrName>ppt_h</p:attrName>
                                        </p:attrNameLst>
                                      </p:cBhvr>
                                      <p:tavLst>
                                        <p:tav tm="0">
                                          <p:val>
                                            <p:strVal val="#ppt_h"/>
                                          </p:val>
                                        </p:tav>
                                        <p:tav tm="100000">
                                          <p:val>
                                            <p:strVal val="#ppt_h"/>
                                          </p:val>
                                        </p:tav>
                                      </p:tavLst>
                                    </p:anim>
                                  </p:childTnLst>
                                </p:cTn>
                              </p:par>
                              <p:par>
                                <p:cTn id="40" presetID="2" presetClass="entr" presetSubtype="1" decel="100000" fill="hold" grpId="0" nodeType="withEffect">
                                  <p:stCondLst>
                                    <p:cond delay="25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1000" fill="hold"/>
                                        <p:tgtEl>
                                          <p:spTgt spid="40"/>
                                        </p:tgtEl>
                                        <p:attrNameLst>
                                          <p:attrName>ppt_x</p:attrName>
                                        </p:attrNameLst>
                                      </p:cBhvr>
                                      <p:tavLst>
                                        <p:tav tm="0">
                                          <p:val>
                                            <p:strVal val="#ppt_x"/>
                                          </p:val>
                                        </p:tav>
                                        <p:tav tm="100000">
                                          <p:val>
                                            <p:strVal val="#ppt_x"/>
                                          </p:val>
                                        </p:tav>
                                      </p:tavLst>
                                    </p:anim>
                                    <p:anim calcmode="lin" valueType="num">
                                      <p:cBhvr additive="base">
                                        <p:cTn id="43" dur="1000" fill="hold"/>
                                        <p:tgtEl>
                                          <p:spTgt spid="40"/>
                                        </p:tgtEl>
                                        <p:attrNameLst>
                                          <p:attrName>ppt_y</p:attrName>
                                        </p:attrNameLst>
                                      </p:cBhvr>
                                      <p:tavLst>
                                        <p:tav tm="0">
                                          <p:val>
                                            <p:strVal val="0-#ppt_h/2"/>
                                          </p:val>
                                        </p:tav>
                                        <p:tav tm="100000">
                                          <p:val>
                                            <p:strVal val="#ppt_y"/>
                                          </p:val>
                                        </p:tav>
                                      </p:tavLst>
                                    </p:anim>
                                  </p:childTnLst>
                                </p:cTn>
                              </p:par>
                              <p:par>
                                <p:cTn id="44" presetID="45" presetClass="entr" presetSubtype="0" fill="hold" grpId="1" nodeType="withEffect">
                                  <p:stCondLst>
                                    <p:cond delay="25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1000"/>
                                        <p:tgtEl>
                                          <p:spTgt spid="40"/>
                                        </p:tgtEl>
                                      </p:cBhvr>
                                    </p:animEffect>
                                    <p:anim calcmode="lin" valueType="num">
                                      <p:cBhvr>
                                        <p:cTn id="47" dur="1000" fill="hold"/>
                                        <p:tgtEl>
                                          <p:spTgt spid="40"/>
                                        </p:tgtEl>
                                        <p:attrNameLst>
                                          <p:attrName>ppt_w</p:attrName>
                                        </p:attrNameLst>
                                      </p:cBhvr>
                                      <p:tavLst>
                                        <p:tav tm="0" fmla="#ppt_w*sin(2.5*pi*$)">
                                          <p:val>
                                            <p:fltVal val="0"/>
                                          </p:val>
                                        </p:tav>
                                        <p:tav tm="100000">
                                          <p:val>
                                            <p:fltVal val="1"/>
                                          </p:val>
                                        </p:tav>
                                      </p:tavLst>
                                    </p:anim>
                                    <p:anim calcmode="lin" valueType="num">
                                      <p:cBhvr>
                                        <p:cTn id="48" dur="1000" fill="hold"/>
                                        <p:tgtEl>
                                          <p:spTgt spid="40"/>
                                        </p:tgtEl>
                                        <p:attrNameLst>
                                          <p:attrName>ppt_h</p:attrName>
                                        </p:attrNameLst>
                                      </p:cBhvr>
                                      <p:tavLst>
                                        <p:tav tm="0">
                                          <p:val>
                                            <p:strVal val="#ppt_h"/>
                                          </p:val>
                                        </p:tav>
                                        <p:tav tm="100000">
                                          <p:val>
                                            <p:strVal val="#ppt_h"/>
                                          </p:val>
                                        </p:tav>
                                      </p:tavLst>
                                    </p:anim>
                                  </p:childTnLst>
                                </p:cTn>
                              </p:par>
                              <p:par>
                                <p:cTn id="49" presetID="2" presetClass="entr" presetSubtype="1" decel="100000"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1000" fill="hold"/>
                                        <p:tgtEl>
                                          <p:spTgt spid="17"/>
                                        </p:tgtEl>
                                        <p:attrNameLst>
                                          <p:attrName>ppt_x</p:attrName>
                                        </p:attrNameLst>
                                      </p:cBhvr>
                                      <p:tavLst>
                                        <p:tav tm="0">
                                          <p:val>
                                            <p:strVal val="#ppt_x"/>
                                          </p:val>
                                        </p:tav>
                                        <p:tav tm="100000">
                                          <p:val>
                                            <p:strVal val="#ppt_x"/>
                                          </p:val>
                                        </p:tav>
                                      </p:tavLst>
                                    </p:anim>
                                    <p:anim calcmode="lin" valueType="num">
                                      <p:cBhvr additive="base">
                                        <p:cTn id="52" dur="1000" fill="hold"/>
                                        <p:tgtEl>
                                          <p:spTgt spid="17"/>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50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ppt_w</p:attrName>
                                        </p:attrNameLst>
                                      </p:cBhvr>
                                      <p:tavLst>
                                        <p:tav tm="0" fmla="#ppt_w*sin(2.5*pi*$)">
                                          <p:val>
                                            <p:fltVal val="0"/>
                                          </p:val>
                                        </p:tav>
                                        <p:tav tm="100000">
                                          <p:val>
                                            <p:fltVal val="1"/>
                                          </p:val>
                                        </p:tav>
                                      </p:tavLst>
                                    </p:anim>
                                    <p:anim calcmode="lin" valueType="num">
                                      <p:cBhvr>
                                        <p:cTn id="57" dur="1000" fill="hold"/>
                                        <p:tgtEl>
                                          <p:spTgt spid="17"/>
                                        </p:tgtEl>
                                        <p:attrNameLst>
                                          <p:attrName>ppt_h</p:attrName>
                                        </p:attrNameLst>
                                      </p:cBhvr>
                                      <p:tavLst>
                                        <p:tav tm="0">
                                          <p:val>
                                            <p:strVal val="#ppt_h"/>
                                          </p:val>
                                        </p:tav>
                                        <p:tav tm="100000">
                                          <p:val>
                                            <p:strVal val="#ppt_h"/>
                                          </p:val>
                                        </p:tav>
                                      </p:tavLst>
                                    </p:anim>
                                  </p:childTnLst>
                                </p:cTn>
                              </p:par>
                              <p:par>
                                <p:cTn id="58" presetID="2" presetClass="entr" presetSubtype="1"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1000" fill="hold"/>
                                        <p:tgtEl>
                                          <p:spTgt spid="41"/>
                                        </p:tgtEl>
                                        <p:attrNameLst>
                                          <p:attrName>ppt_x</p:attrName>
                                        </p:attrNameLst>
                                      </p:cBhvr>
                                      <p:tavLst>
                                        <p:tav tm="0">
                                          <p:val>
                                            <p:strVal val="#ppt_x"/>
                                          </p:val>
                                        </p:tav>
                                        <p:tav tm="100000">
                                          <p:val>
                                            <p:strVal val="#ppt_x"/>
                                          </p:val>
                                        </p:tav>
                                      </p:tavLst>
                                    </p:anim>
                                    <p:anim calcmode="lin" valueType="num">
                                      <p:cBhvr additive="base">
                                        <p:cTn id="61" dur="1000" fill="hold"/>
                                        <p:tgtEl>
                                          <p:spTgt spid="41"/>
                                        </p:tgtEl>
                                        <p:attrNameLst>
                                          <p:attrName>ppt_y</p:attrName>
                                        </p:attrNameLst>
                                      </p:cBhvr>
                                      <p:tavLst>
                                        <p:tav tm="0">
                                          <p:val>
                                            <p:strVal val="0-#ppt_h/2"/>
                                          </p:val>
                                        </p:tav>
                                        <p:tav tm="100000">
                                          <p:val>
                                            <p:strVal val="#ppt_y"/>
                                          </p:val>
                                        </p:tav>
                                      </p:tavLst>
                                    </p:anim>
                                  </p:childTnLst>
                                </p:cTn>
                              </p:par>
                              <p:par>
                                <p:cTn id="62" presetID="45" presetClass="entr" presetSubtype="0" fill="hold" grpId="1" nodeType="withEffect">
                                  <p:stCondLst>
                                    <p:cond delay="50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1000"/>
                                        <p:tgtEl>
                                          <p:spTgt spid="41"/>
                                        </p:tgtEl>
                                      </p:cBhvr>
                                    </p:animEffect>
                                    <p:anim calcmode="lin" valueType="num">
                                      <p:cBhvr>
                                        <p:cTn id="65" dur="1000" fill="hold"/>
                                        <p:tgtEl>
                                          <p:spTgt spid="41"/>
                                        </p:tgtEl>
                                        <p:attrNameLst>
                                          <p:attrName>ppt_w</p:attrName>
                                        </p:attrNameLst>
                                      </p:cBhvr>
                                      <p:tavLst>
                                        <p:tav tm="0" fmla="#ppt_w*sin(2.5*pi*$)">
                                          <p:val>
                                            <p:fltVal val="0"/>
                                          </p:val>
                                        </p:tav>
                                        <p:tav tm="100000">
                                          <p:val>
                                            <p:fltVal val="1"/>
                                          </p:val>
                                        </p:tav>
                                      </p:tavLst>
                                    </p:anim>
                                    <p:anim calcmode="lin" valueType="num">
                                      <p:cBhvr>
                                        <p:cTn id="66" dur="1000" fill="hold"/>
                                        <p:tgtEl>
                                          <p:spTgt spid="41"/>
                                        </p:tgtEl>
                                        <p:attrNameLst>
                                          <p:attrName>ppt_h</p:attrName>
                                        </p:attrNameLst>
                                      </p:cBhvr>
                                      <p:tavLst>
                                        <p:tav tm="0">
                                          <p:val>
                                            <p:strVal val="#ppt_h"/>
                                          </p:val>
                                        </p:tav>
                                        <p:tav tm="100000">
                                          <p:val>
                                            <p:strVal val="#ppt_h"/>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anim calcmode="lin" valueType="num">
                                      <p:cBhvr>
                                        <p:cTn id="69" dur="400" fill="hold"/>
                                        <p:tgtEl>
                                          <p:spTgt spid="32"/>
                                        </p:tgtEl>
                                        <p:attrNameLst>
                                          <p:attrName>ppt_w</p:attrName>
                                        </p:attrNameLst>
                                      </p:cBhvr>
                                      <p:tavLst>
                                        <p:tav tm="0">
                                          <p:val>
                                            <p:fltVal val="0"/>
                                          </p:val>
                                        </p:tav>
                                        <p:tav tm="100000">
                                          <p:val>
                                            <p:strVal val="#ppt_w"/>
                                          </p:val>
                                        </p:tav>
                                      </p:tavLst>
                                    </p:anim>
                                    <p:anim calcmode="lin" valueType="num">
                                      <p:cBhvr>
                                        <p:cTn id="70" dur="400" fill="hold"/>
                                        <p:tgtEl>
                                          <p:spTgt spid="32"/>
                                        </p:tgtEl>
                                        <p:attrNameLst>
                                          <p:attrName>ppt_h</p:attrName>
                                        </p:attrNameLst>
                                      </p:cBhvr>
                                      <p:tavLst>
                                        <p:tav tm="0">
                                          <p:val>
                                            <p:fltVal val="0"/>
                                          </p:val>
                                        </p:tav>
                                        <p:tav tm="100000">
                                          <p:val>
                                            <p:strVal val="#ppt_h"/>
                                          </p:val>
                                        </p:tav>
                                      </p:tavLst>
                                    </p:anim>
                                    <p:animEffect transition="in" filter="fade">
                                      <p:cBhvr>
                                        <p:cTn id="71" dur="400"/>
                                        <p:tgtEl>
                                          <p:spTgt spid="32"/>
                                        </p:tgtEl>
                                      </p:cBhvr>
                                    </p:animEffect>
                                  </p:childTnLst>
                                </p:cTn>
                              </p:par>
                              <p:par>
                                <p:cTn id="72" presetID="2" presetClass="entr" presetSubtype="12" decel="100000" fill="hold" grpId="1" nodeType="with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additive="base">
                                        <p:cTn id="74" dur="500" fill="hold"/>
                                        <p:tgtEl>
                                          <p:spTgt spid="32"/>
                                        </p:tgtEl>
                                        <p:attrNameLst>
                                          <p:attrName>ppt_x</p:attrName>
                                        </p:attrNameLst>
                                      </p:cBhvr>
                                      <p:tavLst>
                                        <p:tav tm="0">
                                          <p:val>
                                            <p:strVal val="0-#ppt_w/2"/>
                                          </p:val>
                                        </p:tav>
                                        <p:tav tm="100000">
                                          <p:val>
                                            <p:strVal val="#ppt_x"/>
                                          </p:val>
                                        </p:tav>
                                      </p:tavLst>
                                    </p:anim>
                                    <p:anim calcmode="lin" valueType="num">
                                      <p:cBhvr additive="base">
                                        <p:cTn id="75" dur="500" fill="hold"/>
                                        <p:tgtEl>
                                          <p:spTgt spid="32"/>
                                        </p:tgtEl>
                                        <p:attrNameLst>
                                          <p:attrName>ppt_y</p:attrName>
                                        </p:attrNameLst>
                                      </p:cBhvr>
                                      <p:tavLst>
                                        <p:tav tm="0">
                                          <p:val>
                                            <p:strVal val="1+#ppt_h/2"/>
                                          </p:val>
                                        </p:tav>
                                        <p:tav tm="100000">
                                          <p:val>
                                            <p:strVal val="#ppt_y"/>
                                          </p:val>
                                        </p:tav>
                                      </p:tavLst>
                                    </p:anim>
                                  </p:childTnLst>
                                </p:cTn>
                              </p:par>
                              <p:par>
                                <p:cTn id="76" presetID="53" presetClass="entr" presetSubtype="16" fill="hold" grpId="0" nodeType="withEffect">
                                  <p:stCondLst>
                                    <p:cond delay="100"/>
                                  </p:stCondLst>
                                  <p:childTnLst>
                                    <p:set>
                                      <p:cBhvr>
                                        <p:cTn id="77" dur="1" fill="hold">
                                          <p:stCondLst>
                                            <p:cond delay="0"/>
                                          </p:stCondLst>
                                        </p:cTn>
                                        <p:tgtEl>
                                          <p:spTgt spid="31"/>
                                        </p:tgtEl>
                                        <p:attrNameLst>
                                          <p:attrName>style.visibility</p:attrName>
                                        </p:attrNameLst>
                                      </p:cBhvr>
                                      <p:to>
                                        <p:strVal val="visible"/>
                                      </p:to>
                                    </p:set>
                                    <p:anim calcmode="lin" valueType="num">
                                      <p:cBhvr>
                                        <p:cTn id="78" dur="400" fill="hold"/>
                                        <p:tgtEl>
                                          <p:spTgt spid="31"/>
                                        </p:tgtEl>
                                        <p:attrNameLst>
                                          <p:attrName>ppt_w</p:attrName>
                                        </p:attrNameLst>
                                      </p:cBhvr>
                                      <p:tavLst>
                                        <p:tav tm="0">
                                          <p:val>
                                            <p:fltVal val="0"/>
                                          </p:val>
                                        </p:tav>
                                        <p:tav tm="100000">
                                          <p:val>
                                            <p:strVal val="#ppt_w"/>
                                          </p:val>
                                        </p:tav>
                                      </p:tavLst>
                                    </p:anim>
                                    <p:anim calcmode="lin" valueType="num">
                                      <p:cBhvr>
                                        <p:cTn id="79" dur="400" fill="hold"/>
                                        <p:tgtEl>
                                          <p:spTgt spid="31"/>
                                        </p:tgtEl>
                                        <p:attrNameLst>
                                          <p:attrName>ppt_h</p:attrName>
                                        </p:attrNameLst>
                                      </p:cBhvr>
                                      <p:tavLst>
                                        <p:tav tm="0">
                                          <p:val>
                                            <p:fltVal val="0"/>
                                          </p:val>
                                        </p:tav>
                                        <p:tav tm="100000">
                                          <p:val>
                                            <p:strVal val="#ppt_h"/>
                                          </p:val>
                                        </p:tav>
                                      </p:tavLst>
                                    </p:anim>
                                    <p:animEffect transition="in" filter="fade">
                                      <p:cBhvr>
                                        <p:cTn id="80" dur="400"/>
                                        <p:tgtEl>
                                          <p:spTgt spid="31"/>
                                        </p:tgtEl>
                                      </p:cBhvr>
                                    </p:animEffect>
                                  </p:childTnLst>
                                </p:cTn>
                              </p:par>
                              <p:par>
                                <p:cTn id="81" presetID="2" presetClass="entr" presetSubtype="12" decel="100000" fill="hold" grpId="1" nodeType="withEffect">
                                  <p:stCondLst>
                                    <p:cond delay="100"/>
                                  </p:stCondLst>
                                  <p:childTnLst>
                                    <p:set>
                                      <p:cBhvr>
                                        <p:cTn id="82" dur="1" fill="hold">
                                          <p:stCondLst>
                                            <p:cond delay="0"/>
                                          </p:stCondLst>
                                        </p:cTn>
                                        <p:tgtEl>
                                          <p:spTgt spid="31"/>
                                        </p:tgtEl>
                                        <p:attrNameLst>
                                          <p:attrName>style.visibility</p:attrName>
                                        </p:attrNameLst>
                                      </p:cBhvr>
                                      <p:to>
                                        <p:strVal val="visible"/>
                                      </p:to>
                                    </p:set>
                                    <p:anim calcmode="lin" valueType="num">
                                      <p:cBhvr additive="base">
                                        <p:cTn id="83" dur="500" fill="hold"/>
                                        <p:tgtEl>
                                          <p:spTgt spid="31"/>
                                        </p:tgtEl>
                                        <p:attrNameLst>
                                          <p:attrName>ppt_x</p:attrName>
                                        </p:attrNameLst>
                                      </p:cBhvr>
                                      <p:tavLst>
                                        <p:tav tm="0">
                                          <p:val>
                                            <p:strVal val="0-#ppt_w/2"/>
                                          </p:val>
                                        </p:tav>
                                        <p:tav tm="100000">
                                          <p:val>
                                            <p:strVal val="#ppt_x"/>
                                          </p:val>
                                        </p:tav>
                                      </p:tavLst>
                                    </p:anim>
                                    <p:anim calcmode="lin" valueType="num">
                                      <p:cBhvr additive="base">
                                        <p:cTn id="84" dur="500" fill="hold"/>
                                        <p:tgtEl>
                                          <p:spTgt spid="31"/>
                                        </p:tgtEl>
                                        <p:attrNameLst>
                                          <p:attrName>ppt_y</p:attrName>
                                        </p:attrNameLst>
                                      </p:cBhvr>
                                      <p:tavLst>
                                        <p:tav tm="0">
                                          <p:val>
                                            <p:strVal val="1+#ppt_h/2"/>
                                          </p:val>
                                        </p:tav>
                                        <p:tav tm="100000">
                                          <p:val>
                                            <p:strVal val="#ppt_y"/>
                                          </p:val>
                                        </p:tav>
                                      </p:tavLst>
                                    </p:anim>
                                  </p:childTnLst>
                                </p:cTn>
                              </p:par>
                              <p:par>
                                <p:cTn id="85" presetID="53" presetClass="entr" presetSubtype="16" fill="hold" grpId="0" nodeType="withEffect">
                                  <p:stCondLst>
                                    <p:cond delay="200"/>
                                  </p:stCondLst>
                                  <p:childTnLst>
                                    <p:set>
                                      <p:cBhvr>
                                        <p:cTn id="86" dur="1" fill="hold">
                                          <p:stCondLst>
                                            <p:cond delay="0"/>
                                          </p:stCondLst>
                                        </p:cTn>
                                        <p:tgtEl>
                                          <p:spTgt spid="33"/>
                                        </p:tgtEl>
                                        <p:attrNameLst>
                                          <p:attrName>style.visibility</p:attrName>
                                        </p:attrNameLst>
                                      </p:cBhvr>
                                      <p:to>
                                        <p:strVal val="visible"/>
                                      </p:to>
                                    </p:set>
                                    <p:anim calcmode="lin" valueType="num">
                                      <p:cBhvr>
                                        <p:cTn id="87" dur="400" fill="hold"/>
                                        <p:tgtEl>
                                          <p:spTgt spid="33"/>
                                        </p:tgtEl>
                                        <p:attrNameLst>
                                          <p:attrName>ppt_w</p:attrName>
                                        </p:attrNameLst>
                                      </p:cBhvr>
                                      <p:tavLst>
                                        <p:tav tm="0">
                                          <p:val>
                                            <p:fltVal val="0"/>
                                          </p:val>
                                        </p:tav>
                                        <p:tav tm="100000">
                                          <p:val>
                                            <p:strVal val="#ppt_w"/>
                                          </p:val>
                                        </p:tav>
                                      </p:tavLst>
                                    </p:anim>
                                    <p:anim calcmode="lin" valueType="num">
                                      <p:cBhvr>
                                        <p:cTn id="88" dur="400" fill="hold"/>
                                        <p:tgtEl>
                                          <p:spTgt spid="33"/>
                                        </p:tgtEl>
                                        <p:attrNameLst>
                                          <p:attrName>ppt_h</p:attrName>
                                        </p:attrNameLst>
                                      </p:cBhvr>
                                      <p:tavLst>
                                        <p:tav tm="0">
                                          <p:val>
                                            <p:fltVal val="0"/>
                                          </p:val>
                                        </p:tav>
                                        <p:tav tm="100000">
                                          <p:val>
                                            <p:strVal val="#ppt_h"/>
                                          </p:val>
                                        </p:tav>
                                      </p:tavLst>
                                    </p:anim>
                                    <p:animEffect transition="in" filter="fade">
                                      <p:cBhvr>
                                        <p:cTn id="89" dur="400"/>
                                        <p:tgtEl>
                                          <p:spTgt spid="33"/>
                                        </p:tgtEl>
                                      </p:cBhvr>
                                    </p:animEffect>
                                  </p:childTnLst>
                                </p:cTn>
                              </p:par>
                              <p:par>
                                <p:cTn id="90" presetID="2" presetClass="entr" presetSubtype="12" decel="100000" fill="hold" grpId="1" nodeType="withEffect">
                                  <p:stCondLst>
                                    <p:cond delay="200"/>
                                  </p:stCondLst>
                                  <p:childTnLst>
                                    <p:set>
                                      <p:cBhvr>
                                        <p:cTn id="91" dur="1" fill="hold">
                                          <p:stCondLst>
                                            <p:cond delay="0"/>
                                          </p:stCondLst>
                                        </p:cTn>
                                        <p:tgtEl>
                                          <p:spTgt spid="33"/>
                                        </p:tgtEl>
                                        <p:attrNameLst>
                                          <p:attrName>style.visibility</p:attrName>
                                        </p:attrNameLst>
                                      </p:cBhvr>
                                      <p:to>
                                        <p:strVal val="visible"/>
                                      </p:to>
                                    </p:set>
                                    <p:anim calcmode="lin" valueType="num">
                                      <p:cBhvr additive="base">
                                        <p:cTn id="92" dur="500" fill="hold"/>
                                        <p:tgtEl>
                                          <p:spTgt spid="33"/>
                                        </p:tgtEl>
                                        <p:attrNameLst>
                                          <p:attrName>ppt_x</p:attrName>
                                        </p:attrNameLst>
                                      </p:cBhvr>
                                      <p:tavLst>
                                        <p:tav tm="0">
                                          <p:val>
                                            <p:strVal val="0-#ppt_w/2"/>
                                          </p:val>
                                        </p:tav>
                                        <p:tav tm="100000">
                                          <p:val>
                                            <p:strVal val="#ppt_x"/>
                                          </p:val>
                                        </p:tav>
                                      </p:tavLst>
                                    </p:anim>
                                    <p:anim calcmode="lin" valueType="num">
                                      <p:cBhvr additive="base">
                                        <p:cTn id="93" dur="500" fill="hold"/>
                                        <p:tgtEl>
                                          <p:spTgt spid="33"/>
                                        </p:tgtEl>
                                        <p:attrNameLst>
                                          <p:attrName>ppt_y</p:attrName>
                                        </p:attrNameLst>
                                      </p:cBhvr>
                                      <p:tavLst>
                                        <p:tav tm="0">
                                          <p:val>
                                            <p:strVal val="1+#ppt_h/2"/>
                                          </p:val>
                                        </p:tav>
                                        <p:tav tm="100000">
                                          <p:val>
                                            <p:strVal val="#ppt_y"/>
                                          </p:val>
                                        </p:tav>
                                      </p:tavLst>
                                    </p:anim>
                                  </p:childTnLst>
                                </p:cTn>
                              </p:par>
                              <p:par>
                                <p:cTn id="94" presetID="53" presetClass="entr" presetSubtype="16" fill="hold" grpId="0" nodeType="withEffect">
                                  <p:stCondLst>
                                    <p:cond delay="300"/>
                                  </p:stCondLst>
                                  <p:childTnLst>
                                    <p:set>
                                      <p:cBhvr>
                                        <p:cTn id="95" dur="1" fill="hold">
                                          <p:stCondLst>
                                            <p:cond delay="0"/>
                                          </p:stCondLst>
                                        </p:cTn>
                                        <p:tgtEl>
                                          <p:spTgt spid="34"/>
                                        </p:tgtEl>
                                        <p:attrNameLst>
                                          <p:attrName>style.visibility</p:attrName>
                                        </p:attrNameLst>
                                      </p:cBhvr>
                                      <p:to>
                                        <p:strVal val="visible"/>
                                      </p:to>
                                    </p:set>
                                    <p:anim calcmode="lin" valueType="num">
                                      <p:cBhvr>
                                        <p:cTn id="96" dur="400" fill="hold"/>
                                        <p:tgtEl>
                                          <p:spTgt spid="34"/>
                                        </p:tgtEl>
                                        <p:attrNameLst>
                                          <p:attrName>ppt_w</p:attrName>
                                        </p:attrNameLst>
                                      </p:cBhvr>
                                      <p:tavLst>
                                        <p:tav tm="0">
                                          <p:val>
                                            <p:fltVal val="0"/>
                                          </p:val>
                                        </p:tav>
                                        <p:tav tm="100000">
                                          <p:val>
                                            <p:strVal val="#ppt_w"/>
                                          </p:val>
                                        </p:tav>
                                      </p:tavLst>
                                    </p:anim>
                                    <p:anim calcmode="lin" valueType="num">
                                      <p:cBhvr>
                                        <p:cTn id="97" dur="400" fill="hold"/>
                                        <p:tgtEl>
                                          <p:spTgt spid="34"/>
                                        </p:tgtEl>
                                        <p:attrNameLst>
                                          <p:attrName>ppt_h</p:attrName>
                                        </p:attrNameLst>
                                      </p:cBhvr>
                                      <p:tavLst>
                                        <p:tav tm="0">
                                          <p:val>
                                            <p:fltVal val="0"/>
                                          </p:val>
                                        </p:tav>
                                        <p:tav tm="100000">
                                          <p:val>
                                            <p:strVal val="#ppt_h"/>
                                          </p:val>
                                        </p:tav>
                                      </p:tavLst>
                                    </p:anim>
                                    <p:animEffect transition="in" filter="fade">
                                      <p:cBhvr>
                                        <p:cTn id="98" dur="400"/>
                                        <p:tgtEl>
                                          <p:spTgt spid="34"/>
                                        </p:tgtEl>
                                      </p:cBhvr>
                                    </p:animEffect>
                                  </p:childTnLst>
                                </p:cTn>
                              </p:par>
                              <p:par>
                                <p:cTn id="99" presetID="2" presetClass="entr" presetSubtype="12" decel="100000" fill="hold" grpId="1" nodeType="withEffect">
                                  <p:stCondLst>
                                    <p:cond delay="300"/>
                                  </p:stCondLst>
                                  <p:childTnLst>
                                    <p:set>
                                      <p:cBhvr>
                                        <p:cTn id="100" dur="1" fill="hold">
                                          <p:stCondLst>
                                            <p:cond delay="0"/>
                                          </p:stCondLst>
                                        </p:cTn>
                                        <p:tgtEl>
                                          <p:spTgt spid="34"/>
                                        </p:tgtEl>
                                        <p:attrNameLst>
                                          <p:attrName>style.visibility</p:attrName>
                                        </p:attrNameLst>
                                      </p:cBhvr>
                                      <p:to>
                                        <p:strVal val="visible"/>
                                      </p:to>
                                    </p:set>
                                    <p:anim calcmode="lin" valueType="num">
                                      <p:cBhvr additive="base">
                                        <p:cTn id="101" dur="500" fill="hold"/>
                                        <p:tgtEl>
                                          <p:spTgt spid="34"/>
                                        </p:tgtEl>
                                        <p:attrNameLst>
                                          <p:attrName>ppt_x</p:attrName>
                                        </p:attrNameLst>
                                      </p:cBhvr>
                                      <p:tavLst>
                                        <p:tav tm="0">
                                          <p:val>
                                            <p:strVal val="0-#ppt_w/2"/>
                                          </p:val>
                                        </p:tav>
                                        <p:tav tm="100000">
                                          <p:val>
                                            <p:strVal val="#ppt_x"/>
                                          </p:val>
                                        </p:tav>
                                      </p:tavLst>
                                    </p:anim>
                                    <p:anim calcmode="lin" valueType="num">
                                      <p:cBhvr additive="base">
                                        <p:cTn id="102" dur="500" fill="hold"/>
                                        <p:tgtEl>
                                          <p:spTgt spid="34"/>
                                        </p:tgtEl>
                                        <p:attrNameLst>
                                          <p:attrName>ppt_y</p:attrName>
                                        </p:attrNameLst>
                                      </p:cBhvr>
                                      <p:tavLst>
                                        <p:tav tm="0">
                                          <p:val>
                                            <p:strVal val="1+#ppt_h/2"/>
                                          </p:val>
                                        </p:tav>
                                        <p:tav tm="100000">
                                          <p:val>
                                            <p:strVal val="#ppt_y"/>
                                          </p:val>
                                        </p:tav>
                                      </p:tavLst>
                                    </p:anim>
                                  </p:childTnLst>
                                </p:cTn>
                              </p:par>
                              <p:par>
                                <p:cTn id="103" presetID="53" presetClass="entr" presetSubtype="16" fill="hold" grpId="0" nodeType="withEffect">
                                  <p:stCondLst>
                                    <p:cond delay="400"/>
                                  </p:stCondLst>
                                  <p:childTnLst>
                                    <p:set>
                                      <p:cBhvr>
                                        <p:cTn id="104" dur="1" fill="hold">
                                          <p:stCondLst>
                                            <p:cond delay="0"/>
                                          </p:stCondLst>
                                        </p:cTn>
                                        <p:tgtEl>
                                          <p:spTgt spid="30"/>
                                        </p:tgtEl>
                                        <p:attrNameLst>
                                          <p:attrName>style.visibility</p:attrName>
                                        </p:attrNameLst>
                                      </p:cBhvr>
                                      <p:to>
                                        <p:strVal val="visible"/>
                                      </p:to>
                                    </p:set>
                                    <p:anim calcmode="lin" valueType="num">
                                      <p:cBhvr>
                                        <p:cTn id="105" dur="400" fill="hold"/>
                                        <p:tgtEl>
                                          <p:spTgt spid="30"/>
                                        </p:tgtEl>
                                        <p:attrNameLst>
                                          <p:attrName>ppt_w</p:attrName>
                                        </p:attrNameLst>
                                      </p:cBhvr>
                                      <p:tavLst>
                                        <p:tav tm="0">
                                          <p:val>
                                            <p:fltVal val="0"/>
                                          </p:val>
                                        </p:tav>
                                        <p:tav tm="100000">
                                          <p:val>
                                            <p:strVal val="#ppt_w"/>
                                          </p:val>
                                        </p:tav>
                                      </p:tavLst>
                                    </p:anim>
                                    <p:anim calcmode="lin" valueType="num">
                                      <p:cBhvr>
                                        <p:cTn id="106" dur="400" fill="hold"/>
                                        <p:tgtEl>
                                          <p:spTgt spid="30"/>
                                        </p:tgtEl>
                                        <p:attrNameLst>
                                          <p:attrName>ppt_h</p:attrName>
                                        </p:attrNameLst>
                                      </p:cBhvr>
                                      <p:tavLst>
                                        <p:tav tm="0">
                                          <p:val>
                                            <p:fltVal val="0"/>
                                          </p:val>
                                        </p:tav>
                                        <p:tav tm="100000">
                                          <p:val>
                                            <p:strVal val="#ppt_h"/>
                                          </p:val>
                                        </p:tav>
                                      </p:tavLst>
                                    </p:anim>
                                    <p:animEffect transition="in" filter="fade">
                                      <p:cBhvr>
                                        <p:cTn id="107" dur="400"/>
                                        <p:tgtEl>
                                          <p:spTgt spid="30"/>
                                        </p:tgtEl>
                                      </p:cBhvr>
                                    </p:animEffect>
                                  </p:childTnLst>
                                </p:cTn>
                              </p:par>
                              <p:par>
                                <p:cTn id="108" presetID="2" presetClass="entr" presetSubtype="12" decel="100000" fill="hold" grpId="1" nodeType="withEffect">
                                  <p:stCondLst>
                                    <p:cond delay="400"/>
                                  </p:stCondLst>
                                  <p:childTnLst>
                                    <p:set>
                                      <p:cBhvr>
                                        <p:cTn id="109" dur="1" fill="hold">
                                          <p:stCondLst>
                                            <p:cond delay="0"/>
                                          </p:stCondLst>
                                        </p:cTn>
                                        <p:tgtEl>
                                          <p:spTgt spid="30"/>
                                        </p:tgtEl>
                                        <p:attrNameLst>
                                          <p:attrName>style.visibility</p:attrName>
                                        </p:attrNameLst>
                                      </p:cBhvr>
                                      <p:to>
                                        <p:strVal val="visible"/>
                                      </p:to>
                                    </p:set>
                                    <p:anim calcmode="lin" valueType="num">
                                      <p:cBhvr additive="base">
                                        <p:cTn id="110" dur="500" fill="hold"/>
                                        <p:tgtEl>
                                          <p:spTgt spid="30"/>
                                        </p:tgtEl>
                                        <p:attrNameLst>
                                          <p:attrName>ppt_x</p:attrName>
                                        </p:attrNameLst>
                                      </p:cBhvr>
                                      <p:tavLst>
                                        <p:tav tm="0">
                                          <p:val>
                                            <p:strVal val="0-#ppt_w/2"/>
                                          </p:val>
                                        </p:tav>
                                        <p:tav tm="100000">
                                          <p:val>
                                            <p:strVal val="#ppt_x"/>
                                          </p:val>
                                        </p:tav>
                                      </p:tavLst>
                                    </p:anim>
                                    <p:anim calcmode="lin" valueType="num">
                                      <p:cBhvr additive="base">
                                        <p:cTn id="111" dur="500" fill="hold"/>
                                        <p:tgtEl>
                                          <p:spTgt spid="30"/>
                                        </p:tgtEl>
                                        <p:attrNameLst>
                                          <p:attrName>ppt_y</p:attrName>
                                        </p:attrNameLst>
                                      </p:cBhvr>
                                      <p:tavLst>
                                        <p:tav tm="0">
                                          <p:val>
                                            <p:strVal val="1+#ppt_h/2"/>
                                          </p:val>
                                        </p:tav>
                                        <p:tav tm="100000">
                                          <p:val>
                                            <p:strVal val="#ppt_y"/>
                                          </p:val>
                                        </p:tav>
                                      </p:tavLst>
                                    </p:anim>
                                  </p:childTnLst>
                                </p:cTn>
                              </p:par>
                            </p:childTnLst>
                          </p:cTn>
                        </p:par>
                        <p:par>
                          <p:cTn id="112" fill="hold">
                            <p:stCondLst>
                              <p:cond delay="2000"/>
                            </p:stCondLst>
                            <p:childTnLst>
                              <p:par>
                                <p:cTn id="113" presetID="2" presetClass="entr" presetSubtype="4" decel="100000" fill="hold" grpId="0" nodeType="afterEffect">
                                  <p:stCondLst>
                                    <p:cond delay="0"/>
                                  </p:stCondLst>
                                  <p:childTnLst>
                                    <p:set>
                                      <p:cBhvr>
                                        <p:cTn id="114" dur="1" fill="hold">
                                          <p:stCondLst>
                                            <p:cond delay="0"/>
                                          </p:stCondLst>
                                        </p:cTn>
                                        <p:tgtEl>
                                          <p:spTgt spid="22"/>
                                        </p:tgtEl>
                                        <p:attrNameLst>
                                          <p:attrName>style.visibility</p:attrName>
                                        </p:attrNameLst>
                                      </p:cBhvr>
                                      <p:to>
                                        <p:strVal val="visible"/>
                                      </p:to>
                                    </p:set>
                                    <p:anim calcmode="lin" valueType="num">
                                      <p:cBhvr additive="base">
                                        <p:cTn id="115" dur="750" fill="hold"/>
                                        <p:tgtEl>
                                          <p:spTgt spid="22"/>
                                        </p:tgtEl>
                                        <p:attrNameLst>
                                          <p:attrName>ppt_x</p:attrName>
                                        </p:attrNameLst>
                                      </p:cBhvr>
                                      <p:tavLst>
                                        <p:tav tm="0">
                                          <p:val>
                                            <p:strVal val="#ppt_x"/>
                                          </p:val>
                                        </p:tav>
                                        <p:tav tm="100000">
                                          <p:val>
                                            <p:strVal val="#ppt_x"/>
                                          </p:val>
                                        </p:tav>
                                      </p:tavLst>
                                    </p:anim>
                                    <p:anim calcmode="lin" valueType="num">
                                      <p:cBhvr additive="base">
                                        <p:cTn id="116" dur="750" fill="hold"/>
                                        <p:tgtEl>
                                          <p:spTgt spid="22"/>
                                        </p:tgtEl>
                                        <p:attrNameLst>
                                          <p:attrName>ppt_y</p:attrName>
                                        </p:attrNameLst>
                                      </p:cBhvr>
                                      <p:tavLst>
                                        <p:tav tm="0">
                                          <p:val>
                                            <p:strVal val="1+#ppt_h/2"/>
                                          </p:val>
                                        </p:tav>
                                        <p:tav tm="100000">
                                          <p:val>
                                            <p:strVal val="#ppt_y"/>
                                          </p:val>
                                        </p:tav>
                                      </p:tavLst>
                                    </p:anim>
                                  </p:childTnLst>
                                </p:cTn>
                              </p:par>
                              <p:par>
                                <p:cTn id="117" presetID="2" presetClass="entr" presetSubtype="8" decel="100000" fill="hold" grpId="0" nodeType="withEffect">
                                  <p:stCondLst>
                                    <p:cond delay="0"/>
                                  </p:stCondLst>
                                  <p:childTnLst>
                                    <p:set>
                                      <p:cBhvr>
                                        <p:cTn id="118" dur="1" fill="hold">
                                          <p:stCondLst>
                                            <p:cond delay="0"/>
                                          </p:stCondLst>
                                        </p:cTn>
                                        <p:tgtEl>
                                          <p:spTgt spid="21"/>
                                        </p:tgtEl>
                                        <p:attrNameLst>
                                          <p:attrName>style.visibility</p:attrName>
                                        </p:attrNameLst>
                                      </p:cBhvr>
                                      <p:to>
                                        <p:strVal val="visible"/>
                                      </p:to>
                                    </p:set>
                                    <p:anim calcmode="lin" valueType="num">
                                      <p:cBhvr additive="base">
                                        <p:cTn id="119" dur="750" fill="hold"/>
                                        <p:tgtEl>
                                          <p:spTgt spid="21"/>
                                        </p:tgtEl>
                                        <p:attrNameLst>
                                          <p:attrName>ppt_x</p:attrName>
                                        </p:attrNameLst>
                                      </p:cBhvr>
                                      <p:tavLst>
                                        <p:tav tm="0">
                                          <p:val>
                                            <p:strVal val="0-#ppt_w/2"/>
                                          </p:val>
                                        </p:tav>
                                        <p:tav tm="100000">
                                          <p:val>
                                            <p:strVal val="#ppt_x"/>
                                          </p:val>
                                        </p:tav>
                                      </p:tavLst>
                                    </p:anim>
                                    <p:anim calcmode="lin" valueType="num">
                                      <p:cBhvr additive="base">
                                        <p:cTn id="120" dur="750" fill="hold"/>
                                        <p:tgtEl>
                                          <p:spTgt spid="21"/>
                                        </p:tgtEl>
                                        <p:attrNameLst>
                                          <p:attrName>ppt_y</p:attrName>
                                        </p:attrNameLst>
                                      </p:cBhvr>
                                      <p:tavLst>
                                        <p:tav tm="0">
                                          <p:val>
                                            <p:strVal val="#ppt_y"/>
                                          </p:val>
                                        </p:tav>
                                        <p:tav tm="100000">
                                          <p:val>
                                            <p:strVal val="#ppt_y"/>
                                          </p:val>
                                        </p:tav>
                                      </p:tavLst>
                                    </p:anim>
                                  </p:childTnLst>
                                </p:cTn>
                              </p:par>
                              <p:par>
                                <p:cTn id="121" presetID="45" presetClass="entr" presetSubtype="0" fill="hold" grpId="1" nodeType="with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fade">
                                      <p:cBhvr>
                                        <p:cTn id="123" dur="750"/>
                                        <p:tgtEl>
                                          <p:spTgt spid="22"/>
                                        </p:tgtEl>
                                      </p:cBhvr>
                                    </p:animEffect>
                                    <p:anim calcmode="lin" valueType="num">
                                      <p:cBhvr>
                                        <p:cTn id="124" dur="750" fill="hold"/>
                                        <p:tgtEl>
                                          <p:spTgt spid="22"/>
                                        </p:tgtEl>
                                        <p:attrNameLst>
                                          <p:attrName>ppt_w</p:attrName>
                                        </p:attrNameLst>
                                      </p:cBhvr>
                                      <p:tavLst>
                                        <p:tav tm="0" fmla="#ppt_w*sin(2.5*pi*$)">
                                          <p:val>
                                            <p:fltVal val="0"/>
                                          </p:val>
                                        </p:tav>
                                        <p:tav tm="100000">
                                          <p:val>
                                            <p:fltVal val="1"/>
                                          </p:val>
                                        </p:tav>
                                      </p:tavLst>
                                    </p:anim>
                                    <p:anim calcmode="lin" valueType="num">
                                      <p:cBhvr>
                                        <p:cTn id="125" dur="750" fill="hold"/>
                                        <p:tgtEl>
                                          <p:spTgt spid="22"/>
                                        </p:tgtEl>
                                        <p:attrNameLst>
                                          <p:attrName>ppt_h</p:attrName>
                                        </p:attrNameLst>
                                      </p:cBhvr>
                                      <p:tavLst>
                                        <p:tav tm="0">
                                          <p:val>
                                            <p:strVal val="#ppt_h"/>
                                          </p:val>
                                        </p:tav>
                                        <p:tav tm="100000">
                                          <p:val>
                                            <p:strVal val="#ppt_h"/>
                                          </p:val>
                                        </p:tav>
                                      </p:tavLst>
                                    </p:anim>
                                  </p:childTnLst>
                                </p:cTn>
                              </p:par>
                              <p:par>
                                <p:cTn id="126" presetID="45" presetClass="entr" presetSubtype="0" fill="hold" grpId="1" nodeType="withEffect">
                                  <p:stCondLst>
                                    <p:cond delay="0"/>
                                  </p:stCondLst>
                                  <p:childTnLst>
                                    <p:set>
                                      <p:cBhvr>
                                        <p:cTn id="127" dur="1" fill="hold">
                                          <p:stCondLst>
                                            <p:cond delay="0"/>
                                          </p:stCondLst>
                                        </p:cTn>
                                        <p:tgtEl>
                                          <p:spTgt spid="21"/>
                                        </p:tgtEl>
                                        <p:attrNameLst>
                                          <p:attrName>style.visibility</p:attrName>
                                        </p:attrNameLst>
                                      </p:cBhvr>
                                      <p:to>
                                        <p:strVal val="visible"/>
                                      </p:to>
                                    </p:set>
                                    <p:animEffect transition="in" filter="fade">
                                      <p:cBhvr>
                                        <p:cTn id="128" dur="750"/>
                                        <p:tgtEl>
                                          <p:spTgt spid="21"/>
                                        </p:tgtEl>
                                      </p:cBhvr>
                                    </p:animEffect>
                                    <p:anim calcmode="lin" valueType="num">
                                      <p:cBhvr>
                                        <p:cTn id="129" dur="750" fill="hold"/>
                                        <p:tgtEl>
                                          <p:spTgt spid="21"/>
                                        </p:tgtEl>
                                        <p:attrNameLst>
                                          <p:attrName>ppt_w</p:attrName>
                                        </p:attrNameLst>
                                      </p:cBhvr>
                                      <p:tavLst>
                                        <p:tav tm="0" fmla="#ppt_w*sin(2.5*pi*$)">
                                          <p:val>
                                            <p:fltVal val="0"/>
                                          </p:val>
                                        </p:tav>
                                        <p:tav tm="100000">
                                          <p:val>
                                            <p:fltVal val="1"/>
                                          </p:val>
                                        </p:tav>
                                      </p:tavLst>
                                    </p:anim>
                                    <p:anim calcmode="lin" valueType="num">
                                      <p:cBhvr>
                                        <p:cTn id="130" dur="750" fill="hold"/>
                                        <p:tgtEl>
                                          <p:spTgt spid="21"/>
                                        </p:tgtEl>
                                        <p:attrNameLst>
                                          <p:attrName>ppt_h</p:attrName>
                                        </p:attrNameLst>
                                      </p:cBhvr>
                                      <p:tavLst>
                                        <p:tav tm="0">
                                          <p:val>
                                            <p:strVal val="#ppt_h"/>
                                          </p:val>
                                        </p:tav>
                                        <p:tav tm="100000">
                                          <p:val>
                                            <p:strVal val="#ppt_h"/>
                                          </p:val>
                                        </p:tav>
                                      </p:tavLst>
                                    </p:anim>
                                  </p:childTnLst>
                                </p:cTn>
                              </p:par>
                              <p:par>
                                <p:cTn id="131" presetID="2" presetClass="entr" presetSubtype="3" decel="100000" fill="hold" grpId="0" nodeType="withEffect">
                                  <p:stCondLst>
                                    <p:cond delay="500"/>
                                  </p:stCondLst>
                                  <p:iterate type="wd">
                                    <p:tmPct val="10000"/>
                                  </p:iterate>
                                  <p:childTnLst>
                                    <p:set>
                                      <p:cBhvr>
                                        <p:cTn id="132" dur="1" fill="hold">
                                          <p:stCondLst>
                                            <p:cond delay="0"/>
                                          </p:stCondLst>
                                        </p:cTn>
                                        <p:tgtEl>
                                          <p:spTgt spid="23">
                                            <p:txEl>
                                              <p:pRg st="0" end="0"/>
                                            </p:txEl>
                                          </p:spTgt>
                                        </p:tgtEl>
                                        <p:attrNameLst>
                                          <p:attrName>style.visibility</p:attrName>
                                        </p:attrNameLst>
                                      </p:cBhvr>
                                      <p:to>
                                        <p:strVal val="visible"/>
                                      </p:to>
                                    </p:set>
                                    <p:anim calcmode="lin" valueType="num">
                                      <p:cBhvr additive="base">
                                        <p:cTn id="133"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134"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135" fill="hold">
                            <p:stCondLst>
                              <p:cond delay="3100"/>
                            </p:stCondLst>
                            <p:childTnLst>
                              <p:par>
                                <p:cTn id="136" presetID="2" presetClass="entr" presetSubtype="2" decel="100000" fill="hold" grpId="0" nodeType="afterEffect">
                                  <p:stCondLst>
                                    <p:cond delay="250"/>
                                  </p:stCondLst>
                                  <p:childTnLst>
                                    <p:set>
                                      <p:cBhvr>
                                        <p:cTn id="137" dur="1" fill="hold">
                                          <p:stCondLst>
                                            <p:cond delay="0"/>
                                          </p:stCondLst>
                                        </p:cTn>
                                        <p:tgtEl>
                                          <p:spTgt spid="35">
                                            <p:txEl>
                                              <p:pRg st="0" end="0"/>
                                            </p:txEl>
                                          </p:spTgt>
                                        </p:tgtEl>
                                        <p:attrNameLst>
                                          <p:attrName>style.visibility</p:attrName>
                                        </p:attrNameLst>
                                      </p:cBhvr>
                                      <p:to>
                                        <p:strVal val="visible"/>
                                      </p:to>
                                    </p:set>
                                    <p:anim calcmode="lin" valueType="num">
                                      <p:cBhvr additive="base">
                                        <p:cTn id="138"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5">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3850"/>
                            </p:stCondLst>
                            <p:childTnLst>
                              <p:par>
                                <p:cTn id="141" presetID="2" presetClass="entr" presetSubtype="4" decel="100000" fill="hold" grpId="0" nodeType="afterEffect">
                                  <p:stCondLst>
                                    <p:cond delay="0"/>
                                  </p:stCondLst>
                                  <p:childTnLst>
                                    <p:set>
                                      <p:cBhvr>
                                        <p:cTn id="142" dur="1" fill="hold">
                                          <p:stCondLst>
                                            <p:cond delay="0"/>
                                          </p:stCondLst>
                                        </p:cTn>
                                        <p:tgtEl>
                                          <p:spTgt spid="37"/>
                                        </p:tgtEl>
                                        <p:attrNameLst>
                                          <p:attrName>style.visibility</p:attrName>
                                        </p:attrNameLst>
                                      </p:cBhvr>
                                      <p:to>
                                        <p:strVal val="visible"/>
                                      </p:to>
                                    </p:set>
                                    <p:anim calcmode="lin" valueType="num">
                                      <p:cBhvr additive="base">
                                        <p:cTn id="143" dur="750" fill="hold"/>
                                        <p:tgtEl>
                                          <p:spTgt spid="37"/>
                                        </p:tgtEl>
                                        <p:attrNameLst>
                                          <p:attrName>ppt_x</p:attrName>
                                        </p:attrNameLst>
                                      </p:cBhvr>
                                      <p:tavLst>
                                        <p:tav tm="0">
                                          <p:val>
                                            <p:strVal val="#ppt_x"/>
                                          </p:val>
                                        </p:tav>
                                        <p:tav tm="100000">
                                          <p:val>
                                            <p:strVal val="#ppt_x"/>
                                          </p:val>
                                        </p:tav>
                                      </p:tavLst>
                                    </p:anim>
                                    <p:anim calcmode="lin" valueType="num">
                                      <p:cBhvr additive="base">
                                        <p:cTn id="144" dur="750" fill="hold"/>
                                        <p:tgtEl>
                                          <p:spTgt spid="37"/>
                                        </p:tgtEl>
                                        <p:attrNameLst>
                                          <p:attrName>ppt_y</p:attrName>
                                        </p:attrNameLst>
                                      </p:cBhvr>
                                      <p:tavLst>
                                        <p:tav tm="0">
                                          <p:val>
                                            <p:strVal val="1+#ppt_h/2"/>
                                          </p:val>
                                        </p:tav>
                                        <p:tav tm="100000">
                                          <p:val>
                                            <p:strVal val="#ppt_y"/>
                                          </p:val>
                                        </p:tav>
                                      </p:tavLst>
                                    </p:anim>
                                  </p:childTnLst>
                                </p:cTn>
                              </p:par>
                              <p:par>
                                <p:cTn id="145" presetID="2" presetClass="entr" presetSubtype="8" decel="100000" fill="hold" grpId="0" nodeType="withEffect">
                                  <p:stCondLst>
                                    <p:cond delay="0"/>
                                  </p:stCondLst>
                                  <p:childTnLst>
                                    <p:set>
                                      <p:cBhvr>
                                        <p:cTn id="146" dur="1" fill="hold">
                                          <p:stCondLst>
                                            <p:cond delay="0"/>
                                          </p:stCondLst>
                                        </p:cTn>
                                        <p:tgtEl>
                                          <p:spTgt spid="36"/>
                                        </p:tgtEl>
                                        <p:attrNameLst>
                                          <p:attrName>style.visibility</p:attrName>
                                        </p:attrNameLst>
                                      </p:cBhvr>
                                      <p:to>
                                        <p:strVal val="visible"/>
                                      </p:to>
                                    </p:set>
                                    <p:anim calcmode="lin" valueType="num">
                                      <p:cBhvr additive="base">
                                        <p:cTn id="147" dur="750" fill="hold"/>
                                        <p:tgtEl>
                                          <p:spTgt spid="36"/>
                                        </p:tgtEl>
                                        <p:attrNameLst>
                                          <p:attrName>ppt_x</p:attrName>
                                        </p:attrNameLst>
                                      </p:cBhvr>
                                      <p:tavLst>
                                        <p:tav tm="0">
                                          <p:val>
                                            <p:strVal val="0-#ppt_w/2"/>
                                          </p:val>
                                        </p:tav>
                                        <p:tav tm="100000">
                                          <p:val>
                                            <p:strVal val="#ppt_x"/>
                                          </p:val>
                                        </p:tav>
                                      </p:tavLst>
                                    </p:anim>
                                    <p:anim calcmode="lin" valueType="num">
                                      <p:cBhvr additive="base">
                                        <p:cTn id="148" dur="750" fill="hold"/>
                                        <p:tgtEl>
                                          <p:spTgt spid="36"/>
                                        </p:tgtEl>
                                        <p:attrNameLst>
                                          <p:attrName>ppt_y</p:attrName>
                                        </p:attrNameLst>
                                      </p:cBhvr>
                                      <p:tavLst>
                                        <p:tav tm="0">
                                          <p:val>
                                            <p:strVal val="#ppt_y"/>
                                          </p:val>
                                        </p:tav>
                                        <p:tav tm="100000">
                                          <p:val>
                                            <p:strVal val="#ppt_y"/>
                                          </p:val>
                                        </p:tav>
                                      </p:tavLst>
                                    </p:anim>
                                  </p:childTnLst>
                                </p:cTn>
                              </p:par>
                              <p:par>
                                <p:cTn id="149" presetID="45" presetClass="entr" presetSubtype="0" fill="hold" grpId="1" nodeType="withEffect">
                                  <p:stCondLst>
                                    <p:cond delay="0"/>
                                  </p:stCondLst>
                                  <p:childTnLst>
                                    <p:set>
                                      <p:cBhvr>
                                        <p:cTn id="150" dur="1" fill="hold">
                                          <p:stCondLst>
                                            <p:cond delay="0"/>
                                          </p:stCondLst>
                                        </p:cTn>
                                        <p:tgtEl>
                                          <p:spTgt spid="37"/>
                                        </p:tgtEl>
                                        <p:attrNameLst>
                                          <p:attrName>style.visibility</p:attrName>
                                        </p:attrNameLst>
                                      </p:cBhvr>
                                      <p:to>
                                        <p:strVal val="visible"/>
                                      </p:to>
                                    </p:set>
                                    <p:animEffect transition="in" filter="fade">
                                      <p:cBhvr>
                                        <p:cTn id="151" dur="750"/>
                                        <p:tgtEl>
                                          <p:spTgt spid="37"/>
                                        </p:tgtEl>
                                      </p:cBhvr>
                                    </p:animEffect>
                                    <p:anim calcmode="lin" valueType="num">
                                      <p:cBhvr>
                                        <p:cTn id="152" dur="750" fill="hold"/>
                                        <p:tgtEl>
                                          <p:spTgt spid="37"/>
                                        </p:tgtEl>
                                        <p:attrNameLst>
                                          <p:attrName>ppt_w</p:attrName>
                                        </p:attrNameLst>
                                      </p:cBhvr>
                                      <p:tavLst>
                                        <p:tav tm="0" fmla="#ppt_w*sin(2.5*pi*$)">
                                          <p:val>
                                            <p:fltVal val="0"/>
                                          </p:val>
                                        </p:tav>
                                        <p:tav tm="100000">
                                          <p:val>
                                            <p:fltVal val="1"/>
                                          </p:val>
                                        </p:tav>
                                      </p:tavLst>
                                    </p:anim>
                                    <p:anim calcmode="lin" valueType="num">
                                      <p:cBhvr>
                                        <p:cTn id="153" dur="750" fill="hold"/>
                                        <p:tgtEl>
                                          <p:spTgt spid="37"/>
                                        </p:tgtEl>
                                        <p:attrNameLst>
                                          <p:attrName>ppt_h</p:attrName>
                                        </p:attrNameLst>
                                      </p:cBhvr>
                                      <p:tavLst>
                                        <p:tav tm="0">
                                          <p:val>
                                            <p:strVal val="#ppt_h"/>
                                          </p:val>
                                        </p:tav>
                                        <p:tav tm="100000">
                                          <p:val>
                                            <p:strVal val="#ppt_h"/>
                                          </p:val>
                                        </p:tav>
                                      </p:tavLst>
                                    </p:anim>
                                  </p:childTnLst>
                                </p:cTn>
                              </p:par>
                              <p:par>
                                <p:cTn id="154" presetID="45" presetClass="entr" presetSubtype="0" fill="hold" grpId="1" nodeType="withEffect">
                                  <p:stCondLst>
                                    <p:cond delay="0"/>
                                  </p:stCondLst>
                                  <p:childTnLst>
                                    <p:set>
                                      <p:cBhvr>
                                        <p:cTn id="155" dur="1" fill="hold">
                                          <p:stCondLst>
                                            <p:cond delay="0"/>
                                          </p:stCondLst>
                                        </p:cTn>
                                        <p:tgtEl>
                                          <p:spTgt spid="36"/>
                                        </p:tgtEl>
                                        <p:attrNameLst>
                                          <p:attrName>style.visibility</p:attrName>
                                        </p:attrNameLst>
                                      </p:cBhvr>
                                      <p:to>
                                        <p:strVal val="visible"/>
                                      </p:to>
                                    </p:set>
                                    <p:animEffect transition="in" filter="fade">
                                      <p:cBhvr>
                                        <p:cTn id="156" dur="750"/>
                                        <p:tgtEl>
                                          <p:spTgt spid="36"/>
                                        </p:tgtEl>
                                      </p:cBhvr>
                                    </p:animEffect>
                                    <p:anim calcmode="lin" valueType="num">
                                      <p:cBhvr>
                                        <p:cTn id="157" dur="750" fill="hold"/>
                                        <p:tgtEl>
                                          <p:spTgt spid="36"/>
                                        </p:tgtEl>
                                        <p:attrNameLst>
                                          <p:attrName>ppt_w</p:attrName>
                                        </p:attrNameLst>
                                      </p:cBhvr>
                                      <p:tavLst>
                                        <p:tav tm="0" fmla="#ppt_w*sin(2.5*pi*$)">
                                          <p:val>
                                            <p:fltVal val="0"/>
                                          </p:val>
                                        </p:tav>
                                        <p:tav tm="100000">
                                          <p:val>
                                            <p:fltVal val="1"/>
                                          </p:val>
                                        </p:tav>
                                      </p:tavLst>
                                    </p:anim>
                                    <p:anim calcmode="lin" valueType="num">
                                      <p:cBhvr>
                                        <p:cTn id="158" dur="750" fill="hold"/>
                                        <p:tgtEl>
                                          <p:spTgt spid="36"/>
                                        </p:tgtEl>
                                        <p:attrNameLst>
                                          <p:attrName>ppt_h</p:attrName>
                                        </p:attrNameLst>
                                      </p:cBhvr>
                                      <p:tavLst>
                                        <p:tav tm="0">
                                          <p:val>
                                            <p:strVal val="#ppt_h"/>
                                          </p:val>
                                        </p:tav>
                                        <p:tav tm="100000">
                                          <p:val>
                                            <p:strVal val="#ppt_h"/>
                                          </p:val>
                                        </p:tav>
                                      </p:tavLst>
                                    </p:anim>
                                  </p:childTnLst>
                                </p:cTn>
                              </p:par>
                              <p:par>
                                <p:cTn id="159" presetID="2" presetClass="entr" presetSubtype="3" decel="100000" fill="hold" grpId="0" nodeType="withEffect">
                                  <p:stCondLst>
                                    <p:cond delay="500"/>
                                  </p:stCondLst>
                                  <p:iterate type="wd">
                                    <p:tmPct val="10000"/>
                                  </p:iterate>
                                  <p:childTnLst>
                                    <p:set>
                                      <p:cBhvr>
                                        <p:cTn id="160" dur="1" fill="hold">
                                          <p:stCondLst>
                                            <p:cond delay="0"/>
                                          </p:stCondLst>
                                        </p:cTn>
                                        <p:tgtEl>
                                          <p:spTgt spid="38">
                                            <p:txEl>
                                              <p:pRg st="0" end="0"/>
                                            </p:txEl>
                                          </p:spTgt>
                                        </p:tgtEl>
                                        <p:attrNameLst>
                                          <p:attrName>style.visibility</p:attrName>
                                        </p:attrNameLst>
                                      </p:cBhvr>
                                      <p:to>
                                        <p:strVal val="visible"/>
                                      </p:to>
                                    </p:set>
                                    <p:anim calcmode="lin" valueType="num">
                                      <p:cBhvr additive="base">
                                        <p:cTn id="161"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62" dur="50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163" fill="hold">
                            <p:stCondLst>
                              <p:cond delay="4950"/>
                            </p:stCondLst>
                            <p:childTnLst>
                              <p:par>
                                <p:cTn id="164" presetID="2" presetClass="entr" presetSubtype="2" decel="100000" fill="hold" grpId="0" nodeType="afterEffect">
                                  <p:stCondLst>
                                    <p:cond delay="250"/>
                                  </p:stCondLst>
                                  <p:childTnLst>
                                    <p:set>
                                      <p:cBhvr>
                                        <p:cTn id="165" dur="1" fill="hold">
                                          <p:stCondLst>
                                            <p:cond delay="0"/>
                                          </p:stCondLst>
                                        </p:cTn>
                                        <p:tgtEl>
                                          <p:spTgt spid="39">
                                            <p:txEl>
                                              <p:pRg st="0" end="0"/>
                                            </p:txEl>
                                          </p:spTgt>
                                        </p:tgtEl>
                                        <p:attrNameLst>
                                          <p:attrName>style.visibility</p:attrName>
                                        </p:attrNameLst>
                                      </p:cBhvr>
                                      <p:to>
                                        <p:strVal val="visible"/>
                                      </p:to>
                                    </p:set>
                                    <p:anim calcmode="lin" valueType="num">
                                      <p:cBhvr additive="base">
                                        <p:cTn id="16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5" grpId="0" animBg="1"/>
      <p:bldP spid="5" grpId="1" animBg="1"/>
      <p:bldP spid="30" grpId="0" animBg="1"/>
      <p:bldP spid="30" grpId="1" animBg="1"/>
      <p:bldP spid="31" grpId="0" animBg="1"/>
      <p:bldP spid="3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1" grpId="1" animBg="1"/>
      <p:bldP spid="14" grpId="0" animBg="1"/>
      <p:bldP spid="14" grpId="1" animBg="1"/>
      <p:bldP spid="17" grpId="0" animBg="1"/>
      <p:bldP spid="17" grpId="1" animBg="1"/>
      <p:bldP spid="32" grpId="0" animBg="1"/>
      <p:bldP spid="32" grpId="1" animBg="1"/>
      <p:bldP spid="33" grpId="0" animBg="1"/>
      <p:bldP spid="33" grpId="1" animBg="1"/>
      <p:bldP spid="34" grpId="0" animBg="1"/>
      <p:bldP spid="34" grpId="1" animBg="1"/>
      <p:bldP spid="21" grpId="0" animBg="1"/>
      <p:bldP spid="21" grpId="1" animBg="1"/>
      <p:bldP spid="22" grpId="0" animBg="1"/>
      <p:bldP spid="22" grpId="1" animBg="1"/>
      <p:bldP spid="23"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3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animBg="1"/>
      <p:bldP spid="36" grpId="1" animBg="1"/>
      <p:bldP spid="37" grpId="0" animBg="1"/>
      <p:bldP spid="37" grpId="1" animBg="1"/>
      <p:bldP spid="38"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Images and Text">
    <p:spTree>
      <p:nvGrpSpPr>
        <p:cNvPr id="1" name=""/>
        <p:cNvGrpSpPr/>
        <p:nvPr/>
      </p:nvGrpSpPr>
      <p:grpSpPr>
        <a:xfrm>
          <a:off x="0" y="0"/>
          <a:ext cx="0" cy="0"/>
          <a:chOff x="0" y="0"/>
          <a:chExt cx="0" cy="0"/>
        </a:xfrm>
      </p:grpSpPr>
      <p:sp>
        <p:nvSpPr>
          <p:cNvPr id="66" name="円/楕円 65"/>
          <p:cNvSpPr/>
          <p:nvPr userDrawn="1"/>
        </p:nvSpPr>
        <p:spPr>
          <a:xfrm>
            <a:off x="9664871" y="2437214"/>
            <a:ext cx="1756228" cy="175622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1045031" y="5921829"/>
            <a:ext cx="1756228" cy="1756228"/>
          </a:xfrm>
          <a:prstGeom prst="ellipse">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5"/>
          <p:cNvSpPr>
            <a:spLocks noGrp="1"/>
          </p:cNvSpPr>
          <p:nvPr>
            <p:ph type="pic" sz="quarter" idx="15" hasCustomPrompt="1"/>
          </p:nvPr>
        </p:nvSpPr>
        <p:spPr>
          <a:xfrm>
            <a:off x="9519784" y="3626742"/>
            <a:ext cx="8766629" cy="3753773"/>
          </a:xfrm>
          <a:solidFill>
            <a:schemeClr val="accent2">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55" name="テキスト プレースホルダー 6"/>
          <p:cNvSpPr>
            <a:spLocks noGrp="1"/>
          </p:cNvSpPr>
          <p:nvPr>
            <p:ph type="body" sz="quarter" idx="16" hasCustomPrompt="1"/>
          </p:nvPr>
        </p:nvSpPr>
        <p:spPr>
          <a:xfrm>
            <a:off x="1940796" y="6513388"/>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6" name="テキスト プレースホルダー 6"/>
          <p:cNvSpPr>
            <a:spLocks noGrp="1"/>
          </p:cNvSpPr>
          <p:nvPr>
            <p:ph type="body" sz="quarter" idx="17" hasCustomPrompt="1"/>
          </p:nvPr>
        </p:nvSpPr>
        <p:spPr>
          <a:xfrm>
            <a:off x="2709066" y="7271656"/>
            <a:ext cx="6086591" cy="2119087"/>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9" name="テキスト プレースホルダー 6"/>
          <p:cNvSpPr>
            <a:spLocks noGrp="1"/>
          </p:cNvSpPr>
          <p:nvPr>
            <p:ph type="body" sz="quarter" idx="18" hasCustomPrompt="1"/>
          </p:nvPr>
        </p:nvSpPr>
        <p:spPr>
          <a:xfrm>
            <a:off x="10647831" y="2696964"/>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0" name="テキスト プレースホルダー 6"/>
          <p:cNvSpPr>
            <a:spLocks noGrp="1"/>
          </p:cNvSpPr>
          <p:nvPr>
            <p:ph type="body" sz="quarter" idx="19" hasCustomPrompt="1"/>
          </p:nvPr>
        </p:nvSpPr>
        <p:spPr>
          <a:xfrm>
            <a:off x="9509009" y="7467596"/>
            <a:ext cx="7762991" cy="1632861"/>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図プレースホルダー 5"/>
          <p:cNvSpPr>
            <a:spLocks noGrp="1"/>
          </p:cNvSpPr>
          <p:nvPr>
            <p:ph type="pic" sz="quarter" idx="14" hasCustomPrompt="1"/>
          </p:nvPr>
        </p:nvSpPr>
        <p:spPr>
          <a:xfrm>
            <a:off x="0" y="2632513"/>
            <a:ext cx="8766629" cy="3753773"/>
          </a:xfrm>
          <a:solidFill>
            <a:schemeClr val="accent3">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65" name="円/楕円 64"/>
          <p:cNvSpPr/>
          <p:nvPr userDrawn="1"/>
        </p:nvSpPr>
        <p:spPr>
          <a:xfrm>
            <a:off x="540658" y="7173684"/>
            <a:ext cx="1008745" cy="1008745"/>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7" name="円/楕円 66"/>
          <p:cNvSpPr/>
          <p:nvPr userDrawn="1"/>
        </p:nvSpPr>
        <p:spPr>
          <a:xfrm>
            <a:off x="11165457" y="1867529"/>
            <a:ext cx="878114" cy="878114"/>
          </a:xfrm>
          <a:prstGeom prst="ellipse">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正方形/長方形 11"/>
          <p:cNvSpPr/>
          <p:nvPr userDrawn="1"/>
        </p:nvSpPr>
        <p:spPr>
          <a:xfrm>
            <a:off x="0" y="6386286"/>
            <a:ext cx="8766630" cy="94343"/>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8" name="正方形/長方形 67"/>
          <p:cNvSpPr/>
          <p:nvPr userDrawn="1"/>
        </p:nvSpPr>
        <p:spPr>
          <a:xfrm>
            <a:off x="9519784" y="3531926"/>
            <a:ext cx="8766630" cy="94343"/>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Tree>
    <p:extLst>
      <p:ext uri="{BB962C8B-B14F-4D97-AF65-F5344CB8AC3E}">
        <p14:creationId xmlns:p14="http://schemas.microsoft.com/office/powerpoint/2010/main" val="267390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 presetClass="entr" presetSubtype="4" decel="10000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additive="base">
                                        <p:cTn id="21" dur="750" fill="hold"/>
                                        <p:tgtEl>
                                          <p:spTgt spid="65"/>
                                        </p:tgtEl>
                                        <p:attrNameLst>
                                          <p:attrName>ppt_x</p:attrName>
                                        </p:attrNameLst>
                                      </p:cBhvr>
                                      <p:tavLst>
                                        <p:tav tm="0">
                                          <p:val>
                                            <p:strVal val="#ppt_x"/>
                                          </p:val>
                                        </p:tav>
                                        <p:tav tm="100000">
                                          <p:val>
                                            <p:strVal val="#ppt_x"/>
                                          </p:val>
                                        </p:tav>
                                      </p:tavLst>
                                    </p:anim>
                                    <p:anim calcmode="lin" valueType="num">
                                      <p:cBhvr additive="base">
                                        <p:cTn id="22" dur="750" fill="hold"/>
                                        <p:tgtEl>
                                          <p:spTgt spid="65"/>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750"/>
                                        <p:tgtEl>
                                          <p:spTgt spid="65"/>
                                        </p:tgtEl>
                                      </p:cBhvr>
                                    </p:animEffect>
                                    <p:anim calcmode="lin" valueType="num">
                                      <p:cBhvr>
                                        <p:cTn id="26" dur="750" fill="hold"/>
                                        <p:tgtEl>
                                          <p:spTgt spid="65"/>
                                        </p:tgtEl>
                                        <p:attrNameLst>
                                          <p:attrName>ppt_w</p:attrName>
                                        </p:attrNameLst>
                                      </p:cBhvr>
                                      <p:tavLst>
                                        <p:tav tm="0" fmla="#ppt_w*sin(2.5*pi*$)">
                                          <p:val>
                                            <p:fltVal val="0"/>
                                          </p:val>
                                        </p:tav>
                                        <p:tav tm="100000">
                                          <p:val>
                                            <p:fltVal val="1"/>
                                          </p:val>
                                        </p:tav>
                                      </p:tavLst>
                                    </p:anim>
                                    <p:anim calcmode="lin" valueType="num">
                                      <p:cBhvr>
                                        <p:cTn id="27" dur="750" fill="hold"/>
                                        <p:tgtEl>
                                          <p:spTgt spid="65"/>
                                        </p:tgtEl>
                                        <p:attrNameLst>
                                          <p:attrName>ppt_h</p:attrName>
                                        </p:attrNameLst>
                                      </p:cBhvr>
                                      <p:tavLst>
                                        <p:tav tm="0">
                                          <p:val>
                                            <p:strVal val="#ppt_h"/>
                                          </p:val>
                                        </p:tav>
                                        <p:tav tm="100000">
                                          <p:val>
                                            <p:strVal val="#ppt_h"/>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50" fill="hold"/>
                                        <p:tgtEl>
                                          <p:spTgt spid="11"/>
                                        </p:tgtEl>
                                        <p:attrNameLst>
                                          <p:attrName>ppt_x</p:attrName>
                                        </p:attrNameLst>
                                      </p:cBhvr>
                                      <p:tavLst>
                                        <p:tav tm="0">
                                          <p:val>
                                            <p:strVal val="#ppt_x"/>
                                          </p:val>
                                        </p:tav>
                                        <p:tav tm="100000">
                                          <p:val>
                                            <p:strVal val="#ppt_x"/>
                                          </p:val>
                                        </p:tav>
                                      </p:tavLst>
                                    </p:anim>
                                    <p:anim calcmode="lin" valueType="num">
                                      <p:cBhvr additive="base">
                                        <p:cTn id="31" dur="750" fill="hold"/>
                                        <p:tgtEl>
                                          <p:spTgt spid="11"/>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750"/>
                                        <p:tgtEl>
                                          <p:spTgt spid="11"/>
                                        </p:tgtEl>
                                      </p:cBhvr>
                                    </p:animEffect>
                                    <p:anim calcmode="lin" valueType="num">
                                      <p:cBhvr>
                                        <p:cTn id="35" dur="750" fill="hold"/>
                                        <p:tgtEl>
                                          <p:spTgt spid="11"/>
                                        </p:tgtEl>
                                        <p:attrNameLst>
                                          <p:attrName>ppt_w</p:attrName>
                                        </p:attrNameLst>
                                      </p:cBhvr>
                                      <p:tavLst>
                                        <p:tav tm="0" fmla="#ppt_w*sin(2.5*pi*$)">
                                          <p:val>
                                            <p:fltVal val="0"/>
                                          </p:val>
                                        </p:tav>
                                        <p:tav tm="100000">
                                          <p:val>
                                            <p:fltVal val="1"/>
                                          </p:val>
                                        </p:tav>
                                      </p:tavLst>
                                    </p:anim>
                                    <p:anim calcmode="lin" valueType="num">
                                      <p:cBhvr>
                                        <p:cTn id="36" dur="750" fill="hold"/>
                                        <p:tgtEl>
                                          <p:spTgt spid="11"/>
                                        </p:tgtEl>
                                        <p:attrNameLst>
                                          <p:attrName>ppt_h</p:attrName>
                                        </p:attrNameLst>
                                      </p:cBhvr>
                                      <p:tavLst>
                                        <p:tav tm="0">
                                          <p:val>
                                            <p:strVal val="#ppt_h"/>
                                          </p:val>
                                        </p:tav>
                                        <p:tav tm="100000">
                                          <p:val>
                                            <p:strVal val="#ppt_h"/>
                                          </p:val>
                                        </p:tav>
                                      </p:tavLst>
                                    </p:anim>
                                  </p:childTnLst>
                                </p:cTn>
                              </p:par>
                              <p:par>
                                <p:cTn id="37" presetID="2" presetClass="entr" presetSubtype="12" decel="100000" fill="hold" grpId="0" nodeType="withEffect">
                                  <p:stCondLst>
                                    <p:cond delay="0"/>
                                  </p:stCondLst>
                                  <p:iterate type="wd">
                                    <p:tmPct val="10000"/>
                                  </p:iterate>
                                  <p:childTnLst>
                                    <p:set>
                                      <p:cBhvr>
                                        <p:cTn id="38" dur="1" fill="hold">
                                          <p:stCondLst>
                                            <p:cond delay="0"/>
                                          </p:stCondLst>
                                        </p:cTn>
                                        <p:tgtEl>
                                          <p:spTgt spid="55">
                                            <p:txEl>
                                              <p:pRg st="0" end="0"/>
                                            </p:txEl>
                                          </p:spTgt>
                                        </p:tgtEl>
                                        <p:attrNameLst>
                                          <p:attrName>style.visibility</p:attrName>
                                        </p:attrNameLst>
                                      </p:cBhvr>
                                      <p:to>
                                        <p:strVal val="visible"/>
                                      </p:to>
                                    </p:set>
                                    <p:anim calcmode="lin" valueType="num">
                                      <p:cBhvr additive="base">
                                        <p:cTn id="39" dur="10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55">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700"/>
                            </p:stCondLst>
                            <p:childTnLst>
                              <p:par>
                                <p:cTn id="42" presetID="2" presetClass="entr" presetSubtype="2" decel="100000" fill="hold" grpId="0" nodeType="afterEffect">
                                  <p:stCondLst>
                                    <p:cond delay="250"/>
                                  </p:stCondLst>
                                  <p:childTnLst>
                                    <p:set>
                                      <p:cBhvr>
                                        <p:cTn id="43" dur="1" fill="hold">
                                          <p:stCondLst>
                                            <p:cond delay="0"/>
                                          </p:stCondLst>
                                        </p:cTn>
                                        <p:tgtEl>
                                          <p:spTgt spid="56">
                                            <p:txEl>
                                              <p:pRg st="0" end="0"/>
                                            </p:txEl>
                                          </p:spTgt>
                                        </p:tgtEl>
                                        <p:attrNameLst>
                                          <p:attrName>style.visibility</p:attrName>
                                        </p:attrNameLst>
                                      </p:cBhvr>
                                      <p:to>
                                        <p:strVal val="visible"/>
                                      </p:to>
                                    </p:set>
                                    <p:anim calcmode="lin" valueType="num">
                                      <p:cBhvr additive="base">
                                        <p:cTn id="44" dur="500" fill="hold"/>
                                        <p:tgtEl>
                                          <p:spTgt spid="56">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56">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2450"/>
                            </p:stCondLst>
                            <p:childTnLst>
                              <p:par>
                                <p:cTn id="47" presetID="22" presetClass="entr" presetSubtype="2" fill="hold" grpId="0" nodeType="after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wipe(right)">
                                      <p:cBhvr>
                                        <p:cTn id="49" dur="500"/>
                                        <p:tgtEl>
                                          <p:spTgt spid="38"/>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right)">
                                      <p:cBhvr>
                                        <p:cTn id="52" dur="500"/>
                                        <p:tgtEl>
                                          <p:spTgt spid="68"/>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 calcmode="lin" valueType="num">
                                      <p:cBhvr additive="base">
                                        <p:cTn id="55" dur="750" fill="hold"/>
                                        <p:tgtEl>
                                          <p:spTgt spid="66"/>
                                        </p:tgtEl>
                                        <p:attrNameLst>
                                          <p:attrName>ppt_x</p:attrName>
                                        </p:attrNameLst>
                                      </p:cBhvr>
                                      <p:tavLst>
                                        <p:tav tm="0">
                                          <p:val>
                                            <p:strVal val="#ppt_x"/>
                                          </p:val>
                                        </p:tav>
                                        <p:tav tm="100000">
                                          <p:val>
                                            <p:strVal val="#ppt_x"/>
                                          </p:val>
                                        </p:tav>
                                      </p:tavLst>
                                    </p:anim>
                                    <p:anim calcmode="lin" valueType="num">
                                      <p:cBhvr additive="base">
                                        <p:cTn id="56" dur="750" fill="hold"/>
                                        <p:tgtEl>
                                          <p:spTgt spid="66"/>
                                        </p:tgtEl>
                                        <p:attrNameLst>
                                          <p:attrName>ppt_y</p:attrName>
                                        </p:attrNameLst>
                                      </p:cBhvr>
                                      <p:tavLst>
                                        <p:tav tm="0">
                                          <p:val>
                                            <p:strVal val="0-#ppt_h/2"/>
                                          </p:val>
                                        </p:tav>
                                        <p:tav tm="100000">
                                          <p:val>
                                            <p:strVal val="#ppt_y"/>
                                          </p:val>
                                        </p:tav>
                                      </p:tavLst>
                                    </p:anim>
                                  </p:childTnLst>
                                </p:cTn>
                              </p:par>
                              <p:par>
                                <p:cTn id="57" presetID="45" presetClass="entr" presetSubtype="0" fill="hold" grpId="1"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fade">
                                      <p:cBhvr>
                                        <p:cTn id="59" dur="750"/>
                                        <p:tgtEl>
                                          <p:spTgt spid="66"/>
                                        </p:tgtEl>
                                      </p:cBhvr>
                                    </p:animEffect>
                                    <p:anim calcmode="lin" valueType="num">
                                      <p:cBhvr>
                                        <p:cTn id="60" dur="750" fill="hold"/>
                                        <p:tgtEl>
                                          <p:spTgt spid="66"/>
                                        </p:tgtEl>
                                        <p:attrNameLst>
                                          <p:attrName>ppt_w</p:attrName>
                                        </p:attrNameLst>
                                      </p:cBhvr>
                                      <p:tavLst>
                                        <p:tav tm="0" fmla="#ppt_w*sin(2.5*pi*$)">
                                          <p:val>
                                            <p:fltVal val="0"/>
                                          </p:val>
                                        </p:tav>
                                        <p:tav tm="100000">
                                          <p:val>
                                            <p:fltVal val="1"/>
                                          </p:val>
                                        </p:tav>
                                      </p:tavLst>
                                    </p:anim>
                                    <p:anim calcmode="lin" valueType="num">
                                      <p:cBhvr>
                                        <p:cTn id="61" dur="750" fill="hold"/>
                                        <p:tgtEl>
                                          <p:spTgt spid="66"/>
                                        </p:tgtEl>
                                        <p:attrNameLst>
                                          <p:attrName>ppt_h</p:attrName>
                                        </p:attrNameLst>
                                      </p:cBhvr>
                                      <p:tavLst>
                                        <p:tav tm="0">
                                          <p:val>
                                            <p:strVal val="#ppt_h"/>
                                          </p:val>
                                        </p:tav>
                                        <p:tav tm="100000">
                                          <p:val>
                                            <p:strVal val="#ppt_h"/>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7"/>
                                        </p:tgtEl>
                                        <p:attrNameLst>
                                          <p:attrName>style.visibility</p:attrName>
                                        </p:attrNameLst>
                                      </p:cBhvr>
                                      <p:to>
                                        <p:strVal val="visible"/>
                                      </p:to>
                                    </p:set>
                                    <p:anim calcmode="lin" valueType="num">
                                      <p:cBhvr additive="base">
                                        <p:cTn id="64" dur="750" fill="hold"/>
                                        <p:tgtEl>
                                          <p:spTgt spid="67"/>
                                        </p:tgtEl>
                                        <p:attrNameLst>
                                          <p:attrName>ppt_x</p:attrName>
                                        </p:attrNameLst>
                                      </p:cBhvr>
                                      <p:tavLst>
                                        <p:tav tm="0">
                                          <p:val>
                                            <p:strVal val="#ppt_x"/>
                                          </p:val>
                                        </p:tav>
                                        <p:tav tm="100000">
                                          <p:val>
                                            <p:strVal val="#ppt_x"/>
                                          </p:val>
                                        </p:tav>
                                      </p:tavLst>
                                    </p:anim>
                                    <p:anim calcmode="lin" valueType="num">
                                      <p:cBhvr additive="base">
                                        <p:cTn id="65" dur="750" fill="hold"/>
                                        <p:tgtEl>
                                          <p:spTgt spid="67"/>
                                        </p:tgtEl>
                                        <p:attrNameLst>
                                          <p:attrName>ppt_y</p:attrName>
                                        </p:attrNameLst>
                                      </p:cBhvr>
                                      <p:tavLst>
                                        <p:tav tm="0">
                                          <p:val>
                                            <p:strVal val="0-#ppt_h/2"/>
                                          </p:val>
                                        </p:tav>
                                        <p:tav tm="100000">
                                          <p:val>
                                            <p:strVal val="#ppt_y"/>
                                          </p:val>
                                        </p:tav>
                                      </p:tavLst>
                                    </p:anim>
                                  </p:childTnLst>
                                </p:cTn>
                              </p:par>
                              <p:par>
                                <p:cTn id="66" presetID="45" presetClass="entr" presetSubtype="0" fill="hold" grpId="1"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fade">
                                      <p:cBhvr>
                                        <p:cTn id="68" dur="750"/>
                                        <p:tgtEl>
                                          <p:spTgt spid="67"/>
                                        </p:tgtEl>
                                      </p:cBhvr>
                                    </p:animEffect>
                                    <p:anim calcmode="lin" valueType="num">
                                      <p:cBhvr>
                                        <p:cTn id="69" dur="750" fill="hold"/>
                                        <p:tgtEl>
                                          <p:spTgt spid="67"/>
                                        </p:tgtEl>
                                        <p:attrNameLst>
                                          <p:attrName>ppt_w</p:attrName>
                                        </p:attrNameLst>
                                      </p:cBhvr>
                                      <p:tavLst>
                                        <p:tav tm="0" fmla="#ppt_w*sin(2.5*pi*$)">
                                          <p:val>
                                            <p:fltVal val="0"/>
                                          </p:val>
                                        </p:tav>
                                        <p:tav tm="100000">
                                          <p:val>
                                            <p:fltVal val="1"/>
                                          </p:val>
                                        </p:tav>
                                      </p:tavLst>
                                    </p:anim>
                                    <p:anim calcmode="lin" valueType="num">
                                      <p:cBhvr>
                                        <p:cTn id="70" dur="750" fill="hold"/>
                                        <p:tgtEl>
                                          <p:spTgt spid="67"/>
                                        </p:tgtEl>
                                        <p:attrNameLst>
                                          <p:attrName>ppt_h</p:attrName>
                                        </p:attrNameLst>
                                      </p:cBhvr>
                                      <p:tavLst>
                                        <p:tav tm="0">
                                          <p:val>
                                            <p:strVal val="#ppt_h"/>
                                          </p:val>
                                        </p:tav>
                                        <p:tav tm="100000">
                                          <p:val>
                                            <p:strVal val="#ppt_h"/>
                                          </p:val>
                                        </p:tav>
                                      </p:tavLst>
                                    </p:anim>
                                  </p:childTnLst>
                                </p:cTn>
                              </p:par>
                              <p:par>
                                <p:cTn id="71" presetID="2" presetClass="entr" presetSubtype="3" decel="100000" fill="hold" grpId="0" nodeType="withEffect">
                                  <p:stCondLst>
                                    <p:cond delay="0"/>
                                  </p:stCondLst>
                                  <p:iterate type="wd">
                                    <p:tmPct val="10000"/>
                                  </p:iterate>
                                  <p:childTnLst>
                                    <p:set>
                                      <p:cBhvr>
                                        <p:cTn id="72" dur="1" fill="hold">
                                          <p:stCondLst>
                                            <p:cond delay="0"/>
                                          </p:stCondLst>
                                        </p:cTn>
                                        <p:tgtEl>
                                          <p:spTgt spid="59">
                                            <p:txEl>
                                              <p:pRg st="0" end="0"/>
                                            </p:txEl>
                                          </p:spTgt>
                                        </p:tgtEl>
                                        <p:attrNameLst>
                                          <p:attrName>style.visibility</p:attrName>
                                        </p:attrNameLst>
                                      </p:cBhvr>
                                      <p:to>
                                        <p:strVal val="visible"/>
                                      </p:to>
                                    </p:set>
                                    <p:anim calcmode="lin" valueType="num">
                                      <p:cBhvr additive="base">
                                        <p:cTn id="73" dur="10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74" dur="1000" fill="hold"/>
                                        <p:tgtEl>
                                          <p:spTgt spid="59">
                                            <p:txEl>
                                              <p:pRg st="0" end="0"/>
                                            </p:txEl>
                                          </p:spTgt>
                                        </p:tgtEl>
                                        <p:attrNameLst>
                                          <p:attrName>ppt_y</p:attrName>
                                        </p:attrNameLst>
                                      </p:cBhvr>
                                      <p:tavLst>
                                        <p:tav tm="0">
                                          <p:val>
                                            <p:strVal val="0-#ppt_h/2"/>
                                          </p:val>
                                        </p:tav>
                                        <p:tav tm="100000">
                                          <p:val>
                                            <p:strVal val="#ppt_y"/>
                                          </p:val>
                                        </p:tav>
                                      </p:tavLst>
                                    </p:anim>
                                  </p:childTnLst>
                                </p:cTn>
                              </p:par>
                            </p:childTnLst>
                          </p:cTn>
                        </p:par>
                        <p:par>
                          <p:cTn id="75" fill="hold">
                            <p:stCondLst>
                              <p:cond delay="3650"/>
                            </p:stCondLst>
                            <p:childTnLst>
                              <p:par>
                                <p:cTn id="76" presetID="2" presetClass="entr" presetSubtype="2" decel="100000" fill="hold" grpId="0" nodeType="afterEffect">
                                  <p:stCondLst>
                                    <p:cond delay="250"/>
                                  </p:stCondLst>
                                  <p:childTnLst>
                                    <p:set>
                                      <p:cBhvr>
                                        <p:cTn id="77" dur="1" fill="hold">
                                          <p:stCondLst>
                                            <p:cond delay="0"/>
                                          </p:stCondLst>
                                        </p:cTn>
                                        <p:tgtEl>
                                          <p:spTgt spid="60">
                                            <p:txEl>
                                              <p:pRg st="0" end="0"/>
                                            </p:txEl>
                                          </p:spTgt>
                                        </p:tgtEl>
                                        <p:attrNameLst>
                                          <p:attrName>style.visibility</p:attrName>
                                        </p:attrNameLst>
                                      </p:cBhvr>
                                      <p:to>
                                        <p:strVal val="visible"/>
                                      </p:to>
                                    </p:set>
                                    <p:anim calcmode="lin" valueType="num">
                                      <p:cBhvr additive="base">
                                        <p:cTn id="78"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79"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6" grpId="1" animBg="1"/>
      <p:bldP spid="11" grpId="0" animBg="1"/>
      <p:bldP spid="1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8" grpId="0" animBg="1"/>
      <p:bldP spid="55" grpId="0" build="p">
        <p:tmplLst>
          <p:tmpl lvl="1">
            <p:tnLst>
              <p:par>
                <p:cTn presetID="2" presetClass="entr" presetSubtype="12" decel="100000" fill="hold" nodeType="withEffect">
                  <p:stCondLst>
                    <p:cond delay="0"/>
                  </p:stCondLst>
                  <p:iterate type="wd">
                    <p:tmPct val="10000"/>
                  </p:iterate>
                  <p:childTnLst>
                    <p:set>
                      <p:cBhvr>
                        <p:cTn dur="1" fill="hold">
                          <p:stCondLst>
                            <p:cond delay="0"/>
                          </p:stCondLst>
                        </p:cTn>
                        <p:tgtEl>
                          <p:spTgt spid="55"/>
                        </p:tgtEl>
                        <p:attrNameLst>
                          <p:attrName>style.visibility</p:attrName>
                        </p:attrNameLst>
                      </p:cBhvr>
                      <p:to>
                        <p:strVal val="visible"/>
                      </p:to>
                    </p:set>
                    <p:anim calcmode="lin" valueType="num">
                      <p:cBhvr additive="base">
                        <p:cTn dur="1000" fill="hold"/>
                        <p:tgtEl>
                          <p:spTgt spid="55"/>
                        </p:tgtEl>
                        <p:attrNameLst>
                          <p:attrName>ppt_x</p:attrName>
                        </p:attrNameLst>
                      </p:cBhvr>
                      <p:tavLst>
                        <p:tav tm="0">
                          <p:val>
                            <p:strVal val="0-#ppt_w/2"/>
                          </p:val>
                        </p:tav>
                        <p:tav tm="100000">
                          <p:val>
                            <p:strVal val="#ppt_x"/>
                          </p:val>
                        </p:tav>
                      </p:tavLst>
                    </p:anim>
                    <p:anim calcmode="lin" valueType="num">
                      <p:cBhvr additive="base">
                        <p:cTn dur="1000" fill="hold"/>
                        <p:tgtEl>
                          <p:spTgt spid="55"/>
                        </p:tgtEl>
                        <p:attrNameLst>
                          <p:attrName>ppt_y</p:attrName>
                        </p:attrNameLst>
                      </p:cBhvr>
                      <p:tavLst>
                        <p:tav tm="0">
                          <p:val>
                            <p:strVal val="1+#ppt_h/2"/>
                          </p:val>
                        </p:tav>
                        <p:tav tm="100000">
                          <p:val>
                            <p:strVal val="#ppt_y"/>
                          </p:val>
                        </p:tav>
                      </p:tavLst>
                    </p:anim>
                  </p:childTnLst>
                </p:cTn>
              </p:par>
            </p:tnLst>
          </p:tmpl>
        </p:tmplLst>
      </p:bldP>
      <p:bldP spid="5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1+#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59"/>
                        </p:tgtEl>
                        <p:attrNameLst>
                          <p:attrName>style.visibility</p:attrName>
                        </p:attrNameLst>
                      </p:cBhvr>
                      <p:to>
                        <p:strVal val="visible"/>
                      </p:to>
                    </p:set>
                    <p:anim calcmode="lin" valueType="num">
                      <p:cBhvr additive="base">
                        <p:cTn dur="1000" fill="hold"/>
                        <p:tgtEl>
                          <p:spTgt spid="59"/>
                        </p:tgtEl>
                        <p:attrNameLst>
                          <p:attrName>ppt_x</p:attrName>
                        </p:attrNameLst>
                      </p:cBhvr>
                      <p:tavLst>
                        <p:tav tm="0">
                          <p:val>
                            <p:strVal val="1+#ppt_w/2"/>
                          </p:val>
                        </p:tav>
                        <p:tav tm="100000">
                          <p:val>
                            <p:strVal val="#ppt_x"/>
                          </p:val>
                        </p:tav>
                      </p:tavLst>
                    </p:anim>
                    <p:anim calcmode="lin" valueType="num">
                      <p:cBhvr additive="base">
                        <p:cTn dur="1000" fill="hold"/>
                        <p:tgtEl>
                          <p:spTgt spid="59"/>
                        </p:tgtEl>
                        <p:attrNameLst>
                          <p:attrName>ppt_y</p:attrName>
                        </p:attrNameLst>
                      </p:cBhvr>
                      <p:tavLst>
                        <p:tav tm="0">
                          <p:val>
                            <p:strVal val="0-#ppt_h/2"/>
                          </p:val>
                        </p:tav>
                        <p:tav tm="100000">
                          <p:val>
                            <p:strVal val="#ppt_y"/>
                          </p:val>
                        </p:tav>
                      </p:tavLst>
                    </p:anim>
                  </p:childTnLst>
                </p:cTn>
              </p:par>
            </p:tnLst>
          </p:tmpl>
        </p:tmplLst>
      </p:bldP>
      <p:bldP spid="6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 grpId="0" animBg="1"/>
      <p:bldP spid="65" grpId="0" animBg="1"/>
      <p:bldP spid="65" grpId="1" animBg="1"/>
      <p:bldP spid="67" grpId="0" animBg="1"/>
      <p:bldP spid="67" grpId="1" animBg="1"/>
      <p:bldP spid="12" grpId="0" animBg="1"/>
      <p:bldP spid="68"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Image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711785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7216846"/>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7115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71178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7117857"/>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1" hasCustomPrompt="1"/>
          </p:nvPr>
        </p:nvSpPr>
        <p:spPr>
          <a:xfrm>
            <a:off x="1032937" y="6485306"/>
            <a:ext cx="3715678" cy="573935"/>
          </a:xfrm>
        </p:spPr>
        <p:txBody>
          <a:bodyPr anchor="t">
            <a:noAutofit/>
          </a:bodyPr>
          <a:lstStyle>
            <a:lvl1pPr algn="ctr">
              <a:defRPr sz="18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32" hasCustomPrompt="1"/>
          </p:nvPr>
        </p:nvSpPr>
        <p:spPr>
          <a:xfrm>
            <a:off x="5197920" y="6482962"/>
            <a:ext cx="3715678" cy="573935"/>
          </a:xfrm>
        </p:spPr>
        <p:txBody>
          <a:bodyPr anchor="t">
            <a:noAutofit/>
          </a:bodyPr>
          <a:lstStyle>
            <a:lvl1pPr algn="ctr">
              <a:defRPr sz="1800" i="1" baseline="0">
                <a:solidFill>
                  <a:schemeClr val="accent3">
                    <a:lumMod val="50000"/>
                  </a:schemeClr>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33" hasCustomPrompt="1"/>
          </p:nvPr>
        </p:nvSpPr>
        <p:spPr>
          <a:xfrm>
            <a:off x="9362903" y="6485306"/>
            <a:ext cx="3715678" cy="573935"/>
          </a:xfrm>
        </p:spPr>
        <p:txBody>
          <a:bodyPr anchor="t">
            <a:noAutofit/>
          </a:bodyPr>
          <a:lstStyle>
            <a:lvl1pPr algn="ctr">
              <a:defRPr sz="1800" i="1" baseline="0">
                <a:solidFill>
                  <a:schemeClr val="accent2">
                    <a:lumMod val="50000"/>
                  </a:schemeClr>
                </a:solidFill>
                <a:latin typeface="+mn-lt"/>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34" hasCustomPrompt="1"/>
          </p:nvPr>
        </p:nvSpPr>
        <p:spPr>
          <a:xfrm>
            <a:off x="13527887" y="6485306"/>
            <a:ext cx="3715678" cy="573935"/>
          </a:xfrm>
        </p:spPr>
        <p:txBody>
          <a:bodyPr anchor="t">
            <a:noAutofit/>
          </a:bodyPr>
          <a:lstStyle>
            <a:lvl1pPr algn="ctr">
              <a:defRPr sz="1800" i="1" baseline="0">
                <a:solidFill>
                  <a:schemeClr val="accent4">
                    <a:lumMod val="50000"/>
                  </a:schemeClr>
                </a:solidFill>
                <a:latin typeface="+mn-lt"/>
              </a:defRPr>
            </a:lvl1pPr>
          </a:lstStyle>
          <a:p>
            <a:pPr lvl="0"/>
            <a:r>
              <a:rPr kumimoji="1" lang="en-US" altLang="ja-JP" dirty="0"/>
              <a:t>Text goes here</a:t>
            </a:r>
            <a:endParaRPr kumimoji="1" lang="ja-JP" altLang="en-US" dirty="0"/>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393800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2" presetClass="entr" presetSubtype="8" fill="hold" grpId="0" nodeType="afterEffect">
                                  <p:stCondLst>
                                    <p:cond delay="0"/>
                                  </p:stCondLst>
                                  <p:childTnLst>
                                    <p:set>
                                      <p:cBhvr>
                                        <p:cTn id="41" dur="1" fill="hold">
                                          <p:stCondLst>
                                            <p:cond delay="0"/>
                                          </p:stCondLst>
                                        </p:cTn>
                                        <p:tgtEl>
                                          <p:spTgt spid="34">
                                            <p:txEl>
                                              <p:pRg st="0" end="0"/>
                                            </p:txEl>
                                          </p:spTgt>
                                        </p:tgtEl>
                                        <p:attrNameLst>
                                          <p:attrName>style.visibility</p:attrName>
                                        </p:attrNameLst>
                                      </p:cBhvr>
                                      <p:to>
                                        <p:strVal val="visible"/>
                                      </p:to>
                                    </p:set>
                                    <p:animEffect transition="in" filter="wipe(left)">
                                      <p:cBhvr>
                                        <p:cTn id="42" dur="500"/>
                                        <p:tgtEl>
                                          <p:spTgt spid="34">
                                            <p:txEl>
                                              <p:pRg st="0" end="0"/>
                                            </p:txEl>
                                          </p:spTgt>
                                        </p:tgtEl>
                                      </p:cBhvr>
                                    </p:animEffect>
                                  </p:childTnLst>
                                </p:cTn>
                              </p:par>
                            </p:childTnLst>
                          </p:cTn>
                        </p:par>
                        <p:par>
                          <p:cTn id="43" fill="hold">
                            <p:stCondLst>
                              <p:cond delay="245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100"/>
                                  </p:stCondLst>
                                  <p:childTnLst>
                                    <p:set>
                                      <p:cBhvr>
                                        <p:cTn id="49" dur="1" fill="hold">
                                          <p:stCondLst>
                                            <p:cond delay="0"/>
                                          </p:stCondLst>
                                        </p:cTn>
                                        <p:tgtEl>
                                          <p:spTgt spid="23">
                                            <p:txEl>
                                              <p:pRg st="0" end="0"/>
                                            </p:txEl>
                                          </p:spTgt>
                                        </p:tgtEl>
                                        <p:attrNameLst>
                                          <p:attrName>style.visibility</p:attrName>
                                        </p:attrNameLst>
                                      </p:cBhvr>
                                      <p:to>
                                        <p:strVal val="visible"/>
                                      </p:to>
                                    </p:set>
                                    <p:anim calcmode="lin" valueType="num">
                                      <p:cBhvr additive="base">
                                        <p:cTn id="5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3050"/>
                            </p:stCondLst>
                            <p:childTnLst>
                              <p:par>
                                <p:cTn id="53" presetID="10"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750"/>
                                        <p:tgtEl>
                                          <p:spTgt spid="13"/>
                                        </p:tgtEl>
                                      </p:cBhvr>
                                    </p:animEffect>
                                  </p:childTnLst>
                                </p:cTn>
                              </p:par>
                              <p:par>
                                <p:cTn id="56" presetID="10" presetClass="entr" presetSubtype="0" fill="hold" grpId="0" nodeType="withEffect">
                                  <p:stCondLst>
                                    <p:cond delay="10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750"/>
                                        <p:tgtEl>
                                          <p:spTgt spid="14"/>
                                        </p:tgtEl>
                                      </p:cBhvr>
                                    </p:animEffect>
                                  </p:childTnLst>
                                </p:cTn>
                              </p:par>
                              <p:par>
                                <p:cTn id="59" presetID="10" presetClass="entr" presetSubtype="0" fill="hold" grpId="0" nodeType="withEffect">
                                  <p:stCondLst>
                                    <p:cond delay="20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750"/>
                                        <p:tgtEl>
                                          <p:spTgt spid="15"/>
                                        </p:tgtEl>
                                      </p:cBhvr>
                                    </p:animEffect>
                                  </p:childTnLst>
                                </p:cTn>
                              </p:par>
                              <p:par>
                                <p:cTn id="62" presetID="2" presetClass="entr" presetSubtype="1" decel="100000" fill="hold" grpId="1" nodeType="with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750" fill="hold"/>
                                        <p:tgtEl>
                                          <p:spTgt spid="13"/>
                                        </p:tgtEl>
                                        <p:attrNameLst>
                                          <p:attrName>ppt_x</p:attrName>
                                        </p:attrNameLst>
                                      </p:cBhvr>
                                      <p:tavLst>
                                        <p:tav tm="0">
                                          <p:val>
                                            <p:strVal val="#ppt_x"/>
                                          </p:val>
                                        </p:tav>
                                        <p:tav tm="100000">
                                          <p:val>
                                            <p:strVal val="#ppt_x"/>
                                          </p:val>
                                        </p:tav>
                                      </p:tavLst>
                                    </p:anim>
                                    <p:anim calcmode="lin" valueType="num">
                                      <p:cBhvr additive="base">
                                        <p:cTn id="65" dur="750" fill="hold"/>
                                        <p:tgtEl>
                                          <p:spTgt spid="13"/>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1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750" fill="hold"/>
                                        <p:tgtEl>
                                          <p:spTgt spid="14"/>
                                        </p:tgtEl>
                                        <p:attrNameLst>
                                          <p:attrName>ppt_x</p:attrName>
                                        </p:attrNameLst>
                                      </p:cBhvr>
                                      <p:tavLst>
                                        <p:tav tm="0">
                                          <p:val>
                                            <p:strVal val="#ppt_x"/>
                                          </p:val>
                                        </p:tav>
                                        <p:tav tm="100000">
                                          <p:val>
                                            <p:strVal val="#ppt_x"/>
                                          </p:val>
                                        </p:tav>
                                      </p:tavLst>
                                    </p:anim>
                                    <p:anim calcmode="lin" valueType="num">
                                      <p:cBhvr additive="base">
                                        <p:cTn id="69" dur="750" fill="hold"/>
                                        <p:tgtEl>
                                          <p:spTgt spid="14"/>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1" nodeType="withEffect">
                                  <p:stCondLst>
                                    <p:cond delay="200"/>
                                  </p:stCondLst>
                                  <p:childTnLst>
                                    <p:set>
                                      <p:cBhvr>
                                        <p:cTn id="71" dur="1" fill="hold">
                                          <p:stCondLst>
                                            <p:cond delay="0"/>
                                          </p:stCondLst>
                                        </p:cTn>
                                        <p:tgtEl>
                                          <p:spTgt spid="15"/>
                                        </p:tgtEl>
                                        <p:attrNameLst>
                                          <p:attrName>style.visibility</p:attrName>
                                        </p:attrNameLst>
                                      </p:cBhvr>
                                      <p:to>
                                        <p:strVal val="visible"/>
                                      </p:to>
                                    </p:set>
                                    <p:anim calcmode="lin" valueType="num">
                                      <p:cBhvr additive="base">
                                        <p:cTn id="72" dur="750" fill="hold"/>
                                        <p:tgtEl>
                                          <p:spTgt spid="15"/>
                                        </p:tgtEl>
                                        <p:attrNameLst>
                                          <p:attrName>ppt_x</p:attrName>
                                        </p:attrNameLst>
                                      </p:cBhvr>
                                      <p:tavLst>
                                        <p:tav tm="0">
                                          <p:val>
                                            <p:strVal val="#ppt_x"/>
                                          </p:val>
                                        </p:tav>
                                        <p:tav tm="100000">
                                          <p:val>
                                            <p:strVal val="#ppt_x"/>
                                          </p:val>
                                        </p:tav>
                                      </p:tavLst>
                                    </p:anim>
                                    <p:anim calcmode="lin" valueType="num">
                                      <p:cBhvr additive="base">
                                        <p:cTn id="73" dur="750" fill="hold"/>
                                        <p:tgtEl>
                                          <p:spTgt spid="15"/>
                                        </p:tgtEl>
                                        <p:attrNameLst>
                                          <p:attrName>ppt_y</p:attrName>
                                        </p:attrNameLst>
                                      </p:cBhvr>
                                      <p:tavLst>
                                        <p:tav tm="0">
                                          <p:val>
                                            <p:strVal val="0-#ppt_h/2"/>
                                          </p:val>
                                        </p:tav>
                                        <p:tav tm="100000">
                                          <p:val>
                                            <p:strVal val="#ppt_y"/>
                                          </p:val>
                                        </p:tav>
                                      </p:tavLst>
                                    </p:anim>
                                  </p:childTnLst>
                                </p:cTn>
                              </p:par>
                            </p:childTnLst>
                          </p:cTn>
                        </p:par>
                        <p:par>
                          <p:cTn id="74" fill="hold">
                            <p:stCondLst>
                              <p:cond delay="4000"/>
                            </p:stCondLst>
                            <p:childTnLst>
                              <p:par>
                                <p:cTn id="75" presetID="2" presetClass="entr" presetSubtype="4" decel="100000" fill="hold" grpId="0" nodeType="afterEffect">
                                  <p:stCondLst>
                                    <p:cond delay="0"/>
                                  </p:stCondLst>
                                  <p:childTnLst>
                                    <p:set>
                                      <p:cBhvr>
                                        <p:cTn id="76" dur="1" fill="hold">
                                          <p:stCondLst>
                                            <p:cond delay="0"/>
                                          </p:stCondLst>
                                        </p:cTn>
                                        <p:tgtEl>
                                          <p:spTgt spid="25">
                                            <p:txEl>
                                              <p:pRg st="0" end="0"/>
                                            </p:txEl>
                                          </p:spTgt>
                                        </p:tgtEl>
                                        <p:attrNameLst>
                                          <p:attrName>style.visibility</p:attrName>
                                        </p:attrNameLst>
                                      </p:cBhvr>
                                      <p:to>
                                        <p:strVal val="visible"/>
                                      </p:to>
                                    </p:set>
                                    <p:anim calcmode="lin" valueType="num">
                                      <p:cBhvr additive="base">
                                        <p:cTn id="7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9" fill="hold">
                            <p:stCondLst>
                              <p:cond delay="4500"/>
                            </p:stCondLst>
                            <p:childTnLst>
                              <p:par>
                                <p:cTn id="80" presetID="22" presetClass="entr" presetSubtype="8" fill="hold" grpId="0" nodeType="afterEffect">
                                  <p:stCondLst>
                                    <p:cond delay="0"/>
                                  </p:stCondLst>
                                  <p:childTnLst>
                                    <p:set>
                                      <p:cBhvr>
                                        <p:cTn id="81" dur="1" fill="hold">
                                          <p:stCondLst>
                                            <p:cond delay="0"/>
                                          </p:stCondLst>
                                        </p:cTn>
                                        <p:tgtEl>
                                          <p:spTgt spid="35">
                                            <p:txEl>
                                              <p:pRg st="0" end="0"/>
                                            </p:txEl>
                                          </p:spTgt>
                                        </p:tgtEl>
                                        <p:attrNameLst>
                                          <p:attrName>style.visibility</p:attrName>
                                        </p:attrNameLst>
                                      </p:cBhvr>
                                      <p:to>
                                        <p:strVal val="visible"/>
                                      </p:to>
                                    </p:set>
                                    <p:animEffect transition="in" filter="wipe(left)">
                                      <p:cBhvr>
                                        <p:cTn id="82" dur="500"/>
                                        <p:tgtEl>
                                          <p:spTgt spid="35">
                                            <p:txEl>
                                              <p:pRg st="0" end="0"/>
                                            </p:txEl>
                                          </p:spTgt>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27"/>
                                        </p:tgtEl>
                                        <p:attrNameLst>
                                          <p:attrName>style.visibility</p:attrName>
                                        </p:attrNameLst>
                                      </p:cBhvr>
                                      <p:to>
                                        <p:strVal val="visible"/>
                                      </p:to>
                                    </p:set>
                                    <p:anim calcmode="lin" valueType="num">
                                      <p:cBhvr additive="base">
                                        <p:cTn id="86" dur="500" fill="hold"/>
                                        <p:tgtEl>
                                          <p:spTgt spid="27"/>
                                        </p:tgtEl>
                                        <p:attrNameLst>
                                          <p:attrName>ppt_x</p:attrName>
                                        </p:attrNameLst>
                                      </p:cBhvr>
                                      <p:tavLst>
                                        <p:tav tm="0">
                                          <p:val>
                                            <p:strVal val="#ppt_x"/>
                                          </p:val>
                                        </p:tav>
                                        <p:tav tm="100000">
                                          <p:val>
                                            <p:strVal val="#ppt_x"/>
                                          </p:val>
                                        </p:tav>
                                      </p:tavLst>
                                    </p:anim>
                                    <p:anim calcmode="lin" valueType="num">
                                      <p:cBhvr additive="base">
                                        <p:cTn id="87" dur="500" fill="hold"/>
                                        <p:tgtEl>
                                          <p:spTgt spid="27"/>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100"/>
                                  </p:stCondLst>
                                  <p:childTnLst>
                                    <p:set>
                                      <p:cBhvr>
                                        <p:cTn id="89" dur="1" fill="hold">
                                          <p:stCondLst>
                                            <p:cond delay="0"/>
                                          </p:stCondLst>
                                        </p:cTn>
                                        <p:tgtEl>
                                          <p:spTgt spid="26">
                                            <p:txEl>
                                              <p:pRg st="0" end="0"/>
                                            </p:txEl>
                                          </p:spTgt>
                                        </p:tgtEl>
                                        <p:attrNameLst>
                                          <p:attrName>style.visibility</p:attrName>
                                        </p:attrNameLst>
                                      </p:cBhvr>
                                      <p:to>
                                        <p:strVal val="visible"/>
                                      </p:to>
                                    </p:set>
                                    <p:anim calcmode="lin" valueType="num">
                                      <p:cBhvr additive="base">
                                        <p:cTn id="90"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92" fill="hold">
                            <p:stCondLst>
                              <p:cond delay="5600"/>
                            </p:stCondLst>
                            <p:childTnLst>
                              <p:par>
                                <p:cTn id="93" presetID="10" presetClass="entr" presetSubtype="0" fill="hold" grpId="0" nodeType="after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fade">
                                      <p:cBhvr>
                                        <p:cTn id="95" dur="750"/>
                                        <p:tgtEl>
                                          <p:spTgt spid="16"/>
                                        </p:tgtEl>
                                      </p:cBhvr>
                                    </p:animEffect>
                                  </p:childTnLst>
                                </p:cTn>
                              </p:par>
                              <p:par>
                                <p:cTn id="96" presetID="10" presetClass="entr" presetSubtype="0" fill="hold" grpId="0" nodeType="withEffect">
                                  <p:stCondLst>
                                    <p:cond delay="10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750"/>
                                        <p:tgtEl>
                                          <p:spTgt spid="17"/>
                                        </p:tgtEl>
                                      </p:cBhvr>
                                    </p:animEffect>
                                  </p:childTnLst>
                                </p:cTn>
                              </p:par>
                              <p:par>
                                <p:cTn id="99" presetID="10" presetClass="entr" presetSubtype="0" fill="hold" grpId="0" nodeType="withEffect">
                                  <p:stCondLst>
                                    <p:cond delay="20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750"/>
                                        <p:tgtEl>
                                          <p:spTgt spid="18"/>
                                        </p:tgtEl>
                                      </p:cBhvr>
                                    </p:animEffect>
                                  </p:childTnLst>
                                </p:cTn>
                              </p:par>
                              <p:par>
                                <p:cTn id="102" presetID="2" presetClass="entr" presetSubtype="1" decel="100000" fill="hold" grpId="1" nodeType="withEffect">
                                  <p:stCondLst>
                                    <p:cond delay="0"/>
                                  </p:stCondLst>
                                  <p:childTnLst>
                                    <p:set>
                                      <p:cBhvr>
                                        <p:cTn id="103" dur="1" fill="hold">
                                          <p:stCondLst>
                                            <p:cond delay="0"/>
                                          </p:stCondLst>
                                        </p:cTn>
                                        <p:tgtEl>
                                          <p:spTgt spid="16"/>
                                        </p:tgtEl>
                                        <p:attrNameLst>
                                          <p:attrName>style.visibility</p:attrName>
                                        </p:attrNameLst>
                                      </p:cBhvr>
                                      <p:to>
                                        <p:strVal val="visible"/>
                                      </p:to>
                                    </p:set>
                                    <p:anim calcmode="lin" valueType="num">
                                      <p:cBhvr additive="base">
                                        <p:cTn id="104" dur="750" fill="hold"/>
                                        <p:tgtEl>
                                          <p:spTgt spid="16"/>
                                        </p:tgtEl>
                                        <p:attrNameLst>
                                          <p:attrName>ppt_x</p:attrName>
                                        </p:attrNameLst>
                                      </p:cBhvr>
                                      <p:tavLst>
                                        <p:tav tm="0">
                                          <p:val>
                                            <p:strVal val="#ppt_x"/>
                                          </p:val>
                                        </p:tav>
                                        <p:tav tm="100000">
                                          <p:val>
                                            <p:strVal val="#ppt_x"/>
                                          </p:val>
                                        </p:tav>
                                      </p:tavLst>
                                    </p:anim>
                                    <p:anim calcmode="lin" valueType="num">
                                      <p:cBhvr additive="base">
                                        <p:cTn id="105" dur="750" fill="hold"/>
                                        <p:tgtEl>
                                          <p:spTgt spid="16"/>
                                        </p:tgtEl>
                                        <p:attrNameLst>
                                          <p:attrName>ppt_y</p:attrName>
                                        </p:attrNameLst>
                                      </p:cBhvr>
                                      <p:tavLst>
                                        <p:tav tm="0">
                                          <p:val>
                                            <p:strVal val="0-#ppt_h/2"/>
                                          </p:val>
                                        </p:tav>
                                        <p:tav tm="100000">
                                          <p:val>
                                            <p:strVal val="#ppt_y"/>
                                          </p:val>
                                        </p:tav>
                                      </p:tavLst>
                                    </p:anim>
                                  </p:childTnLst>
                                </p:cTn>
                              </p:par>
                              <p:par>
                                <p:cTn id="106" presetID="2" presetClass="entr" presetSubtype="1" decel="100000" fill="hold" grpId="1" nodeType="withEffect">
                                  <p:stCondLst>
                                    <p:cond delay="100"/>
                                  </p:stCondLst>
                                  <p:childTnLst>
                                    <p:set>
                                      <p:cBhvr>
                                        <p:cTn id="107" dur="1" fill="hold">
                                          <p:stCondLst>
                                            <p:cond delay="0"/>
                                          </p:stCondLst>
                                        </p:cTn>
                                        <p:tgtEl>
                                          <p:spTgt spid="17"/>
                                        </p:tgtEl>
                                        <p:attrNameLst>
                                          <p:attrName>style.visibility</p:attrName>
                                        </p:attrNameLst>
                                      </p:cBhvr>
                                      <p:to>
                                        <p:strVal val="visible"/>
                                      </p:to>
                                    </p:set>
                                    <p:anim calcmode="lin" valueType="num">
                                      <p:cBhvr additive="base">
                                        <p:cTn id="108" dur="750" fill="hold"/>
                                        <p:tgtEl>
                                          <p:spTgt spid="17"/>
                                        </p:tgtEl>
                                        <p:attrNameLst>
                                          <p:attrName>ppt_x</p:attrName>
                                        </p:attrNameLst>
                                      </p:cBhvr>
                                      <p:tavLst>
                                        <p:tav tm="0">
                                          <p:val>
                                            <p:strVal val="#ppt_x"/>
                                          </p:val>
                                        </p:tav>
                                        <p:tav tm="100000">
                                          <p:val>
                                            <p:strVal val="#ppt_x"/>
                                          </p:val>
                                        </p:tav>
                                      </p:tavLst>
                                    </p:anim>
                                    <p:anim calcmode="lin" valueType="num">
                                      <p:cBhvr additive="base">
                                        <p:cTn id="109" dur="750" fill="hold"/>
                                        <p:tgtEl>
                                          <p:spTgt spid="17"/>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200"/>
                                  </p:stCondLst>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750" fill="hold"/>
                                        <p:tgtEl>
                                          <p:spTgt spid="18"/>
                                        </p:tgtEl>
                                        <p:attrNameLst>
                                          <p:attrName>ppt_x</p:attrName>
                                        </p:attrNameLst>
                                      </p:cBhvr>
                                      <p:tavLst>
                                        <p:tav tm="0">
                                          <p:val>
                                            <p:strVal val="#ppt_x"/>
                                          </p:val>
                                        </p:tav>
                                        <p:tav tm="100000">
                                          <p:val>
                                            <p:strVal val="#ppt_x"/>
                                          </p:val>
                                        </p:tav>
                                      </p:tavLst>
                                    </p:anim>
                                    <p:anim calcmode="lin" valueType="num">
                                      <p:cBhvr additive="base">
                                        <p:cTn id="113" dur="750" fill="hold"/>
                                        <p:tgtEl>
                                          <p:spTgt spid="18"/>
                                        </p:tgtEl>
                                        <p:attrNameLst>
                                          <p:attrName>ppt_y</p:attrName>
                                        </p:attrNameLst>
                                      </p:cBhvr>
                                      <p:tavLst>
                                        <p:tav tm="0">
                                          <p:val>
                                            <p:strVal val="0-#ppt_h/2"/>
                                          </p:val>
                                        </p:tav>
                                        <p:tav tm="100000">
                                          <p:val>
                                            <p:strVal val="#ppt_y"/>
                                          </p:val>
                                        </p:tav>
                                      </p:tavLst>
                                    </p:anim>
                                  </p:childTnLst>
                                </p:cTn>
                              </p:par>
                            </p:childTnLst>
                          </p:cTn>
                        </p:par>
                        <p:par>
                          <p:cTn id="114" fill="hold">
                            <p:stCondLst>
                              <p:cond delay="6550"/>
                            </p:stCondLst>
                            <p:childTnLst>
                              <p:par>
                                <p:cTn id="115" presetID="2" presetClass="entr" presetSubtype="4" decel="100000" fill="hold" grpId="0" nodeType="afterEffect">
                                  <p:stCondLst>
                                    <p:cond delay="0"/>
                                  </p:stCondLst>
                                  <p:childTnLst>
                                    <p:set>
                                      <p:cBhvr>
                                        <p:cTn id="116" dur="1" fill="hold">
                                          <p:stCondLst>
                                            <p:cond delay="0"/>
                                          </p:stCondLst>
                                        </p:cTn>
                                        <p:tgtEl>
                                          <p:spTgt spid="28">
                                            <p:txEl>
                                              <p:pRg st="0" end="0"/>
                                            </p:txEl>
                                          </p:spTgt>
                                        </p:tgtEl>
                                        <p:attrNameLst>
                                          <p:attrName>style.visibility</p:attrName>
                                        </p:attrNameLst>
                                      </p:cBhvr>
                                      <p:to>
                                        <p:strVal val="visible"/>
                                      </p:to>
                                    </p:set>
                                    <p:anim calcmode="lin" valueType="num">
                                      <p:cBhvr additive="base">
                                        <p:cTn id="11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9" fill="hold">
                            <p:stCondLst>
                              <p:cond delay="7050"/>
                            </p:stCondLst>
                            <p:childTnLst>
                              <p:par>
                                <p:cTn id="120" presetID="22" presetClass="entr" presetSubtype="8" fill="hold" grpId="0" nodeType="afterEffect">
                                  <p:stCondLst>
                                    <p:cond delay="0"/>
                                  </p:stCondLst>
                                  <p:childTnLst>
                                    <p:set>
                                      <p:cBhvr>
                                        <p:cTn id="121" dur="1" fill="hold">
                                          <p:stCondLst>
                                            <p:cond delay="0"/>
                                          </p:stCondLst>
                                        </p:cTn>
                                        <p:tgtEl>
                                          <p:spTgt spid="36">
                                            <p:txEl>
                                              <p:pRg st="0" end="0"/>
                                            </p:txEl>
                                          </p:spTgt>
                                        </p:tgtEl>
                                        <p:attrNameLst>
                                          <p:attrName>style.visibility</p:attrName>
                                        </p:attrNameLst>
                                      </p:cBhvr>
                                      <p:to>
                                        <p:strVal val="visible"/>
                                      </p:to>
                                    </p:set>
                                    <p:animEffect transition="in" filter="wipe(left)">
                                      <p:cBhvr>
                                        <p:cTn id="122" dur="500"/>
                                        <p:tgtEl>
                                          <p:spTgt spid="36">
                                            <p:txEl>
                                              <p:pRg st="0" end="0"/>
                                            </p:txEl>
                                          </p:spTgt>
                                        </p:tgtEl>
                                      </p:cBhvr>
                                    </p:animEffect>
                                  </p:childTnLst>
                                </p:cTn>
                              </p:par>
                            </p:childTnLst>
                          </p:cTn>
                        </p:par>
                        <p:par>
                          <p:cTn id="123" fill="hold">
                            <p:stCondLst>
                              <p:cond delay="7550"/>
                            </p:stCondLst>
                            <p:childTnLst>
                              <p:par>
                                <p:cTn id="124" presetID="2" presetClass="entr" presetSubtype="4" decel="100000" fill="hold" grpId="0" nodeType="afterEffect">
                                  <p:stCondLst>
                                    <p:cond delay="0"/>
                                  </p:stCondLst>
                                  <p:childTnLst>
                                    <p:set>
                                      <p:cBhvr>
                                        <p:cTn id="125" dur="1" fill="hold">
                                          <p:stCondLst>
                                            <p:cond delay="0"/>
                                          </p:stCondLst>
                                        </p:cTn>
                                        <p:tgtEl>
                                          <p:spTgt spid="30"/>
                                        </p:tgtEl>
                                        <p:attrNameLst>
                                          <p:attrName>style.visibility</p:attrName>
                                        </p:attrNameLst>
                                      </p:cBhvr>
                                      <p:to>
                                        <p:strVal val="visible"/>
                                      </p:to>
                                    </p:set>
                                    <p:anim calcmode="lin" valueType="num">
                                      <p:cBhvr additive="base">
                                        <p:cTn id="126" dur="500" fill="hold"/>
                                        <p:tgtEl>
                                          <p:spTgt spid="30"/>
                                        </p:tgtEl>
                                        <p:attrNameLst>
                                          <p:attrName>ppt_x</p:attrName>
                                        </p:attrNameLst>
                                      </p:cBhvr>
                                      <p:tavLst>
                                        <p:tav tm="0">
                                          <p:val>
                                            <p:strVal val="#ppt_x"/>
                                          </p:val>
                                        </p:tav>
                                        <p:tav tm="100000">
                                          <p:val>
                                            <p:strVal val="#ppt_x"/>
                                          </p:val>
                                        </p:tav>
                                      </p:tavLst>
                                    </p:anim>
                                    <p:anim calcmode="lin" valueType="num">
                                      <p:cBhvr additive="base">
                                        <p:cTn id="127" dur="500" fill="hold"/>
                                        <p:tgtEl>
                                          <p:spTgt spid="30"/>
                                        </p:tgtEl>
                                        <p:attrNameLst>
                                          <p:attrName>ppt_y</p:attrName>
                                        </p:attrNameLst>
                                      </p:cBhvr>
                                      <p:tavLst>
                                        <p:tav tm="0">
                                          <p:val>
                                            <p:strVal val="1+#ppt_h/2"/>
                                          </p:val>
                                        </p:tav>
                                        <p:tav tm="100000">
                                          <p:val>
                                            <p:strVal val="#ppt_y"/>
                                          </p:val>
                                        </p:tav>
                                      </p:tavLst>
                                    </p:anim>
                                  </p:childTnLst>
                                </p:cTn>
                              </p:par>
                              <p:par>
                                <p:cTn id="128" presetID="2" presetClass="entr" presetSubtype="4" decel="100000" fill="hold" grpId="0" nodeType="withEffect">
                                  <p:stCondLst>
                                    <p:cond delay="100"/>
                                  </p:stCondLst>
                                  <p:childTnLst>
                                    <p:set>
                                      <p:cBhvr>
                                        <p:cTn id="129" dur="1" fill="hold">
                                          <p:stCondLst>
                                            <p:cond delay="0"/>
                                          </p:stCondLst>
                                        </p:cTn>
                                        <p:tgtEl>
                                          <p:spTgt spid="29">
                                            <p:txEl>
                                              <p:pRg st="0" end="0"/>
                                            </p:txEl>
                                          </p:spTgt>
                                        </p:tgtEl>
                                        <p:attrNameLst>
                                          <p:attrName>style.visibility</p:attrName>
                                        </p:attrNameLst>
                                      </p:cBhvr>
                                      <p:to>
                                        <p:strVal val="visible"/>
                                      </p:to>
                                    </p:set>
                                    <p:anim calcmode="lin" valueType="num">
                                      <p:cBhvr additive="base">
                                        <p:cTn id="130"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31"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32" fill="hold">
                            <p:stCondLst>
                              <p:cond delay="8150"/>
                            </p:stCondLst>
                            <p:childTnLst>
                              <p:par>
                                <p:cTn id="133" presetID="10" presetClass="entr" presetSubtype="0" fill="hold" grpId="0" nodeType="afterEffect">
                                  <p:stCondLst>
                                    <p:cond delay="0"/>
                                  </p:stCondLst>
                                  <p:childTnLst>
                                    <p:set>
                                      <p:cBhvr>
                                        <p:cTn id="134" dur="1" fill="hold">
                                          <p:stCondLst>
                                            <p:cond delay="0"/>
                                          </p:stCondLst>
                                        </p:cTn>
                                        <p:tgtEl>
                                          <p:spTgt spid="19"/>
                                        </p:tgtEl>
                                        <p:attrNameLst>
                                          <p:attrName>style.visibility</p:attrName>
                                        </p:attrNameLst>
                                      </p:cBhvr>
                                      <p:to>
                                        <p:strVal val="visible"/>
                                      </p:to>
                                    </p:set>
                                    <p:animEffect transition="in" filter="fade">
                                      <p:cBhvr>
                                        <p:cTn id="135" dur="750"/>
                                        <p:tgtEl>
                                          <p:spTgt spid="19"/>
                                        </p:tgtEl>
                                      </p:cBhvr>
                                    </p:animEffect>
                                  </p:childTnLst>
                                </p:cTn>
                              </p:par>
                              <p:par>
                                <p:cTn id="136" presetID="10" presetClass="entr" presetSubtype="0" fill="hold" grpId="0" nodeType="withEffect">
                                  <p:stCondLst>
                                    <p:cond delay="100"/>
                                  </p:stCondLst>
                                  <p:childTnLst>
                                    <p:set>
                                      <p:cBhvr>
                                        <p:cTn id="137" dur="1" fill="hold">
                                          <p:stCondLst>
                                            <p:cond delay="0"/>
                                          </p:stCondLst>
                                        </p:cTn>
                                        <p:tgtEl>
                                          <p:spTgt spid="20"/>
                                        </p:tgtEl>
                                        <p:attrNameLst>
                                          <p:attrName>style.visibility</p:attrName>
                                        </p:attrNameLst>
                                      </p:cBhvr>
                                      <p:to>
                                        <p:strVal val="visible"/>
                                      </p:to>
                                    </p:set>
                                    <p:animEffect transition="in" filter="fade">
                                      <p:cBhvr>
                                        <p:cTn id="138" dur="750"/>
                                        <p:tgtEl>
                                          <p:spTgt spid="20"/>
                                        </p:tgtEl>
                                      </p:cBhvr>
                                    </p:animEffect>
                                  </p:childTnLst>
                                </p:cTn>
                              </p:par>
                              <p:par>
                                <p:cTn id="139" presetID="10" presetClass="entr" presetSubtype="0" fill="hold" grpId="0" nodeType="withEffect">
                                  <p:stCondLst>
                                    <p:cond delay="200"/>
                                  </p:stCondLst>
                                  <p:childTnLst>
                                    <p:set>
                                      <p:cBhvr>
                                        <p:cTn id="140" dur="1" fill="hold">
                                          <p:stCondLst>
                                            <p:cond delay="0"/>
                                          </p:stCondLst>
                                        </p:cTn>
                                        <p:tgtEl>
                                          <p:spTgt spid="21"/>
                                        </p:tgtEl>
                                        <p:attrNameLst>
                                          <p:attrName>style.visibility</p:attrName>
                                        </p:attrNameLst>
                                      </p:cBhvr>
                                      <p:to>
                                        <p:strVal val="visible"/>
                                      </p:to>
                                    </p:set>
                                    <p:animEffect transition="in" filter="fade">
                                      <p:cBhvr>
                                        <p:cTn id="141" dur="750"/>
                                        <p:tgtEl>
                                          <p:spTgt spid="21"/>
                                        </p:tgtEl>
                                      </p:cBhvr>
                                    </p:animEffect>
                                  </p:childTnLst>
                                </p:cTn>
                              </p:par>
                              <p:par>
                                <p:cTn id="142" presetID="2" presetClass="entr" presetSubtype="1" decel="100000" fill="hold" grpId="1" nodeType="withEffect">
                                  <p:stCondLst>
                                    <p:cond delay="0"/>
                                  </p:stCondLst>
                                  <p:childTnLst>
                                    <p:set>
                                      <p:cBhvr>
                                        <p:cTn id="143" dur="1" fill="hold">
                                          <p:stCondLst>
                                            <p:cond delay="0"/>
                                          </p:stCondLst>
                                        </p:cTn>
                                        <p:tgtEl>
                                          <p:spTgt spid="19"/>
                                        </p:tgtEl>
                                        <p:attrNameLst>
                                          <p:attrName>style.visibility</p:attrName>
                                        </p:attrNameLst>
                                      </p:cBhvr>
                                      <p:to>
                                        <p:strVal val="visible"/>
                                      </p:to>
                                    </p:set>
                                    <p:anim calcmode="lin" valueType="num">
                                      <p:cBhvr additive="base">
                                        <p:cTn id="144" dur="750" fill="hold"/>
                                        <p:tgtEl>
                                          <p:spTgt spid="19"/>
                                        </p:tgtEl>
                                        <p:attrNameLst>
                                          <p:attrName>ppt_x</p:attrName>
                                        </p:attrNameLst>
                                      </p:cBhvr>
                                      <p:tavLst>
                                        <p:tav tm="0">
                                          <p:val>
                                            <p:strVal val="#ppt_x"/>
                                          </p:val>
                                        </p:tav>
                                        <p:tav tm="100000">
                                          <p:val>
                                            <p:strVal val="#ppt_x"/>
                                          </p:val>
                                        </p:tav>
                                      </p:tavLst>
                                    </p:anim>
                                    <p:anim calcmode="lin" valueType="num">
                                      <p:cBhvr additive="base">
                                        <p:cTn id="145" dur="750" fill="hold"/>
                                        <p:tgtEl>
                                          <p:spTgt spid="19"/>
                                        </p:tgtEl>
                                        <p:attrNameLst>
                                          <p:attrName>ppt_y</p:attrName>
                                        </p:attrNameLst>
                                      </p:cBhvr>
                                      <p:tavLst>
                                        <p:tav tm="0">
                                          <p:val>
                                            <p:strVal val="0-#ppt_h/2"/>
                                          </p:val>
                                        </p:tav>
                                        <p:tav tm="100000">
                                          <p:val>
                                            <p:strVal val="#ppt_y"/>
                                          </p:val>
                                        </p:tav>
                                      </p:tavLst>
                                    </p:anim>
                                  </p:childTnLst>
                                </p:cTn>
                              </p:par>
                              <p:par>
                                <p:cTn id="146" presetID="2" presetClass="entr" presetSubtype="1" decel="100000" fill="hold" grpId="1" nodeType="withEffect">
                                  <p:stCondLst>
                                    <p:cond delay="100"/>
                                  </p:stCondLst>
                                  <p:childTnLst>
                                    <p:set>
                                      <p:cBhvr>
                                        <p:cTn id="147" dur="1" fill="hold">
                                          <p:stCondLst>
                                            <p:cond delay="0"/>
                                          </p:stCondLst>
                                        </p:cTn>
                                        <p:tgtEl>
                                          <p:spTgt spid="20"/>
                                        </p:tgtEl>
                                        <p:attrNameLst>
                                          <p:attrName>style.visibility</p:attrName>
                                        </p:attrNameLst>
                                      </p:cBhvr>
                                      <p:to>
                                        <p:strVal val="visible"/>
                                      </p:to>
                                    </p:set>
                                    <p:anim calcmode="lin" valueType="num">
                                      <p:cBhvr additive="base">
                                        <p:cTn id="148" dur="750" fill="hold"/>
                                        <p:tgtEl>
                                          <p:spTgt spid="20"/>
                                        </p:tgtEl>
                                        <p:attrNameLst>
                                          <p:attrName>ppt_x</p:attrName>
                                        </p:attrNameLst>
                                      </p:cBhvr>
                                      <p:tavLst>
                                        <p:tav tm="0">
                                          <p:val>
                                            <p:strVal val="#ppt_x"/>
                                          </p:val>
                                        </p:tav>
                                        <p:tav tm="100000">
                                          <p:val>
                                            <p:strVal val="#ppt_x"/>
                                          </p:val>
                                        </p:tav>
                                      </p:tavLst>
                                    </p:anim>
                                    <p:anim calcmode="lin" valueType="num">
                                      <p:cBhvr additive="base">
                                        <p:cTn id="149" dur="750" fill="hold"/>
                                        <p:tgtEl>
                                          <p:spTgt spid="20"/>
                                        </p:tgtEl>
                                        <p:attrNameLst>
                                          <p:attrName>ppt_y</p:attrName>
                                        </p:attrNameLst>
                                      </p:cBhvr>
                                      <p:tavLst>
                                        <p:tav tm="0">
                                          <p:val>
                                            <p:strVal val="0-#ppt_h/2"/>
                                          </p:val>
                                        </p:tav>
                                        <p:tav tm="100000">
                                          <p:val>
                                            <p:strVal val="#ppt_y"/>
                                          </p:val>
                                        </p:tav>
                                      </p:tavLst>
                                    </p:anim>
                                  </p:childTnLst>
                                </p:cTn>
                              </p:par>
                              <p:par>
                                <p:cTn id="150" presetID="2" presetClass="entr" presetSubtype="1" decel="100000" fill="hold" grpId="1" nodeType="withEffect">
                                  <p:stCondLst>
                                    <p:cond delay="200"/>
                                  </p:stCondLst>
                                  <p:childTnLst>
                                    <p:set>
                                      <p:cBhvr>
                                        <p:cTn id="151" dur="1" fill="hold">
                                          <p:stCondLst>
                                            <p:cond delay="0"/>
                                          </p:stCondLst>
                                        </p:cTn>
                                        <p:tgtEl>
                                          <p:spTgt spid="21"/>
                                        </p:tgtEl>
                                        <p:attrNameLst>
                                          <p:attrName>style.visibility</p:attrName>
                                        </p:attrNameLst>
                                      </p:cBhvr>
                                      <p:to>
                                        <p:strVal val="visible"/>
                                      </p:to>
                                    </p:set>
                                    <p:anim calcmode="lin" valueType="num">
                                      <p:cBhvr additive="base">
                                        <p:cTn id="152" dur="750" fill="hold"/>
                                        <p:tgtEl>
                                          <p:spTgt spid="21"/>
                                        </p:tgtEl>
                                        <p:attrNameLst>
                                          <p:attrName>ppt_x</p:attrName>
                                        </p:attrNameLst>
                                      </p:cBhvr>
                                      <p:tavLst>
                                        <p:tav tm="0">
                                          <p:val>
                                            <p:strVal val="#ppt_x"/>
                                          </p:val>
                                        </p:tav>
                                        <p:tav tm="100000">
                                          <p:val>
                                            <p:strVal val="#ppt_x"/>
                                          </p:val>
                                        </p:tav>
                                      </p:tavLst>
                                    </p:anim>
                                    <p:anim calcmode="lin" valueType="num">
                                      <p:cBhvr additive="base">
                                        <p:cTn id="153" dur="750" fill="hold"/>
                                        <p:tgtEl>
                                          <p:spTgt spid="21"/>
                                        </p:tgtEl>
                                        <p:attrNameLst>
                                          <p:attrName>ppt_y</p:attrName>
                                        </p:attrNameLst>
                                      </p:cBhvr>
                                      <p:tavLst>
                                        <p:tav tm="0">
                                          <p:val>
                                            <p:strVal val="0-#ppt_h/2"/>
                                          </p:val>
                                        </p:tav>
                                        <p:tav tm="100000">
                                          <p:val>
                                            <p:strVal val="#ppt_y"/>
                                          </p:val>
                                        </p:tav>
                                      </p:tavLst>
                                    </p:anim>
                                  </p:childTnLst>
                                </p:cTn>
                              </p:par>
                            </p:childTnLst>
                          </p:cTn>
                        </p:par>
                        <p:par>
                          <p:cTn id="154" fill="hold">
                            <p:stCondLst>
                              <p:cond delay="9100"/>
                            </p:stCondLst>
                            <p:childTnLst>
                              <p:par>
                                <p:cTn id="155" presetID="2" presetClass="entr" presetSubtype="4" decel="100000" fill="hold" grpId="0" nodeType="afterEffect">
                                  <p:stCondLst>
                                    <p:cond delay="0"/>
                                  </p:stCondLst>
                                  <p:childTnLst>
                                    <p:set>
                                      <p:cBhvr>
                                        <p:cTn id="156" dur="1" fill="hold">
                                          <p:stCondLst>
                                            <p:cond delay="0"/>
                                          </p:stCondLst>
                                        </p:cTn>
                                        <p:tgtEl>
                                          <p:spTgt spid="31">
                                            <p:txEl>
                                              <p:pRg st="0" end="0"/>
                                            </p:txEl>
                                          </p:spTgt>
                                        </p:tgtEl>
                                        <p:attrNameLst>
                                          <p:attrName>style.visibility</p:attrName>
                                        </p:attrNameLst>
                                      </p:cBhvr>
                                      <p:to>
                                        <p:strVal val="visible"/>
                                      </p:to>
                                    </p:set>
                                    <p:anim calcmode="lin" valueType="num">
                                      <p:cBhvr additive="base">
                                        <p:cTn id="157"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59" fill="hold">
                            <p:stCondLst>
                              <p:cond delay="9600"/>
                            </p:stCondLst>
                            <p:childTnLst>
                              <p:par>
                                <p:cTn id="160" presetID="22" presetClass="entr" presetSubtype="8" fill="hold" grpId="0" nodeType="afterEffect">
                                  <p:stCondLst>
                                    <p:cond delay="0"/>
                                  </p:stCondLst>
                                  <p:childTnLst>
                                    <p:set>
                                      <p:cBhvr>
                                        <p:cTn id="161" dur="1" fill="hold">
                                          <p:stCondLst>
                                            <p:cond delay="0"/>
                                          </p:stCondLst>
                                        </p:cTn>
                                        <p:tgtEl>
                                          <p:spTgt spid="37">
                                            <p:txEl>
                                              <p:pRg st="0" end="0"/>
                                            </p:txEl>
                                          </p:spTgt>
                                        </p:tgtEl>
                                        <p:attrNameLst>
                                          <p:attrName>style.visibility</p:attrName>
                                        </p:attrNameLst>
                                      </p:cBhvr>
                                      <p:to>
                                        <p:strVal val="visible"/>
                                      </p:to>
                                    </p:set>
                                    <p:animEffect transition="in" filter="wipe(left)">
                                      <p:cBhvr>
                                        <p:cTn id="162" dur="500"/>
                                        <p:tgtEl>
                                          <p:spTgt spid="37">
                                            <p:txEl>
                                              <p:pRg st="0" end="0"/>
                                            </p:txEl>
                                          </p:spTgt>
                                        </p:tgtEl>
                                      </p:cBhvr>
                                    </p:animEffect>
                                  </p:childTnLst>
                                </p:cTn>
                              </p:par>
                            </p:childTnLst>
                          </p:cTn>
                        </p:par>
                        <p:par>
                          <p:cTn id="163" fill="hold">
                            <p:stCondLst>
                              <p:cond delay="10100"/>
                            </p:stCondLst>
                            <p:childTnLst>
                              <p:par>
                                <p:cTn id="164" presetID="2" presetClass="entr" presetSubtype="4" decel="100000" fill="hold" grpId="0" nodeType="afterEffect">
                                  <p:stCondLst>
                                    <p:cond delay="0"/>
                                  </p:stCondLst>
                                  <p:childTnLst>
                                    <p:set>
                                      <p:cBhvr>
                                        <p:cTn id="165" dur="1" fill="hold">
                                          <p:stCondLst>
                                            <p:cond delay="0"/>
                                          </p:stCondLst>
                                        </p:cTn>
                                        <p:tgtEl>
                                          <p:spTgt spid="33"/>
                                        </p:tgtEl>
                                        <p:attrNameLst>
                                          <p:attrName>style.visibility</p:attrName>
                                        </p:attrNameLst>
                                      </p:cBhvr>
                                      <p:to>
                                        <p:strVal val="visible"/>
                                      </p:to>
                                    </p:set>
                                    <p:anim calcmode="lin" valueType="num">
                                      <p:cBhvr additive="base">
                                        <p:cTn id="166" dur="500" fill="hold"/>
                                        <p:tgtEl>
                                          <p:spTgt spid="33"/>
                                        </p:tgtEl>
                                        <p:attrNameLst>
                                          <p:attrName>ppt_x</p:attrName>
                                        </p:attrNameLst>
                                      </p:cBhvr>
                                      <p:tavLst>
                                        <p:tav tm="0">
                                          <p:val>
                                            <p:strVal val="#ppt_x"/>
                                          </p:val>
                                        </p:tav>
                                        <p:tav tm="100000">
                                          <p:val>
                                            <p:strVal val="#ppt_x"/>
                                          </p:val>
                                        </p:tav>
                                      </p:tavLst>
                                    </p:anim>
                                    <p:anim calcmode="lin" valueType="num">
                                      <p:cBhvr additive="base">
                                        <p:cTn id="167" dur="500" fill="hold"/>
                                        <p:tgtEl>
                                          <p:spTgt spid="33"/>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100"/>
                                  </p:stCondLst>
                                  <p:childTnLst>
                                    <p:set>
                                      <p:cBhvr>
                                        <p:cTn id="169" dur="1" fill="hold">
                                          <p:stCondLst>
                                            <p:cond delay="0"/>
                                          </p:stCondLst>
                                        </p:cTn>
                                        <p:tgtEl>
                                          <p:spTgt spid="32">
                                            <p:txEl>
                                              <p:pRg st="0" end="0"/>
                                            </p:txEl>
                                          </p:spTgt>
                                        </p:tgtEl>
                                        <p:attrNameLst>
                                          <p:attrName>style.visibility</p:attrName>
                                        </p:attrNameLst>
                                      </p:cBhvr>
                                      <p:to>
                                        <p:strVal val="visible"/>
                                      </p:to>
                                    </p:set>
                                    <p:anim calcmode="lin" valueType="num">
                                      <p:cBhvr additive="base">
                                        <p:cTn id="170"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668053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6779524"/>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667819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668053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668053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194417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 presetClass="entr" presetSubtype="4" decel="10000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ppt_x"/>
                                          </p:val>
                                        </p:tav>
                                        <p:tav tm="100000">
                                          <p:val>
                                            <p:strVal val="#ppt_x"/>
                                          </p:val>
                                        </p:tav>
                                      </p:tavLst>
                                    </p:anim>
                                    <p:anim calcmode="lin" valueType="num">
                                      <p:cBhvr additive="base">
                                        <p:cTn id="43" dur="500" fill="hold"/>
                                        <p:tgtEl>
                                          <p:spTgt spid="2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100"/>
                                  </p:stCondLst>
                                  <p:childTnLst>
                                    <p:set>
                                      <p:cBhvr>
                                        <p:cTn id="45" dur="1" fill="hold">
                                          <p:stCondLst>
                                            <p:cond delay="0"/>
                                          </p:stCondLst>
                                        </p:cTn>
                                        <p:tgtEl>
                                          <p:spTgt spid="23">
                                            <p:txEl>
                                              <p:pRg st="0" end="0"/>
                                            </p:txEl>
                                          </p:spTgt>
                                        </p:tgtEl>
                                        <p:attrNameLst>
                                          <p:attrName>style.visibility</p:attrName>
                                        </p:attrNameLst>
                                      </p:cBhvr>
                                      <p:to>
                                        <p:strVal val="visible"/>
                                      </p:to>
                                    </p:set>
                                    <p:anim calcmode="lin" valueType="num">
                                      <p:cBhvr additive="base">
                                        <p:cTn id="46"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25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750"/>
                                        <p:tgtEl>
                                          <p:spTgt spid="13"/>
                                        </p:tgtEl>
                                      </p:cBhvr>
                                    </p:animEffect>
                                  </p:childTnLst>
                                </p:cTn>
                              </p:par>
                              <p:par>
                                <p:cTn id="52" presetID="10" presetClass="entr" presetSubtype="0" fill="hold" grpId="0" nodeType="withEffect">
                                  <p:stCondLst>
                                    <p:cond delay="10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750"/>
                                        <p:tgtEl>
                                          <p:spTgt spid="14"/>
                                        </p:tgtEl>
                                      </p:cBhvr>
                                    </p:animEffect>
                                  </p:childTnLst>
                                </p:cTn>
                              </p:par>
                              <p:par>
                                <p:cTn id="55" presetID="10" presetClass="entr" presetSubtype="0" fill="hold" grpId="0" nodeType="withEffect">
                                  <p:stCondLst>
                                    <p:cond delay="20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750"/>
                                        <p:tgtEl>
                                          <p:spTgt spid="15"/>
                                        </p:tgtEl>
                                      </p:cBhvr>
                                    </p:animEffect>
                                  </p:childTnLst>
                                </p:cTn>
                              </p:par>
                              <p:par>
                                <p:cTn id="58" presetID="2" presetClass="entr" presetSubtype="1" decel="100000" fill="hold" grpId="1" nodeType="with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750" fill="hold"/>
                                        <p:tgtEl>
                                          <p:spTgt spid="13"/>
                                        </p:tgtEl>
                                        <p:attrNameLst>
                                          <p:attrName>ppt_x</p:attrName>
                                        </p:attrNameLst>
                                      </p:cBhvr>
                                      <p:tavLst>
                                        <p:tav tm="0">
                                          <p:val>
                                            <p:strVal val="#ppt_x"/>
                                          </p:val>
                                        </p:tav>
                                        <p:tav tm="100000">
                                          <p:val>
                                            <p:strVal val="#ppt_x"/>
                                          </p:val>
                                        </p:tav>
                                      </p:tavLst>
                                    </p:anim>
                                    <p:anim calcmode="lin" valueType="num">
                                      <p:cBhvr additive="base">
                                        <p:cTn id="61" dur="750" fill="hold"/>
                                        <p:tgtEl>
                                          <p:spTgt spid="13"/>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1" nodeType="withEffect">
                                  <p:stCondLst>
                                    <p:cond delay="10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750" fill="hold"/>
                                        <p:tgtEl>
                                          <p:spTgt spid="14"/>
                                        </p:tgtEl>
                                        <p:attrNameLst>
                                          <p:attrName>ppt_x</p:attrName>
                                        </p:attrNameLst>
                                      </p:cBhvr>
                                      <p:tavLst>
                                        <p:tav tm="0">
                                          <p:val>
                                            <p:strVal val="#ppt_x"/>
                                          </p:val>
                                        </p:tav>
                                        <p:tav tm="100000">
                                          <p:val>
                                            <p:strVal val="#ppt_x"/>
                                          </p:val>
                                        </p:tav>
                                      </p:tavLst>
                                    </p:anim>
                                    <p:anim calcmode="lin" valueType="num">
                                      <p:cBhvr additive="base">
                                        <p:cTn id="65" dur="750" fill="hold"/>
                                        <p:tgtEl>
                                          <p:spTgt spid="14"/>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20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750" fill="hold"/>
                                        <p:tgtEl>
                                          <p:spTgt spid="15"/>
                                        </p:tgtEl>
                                        <p:attrNameLst>
                                          <p:attrName>ppt_x</p:attrName>
                                        </p:attrNameLst>
                                      </p:cBhvr>
                                      <p:tavLst>
                                        <p:tav tm="0">
                                          <p:val>
                                            <p:strVal val="#ppt_x"/>
                                          </p:val>
                                        </p:tav>
                                        <p:tav tm="100000">
                                          <p:val>
                                            <p:strVal val="#ppt_x"/>
                                          </p:val>
                                        </p:tav>
                                      </p:tavLst>
                                    </p:anim>
                                    <p:anim calcmode="lin" valueType="num">
                                      <p:cBhvr additive="base">
                                        <p:cTn id="69" dur="750" fill="hold"/>
                                        <p:tgtEl>
                                          <p:spTgt spid="15"/>
                                        </p:tgtEl>
                                        <p:attrNameLst>
                                          <p:attrName>ppt_y</p:attrName>
                                        </p:attrNameLst>
                                      </p:cBhvr>
                                      <p:tavLst>
                                        <p:tav tm="0">
                                          <p:val>
                                            <p:strVal val="0-#ppt_h/2"/>
                                          </p:val>
                                        </p:tav>
                                        <p:tav tm="100000">
                                          <p:val>
                                            <p:strVal val="#ppt_y"/>
                                          </p:val>
                                        </p:tav>
                                      </p:tavLst>
                                    </p:anim>
                                  </p:childTnLst>
                                </p:cTn>
                              </p:par>
                            </p:childTnLst>
                          </p:cTn>
                        </p:par>
                        <p:par>
                          <p:cTn id="70" fill="hold">
                            <p:stCondLst>
                              <p:cond delay="3500"/>
                            </p:stCondLst>
                            <p:childTnLst>
                              <p:par>
                                <p:cTn id="71" presetID="2" presetClass="entr" presetSubtype="4" decel="100000" fill="hold" grpId="0" nodeType="afterEffect">
                                  <p:stCondLst>
                                    <p:cond delay="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400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par>
                                <p:cTn id="80" presetID="2" presetClass="entr" presetSubtype="4" decel="100000" fill="hold" grpId="0" nodeType="withEffect">
                                  <p:stCondLst>
                                    <p:cond delay="100"/>
                                  </p:stCondLst>
                                  <p:childTnLst>
                                    <p:set>
                                      <p:cBhvr>
                                        <p:cTn id="81" dur="1" fill="hold">
                                          <p:stCondLst>
                                            <p:cond delay="0"/>
                                          </p:stCondLst>
                                        </p:cTn>
                                        <p:tgtEl>
                                          <p:spTgt spid="26">
                                            <p:txEl>
                                              <p:pRg st="0" end="0"/>
                                            </p:txEl>
                                          </p:spTgt>
                                        </p:tgtEl>
                                        <p:attrNameLst>
                                          <p:attrName>style.visibility</p:attrName>
                                        </p:attrNameLst>
                                      </p:cBhvr>
                                      <p:to>
                                        <p:strVal val="visible"/>
                                      </p:to>
                                    </p:set>
                                    <p:anim calcmode="lin" valueType="num">
                                      <p:cBhvr additive="base">
                                        <p:cTn id="82"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84" fill="hold">
                            <p:stCondLst>
                              <p:cond delay="4600"/>
                            </p:stCondLst>
                            <p:childTnLst>
                              <p:par>
                                <p:cTn id="85" presetID="10" presetClass="entr" presetSubtype="0" fill="hold" grpId="0" nodeType="after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750"/>
                                        <p:tgtEl>
                                          <p:spTgt spid="16"/>
                                        </p:tgtEl>
                                      </p:cBhvr>
                                    </p:animEffect>
                                  </p:childTnLst>
                                </p:cTn>
                              </p:par>
                              <p:par>
                                <p:cTn id="88" presetID="10" presetClass="entr" presetSubtype="0" fill="hold" grpId="0" nodeType="withEffect">
                                  <p:stCondLst>
                                    <p:cond delay="10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750"/>
                                        <p:tgtEl>
                                          <p:spTgt spid="17"/>
                                        </p:tgtEl>
                                      </p:cBhvr>
                                    </p:animEffect>
                                  </p:childTnLst>
                                </p:cTn>
                              </p:par>
                              <p:par>
                                <p:cTn id="91" presetID="10" presetClass="entr" presetSubtype="0" fill="hold" grpId="0" nodeType="withEffect">
                                  <p:stCondLst>
                                    <p:cond delay="20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750"/>
                                        <p:tgtEl>
                                          <p:spTgt spid="18"/>
                                        </p:tgtEl>
                                      </p:cBhvr>
                                    </p:animEffect>
                                  </p:childTnLst>
                                </p:cTn>
                              </p:par>
                              <p:par>
                                <p:cTn id="94" presetID="2" presetClass="entr" presetSubtype="1" decel="100000" fill="hold" grpId="1" nodeType="withEffect">
                                  <p:stCondLst>
                                    <p:cond delay="0"/>
                                  </p:stCondLst>
                                  <p:childTnLst>
                                    <p:set>
                                      <p:cBhvr>
                                        <p:cTn id="95" dur="1" fill="hold">
                                          <p:stCondLst>
                                            <p:cond delay="0"/>
                                          </p:stCondLst>
                                        </p:cTn>
                                        <p:tgtEl>
                                          <p:spTgt spid="16"/>
                                        </p:tgtEl>
                                        <p:attrNameLst>
                                          <p:attrName>style.visibility</p:attrName>
                                        </p:attrNameLst>
                                      </p:cBhvr>
                                      <p:to>
                                        <p:strVal val="visible"/>
                                      </p:to>
                                    </p:set>
                                    <p:anim calcmode="lin" valueType="num">
                                      <p:cBhvr additive="base">
                                        <p:cTn id="96" dur="750" fill="hold"/>
                                        <p:tgtEl>
                                          <p:spTgt spid="16"/>
                                        </p:tgtEl>
                                        <p:attrNameLst>
                                          <p:attrName>ppt_x</p:attrName>
                                        </p:attrNameLst>
                                      </p:cBhvr>
                                      <p:tavLst>
                                        <p:tav tm="0">
                                          <p:val>
                                            <p:strVal val="#ppt_x"/>
                                          </p:val>
                                        </p:tav>
                                        <p:tav tm="100000">
                                          <p:val>
                                            <p:strVal val="#ppt_x"/>
                                          </p:val>
                                        </p:tav>
                                      </p:tavLst>
                                    </p:anim>
                                    <p:anim calcmode="lin" valueType="num">
                                      <p:cBhvr additive="base">
                                        <p:cTn id="97" dur="750" fill="hold"/>
                                        <p:tgtEl>
                                          <p:spTgt spid="16"/>
                                        </p:tgtEl>
                                        <p:attrNameLst>
                                          <p:attrName>ppt_y</p:attrName>
                                        </p:attrNameLst>
                                      </p:cBhvr>
                                      <p:tavLst>
                                        <p:tav tm="0">
                                          <p:val>
                                            <p:strVal val="0-#ppt_h/2"/>
                                          </p:val>
                                        </p:tav>
                                        <p:tav tm="100000">
                                          <p:val>
                                            <p:strVal val="#ppt_y"/>
                                          </p:val>
                                        </p:tav>
                                      </p:tavLst>
                                    </p:anim>
                                  </p:childTnLst>
                                </p:cTn>
                              </p:par>
                              <p:par>
                                <p:cTn id="98" presetID="2" presetClass="entr" presetSubtype="1" decel="100000" fill="hold" grpId="1" nodeType="withEffect">
                                  <p:stCondLst>
                                    <p:cond delay="100"/>
                                  </p:stCondLst>
                                  <p:childTnLst>
                                    <p:set>
                                      <p:cBhvr>
                                        <p:cTn id="99" dur="1" fill="hold">
                                          <p:stCondLst>
                                            <p:cond delay="0"/>
                                          </p:stCondLst>
                                        </p:cTn>
                                        <p:tgtEl>
                                          <p:spTgt spid="17"/>
                                        </p:tgtEl>
                                        <p:attrNameLst>
                                          <p:attrName>style.visibility</p:attrName>
                                        </p:attrNameLst>
                                      </p:cBhvr>
                                      <p:to>
                                        <p:strVal val="visible"/>
                                      </p:to>
                                    </p:set>
                                    <p:anim calcmode="lin" valueType="num">
                                      <p:cBhvr additive="base">
                                        <p:cTn id="100" dur="750" fill="hold"/>
                                        <p:tgtEl>
                                          <p:spTgt spid="17"/>
                                        </p:tgtEl>
                                        <p:attrNameLst>
                                          <p:attrName>ppt_x</p:attrName>
                                        </p:attrNameLst>
                                      </p:cBhvr>
                                      <p:tavLst>
                                        <p:tav tm="0">
                                          <p:val>
                                            <p:strVal val="#ppt_x"/>
                                          </p:val>
                                        </p:tav>
                                        <p:tav tm="100000">
                                          <p:val>
                                            <p:strVal val="#ppt_x"/>
                                          </p:val>
                                        </p:tav>
                                      </p:tavLst>
                                    </p:anim>
                                    <p:anim calcmode="lin" valueType="num">
                                      <p:cBhvr additive="base">
                                        <p:cTn id="101" dur="750" fill="hold"/>
                                        <p:tgtEl>
                                          <p:spTgt spid="1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1" nodeType="withEffect">
                                  <p:stCondLst>
                                    <p:cond delay="200"/>
                                  </p:stCondLst>
                                  <p:childTnLst>
                                    <p:set>
                                      <p:cBhvr>
                                        <p:cTn id="103" dur="1" fill="hold">
                                          <p:stCondLst>
                                            <p:cond delay="0"/>
                                          </p:stCondLst>
                                        </p:cTn>
                                        <p:tgtEl>
                                          <p:spTgt spid="18"/>
                                        </p:tgtEl>
                                        <p:attrNameLst>
                                          <p:attrName>style.visibility</p:attrName>
                                        </p:attrNameLst>
                                      </p:cBhvr>
                                      <p:to>
                                        <p:strVal val="visible"/>
                                      </p:to>
                                    </p:set>
                                    <p:anim calcmode="lin" valueType="num">
                                      <p:cBhvr additive="base">
                                        <p:cTn id="104" dur="750" fill="hold"/>
                                        <p:tgtEl>
                                          <p:spTgt spid="18"/>
                                        </p:tgtEl>
                                        <p:attrNameLst>
                                          <p:attrName>ppt_x</p:attrName>
                                        </p:attrNameLst>
                                      </p:cBhvr>
                                      <p:tavLst>
                                        <p:tav tm="0">
                                          <p:val>
                                            <p:strVal val="#ppt_x"/>
                                          </p:val>
                                        </p:tav>
                                        <p:tav tm="100000">
                                          <p:val>
                                            <p:strVal val="#ppt_x"/>
                                          </p:val>
                                        </p:tav>
                                      </p:tavLst>
                                    </p:anim>
                                    <p:anim calcmode="lin" valueType="num">
                                      <p:cBhvr additive="base">
                                        <p:cTn id="105" dur="750" fill="hold"/>
                                        <p:tgtEl>
                                          <p:spTgt spid="18"/>
                                        </p:tgtEl>
                                        <p:attrNameLst>
                                          <p:attrName>ppt_y</p:attrName>
                                        </p:attrNameLst>
                                      </p:cBhvr>
                                      <p:tavLst>
                                        <p:tav tm="0">
                                          <p:val>
                                            <p:strVal val="0-#ppt_h/2"/>
                                          </p:val>
                                        </p:tav>
                                        <p:tav tm="100000">
                                          <p:val>
                                            <p:strVal val="#ppt_y"/>
                                          </p:val>
                                        </p:tav>
                                      </p:tavLst>
                                    </p:anim>
                                  </p:childTnLst>
                                </p:cTn>
                              </p:par>
                            </p:childTnLst>
                          </p:cTn>
                        </p:par>
                        <p:par>
                          <p:cTn id="106" fill="hold">
                            <p:stCondLst>
                              <p:cond delay="5550"/>
                            </p:stCondLst>
                            <p:childTnLst>
                              <p:par>
                                <p:cTn id="107" presetID="2" presetClass="entr" presetSubtype="4" decel="100000" fill="hold" grpId="0" nodeType="afterEffect">
                                  <p:stCondLst>
                                    <p:cond delay="0"/>
                                  </p:stCondLst>
                                  <p:childTnLst>
                                    <p:set>
                                      <p:cBhvr>
                                        <p:cTn id="108" dur="1" fill="hold">
                                          <p:stCondLst>
                                            <p:cond delay="0"/>
                                          </p:stCondLst>
                                        </p:cTn>
                                        <p:tgtEl>
                                          <p:spTgt spid="28">
                                            <p:txEl>
                                              <p:pRg st="0" end="0"/>
                                            </p:txEl>
                                          </p:spTgt>
                                        </p:tgtEl>
                                        <p:attrNameLst>
                                          <p:attrName>style.visibility</p:attrName>
                                        </p:attrNameLst>
                                      </p:cBhvr>
                                      <p:to>
                                        <p:strVal val="visible"/>
                                      </p:to>
                                    </p:set>
                                    <p:anim calcmode="lin" valueType="num">
                                      <p:cBhvr additive="base">
                                        <p:cTn id="10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1" fill="hold">
                            <p:stCondLst>
                              <p:cond delay="6050"/>
                            </p:stCondLst>
                            <p:childTnLst>
                              <p:par>
                                <p:cTn id="112" presetID="2" presetClass="entr" presetSubtype="4" decel="100000" fill="hold" grpId="0" nodeType="afterEffect">
                                  <p:stCondLst>
                                    <p:cond delay="0"/>
                                  </p:stCondLst>
                                  <p:childTnLst>
                                    <p:set>
                                      <p:cBhvr>
                                        <p:cTn id="113" dur="1" fill="hold">
                                          <p:stCondLst>
                                            <p:cond delay="0"/>
                                          </p:stCondLst>
                                        </p:cTn>
                                        <p:tgtEl>
                                          <p:spTgt spid="30"/>
                                        </p:tgtEl>
                                        <p:attrNameLst>
                                          <p:attrName>style.visibility</p:attrName>
                                        </p:attrNameLst>
                                      </p:cBhvr>
                                      <p:to>
                                        <p:strVal val="visible"/>
                                      </p:to>
                                    </p:set>
                                    <p:anim calcmode="lin" valueType="num">
                                      <p:cBhvr additive="base">
                                        <p:cTn id="114" dur="500" fill="hold"/>
                                        <p:tgtEl>
                                          <p:spTgt spid="30"/>
                                        </p:tgtEl>
                                        <p:attrNameLst>
                                          <p:attrName>ppt_x</p:attrName>
                                        </p:attrNameLst>
                                      </p:cBhvr>
                                      <p:tavLst>
                                        <p:tav tm="0">
                                          <p:val>
                                            <p:strVal val="#ppt_x"/>
                                          </p:val>
                                        </p:tav>
                                        <p:tav tm="100000">
                                          <p:val>
                                            <p:strVal val="#ppt_x"/>
                                          </p:val>
                                        </p:tav>
                                      </p:tavLst>
                                    </p:anim>
                                    <p:anim calcmode="lin" valueType="num">
                                      <p:cBhvr additive="base">
                                        <p:cTn id="115" dur="500" fill="hold"/>
                                        <p:tgtEl>
                                          <p:spTgt spid="30"/>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100"/>
                                  </p:stCondLst>
                                  <p:childTnLst>
                                    <p:set>
                                      <p:cBhvr>
                                        <p:cTn id="117" dur="1" fill="hold">
                                          <p:stCondLst>
                                            <p:cond delay="0"/>
                                          </p:stCondLst>
                                        </p:cTn>
                                        <p:tgtEl>
                                          <p:spTgt spid="29">
                                            <p:txEl>
                                              <p:pRg st="0" end="0"/>
                                            </p:txEl>
                                          </p:spTgt>
                                        </p:tgtEl>
                                        <p:attrNameLst>
                                          <p:attrName>style.visibility</p:attrName>
                                        </p:attrNameLst>
                                      </p:cBhvr>
                                      <p:to>
                                        <p:strVal val="visible"/>
                                      </p:to>
                                    </p:set>
                                    <p:anim calcmode="lin" valueType="num">
                                      <p:cBhvr additive="base">
                                        <p:cTn id="118"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6650"/>
                            </p:stCondLst>
                            <p:childTnLst>
                              <p:par>
                                <p:cTn id="121" presetID="10" presetClass="entr" presetSubtype="0" fill="hold" grpId="0" nodeType="afterEffect">
                                  <p:stCondLst>
                                    <p:cond delay="0"/>
                                  </p:stCondLst>
                                  <p:childTnLst>
                                    <p:set>
                                      <p:cBhvr>
                                        <p:cTn id="122" dur="1" fill="hold">
                                          <p:stCondLst>
                                            <p:cond delay="0"/>
                                          </p:stCondLst>
                                        </p:cTn>
                                        <p:tgtEl>
                                          <p:spTgt spid="19"/>
                                        </p:tgtEl>
                                        <p:attrNameLst>
                                          <p:attrName>style.visibility</p:attrName>
                                        </p:attrNameLst>
                                      </p:cBhvr>
                                      <p:to>
                                        <p:strVal val="visible"/>
                                      </p:to>
                                    </p:set>
                                    <p:animEffect transition="in" filter="fade">
                                      <p:cBhvr>
                                        <p:cTn id="123" dur="750"/>
                                        <p:tgtEl>
                                          <p:spTgt spid="19"/>
                                        </p:tgtEl>
                                      </p:cBhvr>
                                    </p:animEffect>
                                  </p:childTnLst>
                                </p:cTn>
                              </p:par>
                              <p:par>
                                <p:cTn id="124" presetID="10" presetClass="entr" presetSubtype="0" fill="hold" grpId="0" nodeType="withEffect">
                                  <p:stCondLst>
                                    <p:cond delay="100"/>
                                  </p:stCondLst>
                                  <p:childTnLst>
                                    <p:set>
                                      <p:cBhvr>
                                        <p:cTn id="125" dur="1" fill="hold">
                                          <p:stCondLst>
                                            <p:cond delay="0"/>
                                          </p:stCondLst>
                                        </p:cTn>
                                        <p:tgtEl>
                                          <p:spTgt spid="20"/>
                                        </p:tgtEl>
                                        <p:attrNameLst>
                                          <p:attrName>style.visibility</p:attrName>
                                        </p:attrNameLst>
                                      </p:cBhvr>
                                      <p:to>
                                        <p:strVal val="visible"/>
                                      </p:to>
                                    </p:set>
                                    <p:animEffect transition="in" filter="fade">
                                      <p:cBhvr>
                                        <p:cTn id="126" dur="750"/>
                                        <p:tgtEl>
                                          <p:spTgt spid="20"/>
                                        </p:tgtEl>
                                      </p:cBhvr>
                                    </p:animEffect>
                                  </p:childTnLst>
                                </p:cTn>
                              </p:par>
                              <p:par>
                                <p:cTn id="127" presetID="10" presetClass="entr" presetSubtype="0" fill="hold" grpId="0" nodeType="withEffect">
                                  <p:stCondLst>
                                    <p:cond delay="200"/>
                                  </p:stCondLst>
                                  <p:childTnLst>
                                    <p:set>
                                      <p:cBhvr>
                                        <p:cTn id="128" dur="1" fill="hold">
                                          <p:stCondLst>
                                            <p:cond delay="0"/>
                                          </p:stCondLst>
                                        </p:cTn>
                                        <p:tgtEl>
                                          <p:spTgt spid="21"/>
                                        </p:tgtEl>
                                        <p:attrNameLst>
                                          <p:attrName>style.visibility</p:attrName>
                                        </p:attrNameLst>
                                      </p:cBhvr>
                                      <p:to>
                                        <p:strVal val="visible"/>
                                      </p:to>
                                    </p:set>
                                    <p:animEffect transition="in" filter="fade">
                                      <p:cBhvr>
                                        <p:cTn id="129" dur="750"/>
                                        <p:tgtEl>
                                          <p:spTgt spid="21"/>
                                        </p:tgtEl>
                                      </p:cBhvr>
                                    </p:animEffect>
                                  </p:childTnLst>
                                </p:cTn>
                              </p:par>
                              <p:par>
                                <p:cTn id="130" presetID="2" presetClass="entr" presetSubtype="1" decel="100000" fill="hold" grpId="1" nodeType="withEffect">
                                  <p:stCondLst>
                                    <p:cond delay="0"/>
                                  </p:stCondLst>
                                  <p:childTnLst>
                                    <p:set>
                                      <p:cBhvr>
                                        <p:cTn id="131" dur="1" fill="hold">
                                          <p:stCondLst>
                                            <p:cond delay="0"/>
                                          </p:stCondLst>
                                        </p:cTn>
                                        <p:tgtEl>
                                          <p:spTgt spid="19"/>
                                        </p:tgtEl>
                                        <p:attrNameLst>
                                          <p:attrName>style.visibility</p:attrName>
                                        </p:attrNameLst>
                                      </p:cBhvr>
                                      <p:to>
                                        <p:strVal val="visible"/>
                                      </p:to>
                                    </p:set>
                                    <p:anim calcmode="lin" valueType="num">
                                      <p:cBhvr additive="base">
                                        <p:cTn id="132" dur="750" fill="hold"/>
                                        <p:tgtEl>
                                          <p:spTgt spid="19"/>
                                        </p:tgtEl>
                                        <p:attrNameLst>
                                          <p:attrName>ppt_x</p:attrName>
                                        </p:attrNameLst>
                                      </p:cBhvr>
                                      <p:tavLst>
                                        <p:tav tm="0">
                                          <p:val>
                                            <p:strVal val="#ppt_x"/>
                                          </p:val>
                                        </p:tav>
                                        <p:tav tm="100000">
                                          <p:val>
                                            <p:strVal val="#ppt_x"/>
                                          </p:val>
                                        </p:tav>
                                      </p:tavLst>
                                    </p:anim>
                                    <p:anim calcmode="lin" valueType="num">
                                      <p:cBhvr additive="base">
                                        <p:cTn id="133" dur="750" fill="hold"/>
                                        <p:tgtEl>
                                          <p:spTgt spid="19"/>
                                        </p:tgtEl>
                                        <p:attrNameLst>
                                          <p:attrName>ppt_y</p:attrName>
                                        </p:attrNameLst>
                                      </p:cBhvr>
                                      <p:tavLst>
                                        <p:tav tm="0">
                                          <p:val>
                                            <p:strVal val="0-#ppt_h/2"/>
                                          </p:val>
                                        </p:tav>
                                        <p:tav tm="100000">
                                          <p:val>
                                            <p:strVal val="#ppt_y"/>
                                          </p:val>
                                        </p:tav>
                                      </p:tavLst>
                                    </p:anim>
                                  </p:childTnLst>
                                </p:cTn>
                              </p:par>
                              <p:par>
                                <p:cTn id="134" presetID="2" presetClass="entr" presetSubtype="1" decel="100000" fill="hold" grpId="1" nodeType="withEffect">
                                  <p:stCondLst>
                                    <p:cond delay="100"/>
                                  </p:stCondLst>
                                  <p:childTnLst>
                                    <p:set>
                                      <p:cBhvr>
                                        <p:cTn id="135" dur="1" fill="hold">
                                          <p:stCondLst>
                                            <p:cond delay="0"/>
                                          </p:stCondLst>
                                        </p:cTn>
                                        <p:tgtEl>
                                          <p:spTgt spid="20"/>
                                        </p:tgtEl>
                                        <p:attrNameLst>
                                          <p:attrName>style.visibility</p:attrName>
                                        </p:attrNameLst>
                                      </p:cBhvr>
                                      <p:to>
                                        <p:strVal val="visible"/>
                                      </p:to>
                                    </p:set>
                                    <p:anim calcmode="lin" valueType="num">
                                      <p:cBhvr additive="base">
                                        <p:cTn id="136" dur="750" fill="hold"/>
                                        <p:tgtEl>
                                          <p:spTgt spid="20"/>
                                        </p:tgtEl>
                                        <p:attrNameLst>
                                          <p:attrName>ppt_x</p:attrName>
                                        </p:attrNameLst>
                                      </p:cBhvr>
                                      <p:tavLst>
                                        <p:tav tm="0">
                                          <p:val>
                                            <p:strVal val="#ppt_x"/>
                                          </p:val>
                                        </p:tav>
                                        <p:tav tm="100000">
                                          <p:val>
                                            <p:strVal val="#ppt_x"/>
                                          </p:val>
                                        </p:tav>
                                      </p:tavLst>
                                    </p:anim>
                                    <p:anim calcmode="lin" valueType="num">
                                      <p:cBhvr additive="base">
                                        <p:cTn id="137" dur="750" fill="hold"/>
                                        <p:tgtEl>
                                          <p:spTgt spid="20"/>
                                        </p:tgtEl>
                                        <p:attrNameLst>
                                          <p:attrName>ppt_y</p:attrName>
                                        </p:attrNameLst>
                                      </p:cBhvr>
                                      <p:tavLst>
                                        <p:tav tm="0">
                                          <p:val>
                                            <p:strVal val="0-#ppt_h/2"/>
                                          </p:val>
                                        </p:tav>
                                        <p:tav tm="100000">
                                          <p:val>
                                            <p:strVal val="#ppt_y"/>
                                          </p:val>
                                        </p:tav>
                                      </p:tavLst>
                                    </p:anim>
                                  </p:childTnLst>
                                </p:cTn>
                              </p:par>
                              <p:par>
                                <p:cTn id="138" presetID="2" presetClass="entr" presetSubtype="1" decel="100000" fill="hold" grpId="1" nodeType="withEffect">
                                  <p:stCondLst>
                                    <p:cond delay="200"/>
                                  </p:stCondLst>
                                  <p:childTnLst>
                                    <p:set>
                                      <p:cBhvr>
                                        <p:cTn id="139" dur="1" fill="hold">
                                          <p:stCondLst>
                                            <p:cond delay="0"/>
                                          </p:stCondLst>
                                        </p:cTn>
                                        <p:tgtEl>
                                          <p:spTgt spid="21"/>
                                        </p:tgtEl>
                                        <p:attrNameLst>
                                          <p:attrName>style.visibility</p:attrName>
                                        </p:attrNameLst>
                                      </p:cBhvr>
                                      <p:to>
                                        <p:strVal val="visible"/>
                                      </p:to>
                                    </p:set>
                                    <p:anim calcmode="lin" valueType="num">
                                      <p:cBhvr additive="base">
                                        <p:cTn id="140" dur="750" fill="hold"/>
                                        <p:tgtEl>
                                          <p:spTgt spid="21"/>
                                        </p:tgtEl>
                                        <p:attrNameLst>
                                          <p:attrName>ppt_x</p:attrName>
                                        </p:attrNameLst>
                                      </p:cBhvr>
                                      <p:tavLst>
                                        <p:tav tm="0">
                                          <p:val>
                                            <p:strVal val="#ppt_x"/>
                                          </p:val>
                                        </p:tav>
                                        <p:tav tm="100000">
                                          <p:val>
                                            <p:strVal val="#ppt_x"/>
                                          </p:val>
                                        </p:tav>
                                      </p:tavLst>
                                    </p:anim>
                                    <p:anim calcmode="lin" valueType="num">
                                      <p:cBhvr additive="base">
                                        <p:cTn id="141" dur="750" fill="hold"/>
                                        <p:tgtEl>
                                          <p:spTgt spid="21"/>
                                        </p:tgtEl>
                                        <p:attrNameLst>
                                          <p:attrName>ppt_y</p:attrName>
                                        </p:attrNameLst>
                                      </p:cBhvr>
                                      <p:tavLst>
                                        <p:tav tm="0">
                                          <p:val>
                                            <p:strVal val="0-#ppt_h/2"/>
                                          </p:val>
                                        </p:tav>
                                        <p:tav tm="100000">
                                          <p:val>
                                            <p:strVal val="#ppt_y"/>
                                          </p:val>
                                        </p:tav>
                                      </p:tavLst>
                                    </p:anim>
                                  </p:childTnLst>
                                </p:cTn>
                              </p:par>
                            </p:childTnLst>
                          </p:cTn>
                        </p:par>
                        <p:par>
                          <p:cTn id="142" fill="hold">
                            <p:stCondLst>
                              <p:cond delay="7600"/>
                            </p:stCondLst>
                            <p:childTnLst>
                              <p:par>
                                <p:cTn id="143" presetID="2" presetClass="entr" presetSubtype="4" decel="100000" fill="hold" grpId="0" nodeType="afterEffect">
                                  <p:stCondLst>
                                    <p:cond delay="0"/>
                                  </p:stCondLst>
                                  <p:childTnLst>
                                    <p:set>
                                      <p:cBhvr>
                                        <p:cTn id="144" dur="1" fill="hold">
                                          <p:stCondLst>
                                            <p:cond delay="0"/>
                                          </p:stCondLst>
                                        </p:cTn>
                                        <p:tgtEl>
                                          <p:spTgt spid="31">
                                            <p:txEl>
                                              <p:pRg st="0" end="0"/>
                                            </p:txEl>
                                          </p:spTgt>
                                        </p:tgtEl>
                                        <p:attrNameLst>
                                          <p:attrName>style.visibility</p:attrName>
                                        </p:attrNameLst>
                                      </p:cBhvr>
                                      <p:to>
                                        <p:strVal val="visible"/>
                                      </p:to>
                                    </p:set>
                                    <p:anim calcmode="lin" valueType="num">
                                      <p:cBhvr additive="base">
                                        <p:cTn id="145"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47" fill="hold">
                            <p:stCondLst>
                              <p:cond delay="8100"/>
                            </p:stCondLst>
                            <p:childTnLst>
                              <p:par>
                                <p:cTn id="148" presetID="2" presetClass="entr" presetSubtype="4" decel="100000" fill="hold" grpId="0" nodeType="afterEffect">
                                  <p:stCondLst>
                                    <p:cond delay="0"/>
                                  </p:stCondLst>
                                  <p:childTnLst>
                                    <p:set>
                                      <p:cBhvr>
                                        <p:cTn id="149" dur="1" fill="hold">
                                          <p:stCondLst>
                                            <p:cond delay="0"/>
                                          </p:stCondLst>
                                        </p:cTn>
                                        <p:tgtEl>
                                          <p:spTgt spid="33"/>
                                        </p:tgtEl>
                                        <p:attrNameLst>
                                          <p:attrName>style.visibility</p:attrName>
                                        </p:attrNameLst>
                                      </p:cBhvr>
                                      <p:to>
                                        <p:strVal val="visible"/>
                                      </p:to>
                                    </p:set>
                                    <p:anim calcmode="lin" valueType="num">
                                      <p:cBhvr additive="base">
                                        <p:cTn id="150" dur="500" fill="hold"/>
                                        <p:tgtEl>
                                          <p:spTgt spid="33"/>
                                        </p:tgtEl>
                                        <p:attrNameLst>
                                          <p:attrName>ppt_x</p:attrName>
                                        </p:attrNameLst>
                                      </p:cBhvr>
                                      <p:tavLst>
                                        <p:tav tm="0">
                                          <p:val>
                                            <p:strVal val="#ppt_x"/>
                                          </p:val>
                                        </p:tav>
                                        <p:tav tm="100000">
                                          <p:val>
                                            <p:strVal val="#ppt_x"/>
                                          </p:val>
                                        </p:tav>
                                      </p:tavLst>
                                    </p:anim>
                                    <p:anim calcmode="lin" valueType="num">
                                      <p:cBhvr additive="base">
                                        <p:cTn id="151" dur="500" fill="hold"/>
                                        <p:tgtEl>
                                          <p:spTgt spid="33"/>
                                        </p:tgtEl>
                                        <p:attrNameLst>
                                          <p:attrName>ppt_y</p:attrName>
                                        </p:attrNameLst>
                                      </p:cBhvr>
                                      <p:tavLst>
                                        <p:tav tm="0">
                                          <p:val>
                                            <p:strVal val="1+#ppt_h/2"/>
                                          </p:val>
                                        </p:tav>
                                        <p:tav tm="100000">
                                          <p:val>
                                            <p:strVal val="#ppt_y"/>
                                          </p:val>
                                        </p:tav>
                                      </p:tavLst>
                                    </p:anim>
                                  </p:childTnLst>
                                </p:cTn>
                              </p:par>
                              <p:par>
                                <p:cTn id="152" presetID="2" presetClass="entr" presetSubtype="4" decel="100000" fill="hold" grpId="0" nodeType="withEffect">
                                  <p:stCondLst>
                                    <p:cond delay="100"/>
                                  </p:stCondLst>
                                  <p:childTnLst>
                                    <p:set>
                                      <p:cBhvr>
                                        <p:cTn id="153" dur="1" fill="hold">
                                          <p:stCondLst>
                                            <p:cond delay="0"/>
                                          </p:stCondLst>
                                        </p:cTn>
                                        <p:tgtEl>
                                          <p:spTgt spid="32">
                                            <p:txEl>
                                              <p:pRg st="0" end="0"/>
                                            </p:txEl>
                                          </p:spTgt>
                                        </p:tgtEl>
                                        <p:attrNameLst>
                                          <p:attrName>style.visibility</p:attrName>
                                        </p:attrNameLst>
                                      </p:cBhvr>
                                      <p:to>
                                        <p:strVal val="visible"/>
                                      </p:to>
                                    </p:set>
                                    <p:anim calcmode="lin" valueType="num">
                                      <p:cBhvr additive="base">
                                        <p:cTn id="154"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55"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3600000">
            <a:off x="1165671" y="3510331"/>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アーチ 12"/>
          <p:cNvSpPr/>
          <p:nvPr userDrawn="1"/>
        </p:nvSpPr>
        <p:spPr>
          <a:xfrm rot="6618510">
            <a:off x="1282259" y="3626919"/>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テキスト プレースホルダー 6"/>
          <p:cNvSpPr>
            <a:spLocks noGrp="1"/>
          </p:cNvSpPr>
          <p:nvPr>
            <p:ph type="body" sz="quarter" idx="15" hasCustomPrompt="1"/>
          </p:nvPr>
        </p:nvSpPr>
        <p:spPr>
          <a:xfrm>
            <a:off x="2023050" y="3745801"/>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2709065" y="4451978"/>
            <a:ext cx="13938025" cy="322782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0953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750" fill="hold"/>
                                        <p:tgtEl>
                                          <p:spTgt spid="5"/>
                                        </p:tgtEl>
                                        <p:attrNameLst>
                                          <p:attrName>ppt_x</p:attrName>
                                        </p:attrNameLst>
                                      </p:cBhvr>
                                      <p:tavLst>
                                        <p:tav tm="0">
                                          <p:val>
                                            <p:strVal val="0-#ppt_w/2"/>
                                          </p:val>
                                        </p:tav>
                                        <p:tav tm="100000">
                                          <p:val>
                                            <p:strVal val="#ppt_x"/>
                                          </p:val>
                                        </p:tav>
                                      </p:tavLst>
                                    </p:anim>
                                    <p:anim calcmode="lin" valueType="num">
                                      <p:cBhvr additive="base">
                                        <p:cTn id="20" dur="750" fill="hold"/>
                                        <p:tgtEl>
                                          <p:spTgt spid="5"/>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750"/>
                                        <p:tgtEl>
                                          <p:spTgt spid="13"/>
                                        </p:tgtEl>
                                      </p:cBhvr>
                                    </p:animEffect>
                                    <p:anim calcmode="lin" valueType="num">
                                      <p:cBhvr>
                                        <p:cTn id="24" dur="750" fill="hold"/>
                                        <p:tgtEl>
                                          <p:spTgt spid="13"/>
                                        </p:tgtEl>
                                        <p:attrNameLst>
                                          <p:attrName>ppt_w</p:attrName>
                                        </p:attrNameLst>
                                      </p:cBhvr>
                                      <p:tavLst>
                                        <p:tav tm="0" fmla="#ppt_w*sin(2.5*pi*$)">
                                          <p:val>
                                            <p:fltVal val="0"/>
                                          </p:val>
                                        </p:tav>
                                        <p:tav tm="100000">
                                          <p:val>
                                            <p:fltVal val="1"/>
                                          </p:val>
                                        </p:tav>
                                      </p:tavLst>
                                    </p:anim>
                                    <p:anim calcmode="lin" valueType="num">
                                      <p:cBhvr>
                                        <p:cTn id="25" dur="750" fill="hold"/>
                                        <p:tgtEl>
                                          <p:spTgt spid="13"/>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750"/>
                                        <p:tgtEl>
                                          <p:spTgt spid="5"/>
                                        </p:tgtEl>
                                      </p:cBhvr>
                                    </p:animEffect>
                                    <p:anim calcmode="lin" valueType="num">
                                      <p:cBhvr>
                                        <p:cTn id="29" dur="750" fill="hold"/>
                                        <p:tgtEl>
                                          <p:spTgt spid="5"/>
                                        </p:tgtEl>
                                        <p:attrNameLst>
                                          <p:attrName>ppt_w</p:attrName>
                                        </p:attrNameLst>
                                      </p:cBhvr>
                                      <p:tavLst>
                                        <p:tav tm="0" fmla="#ppt_w*sin(2.5*pi*$)">
                                          <p:val>
                                            <p:fltVal val="0"/>
                                          </p:val>
                                        </p:tav>
                                        <p:tav tm="100000">
                                          <p:val>
                                            <p:fltVal val="1"/>
                                          </p:val>
                                        </p:tav>
                                      </p:tavLst>
                                    </p:anim>
                                    <p:anim calcmode="lin" valueType="num">
                                      <p:cBhvr>
                                        <p:cTn id="30" dur="75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17">
                                            <p:txEl>
                                              <p:pRg st="0" end="0"/>
                                            </p:txEl>
                                          </p:spTgt>
                                        </p:tgtEl>
                                        <p:attrNameLst>
                                          <p:attrName>style.visibility</p:attrName>
                                        </p:attrNameLst>
                                      </p:cBhvr>
                                      <p:to>
                                        <p:strVal val="visible"/>
                                      </p:to>
                                    </p:set>
                                    <p:anim calcmode="lin" valueType="num">
                                      <p:cBhvr additive="base">
                                        <p:cTn id="38"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13" grpId="0" animBg="1"/>
      <p:bldP spid="13" grpId="1" animBg="1"/>
      <p:bldP spid="1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ersonal skil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4684657" y="5560522"/>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0" name="円/楕円 9"/>
          <p:cNvSpPr/>
          <p:nvPr userDrawn="1"/>
        </p:nvSpPr>
        <p:spPr>
          <a:xfrm>
            <a:off x="5706494" y="6515035"/>
            <a:ext cx="405980" cy="4059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11" name="円/楕円 10"/>
          <p:cNvSpPr/>
          <p:nvPr userDrawn="1"/>
        </p:nvSpPr>
        <p:spPr>
          <a:xfrm>
            <a:off x="1357412" y="2815601"/>
            <a:ext cx="4163054" cy="4163054"/>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6836" y="2898945"/>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193527" y="2691454"/>
            <a:ext cx="4163054" cy="4163054"/>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5"/>
          <p:cNvSpPr>
            <a:spLocks noGrp="1"/>
          </p:cNvSpPr>
          <p:nvPr>
            <p:ph type="pic" sz="quarter" idx="14" hasCustomPrompt="1"/>
          </p:nvPr>
        </p:nvSpPr>
        <p:spPr>
          <a:xfrm>
            <a:off x="1329275" y="2815600"/>
            <a:ext cx="4044577" cy="4044577"/>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627840" y="2220419"/>
            <a:ext cx="565687" cy="56568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6"/>
          <p:cNvSpPr>
            <a:spLocks noGrp="1"/>
          </p:cNvSpPr>
          <p:nvPr>
            <p:ph type="body" sz="quarter" idx="21" hasCustomPrompt="1"/>
          </p:nvPr>
        </p:nvSpPr>
        <p:spPr>
          <a:xfrm>
            <a:off x="541846" y="7178630"/>
            <a:ext cx="5663368"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1" hasCustomPrompt="1"/>
          </p:nvPr>
        </p:nvSpPr>
        <p:spPr>
          <a:xfrm>
            <a:off x="799793" y="7802411"/>
            <a:ext cx="5147474" cy="573935"/>
          </a:xfrm>
        </p:spPr>
        <p:txBody>
          <a:bodyPr anchor="t">
            <a:noAutofit/>
          </a:bodyPr>
          <a:lstStyle>
            <a:lvl1pPr algn="ctr">
              <a:defRPr sz="20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6" hasCustomPrompt="1"/>
          </p:nvPr>
        </p:nvSpPr>
        <p:spPr>
          <a:xfrm>
            <a:off x="6185744" y="2506652"/>
            <a:ext cx="5627977"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7" hasCustomPrompt="1"/>
          </p:nvPr>
        </p:nvSpPr>
        <p:spPr>
          <a:xfrm>
            <a:off x="6212228" y="3386005"/>
            <a:ext cx="5586604" cy="217451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6356244" y="329874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6356244" y="5763825"/>
            <a:ext cx="829194" cy="829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12"/>
          <p:cNvSpPr>
            <a:spLocks noGrp="1"/>
          </p:cNvSpPr>
          <p:nvPr>
            <p:ph type="pic" sz="quarter" idx="20" hasCustomPrompt="1"/>
          </p:nvPr>
        </p:nvSpPr>
        <p:spPr>
          <a:xfrm>
            <a:off x="6484144" y="5891725"/>
            <a:ext cx="573395" cy="573395"/>
          </a:xfrm>
        </p:spPr>
        <p:txBody>
          <a:bodyPr>
            <a:normAutofit/>
          </a:bodyPr>
          <a:lstStyle>
            <a:lvl1pPr>
              <a:defRPr sz="1600"/>
            </a:lvl1pPr>
          </a:lstStyle>
          <a:p>
            <a:r>
              <a:rPr kumimoji="1" lang="en-US" altLang="ja-JP" dirty="0"/>
              <a:t> </a:t>
            </a:r>
            <a:endParaRPr kumimoji="1" lang="ja-JP" altLang="en-US" dirty="0"/>
          </a:p>
        </p:txBody>
      </p:sp>
      <p:sp>
        <p:nvSpPr>
          <p:cNvPr id="25" name="円/楕円 24"/>
          <p:cNvSpPr/>
          <p:nvPr userDrawn="1"/>
        </p:nvSpPr>
        <p:spPr>
          <a:xfrm>
            <a:off x="6356243" y="6831797"/>
            <a:ext cx="829194" cy="8291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12"/>
          <p:cNvSpPr>
            <a:spLocks noGrp="1"/>
          </p:cNvSpPr>
          <p:nvPr>
            <p:ph type="pic" sz="quarter" idx="32" hasCustomPrompt="1"/>
          </p:nvPr>
        </p:nvSpPr>
        <p:spPr>
          <a:xfrm>
            <a:off x="6484143" y="6959697"/>
            <a:ext cx="573395" cy="573395"/>
          </a:xfrm>
        </p:spPr>
        <p:txBody>
          <a:bodyPr>
            <a:normAutofit/>
          </a:bodyPr>
          <a:lstStyle>
            <a:lvl1pPr>
              <a:defRPr sz="1600"/>
            </a:lvl1pPr>
          </a:lstStyle>
          <a:p>
            <a:r>
              <a:rPr kumimoji="1" lang="en-US" altLang="ja-JP" dirty="0"/>
              <a:t> </a:t>
            </a:r>
            <a:endParaRPr kumimoji="1" lang="ja-JP" altLang="en-US" dirty="0"/>
          </a:p>
        </p:txBody>
      </p:sp>
      <p:sp>
        <p:nvSpPr>
          <p:cNvPr id="27" name="円/楕円 26"/>
          <p:cNvSpPr/>
          <p:nvPr userDrawn="1"/>
        </p:nvSpPr>
        <p:spPr>
          <a:xfrm>
            <a:off x="6356244" y="7899770"/>
            <a:ext cx="829194" cy="829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12"/>
          <p:cNvSpPr>
            <a:spLocks noGrp="1"/>
          </p:cNvSpPr>
          <p:nvPr>
            <p:ph type="pic" sz="quarter" idx="33" hasCustomPrompt="1"/>
          </p:nvPr>
        </p:nvSpPr>
        <p:spPr>
          <a:xfrm>
            <a:off x="6484144" y="8027670"/>
            <a:ext cx="573395" cy="573395"/>
          </a:xfrm>
        </p:spPr>
        <p:txBody>
          <a:bodyPr>
            <a:normAutofit/>
          </a:bodyPr>
          <a:lstStyle>
            <a:lvl1pPr>
              <a:defRPr sz="1600"/>
            </a:lvl1pPr>
          </a:lstStyle>
          <a:p>
            <a:r>
              <a:rPr kumimoji="1" lang="en-US" altLang="ja-JP" dirty="0"/>
              <a:t> </a:t>
            </a:r>
            <a:endParaRPr kumimoji="1" lang="ja-JP" altLang="en-US" dirty="0"/>
          </a:p>
        </p:txBody>
      </p:sp>
      <p:sp>
        <p:nvSpPr>
          <p:cNvPr id="29" name="テキスト プレースホルダー 6"/>
          <p:cNvSpPr>
            <a:spLocks noGrp="1"/>
          </p:cNvSpPr>
          <p:nvPr>
            <p:ph type="body" sz="quarter" idx="34" hasCustomPrompt="1"/>
          </p:nvPr>
        </p:nvSpPr>
        <p:spPr>
          <a:xfrm>
            <a:off x="7185438" y="5818382"/>
            <a:ext cx="4629197" cy="720080"/>
          </a:xfrm>
        </p:spPr>
        <p:txBody>
          <a:bodyPr anchor="ctr">
            <a:noAutofit/>
          </a:bodyPr>
          <a:lstStyle>
            <a:lvl1pPr algn="l">
              <a:defRPr sz="1800" i="0" baseline="0">
                <a:solidFill>
                  <a:schemeClr val="accent1"/>
                </a:solidFill>
                <a:latin typeface="+mn-lt"/>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5" hasCustomPrompt="1"/>
          </p:nvPr>
        </p:nvSpPr>
        <p:spPr>
          <a:xfrm>
            <a:off x="7185438" y="6886354"/>
            <a:ext cx="4629197" cy="720080"/>
          </a:xfrm>
        </p:spPr>
        <p:txBody>
          <a:bodyPr anchor="ctr">
            <a:noAutofit/>
          </a:bodyPr>
          <a:lstStyle>
            <a:lvl1pPr algn="l">
              <a:defRPr sz="1800" i="0" baseline="0">
                <a:solidFill>
                  <a:schemeClr val="accent6"/>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36" hasCustomPrompt="1"/>
          </p:nvPr>
        </p:nvSpPr>
        <p:spPr>
          <a:xfrm>
            <a:off x="7185438" y="7954327"/>
            <a:ext cx="4629197" cy="720080"/>
          </a:xfrm>
        </p:spPr>
        <p:txBody>
          <a:bodyPr anchor="ctr">
            <a:noAutofit/>
          </a:bodyPr>
          <a:lstStyle>
            <a:lvl1pPr algn="l">
              <a:defRPr sz="1800" i="0" baseline="0">
                <a:solidFill>
                  <a:schemeClr val="accent3"/>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7" hasCustomPrompt="1"/>
          </p:nvPr>
        </p:nvSpPr>
        <p:spPr>
          <a:xfrm>
            <a:off x="11978303" y="2503262"/>
            <a:ext cx="5061477"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3" name="正方形/長方形 32"/>
          <p:cNvSpPr/>
          <p:nvPr userDrawn="1"/>
        </p:nvSpPr>
        <p:spPr>
          <a:xfrm>
            <a:off x="12148803" y="329535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8" hasCustomPrompt="1"/>
          </p:nvPr>
        </p:nvSpPr>
        <p:spPr>
          <a:xfrm>
            <a:off x="11968545" y="3606078"/>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7" name="グループ化 96"/>
          <p:cNvGrpSpPr/>
          <p:nvPr userDrawn="1"/>
        </p:nvGrpSpPr>
        <p:grpSpPr>
          <a:xfrm>
            <a:off x="12099171" y="4206974"/>
            <a:ext cx="5138100" cy="430805"/>
            <a:chOff x="12418479" y="4395656"/>
            <a:chExt cx="5138100" cy="430805"/>
          </a:xfrm>
        </p:grpSpPr>
        <p:sp>
          <p:nvSpPr>
            <p:cNvPr id="37" name="円/楕円 36"/>
            <p:cNvSpPr/>
            <p:nvPr userDrawn="1"/>
          </p:nvSpPr>
          <p:spPr>
            <a:xfrm>
              <a:off x="12418479"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a:off x="12941512"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13464545"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3987578"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510611"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15556677"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userDrawn="1"/>
          </p:nvSpPr>
          <p:spPr>
            <a:xfrm>
              <a:off x="16079710"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2577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503364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16602743"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6"/>
          <p:cNvSpPr>
            <a:spLocks noGrp="1"/>
          </p:cNvSpPr>
          <p:nvPr userDrawn="1">
            <p:ph type="body" sz="quarter" idx="39" hasCustomPrompt="1"/>
          </p:nvPr>
        </p:nvSpPr>
        <p:spPr>
          <a:xfrm>
            <a:off x="11968545" y="4912576"/>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8" name="グループ化 97"/>
          <p:cNvGrpSpPr/>
          <p:nvPr userDrawn="1"/>
        </p:nvGrpSpPr>
        <p:grpSpPr>
          <a:xfrm>
            <a:off x="12099171" y="5513472"/>
            <a:ext cx="5138100" cy="430805"/>
            <a:chOff x="12418479" y="5702154"/>
            <a:chExt cx="5138100" cy="430805"/>
          </a:xfrm>
        </p:grpSpPr>
        <p:sp>
          <p:nvSpPr>
            <p:cNvPr id="63" name="円/楕円 62"/>
            <p:cNvSpPr/>
            <p:nvPr userDrawn="1"/>
          </p:nvSpPr>
          <p:spPr>
            <a:xfrm>
              <a:off x="12418479"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2941512"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userDrawn="1"/>
          </p:nvSpPr>
          <p:spPr>
            <a:xfrm>
              <a:off x="13464545"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a:off x="13987578"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userDrawn="1"/>
          </p:nvSpPr>
          <p:spPr>
            <a:xfrm>
              <a:off x="14510611"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userDrawn="1"/>
          </p:nvSpPr>
          <p:spPr>
            <a:xfrm>
              <a:off x="15556677"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userDrawn="1"/>
          </p:nvSpPr>
          <p:spPr>
            <a:xfrm>
              <a:off x="16079710"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userDrawn="1"/>
          </p:nvSpPr>
          <p:spPr>
            <a:xfrm>
              <a:off x="1712577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userDrawn="1"/>
          </p:nvSpPr>
          <p:spPr>
            <a:xfrm>
              <a:off x="1503364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p:cNvSpPr/>
            <p:nvPr userDrawn="1"/>
          </p:nvSpPr>
          <p:spPr>
            <a:xfrm>
              <a:off x="16602743"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3" name="テキスト プレースホルダー 6"/>
          <p:cNvSpPr>
            <a:spLocks noGrp="1"/>
          </p:cNvSpPr>
          <p:nvPr userDrawn="1">
            <p:ph type="body" sz="quarter" idx="40" hasCustomPrompt="1"/>
          </p:nvPr>
        </p:nvSpPr>
        <p:spPr>
          <a:xfrm>
            <a:off x="11968545" y="6219074"/>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9" name="グループ化 98"/>
          <p:cNvGrpSpPr/>
          <p:nvPr userDrawn="1"/>
        </p:nvGrpSpPr>
        <p:grpSpPr>
          <a:xfrm>
            <a:off x="12099171" y="6819970"/>
            <a:ext cx="5138100" cy="430805"/>
            <a:chOff x="12418479" y="7008652"/>
            <a:chExt cx="5138100" cy="430805"/>
          </a:xfrm>
        </p:grpSpPr>
        <p:sp>
          <p:nvSpPr>
            <p:cNvPr id="75" name="円/楕円 74"/>
            <p:cNvSpPr/>
            <p:nvPr userDrawn="1"/>
          </p:nvSpPr>
          <p:spPr>
            <a:xfrm>
              <a:off x="12418479"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userDrawn="1"/>
          </p:nvSpPr>
          <p:spPr>
            <a:xfrm>
              <a:off x="12941512"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userDrawn="1"/>
          </p:nvSpPr>
          <p:spPr>
            <a:xfrm>
              <a:off x="13464545"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userDrawn="1"/>
          </p:nvSpPr>
          <p:spPr>
            <a:xfrm>
              <a:off x="13987578"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userDrawn="1"/>
          </p:nvSpPr>
          <p:spPr>
            <a:xfrm>
              <a:off x="14510611"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userDrawn="1"/>
          </p:nvSpPr>
          <p:spPr>
            <a:xfrm>
              <a:off x="15556677"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userDrawn="1"/>
          </p:nvSpPr>
          <p:spPr>
            <a:xfrm>
              <a:off x="16079710"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712577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userDrawn="1"/>
          </p:nvSpPr>
          <p:spPr>
            <a:xfrm>
              <a:off x="1503364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userDrawn="1"/>
          </p:nvSpPr>
          <p:spPr>
            <a:xfrm>
              <a:off x="16602743"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5" name="テキスト プレースホルダー 6"/>
          <p:cNvSpPr>
            <a:spLocks noGrp="1"/>
          </p:cNvSpPr>
          <p:nvPr userDrawn="1">
            <p:ph type="body" sz="quarter" idx="41" hasCustomPrompt="1"/>
          </p:nvPr>
        </p:nvSpPr>
        <p:spPr>
          <a:xfrm>
            <a:off x="11968545" y="7525572"/>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100" name="グループ化 99"/>
          <p:cNvGrpSpPr/>
          <p:nvPr userDrawn="1"/>
        </p:nvGrpSpPr>
        <p:grpSpPr>
          <a:xfrm>
            <a:off x="12099171" y="8126468"/>
            <a:ext cx="5138100" cy="430805"/>
            <a:chOff x="12418479" y="8315150"/>
            <a:chExt cx="5138100" cy="430805"/>
          </a:xfrm>
        </p:grpSpPr>
        <p:sp>
          <p:nvSpPr>
            <p:cNvPr id="87" name="円/楕円 86"/>
            <p:cNvSpPr/>
            <p:nvPr userDrawn="1"/>
          </p:nvSpPr>
          <p:spPr>
            <a:xfrm>
              <a:off x="12418479"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円/楕円 87"/>
            <p:cNvSpPr/>
            <p:nvPr userDrawn="1"/>
          </p:nvSpPr>
          <p:spPr>
            <a:xfrm>
              <a:off x="12941512"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p:cNvSpPr/>
            <p:nvPr userDrawn="1"/>
          </p:nvSpPr>
          <p:spPr>
            <a:xfrm>
              <a:off x="13464545"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p:cNvSpPr/>
            <p:nvPr userDrawn="1"/>
          </p:nvSpPr>
          <p:spPr>
            <a:xfrm>
              <a:off x="13987578"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p:cNvSpPr/>
            <p:nvPr userDrawn="1"/>
          </p:nvSpPr>
          <p:spPr>
            <a:xfrm>
              <a:off x="14510611"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p:cNvSpPr/>
            <p:nvPr userDrawn="1"/>
          </p:nvSpPr>
          <p:spPr>
            <a:xfrm>
              <a:off x="15556677"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2"/>
            <p:cNvSpPr/>
            <p:nvPr userDrawn="1"/>
          </p:nvSpPr>
          <p:spPr>
            <a:xfrm>
              <a:off x="16079710"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p:cNvSpPr/>
            <p:nvPr userDrawn="1"/>
          </p:nvSpPr>
          <p:spPr>
            <a:xfrm>
              <a:off x="1712577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p:cNvSpPr/>
            <p:nvPr userDrawn="1"/>
          </p:nvSpPr>
          <p:spPr>
            <a:xfrm>
              <a:off x="1503364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16602743"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01268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750" fill="hold"/>
                                        <p:tgtEl>
                                          <p:spTgt spid="12"/>
                                        </p:tgtEl>
                                        <p:attrNameLst>
                                          <p:attrName>ppt_w</p:attrName>
                                        </p:attrNameLst>
                                      </p:cBhvr>
                                      <p:tavLst>
                                        <p:tav tm="0">
                                          <p:val>
                                            <p:fltVal val="0"/>
                                          </p:val>
                                        </p:tav>
                                        <p:tav tm="100000">
                                          <p:val>
                                            <p:strVal val="#ppt_w"/>
                                          </p:val>
                                        </p:tav>
                                      </p:tavLst>
                                    </p:anim>
                                    <p:anim calcmode="lin" valueType="num">
                                      <p:cBhvr>
                                        <p:cTn id="16" dur="750" fill="hold"/>
                                        <p:tgtEl>
                                          <p:spTgt spid="12"/>
                                        </p:tgtEl>
                                        <p:attrNameLst>
                                          <p:attrName>ppt_h</p:attrName>
                                        </p:attrNameLst>
                                      </p:cBhvr>
                                      <p:tavLst>
                                        <p:tav tm="0">
                                          <p:val>
                                            <p:fltVal val="0"/>
                                          </p:val>
                                        </p:tav>
                                        <p:tav tm="100000">
                                          <p:val>
                                            <p:strVal val="#ppt_h"/>
                                          </p:val>
                                        </p:tav>
                                      </p:tavLst>
                                    </p:anim>
                                    <p:animEffect transition="in" filter="fade">
                                      <p:cBhvr>
                                        <p:cTn id="17" dur="750"/>
                                        <p:tgtEl>
                                          <p:spTgt spid="12"/>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750" fill="hold"/>
                                        <p:tgtEl>
                                          <p:spTgt spid="12"/>
                                        </p:tgtEl>
                                        <p:attrNameLst>
                                          <p:attrName>ppt_x</p:attrName>
                                        </p:attrNameLst>
                                      </p:cBhvr>
                                      <p:tavLst>
                                        <p:tav tm="0">
                                          <p:val>
                                            <p:strVal val="0-#ppt_w/2"/>
                                          </p:val>
                                        </p:tav>
                                        <p:tav tm="100000">
                                          <p:val>
                                            <p:strVal val="#ppt_x"/>
                                          </p:val>
                                        </p:tav>
                                      </p:tavLst>
                                    </p:anim>
                                    <p:anim calcmode="lin" valueType="num">
                                      <p:cBhvr additive="base">
                                        <p:cTn id="21" dur="750" fill="hold"/>
                                        <p:tgtEl>
                                          <p:spTgt spid="12"/>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16"/>
                                        </p:tgtEl>
                                        <p:attrNameLst>
                                          <p:attrName>style.visibility</p:attrName>
                                        </p:attrNameLst>
                                      </p:cBhvr>
                                      <p:to>
                                        <p:strVal val="visible"/>
                                      </p:to>
                                    </p:set>
                                    <p:anim calcmode="lin" valueType="num">
                                      <p:cBhvr>
                                        <p:cTn id="24" dur="750" fill="hold"/>
                                        <p:tgtEl>
                                          <p:spTgt spid="16"/>
                                        </p:tgtEl>
                                        <p:attrNameLst>
                                          <p:attrName>ppt_w</p:attrName>
                                        </p:attrNameLst>
                                      </p:cBhvr>
                                      <p:tavLst>
                                        <p:tav tm="0">
                                          <p:val>
                                            <p:fltVal val="0"/>
                                          </p:val>
                                        </p:tav>
                                        <p:tav tm="100000">
                                          <p:val>
                                            <p:strVal val="#ppt_w"/>
                                          </p:val>
                                        </p:tav>
                                      </p:tavLst>
                                    </p:anim>
                                    <p:anim calcmode="lin" valueType="num">
                                      <p:cBhvr>
                                        <p:cTn id="25" dur="750" fill="hold"/>
                                        <p:tgtEl>
                                          <p:spTgt spid="16"/>
                                        </p:tgtEl>
                                        <p:attrNameLst>
                                          <p:attrName>ppt_h</p:attrName>
                                        </p:attrNameLst>
                                      </p:cBhvr>
                                      <p:tavLst>
                                        <p:tav tm="0">
                                          <p:val>
                                            <p:fltVal val="0"/>
                                          </p:val>
                                        </p:tav>
                                        <p:tav tm="100000">
                                          <p:val>
                                            <p:strVal val="#ppt_h"/>
                                          </p:val>
                                        </p:tav>
                                      </p:tavLst>
                                    </p:anim>
                                    <p:animEffect transition="in" filter="fade">
                                      <p:cBhvr>
                                        <p:cTn id="26" dur="750"/>
                                        <p:tgtEl>
                                          <p:spTgt spid="16"/>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750" fill="hold"/>
                                        <p:tgtEl>
                                          <p:spTgt spid="16"/>
                                        </p:tgtEl>
                                        <p:attrNameLst>
                                          <p:attrName>ppt_x</p:attrName>
                                        </p:attrNameLst>
                                      </p:cBhvr>
                                      <p:tavLst>
                                        <p:tav tm="0">
                                          <p:val>
                                            <p:strVal val="0-#ppt_w/2"/>
                                          </p:val>
                                        </p:tav>
                                        <p:tav tm="100000">
                                          <p:val>
                                            <p:strVal val="#ppt_x"/>
                                          </p:val>
                                        </p:tav>
                                      </p:tavLst>
                                    </p:anim>
                                    <p:anim calcmode="lin" valueType="num">
                                      <p:cBhvr additive="base">
                                        <p:cTn id="30" dur="750" fill="hold"/>
                                        <p:tgtEl>
                                          <p:spTgt spid="16"/>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10"/>
                                        </p:tgtEl>
                                        <p:attrNameLst>
                                          <p:attrName>style.visibility</p:attrName>
                                        </p:attrNameLst>
                                      </p:cBhvr>
                                      <p:to>
                                        <p:strVal val="visible"/>
                                      </p:to>
                                    </p:set>
                                    <p:anim calcmode="lin" valueType="num">
                                      <p:cBhvr>
                                        <p:cTn id="33" dur="750" fill="hold"/>
                                        <p:tgtEl>
                                          <p:spTgt spid="10"/>
                                        </p:tgtEl>
                                        <p:attrNameLst>
                                          <p:attrName>ppt_w</p:attrName>
                                        </p:attrNameLst>
                                      </p:cBhvr>
                                      <p:tavLst>
                                        <p:tav tm="0">
                                          <p:val>
                                            <p:fltVal val="0"/>
                                          </p:val>
                                        </p:tav>
                                        <p:tav tm="100000">
                                          <p:val>
                                            <p:strVal val="#ppt_w"/>
                                          </p:val>
                                        </p:tav>
                                      </p:tavLst>
                                    </p:anim>
                                    <p:anim calcmode="lin" valueType="num">
                                      <p:cBhvr>
                                        <p:cTn id="34" dur="750" fill="hold"/>
                                        <p:tgtEl>
                                          <p:spTgt spid="10"/>
                                        </p:tgtEl>
                                        <p:attrNameLst>
                                          <p:attrName>ppt_h</p:attrName>
                                        </p:attrNameLst>
                                      </p:cBhvr>
                                      <p:tavLst>
                                        <p:tav tm="0">
                                          <p:val>
                                            <p:fltVal val="0"/>
                                          </p:val>
                                        </p:tav>
                                        <p:tav tm="100000">
                                          <p:val>
                                            <p:strVal val="#ppt_h"/>
                                          </p:val>
                                        </p:tav>
                                      </p:tavLst>
                                    </p:anim>
                                    <p:animEffect transition="in" filter="fade">
                                      <p:cBhvr>
                                        <p:cTn id="35" dur="750"/>
                                        <p:tgtEl>
                                          <p:spTgt spid="10"/>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750" fill="hold"/>
                                        <p:tgtEl>
                                          <p:spTgt spid="10"/>
                                        </p:tgtEl>
                                        <p:attrNameLst>
                                          <p:attrName>ppt_x</p:attrName>
                                        </p:attrNameLst>
                                      </p:cBhvr>
                                      <p:tavLst>
                                        <p:tav tm="0">
                                          <p:val>
                                            <p:strVal val="0-#ppt_w/2"/>
                                          </p:val>
                                        </p:tav>
                                        <p:tav tm="100000">
                                          <p:val>
                                            <p:strVal val="#ppt_x"/>
                                          </p:val>
                                        </p:tav>
                                      </p:tavLst>
                                    </p:anim>
                                    <p:anim calcmode="lin" valueType="num">
                                      <p:cBhvr additive="base">
                                        <p:cTn id="39" dur="750" fill="hold"/>
                                        <p:tgtEl>
                                          <p:spTgt spid="10"/>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p:cTn id="42" dur="750" fill="hold"/>
                                        <p:tgtEl>
                                          <p:spTgt spid="9"/>
                                        </p:tgtEl>
                                        <p:attrNameLst>
                                          <p:attrName>ppt_w</p:attrName>
                                        </p:attrNameLst>
                                      </p:cBhvr>
                                      <p:tavLst>
                                        <p:tav tm="0">
                                          <p:val>
                                            <p:fltVal val="0"/>
                                          </p:val>
                                        </p:tav>
                                        <p:tav tm="100000">
                                          <p:val>
                                            <p:strVal val="#ppt_w"/>
                                          </p:val>
                                        </p:tav>
                                      </p:tavLst>
                                    </p:anim>
                                    <p:anim calcmode="lin" valueType="num">
                                      <p:cBhvr>
                                        <p:cTn id="43" dur="750" fill="hold"/>
                                        <p:tgtEl>
                                          <p:spTgt spid="9"/>
                                        </p:tgtEl>
                                        <p:attrNameLst>
                                          <p:attrName>ppt_h</p:attrName>
                                        </p:attrNameLst>
                                      </p:cBhvr>
                                      <p:tavLst>
                                        <p:tav tm="0">
                                          <p:val>
                                            <p:fltVal val="0"/>
                                          </p:val>
                                        </p:tav>
                                        <p:tav tm="100000">
                                          <p:val>
                                            <p:strVal val="#ppt_h"/>
                                          </p:val>
                                        </p:tav>
                                      </p:tavLst>
                                    </p:anim>
                                    <p:animEffect transition="in" filter="fade">
                                      <p:cBhvr>
                                        <p:cTn id="44" dur="750"/>
                                        <p:tgtEl>
                                          <p:spTgt spid="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10" presetClass="entr" presetSubtype="0" fill="hold" grpId="0" nodeType="withEffect">
                                  <p:stCondLst>
                                    <p:cond delay="30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childTnLst>
                                </p:cTn>
                              </p:par>
                              <p:par>
                                <p:cTn id="52" presetID="2" presetClass="entr" presetSubtype="1" decel="100000" fill="hold" grpId="1" nodeType="withEffect">
                                  <p:stCondLst>
                                    <p:cond delay="30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1000" fill="hold"/>
                                        <p:tgtEl>
                                          <p:spTgt spid="11"/>
                                        </p:tgtEl>
                                        <p:attrNameLst>
                                          <p:attrName>ppt_x</p:attrName>
                                        </p:attrNameLst>
                                      </p:cBhvr>
                                      <p:tavLst>
                                        <p:tav tm="0">
                                          <p:val>
                                            <p:strVal val="#ppt_x"/>
                                          </p:val>
                                        </p:tav>
                                        <p:tav tm="100000">
                                          <p:val>
                                            <p:strVal val="#ppt_x"/>
                                          </p:val>
                                        </p:tav>
                                      </p:tavLst>
                                    </p:anim>
                                    <p:anim calcmode="lin" valueType="num">
                                      <p:cBhvr additive="base">
                                        <p:cTn id="55" dur="1000" fill="hold"/>
                                        <p:tgtEl>
                                          <p:spTgt spid="11"/>
                                        </p:tgtEl>
                                        <p:attrNameLst>
                                          <p:attrName>ppt_y</p:attrName>
                                        </p:attrNameLst>
                                      </p:cBhvr>
                                      <p:tavLst>
                                        <p:tav tm="0">
                                          <p:val>
                                            <p:strVal val="0-#ppt_h/2"/>
                                          </p:val>
                                        </p:tav>
                                        <p:tav tm="100000">
                                          <p:val>
                                            <p:strVal val="#ppt_y"/>
                                          </p:val>
                                        </p:tav>
                                      </p:tavLst>
                                    </p:anim>
                                  </p:childTnLst>
                                </p:cTn>
                              </p:par>
                              <p:par>
                                <p:cTn id="56" presetID="10" presetClass="entr" presetSubtype="0" fill="hold" grpId="0" nodeType="withEffect">
                                  <p:stCondLst>
                                    <p:cond delay="40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1000"/>
                                        <p:tgtEl>
                                          <p:spTgt spid="13"/>
                                        </p:tgtEl>
                                      </p:cBhvr>
                                    </p:animEffect>
                                  </p:childTnLst>
                                </p:cTn>
                              </p:par>
                              <p:par>
                                <p:cTn id="59" presetID="2" presetClass="entr" presetSubtype="1" decel="100000" fill="hold" grpId="1" nodeType="withEffect">
                                  <p:stCondLst>
                                    <p:cond delay="40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1000" fill="hold"/>
                                        <p:tgtEl>
                                          <p:spTgt spid="13"/>
                                        </p:tgtEl>
                                        <p:attrNameLst>
                                          <p:attrName>ppt_x</p:attrName>
                                        </p:attrNameLst>
                                      </p:cBhvr>
                                      <p:tavLst>
                                        <p:tav tm="0">
                                          <p:val>
                                            <p:strVal val="#ppt_x"/>
                                          </p:val>
                                        </p:tav>
                                        <p:tav tm="100000">
                                          <p:val>
                                            <p:strVal val="#ppt_x"/>
                                          </p:val>
                                        </p:tav>
                                      </p:tavLst>
                                    </p:anim>
                                    <p:anim calcmode="lin" valueType="num">
                                      <p:cBhvr additive="base">
                                        <p:cTn id="62" dur="1000" fill="hold"/>
                                        <p:tgtEl>
                                          <p:spTgt spid="13"/>
                                        </p:tgtEl>
                                        <p:attrNameLst>
                                          <p:attrName>ppt_y</p:attrName>
                                        </p:attrNameLst>
                                      </p:cBhvr>
                                      <p:tavLst>
                                        <p:tav tm="0">
                                          <p:val>
                                            <p:strVal val="0-#ppt_h/2"/>
                                          </p:val>
                                        </p:tav>
                                        <p:tav tm="100000">
                                          <p:val>
                                            <p:strVal val="#ppt_y"/>
                                          </p:val>
                                        </p:tav>
                                      </p:tavLst>
                                    </p:anim>
                                  </p:childTnLst>
                                </p:cTn>
                              </p:par>
                              <p:par>
                                <p:cTn id="63" presetID="10" presetClass="entr" presetSubtype="0" fill="hold" grpId="0" nodeType="withEffect">
                                  <p:stCondLst>
                                    <p:cond delay="50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childTnLst>
                                </p:cTn>
                              </p:par>
                              <p:par>
                                <p:cTn id="66" presetID="2" presetClass="entr" presetSubtype="1" decel="100000" fill="hold" grpId="1" nodeType="withEffect">
                                  <p:stCondLst>
                                    <p:cond delay="5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1000" fill="hold"/>
                                        <p:tgtEl>
                                          <p:spTgt spid="14"/>
                                        </p:tgtEl>
                                        <p:attrNameLst>
                                          <p:attrName>ppt_x</p:attrName>
                                        </p:attrNameLst>
                                      </p:cBhvr>
                                      <p:tavLst>
                                        <p:tav tm="0">
                                          <p:val>
                                            <p:strVal val="#ppt_x"/>
                                          </p:val>
                                        </p:tav>
                                        <p:tav tm="100000">
                                          <p:val>
                                            <p:strVal val="#ppt_x"/>
                                          </p:val>
                                        </p:tav>
                                      </p:tavLst>
                                    </p:anim>
                                    <p:anim calcmode="lin" valueType="num">
                                      <p:cBhvr additive="base">
                                        <p:cTn id="69" dur="1000" fill="hold"/>
                                        <p:tgtEl>
                                          <p:spTgt spid="14"/>
                                        </p:tgtEl>
                                        <p:attrNameLst>
                                          <p:attrName>ppt_y</p:attrName>
                                        </p:attrNameLst>
                                      </p:cBhvr>
                                      <p:tavLst>
                                        <p:tav tm="0">
                                          <p:val>
                                            <p:strVal val="0-#ppt_h/2"/>
                                          </p:val>
                                        </p:tav>
                                        <p:tav tm="100000">
                                          <p:val>
                                            <p:strVal val="#ppt_y"/>
                                          </p:val>
                                        </p:tav>
                                      </p:tavLst>
                                    </p:anim>
                                  </p:childTnLst>
                                </p:cTn>
                              </p:par>
                            </p:childTnLst>
                          </p:cTn>
                        </p:par>
                        <p:par>
                          <p:cTn id="70" fill="hold">
                            <p:stCondLst>
                              <p:cond delay="2000"/>
                            </p:stCondLst>
                            <p:childTnLst>
                              <p:par>
                                <p:cTn id="71" presetID="2" presetClass="entr" presetSubtype="4" decel="100000" fill="hold" grpId="0" nodeType="afterEffect">
                                  <p:stCondLst>
                                    <p:cond delay="500"/>
                                  </p:stCondLst>
                                  <p:childTnLst>
                                    <p:set>
                                      <p:cBhvr>
                                        <p:cTn id="72" dur="1" fill="hold">
                                          <p:stCondLst>
                                            <p:cond delay="0"/>
                                          </p:stCondLst>
                                        </p:cTn>
                                        <p:tgtEl>
                                          <p:spTgt spid="18">
                                            <p:txEl>
                                              <p:pRg st="0" end="0"/>
                                            </p:txEl>
                                          </p:spTgt>
                                        </p:tgtEl>
                                        <p:attrNameLst>
                                          <p:attrName>style.visibility</p:attrName>
                                        </p:attrNameLst>
                                      </p:cBhvr>
                                      <p:to>
                                        <p:strVal val="visible"/>
                                      </p:to>
                                    </p:set>
                                    <p:anim calcmode="lin" valueType="num">
                                      <p:cBhvr additive="base">
                                        <p:cTn id="73"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3000"/>
                            </p:stCondLst>
                            <p:childTnLst>
                              <p:par>
                                <p:cTn id="76" presetID="22" presetClass="entr" presetSubtype="8" fill="hold" grpId="0" nodeType="afterEffect">
                                  <p:stCondLst>
                                    <p:cond delay="0"/>
                                  </p:stCondLst>
                                  <p:childTnLst>
                                    <p:set>
                                      <p:cBhvr>
                                        <p:cTn id="77" dur="1" fill="hold">
                                          <p:stCondLst>
                                            <p:cond delay="0"/>
                                          </p:stCondLst>
                                        </p:cTn>
                                        <p:tgtEl>
                                          <p:spTgt spid="19">
                                            <p:txEl>
                                              <p:pRg st="0" end="0"/>
                                            </p:txEl>
                                          </p:spTgt>
                                        </p:tgtEl>
                                        <p:attrNameLst>
                                          <p:attrName>style.visibility</p:attrName>
                                        </p:attrNameLst>
                                      </p:cBhvr>
                                      <p:to>
                                        <p:strVal val="visible"/>
                                      </p:to>
                                    </p:set>
                                    <p:animEffect transition="in" filter="wipe(left)">
                                      <p:cBhvr>
                                        <p:cTn id="78" dur="500"/>
                                        <p:tgtEl>
                                          <p:spTgt spid="19">
                                            <p:txEl>
                                              <p:pRg st="0" end="0"/>
                                            </p:txEl>
                                          </p:spTgt>
                                        </p:tgtEl>
                                      </p:cBhvr>
                                    </p:animEffect>
                                  </p:childTnLst>
                                </p:cTn>
                              </p:par>
                            </p:childTnLst>
                          </p:cTn>
                        </p:par>
                        <p:par>
                          <p:cTn id="79" fill="hold">
                            <p:stCondLst>
                              <p:cond delay="3500"/>
                            </p:stCondLst>
                            <p:childTnLst>
                              <p:par>
                                <p:cTn id="80" presetID="2" presetClass="entr" presetSubtype="2" decel="100000" fill="hold" grpId="0" nodeType="afterEffect">
                                  <p:stCondLst>
                                    <p:cond delay="0"/>
                                  </p:stCondLst>
                                  <p:iterate type="wd">
                                    <p:tmPct val="10000"/>
                                  </p:iterate>
                                  <p:childTnLst>
                                    <p:set>
                                      <p:cBhvr>
                                        <p:cTn id="81" dur="1" fill="hold">
                                          <p:stCondLst>
                                            <p:cond delay="0"/>
                                          </p:stCondLst>
                                        </p:cTn>
                                        <p:tgtEl>
                                          <p:spTgt spid="20">
                                            <p:txEl>
                                              <p:pRg st="0" end="0"/>
                                            </p:txEl>
                                          </p:spTgt>
                                        </p:tgtEl>
                                        <p:attrNameLst>
                                          <p:attrName>style.visibility</p:attrName>
                                        </p:attrNameLst>
                                      </p:cBhvr>
                                      <p:to>
                                        <p:strVal val="visible"/>
                                      </p:to>
                                    </p:set>
                                    <p:anim calcmode="lin" valueType="num">
                                      <p:cBhvr additive="base">
                                        <p:cTn id="8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20">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 calcmode="lin" valueType="num">
                                      <p:cBhvr additive="base">
                                        <p:cTn id="8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500" fill="hold"/>
                                        <p:tgtEl>
                                          <p:spTgt spid="22"/>
                                        </p:tgtEl>
                                        <p:attrNameLst>
                                          <p:attrName>ppt_x</p:attrName>
                                        </p:attrNameLst>
                                      </p:cBhvr>
                                      <p:tavLst>
                                        <p:tav tm="0">
                                          <p:val>
                                            <p:strVal val="#ppt_x"/>
                                          </p:val>
                                        </p:tav>
                                        <p:tav tm="100000">
                                          <p:val>
                                            <p:strVal val="#ppt_x"/>
                                          </p:val>
                                        </p:tav>
                                      </p:tavLst>
                                    </p:anim>
                                    <p:anim calcmode="lin" valueType="num">
                                      <p:cBhvr additive="base">
                                        <p:cTn id="91" dur="500" fill="hold"/>
                                        <p:tgtEl>
                                          <p:spTgt spid="22"/>
                                        </p:tgtEl>
                                        <p:attrNameLst>
                                          <p:attrName>ppt_y</p:attrName>
                                        </p:attrNameLst>
                                      </p:cBhvr>
                                      <p:tavLst>
                                        <p:tav tm="0">
                                          <p:val>
                                            <p:strVal val="1+#ppt_h/2"/>
                                          </p:val>
                                        </p:tav>
                                        <p:tav tm="100000">
                                          <p:val>
                                            <p:strVal val="#ppt_y"/>
                                          </p:val>
                                        </p:tav>
                                      </p:tavLst>
                                    </p:anim>
                                  </p:childTnLst>
                                </p:cTn>
                              </p:par>
                            </p:childTnLst>
                          </p:cTn>
                        </p:par>
                        <p:par>
                          <p:cTn id="92" fill="hold">
                            <p:stCondLst>
                              <p:cond delay="4100"/>
                            </p:stCondLst>
                            <p:childTnLst>
                              <p:par>
                                <p:cTn id="93" presetID="53" presetClass="entr" presetSubtype="16"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 calcmode="lin" valueType="num">
                                      <p:cBhvr>
                                        <p:cTn id="95" dur="500" fill="hold"/>
                                        <p:tgtEl>
                                          <p:spTgt spid="23"/>
                                        </p:tgtEl>
                                        <p:attrNameLst>
                                          <p:attrName>ppt_w</p:attrName>
                                        </p:attrNameLst>
                                      </p:cBhvr>
                                      <p:tavLst>
                                        <p:tav tm="0">
                                          <p:val>
                                            <p:fltVal val="0"/>
                                          </p:val>
                                        </p:tav>
                                        <p:tav tm="100000">
                                          <p:val>
                                            <p:strVal val="#ppt_w"/>
                                          </p:val>
                                        </p:tav>
                                      </p:tavLst>
                                    </p:anim>
                                    <p:anim calcmode="lin" valueType="num">
                                      <p:cBhvr>
                                        <p:cTn id="96" dur="500" fill="hold"/>
                                        <p:tgtEl>
                                          <p:spTgt spid="23"/>
                                        </p:tgtEl>
                                        <p:attrNameLst>
                                          <p:attrName>ppt_h</p:attrName>
                                        </p:attrNameLst>
                                      </p:cBhvr>
                                      <p:tavLst>
                                        <p:tav tm="0">
                                          <p:val>
                                            <p:fltVal val="0"/>
                                          </p:val>
                                        </p:tav>
                                        <p:tav tm="100000">
                                          <p:val>
                                            <p:strVal val="#ppt_h"/>
                                          </p:val>
                                        </p:tav>
                                      </p:tavLst>
                                    </p:anim>
                                    <p:animEffect transition="in" filter="fade">
                                      <p:cBhvr>
                                        <p:cTn id="97" dur="500"/>
                                        <p:tgtEl>
                                          <p:spTgt spid="23"/>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fill="hold"/>
                                        <p:tgtEl>
                                          <p:spTgt spid="24"/>
                                        </p:tgtEl>
                                        <p:attrNameLst>
                                          <p:attrName>ppt_w</p:attrName>
                                        </p:attrNameLst>
                                      </p:cBhvr>
                                      <p:tavLst>
                                        <p:tav tm="0">
                                          <p:val>
                                            <p:fltVal val="0"/>
                                          </p:val>
                                        </p:tav>
                                        <p:tav tm="100000">
                                          <p:val>
                                            <p:strVal val="#ppt_w"/>
                                          </p:val>
                                        </p:tav>
                                      </p:tavLst>
                                    </p:anim>
                                    <p:anim calcmode="lin" valueType="num">
                                      <p:cBhvr>
                                        <p:cTn id="101" dur="500" fill="hold"/>
                                        <p:tgtEl>
                                          <p:spTgt spid="24"/>
                                        </p:tgtEl>
                                        <p:attrNameLst>
                                          <p:attrName>ppt_h</p:attrName>
                                        </p:attrNameLst>
                                      </p:cBhvr>
                                      <p:tavLst>
                                        <p:tav tm="0">
                                          <p:val>
                                            <p:fltVal val="0"/>
                                          </p:val>
                                        </p:tav>
                                        <p:tav tm="100000">
                                          <p:val>
                                            <p:strVal val="#ppt_h"/>
                                          </p:val>
                                        </p:tav>
                                      </p:tavLst>
                                    </p:anim>
                                    <p:animEffect transition="in" filter="fade">
                                      <p:cBhvr>
                                        <p:cTn id="102" dur="500"/>
                                        <p:tgtEl>
                                          <p:spTgt spid="24"/>
                                        </p:tgtEl>
                                      </p:cBhvr>
                                    </p:animEffect>
                                  </p:childTnLst>
                                </p:cTn>
                              </p:par>
                            </p:childTnLst>
                          </p:cTn>
                        </p:par>
                        <p:par>
                          <p:cTn id="103" fill="hold">
                            <p:stCondLst>
                              <p:cond delay="4600"/>
                            </p:stCondLst>
                            <p:childTnLst>
                              <p:par>
                                <p:cTn id="104" presetID="2" presetClass="entr" presetSubtype="2" decel="100000" fill="hold" grpId="0" nodeType="afterEffect">
                                  <p:stCondLst>
                                    <p:cond delay="0"/>
                                  </p:stCondLst>
                                  <p:iterate type="wd">
                                    <p:tmPct val="10000"/>
                                  </p:iterate>
                                  <p:childTnLst>
                                    <p:set>
                                      <p:cBhvr>
                                        <p:cTn id="105" dur="1" fill="hold">
                                          <p:stCondLst>
                                            <p:cond delay="0"/>
                                          </p:stCondLst>
                                        </p:cTn>
                                        <p:tgtEl>
                                          <p:spTgt spid="29">
                                            <p:txEl>
                                              <p:pRg st="0" end="0"/>
                                            </p:txEl>
                                          </p:spTgt>
                                        </p:tgtEl>
                                        <p:attrNameLst>
                                          <p:attrName>style.visibility</p:attrName>
                                        </p:attrNameLst>
                                      </p:cBhvr>
                                      <p:to>
                                        <p:strVal val="visible"/>
                                      </p:to>
                                    </p:set>
                                    <p:anim calcmode="lin" valueType="num">
                                      <p:cBhvr additive="base">
                                        <p:cTn id="10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0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108" fill="hold">
                            <p:stCondLst>
                              <p:cond delay="5200"/>
                            </p:stCondLst>
                            <p:childTnLst>
                              <p:par>
                                <p:cTn id="109" presetID="53" presetClass="entr" presetSubtype="16" fill="hold" grpId="0" nodeType="afterEffect">
                                  <p:stCondLst>
                                    <p:cond delay="0"/>
                                  </p:stCondLst>
                                  <p:childTnLst>
                                    <p:set>
                                      <p:cBhvr>
                                        <p:cTn id="110" dur="1" fill="hold">
                                          <p:stCondLst>
                                            <p:cond delay="0"/>
                                          </p:stCondLst>
                                        </p:cTn>
                                        <p:tgtEl>
                                          <p:spTgt spid="25"/>
                                        </p:tgtEl>
                                        <p:attrNameLst>
                                          <p:attrName>style.visibility</p:attrName>
                                        </p:attrNameLst>
                                      </p:cBhvr>
                                      <p:to>
                                        <p:strVal val="visible"/>
                                      </p:to>
                                    </p:set>
                                    <p:anim calcmode="lin" valueType="num">
                                      <p:cBhvr>
                                        <p:cTn id="111" dur="500" fill="hold"/>
                                        <p:tgtEl>
                                          <p:spTgt spid="25"/>
                                        </p:tgtEl>
                                        <p:attrNameLst>
                                          <p:attrName>ppt_w</p:attrName>
                                        </p:attrNameLst>
                                      </p:cBhvr>
                                      <p:tavLst>
                                        <p:tav tm="0">
                                          <p:val>
                                            <p:fltVal val="0"/>
                                          </p:val>
                                        </p:tav>
                                        <p:tav tm="100000">
                                          <p:val>
                                            <p:strVal val="#ppt_w"/>
                                          </p:val>
                                        </p:tav>
                                      </p:tavLst>
                                    </p:anim>
                                    <p:anim calcmode="lin" valueType="num">
                                      <p:cBhvr>
                                        <p:cTn id="112" dur="500" fill="hold"/>
                                        <p:tgtEl>
                                          <p:spTgt spid="25"/>
                                        </p:tgtEl>
                                        <p:attrNameLst>
                                          <p:attrName>ppt_h</p:attrName>
                                        </p:attrNameLst>
                                      </p:cBhvr>
                                      <p:tavLst>
                                        <p:tav tm="0">
                                          <p:val>
                                            <p:fltVal val="0"/>
                                          </p:val>
                                        </p:tav>
                                        <p:tav tm="100000">
                                          <p:val>
                                            <p:strVal val="#ppt_h"/>
                                          </p:val>
                                        </p:tav>
                                      </p:tavLst>
                                    </p:anim>
                                    <p:animEffect transition="in" filter="fade">
                                      <p:cBhvr>
                                        <p:cTn id="113" dur="500"/>
                                        <p:tgtEl>
                                          <p:spTgt spid="25"/>
                                        </p:tgtEl>
                                      </p:cBhvr>
                                    </p:animEffect>
                                  </p:childTnLst>
                                </p:cTn>
                              </p:par>
                              <p:par>
                                <p:cTn id="114" presetID="53" presetClass="entr" presetSubtype="16" fill="hold" grpId="0" nodeType="withEffect">
                                  <p:stCondLst>
                                    <p:cond delay="0"/>
                                  </p:stCondLst>
                                  <p:childTnLst>
                                    <p:set>
                                      <p:cBhvr>
                                        <p:cTn id="115" dur="1" fill="hold">
                                          <p:stCondLst>
                                            <p:cond delay="0"/>
                                          </p:stCondLst>
                                        </p:cTn>
                                        <p:tgtEl>
                                          <p:spTgt spid="26"/>
                                        </p:tgtEl>
                                        <p:attrNameLst>
                                          <p:attrName>style.visibility</p:attrName>
                                        </p:attrNameLst>
                                      </p:cBhvr>
                                      <p:to>
                                        <p:strVal val="visible"/>
                                      </p:to>
                                    </p:set>
                                    <p:anim calcmode="lin" valueType="num">
                                      <p:cBhvr>
                                        <p:cTn id="116" dur="500" fill="hold"/>
                                        <p:tgtEl>
                                          <p:spTgt spid="26"/>
                                        </p:tgtEl>
                                        <p:attrNameLst>
                                          <p:attrName>ppt_w</p:attrName>
                                        </p:attrNameLst>
                                      </p:cBhvr>
                                      <p:tavLst>
                                        <p:tav tm="0">
                                          <p:val>
                                            <p:fltVal val="0"/>
                                          </p:val>
                                        </p:tav>
                                        <p:tav tm="100000">
                                          <p:val>
                                            <p:strVal val="#ppt_w"/>
                                          </p:val>
                                        </p:tav>
                                      </p:tavLst>
                                    </p:anim>
                                    <p:anim calcmode="lin" valueType="num">
                                      <p:cBhvr>
                                        <p:cTn id="117" dur="500" fill="hold"/>
                                        <p:tgtEl>
                                          <p:spTgt spid="26"/>
                                        </p:tgtEl>
                                        <p:attrNameLst>
                                          <p:attrName>ppt_h</p:attrName>
                                        </p:attrNameLst>
                                      </p:cBhvr>
                                      <p:tavLst>
                                        <p:tav tm="0">
                                          <p:val>
                                            <p:fltVal val="0"/>
                                          </p:val>
                                        </p:tav>
                                        <p:tav tm="100000">
                                          <p:val>
                                            <p:strVal val="#ppt_h"/>
                                          </p:val>
                                        </p:tav>
                                      </p:tavLst>
                                    </p:anim>
                                    <p:animEffect transition="in" filter="fade">
                                      <p:cBhvr>
                                        <p:cTn id="118" dur="500"/>
                                        <p:tgtEl>
                                          <p:spTgt spid="26"/>
                                        </p:tgtEl>
                                      </p:cBhvr>
                                    </p:animEffect>
                                  </p:childTnLst>
                                </p:cTn>
                              </p:par>
                            </p:childTnLst>
                          </p:cTn>
                        </p:par>
                        <p:par>
                          <p:cTn id="119" fill="hold">
                            <p:stCondLst>
                              <p:cond delay="5700"/>
                            </p:stCondLst>
                            <p:childTnLst>
                              <p:par>
                                <p:cTn id="120" presetID="2" presetClass="entr" presetSubtype="2" decel="100000" fill="hold" grpId="0" nodeType="afterEffect">
                                  <p:stCondLst>
                                    <p:cond delay="0"/>
                                  </p:stCondLst>
                                  <p:iterate type="wd">
                                    <p:tmPct val="10000"/>
                                  </p:iterate>
                                  <p:childTnLst>
                                    <p:set>
                                      <p:cBhvr>
                                        <p:cTn id="121" dur="1" fill="hold">
                                          <p:stCondLst>
                                            <p:cond delay="0"/>
                                          </p:stCondLst>
                                        </p:cTn>
                                        <p:tgtEl>
                                          <p:spTgt spid="30">
                                            <p:txEl>
                                              <p:pRg st="0" end="0"/>
                                            </p:txEl>
                                          </p:spTgt>
                                        </p:tgtEl>
                                        <p:attrNameLst>
                                          <p:attrName>style.visibility</p:attrName>
                                        </p:attrNameLst>
                                      </p:cBhvr>
                                      <p:to>
                                        <p:strVal val="visible"/>
                                      </p:to>
                                    </p:set>
                                    <p:anim calcmode="lin" valueType="num">
                                      <p:cBhvr additive="base">
                                        <p:cTn id="122"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6300"/>
                            </p:stCondLst>
                            <p:childTnLst>
                              <p:par>
                                <p:cTn id="125" presetID="53" presetClass="entr" presetSubtype="16" fill="hold" grpId="0" nodeType="after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p:cTn id="127" dur="500" fill="hold"/>
                                        <p:tgtEl>
                                          <p:spTgt spid="27"/>
                                        </p:tgtEl>
                                        <p:attrNameLst>
                                          <p:attrName>ppt_w</p:attrName>
                                        </p:attrNameLst>
                                      </p:cBhvr>
                                      <p:tavLst>
                                        <p:tav tm="0">
                                          <p:val>
                                            <p:fltVal val="0"/>
                                          </p:val>
                                        </p:tav>
                                        <p:tav tm="100000">
                                          <p:val>
                                            <p:strVal val="#ppt_w"/>
                                          </p:val>
                                        </p:tav>
                                      </p:tavLst>
                                    </p:anim>
                                    <p:anim calcmode="lin" valueType="num">
                                      <p:cBhvr>
                                        <p:cTn id="128" dur="500" fill="hold"/>
                                        <p:tgtEl>
                                          <p:spTgt spid="27"/>
                                        </p:tgtEl>
                                        <p:attrNameLst>
                                          <p:attrName>ppt_h</p:attrName>
                                        </p:attrNameLst>
                                      </p:cBhvr>
                                      <p:tavLst>
                                        <p:tav tm="0">
                                          <p:val>
                                            <p:fltVal val="0"/>
                                          </p:val>
                                        </p:tav>
                                        <p:tav tm="100000">
                                          <p:val>
                                            <p:strVal val="#ppt_h"/>
                                          </p:val>
                                        </p:tav>
                                      </p:tavLst>
                                    </p:anim>
                                    <p:animEffect transition="in" filter="fade">
                                      <p:cBhvr>
                                        <p:cTn id="129" dur="500"/>
                                        <p:tgtEl>
                                          <p:spTgt spid="27"/>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 calcmode="lin" valueType="num">
                                      <p:cBhvr>
                                        <p:cTn id="132" dur="500" fill="hold"/>
                                        <p:tgtEl>
                                          <p:spTgt spid="28"/>
                                        </p:tgtEl>
                                        <p:attrNameLst>
                                          <p:attrName>ppt_w</p:attrName>
                                        </p:attrNameLst>
                                      </p:cBhvr>
                                      <p:tavLst>
                                        <p:tav tm="0">
                                          <p:val>
                                            <p:fltVal val="0"/>
                                          </p:val>
                                        </p:tav>
                                        <p:tav tm="100000">
                                          <p:val>
                                            <p:strVal val="#ppt_w"/>
                                          </p:val>
                                        </p:tav>
                                      </p:tavLst>
                                    </p:anim>
                                    <p:anim calcmode="lin" valueType="num">
                                      <p:cBhvr>
                                        <p:cTn id="133" dur="500" fill="hold"/>
                                        <p:tgtEl>
                                          <p:spTgt spid="28"/>
                                        </p:tgtEl>
                                        <p:attrNameLst>
                                          <p:attrName>ppt_h</p:attrName>
                                        </p:attrNameLst>
                                      </p:cBhvr>
                                      <p:tavLst>
                                        <p:tav tm="0">
                                          <p:val>
                                            <p:fltVal val="0"/>
                                          </p:val>
                                        </p:tav>
                                        <p:tav tm="100000">
                                          <p:val>
                                            <p:strVal val="#ppt_h"/>
                                          </p:val>
                                        </p:tav>
                                      </p:tavLst>
                                    </p:anim>
                                    <p:animEffect transition="in" filter="fade">
                                      <p:cBhvr>
                                        <p:cTn id="134" dur="500"/>
                                        <p:tgtEl>
                                          <p:spTgt spid="28"/>
                                        </p:tgtEl>
                                      </p:cBhvr>
                                    </p:animEffect>
                                  </p:childTnLst>
                                </p:cTn>
                              </p:par>
                            </p:childTnLst>
                          </p:cTn>
                        </p:par>
                        <p:par>
                          <p:cTn id="135" fill="hold">
                            <p:stCondLst>
                              <p:cond delay="6800"/>
                            </p:stCondLst>
                            <p:childTnLst>
                              <p:par>
                                <p:cTn id="136" presetID="2" presetClass="entr" presetSubtype="2" decel="100000" fill="hold" grpId="0" nodeType="afterEffect">
                                  <p:stCondLst>
                                    <p:cond delay="0"/>
                                  </p:stCondLst>
                                  <p:iterate type="wd">
                                    <p:tmPct val="10000"/>
                                  </p:iterate>
                                  <p:childTnLst>
                                    <p:set>
                                      <p:cBhvr>
                                        <p:cTn id="137" dur="1" fill="hold">
                                          <p:stCondLst>
                                            <p:cond delay="0"/>
                                          </p:stCondLst>
                                        </p:cTn>
                                        <p:tgtEl>
                                          <p:spTgt spid="31">
                                            <p:txEl>
                                              <p:pRg st="0" end="0"/>
                                            </p:txEl>
                                          </p:spTgt>
                                        </p:tgtEl>
                                        <p:attrNameLst>
                                          <p:attrName>style.visibility</p:attrName>
                                        </p:attrNameLst>
                                      </p:cBhvr>
                                      <p:to>
                                        <p:strVal val="visible"/>
                                      </p:to>
                                    </p:set>
                                    <p:anim calcmode="lin" valueType="num">
                                      <p:cBhvr additive="base">
                                        <p:cTn id="13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7400"/>
                            </p:stCondLst>
                            <p:childTnLst>
                              <p:par>
                                <p:cTn id="141" presetID="2" presetClass="entr" presetSubtype="2" decel="100000" fill="hold" grpId="0" nodeType="afterEffect">
                                  <p:stCondLst>
                                    <p:cond delay="0"/>
                                  </p:stCondLst>
                                  <p:iterate type="wd">
                                    <p:tmPct val="10000"/>
                                  </p:iterate>
                                  <p:childTnLst>
                                    <p:set>
                                      <p:cBhvr>
                                        <p:cTn id="142" dur="1" fill="hold">
                                          <p:stCondLst>
                                            <p:cond delay="0"/>
                                          </p:stCondLst>
                                        </p:cTn>
                                        <p:tgtEl>
                                          <p:spTgt spid="32">
                                            <p:txEl>
                                              <p:pRg st="0" end="0"/>
                                            </p:txEl>
                                          </p:spTgt>
                                        </p:tgtEl>
                                        <p:attrNameLst>
                                          <p:attrName>style.visibility</p:attrName>
                                        </p:attrNameLst>
                                      </p:cBhvr>
                                      <p:to>
                                        <p:strVal val="visible"/>
                                      </p:to>
                                    </p:set>
                                    <p:anim calcmode="lin" valueType="num">
                                      <p:cBhvr additive="base">
                                        <p:cTn id="143"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44" dur="500" fill="hold"/>
                                        <p:tgtEl>
                                          <p:spTgt spid="32">
                                            <p:txEl>
                                              <p:pRg st="0" end="0"/>
                                            </p:txEl>
                                          </p:spTgt>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additive="base">
                                        <p:cTn id="147" dur="500" fill="hold"/>
                                        <p:tgtEl>
                                          <p:spTgt spid="33"/>
                                        </p:tgtEl>
                                        <p:attrNameLst>
                                          <p:attrName>ppt_x</p:attrName>
                                        </p:attrNameLst>
                                      </p:cBhvr>
                                      <p:tavLst>
                                        <p:tav tm="0">
                                          <p:val>
                                            <p:strVal val="#ppt_x"/>
                                          </p:val>
                                        </p:tav>
                                        <p:tav tm="100000">
                                          <p:val>
                                            <p:strVal val="#ppt_x"/>
                                          </p:val>
                                        </p:tav>
                                      </p:tavLst>
                                    </p:anim>
                                    <p:anim calcmode="lin" valueType="num">
                                      <p:cBhvr additive="base">
                                        <p:cTn id="148" dur="500" fill="hold"/>
                                        <p:tgtEl>
                                          <p:spTgt spid="33"/>
                                        </p:tgtEl>
                                        <p:attrNameLst>
                                          <p:attrName>ppt_y</p:attrName>
                                        </p:attrNameLst>
                                      </p:cBhvr>
                                      <p:tavLst>
                                        <p:tav tm="0">
                                          <p:val>
                                            <p:strVal val="1+#ppt_h/2"/>
                                          </p:val>
                                        </p:tav>
                                        <p:tav tm="100000">
                                          <p:val>
                                            <p:strVal val="#ppt_y"/>
                                          </p:val>
                                        </p:tav>
                                      </p:tavLst>
                                    </p:anim>
                                  </p:childTnLst>
                                </p:cTn>
                              </p:par>
                            </p:childTnLst>
                          </p:cTn>
                        </p:par>
                        <p:par>
                          <p:cTn id="149" fill="hold">
                            <p:stCondLst>
                              <p:cond delay="8000"/>
                            </p:stCondLst>
                            <p:childTnLst>
                              <p:par>
                                <p:cTn id="150" presetID="22" presetClass="entr" presetSubtype="8" fill="hold" grpId="0" nodeType="afterEffect">
                                  <p:stCondLst>
                                    <p:cond delay="0"/>
                                  </p:stCondLst>
                                  <p:childTnLst>
                                    <p:set>
                                      <p:cBhvr>
                                        <p:cTn id="151" dur="1" fill="hold">
                                          <p:stCondLst>
                                            <p:cond delay="0"/>
                                          </p:stCondLst>
                                        </p:cTn>
                                        <p:tgtEl>
                                          <p:spTgt spid="34">
                                            <p:txEl>
                                              <p:pRg st="0" end="0"/>
                                            </p:txEl>
                                          </p:spTgt>
                                        </p:tgtEl>
                                        <p:attrNameLst>
                                          <p:attrName>style.visibility</p:attrName>
                                        </p:attrNameLst>
                                      </p:cBhvr>
                                      <p:to>
                                        <p:strVal val="visible"/>
                                      </p:to>
                                    </p:set>
                                    <p:animEffect transition="in" filter="wipe(left)">
                                      <p:cBhvr>
                                        <p:cTn id="152" dur="500"/>
                                        <p:tgtEl>
                                          <p:spTgt spid="34">
                                            <p:txEl>
                                              <p:pRg st="0" end="0"/>
                                            </p:txEl>
                                          </p:spTgt>
                                        </p:tgtEl>
                                      </p:cBhvr>
                                    </p:animEffect>
                                  </p:childTnLst>
                                </p:cTn>
                              </p:par>
                              <p:par>
                                <p:cTn id="153" presetID="22" presetClass="entr" presetSubtype="8" fill="hold" nodeType="withEffect">
                                  <p:stCondLst>
                                    <p:cond delay="0"/>
                                  </p:stCondLst>
                                  <p:childTnLst>
                                    <p:set>
                                      <p:cBhvr>
                                        <p:cTn id="154" dur="1" fill="hold">
                                          <p:stCondLst>
                                            <p:cond delay="0"/>
                                          </p:stCondLst>
                                        </p:cTn>
                                        <p:tgtEl>
                                          <p:spTgt spid="97"/>
                                        </p:tgtEl>
                                        <p:attrNameLst>
                                          <p:attrName>style.visibility</p:attrName>
                                        </p:attrNameLst>
                                      </p:cBhvr>
                                      <p:to>
                                        <p:strVal val="visible"/>
                                      </p:to>
                                    </p:set>
                                    <p:animEffect transition="in" filter="wipe(left)">
                                      <p:cBhvr>
                                        <p:cTn id="155" dur="500"/>
                                        <p:tgtEl>
                                          <p:spTgt spid="97"/>
                                        </p:tgtEl>
                                      </p:cBhvr>
                                    </p:animEffect>
                                  </p:childTnLst>
                                </p:cTn>
                              </p:par>
                            </p:childTnLst>
                          </p:cTn>
                        </p:par>
                        <p:par>
                          <p:cTn id="156" fill="hold">
                            <p:stCondLst>
                              <p:cond delay="8500"/>
                            </p:stCondLst>
                            <p:childTnLst>
                              <p:par>
                                <p:cTn id="157" presetID="22" presetClass="entr" presetSubtype="8" fill="hold" grpId="0" nodeType="afterEffect">
                                  <p:stCondLst>
                                    <p:cond delay="0"/>
                                  </p:stCondLst>
                                  <p:childTnLst>
                                    <p:set>
                                      <p:cBhvr>
                                        <p:cTn id="158" dur="1" fill="hold">
                                          <p:stCondLst>
                                            <p:cond delay="0"/>
                                          </p:stCondLst>
                                        </p:cTn>
                                        <p:tgtEl>
                                          <p:spTgt spid="61">
                                            <p:txEl>
                                              <p:pRg st="0" end="0"/>
                                            </p:txEl>
                                          </p:spTgt>
                                        </p:tgtEl>
                                        <p:attrNameLst>
                                          <p:attrName>style.visibility</p:attrName>
                                        </p:attrNameLst>
                                      </p:cBhvr>
                                      <p:to>
                                        <p:strVal val="visible"/>
                                      </p:to>
                                    </p:set>
                                    <p:animEffect transition="in" filter="wipe(left)">
                                      <p:cBhvr>
                                        <p:cTn id="159" dur="500"/>
                                        <p:tgtEl>
                                          <p:spTgt spid="61">
                                            <p:txEl>
                                              <p:pRg st="0" end="0"/>
                                            </p:txEl>
                                          </p:spTgt>
                                        </p:tgtEl>
                                      </p:cBhvr>
                                    </p:animEffect>
                                  </p:childTnLst>
                                </p:cTn>
                              </p:par>
                              <p:par>
                                <p:cTn id="160" presetID="22" presetClass="entr" presetSubtype="8" fill="hold" nodeType="withEffect">
                                  <p:stCondLst>
                                    <p:cond delay="0"/>
                                  </p:stCondLst>
                                  <p:childTnLst>
                                    <p:set>
                                      <p:cBhvr>
                                        <p:cTn id="161" dur="1" fill="hold">
                                          <p:stCondLst>
                                            <p:cond delay="0"/>
                                          </p:stCondLst>
                                        </p:cTn>
                                        <p:tgtEl>
                                          <p:spTgt spid="98"/>
                                        </p:tgtEl>
                                        <p:attrNameLst>
                                          <p:attrName>style.visibility</p:attrName>
                                        </p:attrNameLst>
                                      </p:cBhvr>
                                      <p:to>
                                        <p:strVal val="visible"/>
                                      </p:to>
                                    </p:set>
                                    <p:animEffect transition="in" filter="wipe(left)">
                                      <p:cBhvr>
                                        <p:cTn id="162" dur="500"/>
                                        <p:tgtEl>
                                          <p:spTgt spid="98"/>
                                        </p:tgtEl>
                                      </p:cBhvr>
                                    </p:animEffect>
                                  </p:childTnLst>
                                </p:cTn>
                              </p:par>
                            </p:childTnLst>
                          </p:cTn>
                        </p:par>
                        <p:par>
                          <p:cTn id="163" fill="hold">
                            <p:stCondLst>
                              <p:cond delay="9000"/>
                            </p:stCondLst>
                            <p:childTnLst>
                              <p:par>
                                <p:cTn id="164" presetID="22" presetClass="entr" presetSubtype="8" fill="hold" grpId="0" nodeType="afterEffect">
                                  <p:stCondLst>
                                    <p:cond delay="0"/>
                                  </p:stCondLst>
                                  <p:childTnLst>
                                    <p:set>
                                      <p:cBhvr>
                                        <p:cTn id="165" dur="1" fill="hold">
                                          <p:stCondLst>
                                            <p:cond delay="0"/>
                                          </p:stCondLst>
                                        </p:cTn>
                                        <p:tgtEl>
                                          <p:spTgt spid="73">
                                            <p:txEl>
                                              <p:pRg st="0" end="0"/>
                                            </p:txEl>
                                          </p:spTgt>
                                        </p:tgtEl>
                                        <p:attrNameLst>
                                          <p:attrName>style.visibility</p:attrName>
                                        </p:attrNameLst>
                                      </p:cBhvr>
                                      <p:to>
                                        <p:strVal val="visible"/>
                                      </p:to>
                                    </p:set>
                                    <p:animEffect transition="in" filter="wipe(left)">
                                      <p:cBhvr>
                                        <p:cTn id="166" dur="500"/>
                                        <p:tgtEl>
                                          <p:spTgt spid="73">
                                            <p:txEl>
                                              <p:pRg st="0" end="0"/>
                                            </p:txEl>
                                          </p:spTgt>
                                        </p:tgtEl>
                                      </p:cBhvr>
                                    </p:animEffect>
                                  </p:childTnLst>
                                </p:cTn>
                              </p:par>
                              <p:par>
                                <p:cTn id="167" presetID="22" presetClass="entr" presetSubtype="8" fill="hold" nodeType="withEffect">
                                  <p:stCondLst>
                                    <p:cond delay="0"/>
                                  </p:stCondLst>
                                  <p:childTnLst>
                                    <p:set>
                                      <p:cBhvr>
                                        <p:cTn id="168" dur="1" fill="hold">
                                          <p:stCondLst>
                                            <p:cond delay="0"/>
                                          </p:stCondLst>
                                        </p:cTn>
                                        <p:tgtEl>
                                          <p:spTgt spid="99"/>
                                        </p:tgtEl>
                                        <p:attrNameLst>
                                          <p:attrName>style.visibility</p:attrName>
                                        </p:attrNameLst>
                                      </p:cBhvr>
                                      <p:to>
                                        <p:strVal val="visible"/>
                                      </p:to>
                                    </p:set>
                                    <p:animEffect transition="in" filter="wipe(left)">
                                      <p:cBhvr>
                                        <p:cTn id="169" dur="500"/>
                                        <p:tgtEl>
                                          <p:spTgt spid="99"/>
                                        </p:tgtEl>
                                      </p:cBhvr>
                                    </p:animEffect>
                                  </p:childTnLst>
                                </p:cTn>
                              </p:par>
                            </p:childTnLst>
                          </p:cTn>
                        </p:par>
                        <p:par>
                          <p:cTn id="170" fill="hold">
                            <p:stCondLst>
                              <p:cond delay="9500"/>
                            </p:stCondLst>
                            <p:childTnLst>
                              <p:par>
                                <p:cTn id="171" presetID="22" presetClass="entr" presetSubtype="8" fill="hold" grpId="0" nodeType="afterEffect">
                                  <p:stCondLst>
                                    <p:cond delay="0"/>
                                  </p:stCondLst>
                                  <p:childTnLst>
                                    <p:set>
                                      <p:cBhvr>
                                        <p:cTn id="172" dur="1" fill="hold">
                                          <p:stCondLst>
                                            <p:cond delay="0"/>
                                          </p:stCondLst>
                                        </p:cTn>
                                        <p:tgtEl>
                                          <p:spTgt spid="85">
                                            <p:txEl>
                                              <p:pRg st="0" end="0"/>
                                            </p:txEl>
                                          </p:spTgt>
                                        </p:tgtEl>
                                        <p:attrNameLst>
                                          <p:attrName>style.visibility</p:attrName>
                                        </p:attrNameLst>
                                      </p:cBhvr>
                                      <p:to>
                                        <p:strVal val="visible"/>
                                      </p:to>
                                    </p:set>
                                    <p:animEffect transition="in" filter="wipe(left)">
                                      <p:cBhvr>
                                        <p:cTn id="173" dur="500"/>
                                        <p:tgtEl>
                                          <p:spTgt spid="85">
                                            <p:txEl>
                                              <p:pRg st="0" end="0"/>
                                            </p:txEl>
                                          </p:spTgt>
                                        </p:tgtEl>
                                      </p:cBhvr>
                                    </p:animEffect>
                                  </p:childTnLst>
                                </p:cTn>
                              </p:par>
                              <p:par>
                                <p:cTn id="174" presetID="22" presetClass="entr" presetSubtype="8" fill="hold" nodeType="withEffect">
                                  <p:stCondLst>
                                    <p:cond delay="0"/>
                                  </p:stCondLst>
                                  <p:childTnLst>
                                    <p:set>
                                      <p:cBhvr>
                                        <p:cTn id="175" dur="1" fill="hold">
                                          <p:stCondLst>
                                            <p:cond delay="0"/>
                                          </p:stCondLst>
                                        </p:cTn>
                                        <p:tgtEl>
                                          <p:spTgt spid="100"/>
                                        </p:tgtEl>
                                        <p:attrNameLst>
                                          <p:attrName>style.visibility</p:attrName>
                                        </p:attrNameLst>
                                      </p:cBhvr>
                                      <p:to>
                                        <p:strVal val="visible"/>
                                      </p:to>
                                    </p:set>
                                    <p:animEffect transition="in" filter="wipe(left)">
                                      <p:cBhvr>
                                        <p:cTn id="17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6" grpId="0" animBg="1"/>
      <p:bldP spid="16" grpId="1" animBg="1"/>
      <p:bldP spid="18" grpId="0" build="p">
        <p:tmplLst>
          <p:tmpl lvl="1">
            <p:tnLst>
              <p:par>
                <p:cTn presetID="2" presetClass="entr" presetSubtype="4" decel="100000" fill="hold" nodeType="after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p:bldP spid="25" grpId="0" animBg="1"/>
      <p:bldP spid="26" grpId="0"/>
      <p:bldP spid="27" grpId="0" animBg="1"/>
      <p:bldP spid="28" grpId="0"/>
      <p:bldP spid="2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73" grpId="0" build="p">
        <p:tmplLst>
          <p:tmpl lvl="1">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85" grpId="0" build="p">
        <p:tmplLst>
          <p:tmpl lvl="1">
            <p:tnLst>
              <p:par>
                <p:cTn presetID="22" presetClass="entr" presetSubtype="8" fill="hold" nodeType="after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wipe(left)">
                      <p:cBhvr>
                        <p:cTn dur="500"/>
                        <p:tgtEl>
                          <p:spTgt spid="8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0" y="5533873"/>
            <a:ext cx="18286413" cy="136071"/>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6508" y="5533873"/>
            <a:ext cx="2871934" cy="136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15438932" y="5533871"/>
            <a:ext cx="2847482" cy="13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11290994" y="5533871"/>
            <a:ext cx="4160968" cy="13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7047864" y="5533871"/>
            <a:ext cx="4160968" cy="13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2886896" y="5533872"/>
            <a:ext cx="4160968" cy="1360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573641" y="5297107"/>
            <a:ext cx="609600" cy="609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743064" y="5297107"/>
            <a:ext cx="609600" cy="609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928464" y="5297107"/>
            <a:ext cx="609600" cy="609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5108578" y="5297107"/>
            <a:ext cx="609600" cy="609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a:spLocks noGrp="1"/>
          </p:cNvSpPr>
          <p:nvPr>
            <p:ph type="body" sz="quarter" idx="20" hasCustomPrompt="1"/>
          </p:nvPr>
        </p:nvSpPr>
        <p:spPr>
          <a:xfrm>
            <a:off x="1656175" y="4534744"/>
            <a:ext cx="2444532"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1" name="テキスト プレースホルダー 6"/>
          <p:cNvSpPr>
            <a:spLocks noGrp="1"/>
          </p:cNvSpPr>
          <p:nvPr>
            <p:ph type="body" sz="quarter" idx="21" hasCustomPrompt="1"/>
          </p:nvPr>
        </p:nvSpPr>
        <p:spPr>
          <a:xfrm>
            <a:off x="604304" y="3852575"/>
            <a:ext cx="454827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4" hasCustomPrompt="1"/>
          </p:nvPr>
        </p:nvSpPr>
        <p:spPr>
          <a:xfrm>
            <a:off x="604304" y="2428968"/>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3" name="正方形/長方形 22"/>
          <p:cNvSpPr/>
          <p:nvPr userDrawn="1"/>
        </p:nvSpPr>
        <p:spPr>
          <a:xfrm>
            <a:off x="1258261" y="37888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6"/>
          <p:cNvSpPr>
            <a:spLocks noGrp="1"/>
          </p:cNvSpPr>
          <p:nvPr>
            <p:ph type="body" sz="quarter" idx="25" hasCustomPrompt="1"/>
          </p:nvPr>
        </p:nvSpPr>
        <p:spPr>
          <a:xfrm>
            <a:off x="5825598" y="5961947"/>
            <a:ext cx="2444532"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5" name="テキスト プレースホルダー 6"/>
          <p:cNvSpPr>
            <a:spLocks noGrp="1"/>
          </p:cNvSpPr>
          <p:nvPr>
            <p:ph type="body" sz="quarter" idx="26" hasCustomPrompt="1"/>
          </p:nvPr>
        </p:nvSpPr>
        <p:spPr>
          <a:xfrm>
            <a:off x="4773727" y="6629607"/>
            <a:ext cx="454827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正方形/長方形 25"/>
          <p:cNvSpPr/>
          <p:nvPr userDrawn="1"/>
        </p:nvSpPr>
        <p:spPr>
          <a:xfrm>
            <a:off x="5427684" y="73787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7" hasCustomPrompt="1"/>
          </p:nvPr>
        </p:nvSpPr>
        <p:spPr>
          <a:xfrm>
            <a:off x="4773727"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8" hasCustomPrompt="1"/>
          </p:nvPr>
        </p:nvSpPr>
        <p:spPr>
          <a:xfrm>
            <a:off x="10010998" y="4512972"/>
            <a:ext cx="2444532"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9" name="テキスト プレースホルダー 6"/>
          <p:cNvSpPr>
            <a:spLocks noGrp="1"/>
          </p:cNvSpPr>
          <p:nvPr>
            <p:ph type="body" sz="quarter" idx="29" hasCustomPrompt="1"/>
          </p:nvPr>
        </p:nvSpPr>
        <p:spPr>
          <a:xfrm>
            <a:off x="8959127" y="3830803"/>
            <a:ext cx="454827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0" hasCustomPrompt="1"/>
          </p:nvPr>
        </p:nvSpPr>
        <p:spPr>
          <a:xfrm>
            <a:off x="8959127" y="2407196"/>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1" name="正方形/長方形 30"/>
          <p:cNvSpPr/>
          <p:nvPr userDrawn="1"/>
        </p:nvSpPr>
        <p:spPr>
          <a:xfrm>
            <a:off x="9613084" y="3767111"/>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31" hasCustomPrompt="1"/>
          </p:nvPr>
        </p:nvSpPr>
        <p:spPr>
          <a:xfrm>
            <a:off x="14215755" y="5961947"/>
            <a:ext cx="2444532"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33" name="テキスト プレースホルダー 6"/>
          <p:cNvSpPr>
            <a:spLocks noGrp="1"/>
          </p:cNvSpPr>
          <p:nvPr>
            <p:ph type="body" sz="quarter" idx="32" hasCustomPrompt="1"/>
          </p:nvPr>
        </p:nvSpPr>
        <p:spPr>
          <a:xfrm>
            <a:off x="13163884" y="6629607"/>
            <a:ext cx="4548274"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4" name="正方形/長方形 33"/>
          <p:cNvSpPr/>
          <p:nvPr userDrawn="1"/>
        </p:nvSpPr>
        <p:spPr>
          <a:xfrm>
            <a:off x="13817841" y="737871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33" hasCustomPrompt="1"/>
          </p:nvPr>
        </p:nvSpPr>
        <p:spPr>
          <a:xfrm>
            <a:off x="13163884"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3203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2" presetClass="entr" presetSubtype="8" decel="10000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par>
                                <p:cTn id="25" presetID="2" presetClass="entr" presetSubtype="1" decel="100000" fill="hold" grpId="0" nodeType="with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 calcmode="lin" valueType="num">
                                      <p:cBhvr additive="base">
                                        <p:cTn id="2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1" decel="100000" fill="hold" grpId="0" nodeType="afterEffect">
                                  <p:stCondLst>
                                    <p:cond delay="0"/>
                                  </p:stCondLst>
                                  <p:childTnLst>
                                    <p:set>
                                      <p:cBhvr>
                                        <p:cTn id="31" dur="1" fill="hold">
                                          <p:stCondLst>
                                            <p:cond delay="0"/>
                                          </p:stCondLst>
                                        </p:cTn>
                                        <p:tgtEl>
                                          <p:spTgt spid="21">
                                            <p:txEl>
                                              <p:pRg st="0" end="0"/>
                                            </p:txEl>
                                          </p:spTgt>
                                        </p:tgtEl>
                                        <p:attrNameLst>
                                          <p:attrName>style.visibility</p:attrName>
                                        </p:attrNameLst>
                                      </p:cBhvr>
                                      <p:to>
                                        <p:strVal val="visible"/>
                                      </p:to>
                                    </p:set>
                                    <p:anim calcmode="lin" valueType="num">
                                      <p:cBhvr additive="base">
                                        <p:cTn id="32"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1">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 calcmode="lin" valueType="num">
                                      <p:cBhvr additive="base">
                                        <p:cTn id="40"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42" fill="hold">
                            <p:stCondLst>
                              <p:cond delay="2500"/>
                            </p:stCondLst>
                            <p:childTnLst>
                              <p:par>
                                <p:cTn id="43" presetID="2" presetClass="entr" presetSubtype="8" decel="100000" fill="hold" grpId="0" nodeType="afterEffect">
                                  <p:stCondLst>
                                    <p:cond delay="50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0-#ppt_w/2"/>
                                          </p:val>
                                        </p:tav>
                                        <p:tav tm="100000">
                                          <p:val>
                                            <p:strVal val="#ppt_x"/>
                                          </p:val>
                                        </p:tav>
                                      </p:tavLst>
                                    </p:anim>
                                    <p:anim calcmode="lin" valueType="num">
                                      <p:cBhvr additive="base">
                                        <p:cTn id="46" dur="500" fill="hold"/>
                                        <p:tgtEl>
                                          <p:spTgt spid="17"/>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par>
                                <p:cTn id="51" presetID="2" presetClass="entr" presetSubtype="4" decel="100000" fill="hold" grpId="0" nodeType="withEffect">
                                  <p:stCondLst>
                                    <p:cond delay="500"/>
                                  </p:stCondLst>
                                  <p:childTnLst>
                                    <p:set>
                                      <p:cBhvr>
                                        <p:cTn id="52" dur="1" fill="hold">
                                          <p:stCondLst>
                                            <p:cond delay="0"/>
                                          </p:stCondLst>
                                        </p:cTn>
                                        <p:tgtEl>
                                          <p:spTgt spid="24">
                                            <p:txEl>
                                              <p:pRg st="0" end="0"/>
                                            </p:txEl>
                                          </p:spTgt>
                                        </p:tgtEl>
                                        <p:attrNameLst>
                                          <p:attrName>style.visibility</p:attrName>
                                        </p:attrNameLst>
                                      </p:cBhvr>
                                      <p:to>
                                        <p:strVal val="visible"/>
                                      </p:to>
                                    </p:set>
                                    <p:anim calcmode="lin" valueType="num">
                                      <p:cBhvr additive="base">
                                        <p:cTn id="5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5" fill="hold">
                            <p:stCondLst>
                              <p:cond delay="4500"/>
                            </p:stCondLst>
                            <p:childTnLst>
                              <p:par>
                                <p:cTn id="56" presetID="2" presetClass="entr" presetSubtype="4" decel="100000" fill="hold" grpId="0" nodeType="afterEffect">
                                  <p:stCondLst>
                                    <p:cond delay="0"/>
                                  </p:stCondLst>
                                  <p:childTnLst>
                                    <p:set>
                                      <p:cBhvr>
                                        <p:cTn id="57" dur="1" fill="hold">
                                          <p:stCondLst>
                                            <p:cond delay="0"/>
                                          </p:stCondLst>
                                        </p:cTn>
                                        <p:tgtEl>
                                          <p:spTgt spid="25">
                                            <p:txEl>
                                              <p:pRg st="0" end="0"/>
                                            </p:txEl>
                                          </p:spTgt>
                                        </p:tgtEl>
                                        <p:attrNameLst>
                                          <p:attrName>style.visibility</p:attrName>
                                        </p:attrNameLst>
                                      </p:cBhvr>
                                      <p:to>
                                        <p:strVal val="visible"/>
                                      </p:to>
                                    </p:set>
                                    <p:anim calcmode="lin" valueType="num">
                                      <p:cBhvr additive="base">
                                        <p:cTn id="58"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27">
                                            <p:txEl>
                                              <p:pRg st="0" end="0"/>
                                            </p:txEl>
                                          </p:spTgt>
                                        </p:tgtEl>
                                        <p:attrNameLst>
                                          <p:attrName>style.visibility</p:attrName>
                                        </p:attrNameLst>
                                      </p:cBhvr>
                                      <p:to>
                                        <p:strVal val="visible"/>
                                      </p:to>
                                    </p:set>
                                    <p:anim calcmode="lin" valueType="num">
                                      <p:cBhvr additive="base">
                                        <p:cTn id="66"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8" decel="100000" fill="hold" grpId="0" nodeType="afterEffect">
                                  <p:stCondLst>
                                    <p:cond delay="50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0-#ppt_w/2"/>
                                          </p:val>
                                        </p:tav>
                                        <p:tav tm="100000">
                                          <p:val>
                                            <p:strVal val="#ppt_x"/>
                                          </p:val>
                                        </p:tav>
                                      </p:tavLst>
                                    </p:anim>
                                    <p:anim calcmode="lin" valueType="num">
                                      <p:cBhvr additive="base">
                                        <p:cTn id="72" dur="500" fill="hold"/>
                                        <p:tgtEl>
                                          <p:spTgt spid="18"/>
                                        </p:tgtEl>
                                        <p:attrNameLst>
                                          <p:attrName>ppt_y</p:attrName>
                                        </p:attrNameLst>
                                      </p:cBhvr>
                                      <p:tavLst>
                                        <p:tav tm="0">
                                          <p:val>
                                            <p:strVal val="#ppt_y"/>
                                          </p:val>
                                        </p:tav>
                                        <p:tav tm="100000">
                                          <p:val>
                                            <p:strVal val="#ppt_y"/>
                                          </p:val>
                                        </p:tav>
                                      </p:tavLst>
                                    </p:anim>
                                  </p:childTnLst>
                                </p:cTn>
                              </p:par>
                            </p:childTnLst>
                          </p:cTn>
                        </p:par>
                        <p:par>
                          <p:cTn id="73" fill="hold">
                            <p:stCondLst>
                              <p:cond delay="6000"/>
                            </p:stCondLst>
                            <p:childTnLst>
                              <p:par>
                                <p:cTn id="74" presetID="22" presetClass="entr" presetSubtype="8"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wipe(left)">
                                      <p:cBhvr>
                                        <p:cTn id="76" dur="500"/>
                                        <p:tgtEl>
                                          <p:spTgt spid="14"/>
                                        </p:tgtEl>
                                      </p:cBhvr>
                                    </p:animEffect>
                                  </p:childTnLst>
                                </p:cTn>
                              </p:par>
                              <p:par>
                                <p:cTn id="77" presetID="2" presetClass="entr" presetSubtype="1" decel="100000" fill="hold" grpId="0" nodeType="withEffect">
                                  <p:stCondLst>
                                    <p:cond delay="500"/>
                                  </p:stCondLst>
                                  <p:childTnLst>
                                    <p:set>
                                      <p:cBhvr>
                                        <p:cTn id="78" dur="1" fill="hold">
                                          <p:stCondLst>
                                            <p:cond delay="0"/>
                                          </p:stCondLst>
                                        </p:cTn>
                                        <p:tgtEl>
                                          <p:spTgt spid="28">
                                            <p:txEl>
                                              <p:pRg st="0" end="0"/>
                                            </p:txEl>
                                          </p:spTgt>
                                        </p:tgtEl>
                                        <p:attrNameLst>
                                          <p:attrName>style.visibility</p:attrName>
                                        </p:attrNameLst>
                                      </p:cBhvr>
                                      <p:to>
                                        <p:strVal val="visible"/>
                                      </p:to>
                                    </p:set>
                                    <p:anim calcmode="lin" valueType="num">
                                      <p:cBhvr additive="base">
                                        <p:cTn id="7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par>
                          <p:cTn id="81" fill="hold">
                            <p:stCondLst>
                              <p:cond delay="7000"/>
                            </p:stCondLst>
                            <p:childTnLst>
                              <p:par>
                                <p:cTn id="82" presetID="2" presetClass="entr" presetSubtype="1" decel="10000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 calcmode="lin" valueType="num">
                                      <p:cBhvr additive="base">
                                        <p:cTn id="84"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29">
                                            <p:txEl>
                                              <p:pRg st="0" end="0"/>
                                            </p:txEl>
                                          </p:spTgt>
                                        </p:tgtEl>
                                        <p:attrNameLst>
                                          <p:attrName>ppt_y</p:attrName>
                                        </p:attrNameLst>
                                      </p:cBhvr>
                                      <p:tavLst>
                                        <p:tav tm="0">
                                          <p:val>
                                            <p:strVal val="0-#ppt_h/2"/>
                                          </p:val>
                                        </p:tav>
                                        <p:tav tm="100000">
                                          <p:val>
                                            <p:strVal val="#ppt_y"/>
                                          </p:val>
                                        </p:tav>
                                      </p:tavLst>
                                    </p:anim>
                                  </p:childTnLst>
                                </p:cTn>
                              </p:par>
                              <p:par>
                                <p:cTn id="86" presetID="2" presetClass="entr" presetSubtype="1" decel="10000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 calcmode="lin" valueType="num">
                                      <p:cBhvr additive="base">
                                        <p:cTn id="88" dur="500" fill="hold"/>
                                        <p:tgtEl>
                                          <p:spTgt spid="31"/>
                                        </p:tgtEl>
                                        <p:attrNameLst>
                                          <p:attrName>ppt_x</p:attrName>
                                        </p:attrNameLst>
                                      </p:cBhvr>
                                      <p:tavLst>
                                        <p:tav tm="0">
                                          <p:val>
                                            <p:strVal val="#ppt_x"/>
                                          </p:val>
                                        </p:tav>
                                        <p:tav tm="100000">
                                          <p:val>
                                            <p:strVal val="#ppt_x"/>
                                          </p:val>
                                        </p:tav>
                                      </p:tavLst>
                                    </p:anim>
                                    <p:anim calcmode="lin" valueType="num">
                                      <p:cBhvr additive="base">
                                        <p:cTn id="89" dur="500" fill="hold"/>
                                        <p:tgtEl>
                                          <p:spTgt spid="31"/>
                                        </p:tgtEl>
                                        <p:attrNameLst>
                                          <p:attrName>ppt_y</p:attrName>
                                        </p:attrNameLst>
                                      </p:cBhvr>
                                      <p:tavLst>
                                        <p:tav tm="0">
                                          <p:val>
                                            <p:strVal val="0-#ppt_h/2"/>
                                          </p:val>
                                        </p:tav>
                                        <p:tav tm="100000">
                                          <p:val>
                                            <p:strVal val="#ppt_y"/>
                                          </p:val>
                                        </p:tav>
                                      </p:tavLst>
                                    </p:anim>
                                  </p:childTnLst>
                                </p:cTn>
                              </p:par>
                              <p:par>
                                <p:cTn id="90" presetID="2" presetClass="entr" presetSubtype="1" decel="100000" fill="hold" grpId="0" nodeType="withEffect">
                                  <p:stCondLst>
                                    <p:cond delay="0"/>
                                  </p:stCondLst>
                                  <p:childTnLst>
                                    <p:set>
                                      <p:cBhvr>
                                        <p:cTn id="91" dur="1" fill="hold">
                                          <p:stCondLst>
                                            <p:cond delay="0"/>
                                          </p:stCondLst>
                                        </p:cTn>
                                        <p:tgtEl>
                                          <p:spTgt spid="30">
                                            <p:txEl>
                                              <p:pRg st="0" end="0"/>
                                            </p:txEl>
                                          </p:spTgt>
                                        </p:tgtEl>
                                        <p:attrNameLst>
                                          <p:attrName>style.visibility</p:attrName>
                                        </p:attrNameLst>
                                      </p:cBhvr>
                                      <p:to>
                                        <p:strVal val="visible"/>
                                      </p:to>
                                    </p:set>
                                    <p:anim calcmode="lin" valueType="num">
                                      <p:cBhvr additive="base">
                                        <p:cTn id="92"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par>
                          <p:cTn id="94" fill="hold">
                            <p:stCondLst>
                              <p:cond delay="7500"/>
                            </p:stCondLst>
                            <p:childTnLst>
                              <p:par>
                                <p:cTn id="95" presetID="2" presetClass="entr" presetSubtype="8" decel="100000" fill="hold" grpId="0" nodeType="afterEffect">
                                  <p:stCondLst>
                                    <p:cond delay="500"/>
                                  </p:stCondLst>
                                  <p:childTnLst>
                                    <p:set>
                                      <p:cBhvr>
                                        <p:cTn id="96" dur="1" fill="hold">
                                          <p:stCondLst>
                                            <p:cond delay="0"/>
                                          </p:stCondLst>
                                        </p:cTn>
                                        <p:tgtEl>
                                          <p:spTgt spid="19"/>
                                        </p:tgtEl>
                                        <p:attrNameLst>
                                          <p:attrName>style.visibility</p:attrName>
                                        </p:attrNameLst>
                                      </p:cBhvr>
                                      <p:to>
                                        <p:strVal val="visible"/>
                                      </p:to>
                                    </p:set>
                                    <p:anim calcmode="lin" valueType="num">
                                      <p:cBhvr additive="base">
                                        <p:cTn id="97" dur="500" fill="hold"/>
                                        <p:tgtEl>
                                          <p:spTgt spid="19"/>
                                        </p:tgtEl>
                                        <p:attrNameLst>
                                          <p:attrName>ppt_x</p:attrName>
                                        </p:attrNameLst>
                                      </p:cBhvr>
                                      <p:tavLst>
                                        <p:tav tm="0">
                                          <p:val>
                                            <p:strVal val="0-#ppt_w/2"/>
                                          </p:val>
                                        </p:tav>
                                        <p:tav tm="100000">
                                          <p:val>
                                            <p:strVal val="#ppt_x"/>
                                          </p:val>
                                        </p:tav>
                                      </p:tavLst>
                                    </p:anim>
                                    <p:anim calcmode="lin" valueType="num">
                                      <p:cBhvr additive="base">
                                        <p:cTn id="98" dur="500" fill="hold"/>
                                        <p:tgtEl>
                                          <p:spTgt spid="19"/>
                                        </p:tgtEl>
                                        <p:attrNameLst>
                                          <p:attrName>ppt_y</p:attrName>
                                        </p:attrNameLst>
                                      </p:cBhvr>
                                      <p:tavLst>
                                        <p:tav tm="0">
                                          <p:val>
                                            <p:strVal val="#ppt_y"/>
                                          </p:val>
                                        </p:tav>
                                        <p:tav tm="100000">
                                          <p:val>
                                            <p:strVal val="#ppt_y"/>
                                          </p:val>
                                        </p:tav>
                                      </p:tavLst>
                                    </p:anim>
                                  </p:childTnLst>
                                </p:cTn>
                              </p:par>
                            </p:childTnLst>
                          </p:cTn>
                        </p:par>
                        <p:par>
                          <p:cTn id="99" fill="hold">
                            <p:stCondLst>
                              <p:cond delay="8500"/>
                            </p:stCondLst>
                            <p:childTnLst>
                              <p:par>
                                <p:cTn id="100" presetID="22" presetClass="entr" presetSubtype="8" fill="hold" grpId="0" nodeType="after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wipe(left)">
                                      <p:cBhvr>
                                        <p:cTn id="102" dur="500"/>
                                        <p:tgtEl>
                                          <p:spTgt spid="13"/>
                                        </p:tgtEl>
                                      </p:cBhvr>
                                    </p:animEffect>
                                  </p:childTnLst>
                                </p:cTn>
                              </p:par>
                              <p:par>
                                <p:cTn id="103" presetID="2" presetClass="entr" presetSubtype="4" decel="100000" fill="hold" grpId="0" nodeType="withEffect">
                                  <p:stCondLst>
                                    <p:cond delay="500"/>
                                  </p:stCondLst>
                                  <p:childTnLst>
                                    <p:set>
                                      <p:cBhvr>
                                        <p:cTn id="104" dur="1" fill="hold">
                                          <p:stCondLst>
                                            <p:cond delay="0"/>
                                          </p:stCondLst>
                                        </p:cTn>
                                        <p:tgtEl>
                                          <p:spTgt spid="32">
                                            <p:txEl>
                                              <p:pRg st="0" end="0"/>
                                            </p:txEl>
                                          </p:spTgt>
                                        </p:tgtEl>
                                        <p:attrNameLst>
                                          <p:attrName>style.visibility</p:attrName>
                                        </p:attrNameLst>
                                      </p:cBhvr>
                                      <p:to>
                                        <p:strVal val="visible"/>
                                      </p:to>
                                    </p:set>
                                    <p:anim calcmode="lin" valueType="num">
                                      <p:cBhvr additive="base">
                                        <p:cTn id="10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107" fill="hold">
                            <p:stCondLst>
                              <p:cond delay="9500"/>
                            </p:stCondLst>
                            <p:childTnLst>
                              <p:par>
                                <p:cTn id="108" presetID="2" presetClass="entr" presetSubtype="4" decel="100000" fill="hold" grpId="0" nodeType="afterEffect">
                                  <p:stCondLst>
                                    <p:cond delay="0"/>
                                  </p:stCondLst>
                                  <p:childTnLst>
                                    <p:set>
                                      <p:cBhvr>
                                        <p:cTn id="109" dur="1" fill="hold">
                                          <p:stCondLst>
                                            <p:cond delay="0"/>
                                          </p:stCondLst>
                                        </p:cTn>
                                        <p:tgtEl>
                                          <p:spTgt spid="33">
                                            <p:txEl>
                                              <p:pRg st="0" end="0"/>
                                            </p:txEl>
                                          </p:spTgt>
                                        </p:tgtEl>
                                        <p:attrNameLst>
                                          <p:attrName>style.visibility</p:attrName>
                                        </p:attrNameLst>
                                      </p:cBhvr>
                                      <p:to>
                                        <p:strVal val="visible"/>
                                      </p:to>
                                    </p:set>
                                    <p:anim calcmode="lin" valueType="num">
                                      <p:cBhvr additive="base">
                                        <p:cTn id="11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112" presetID="2" presetClass="entr" presetSubtype="4" decel="100000" fill="hold" grpId="0" nodeType="withEffect">
                                  <p:stCondLst>
                                    <p:cond delay="0"/>
                                  </p:stCondLst>
                                  <p:childTnLst>
                                    <p:set>
                                      <p:cBhvr>
                                        <p:cTn id="113" dur="1" fill="hold">
                                          <p:stCondLst>
                                            <p:cond delay="0"/>
                                          </p:stCondLst>
                                        </p:cTn>
                                        <p:tgtEl>
                                          <p:spTgt spid="34"/>
                                        </p:tgtEl>
                                        <p:attrNameLst>
                                          <p:attrName>style.visibility</p:attrName>
                                        </p:attrNameLst>
                                      </p:cBhvr>
                                      <p:to>
                                        <p:strVal val="visible"/>
                                      </p:to>
                                    </p:set>
                                    <p:anim calcmode="lin" valueType="num">
                                      <p:cBhvr additive="base">
                                        <p:cTn id="114" dur="500" fill="hold"/>
                                        <p:tgtEl>
                                          <p:spTgt spid="34"/>
                                        </p:tgtEl>
                                        <p:attrNameLst>
                                          <p:attrName>ppt_x</p:attrName>
                                        </p:attrNameLst>
                                      </p:cBhvr>
                                      <p:tavLst>
                                        <p:tav tm="0">
                                          <p:val>
                                            <p:strVal val="#ppt_x"/>
                                          </p:val>
                                        </p:tav>
                                        <p:tav tm="100000">
                                          <p:val>
                                            <p:strVal val="#ppt_x"/>
                                          </p:val>
                                        </p:tav>
                                      </p:tavLst>
                                    </p:anim>
                                    <p:anim calcmode="lin" valueType="num">
                                      <p:cBhvr additive="base">
                                        <p:cTn id="115" dur="500" fill="hold"/>
                                        <p:tgtEl>
                                          <p:spTgt spid="34"/>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10000"/>
                            </p:stCondLst>
                            <p:childTnLst>
                              <p:par>
                                <p:cTn id="121" presetID="22" presetClass="entr" presetSubtype="8" fill="hold" grpId="0" nodeType="afterEffect">
                                  <p:stCondLst>
                                    <p:cond delay="0"/>
                                  </p:stCondLst>
                                  <p:childTnLst>
                                    <p:set>
                                      <p:cBhvr>
                                        <p:cTn id="122" dur="1" fill="hold">
                                          <p:stCondLst>
                                            <p:cond delay="0"/>
                                          </p:stCondLst>
                                        </p:cTn>
                                        <p:tgtEl>
                                          <p:spTgt spid="12"/>
                                        </p:tgtEl>
                                        <p:attrNameLst>
                                          <p:attrName>style.visibility</p:attrName>
                                        </p:attrNameLst>
                                      </p:cBhvr>
                                      <p:to>
                                        <p:strVal val="visible"/>
                                      </p:to>
                                    </p:set>
                                    <p:animEffect transition="in" filter="wipe(left)">
                                      <p:cBhvr>
                                        <p:cTn id="1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animBg="1"/>
      <p:bldP spid="24" grpId="0" build="p">
        <p:tmplLst>
          <p:tmpl lvl="1">
            <p:tnLst>
              <p:par>
                <p:cTn presetID="2" presetClass="entr" presetSubtype="4" decel="10000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animBg="1"/>
      <p:bldP spid="32" grpId="0" build="p">
        <p:tmplLst>
          <p:tmpl lvl="1">
            <p:tnLst>
              <p:par>
                <p:cTn presetID="2" presetClass="entr" presetSubtype="4"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4617169">
            <a:off x="588794" y="5409182"/>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p:cNvSpPr/>
          <p:nvPr userDrawn="1"/>
        </p:nvSpPr>
        <p:spPr>
          <a:xfrm>
            <a:off x="0" y="5922288"/>
            <a:ext cx="62736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rot="5400000">
            <a:off x="188522" y="4473913"/>
            <a:ext cx="19069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1014991" y="3416303"/>
            <a:ext cx="254000" cy="25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flipV="1">
            <a:off x="908574" y="5735600"/>
            <a:ext cx="419097" cy="4190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flipV="1">
            <a:off x="1327671" y="5922288"/>
            <a:ext cx="254583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アーチ 4"/>
          <p:cNvSpPr/>
          <p:nvPr userDrawn="1"/>
        </p:nvSpPr>
        <p:spPr>
          <a:xfrm rot="16982831" flipV="1">
            <a:off x="3836818"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正方形/長方形 40"/>
          <p:cNvSpPr/>
          <p:nvPr userDrawn="1"/>
        </p:nvSpPr>
        <p:spPr>
          <a:xfrm rot="16200000" flipV="1">
            <a:off x="3436546" y="7365351"/>
            <a:ext cx="190693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flipV="1">
            <a:off x="4263015" y="8214680"/>
            <a:ext cx="254000" cy="25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userDrawn="1"/>
        </p:nvSpPr>
        <p:spPr>
          <a:xfrm>
            <a:off x="4161415" y="5734608"/>
            <a:ext cx="419097" cy="4190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userDrawn="1"/>
        </p:nvSpPr>
        <p:spPr>
          <a:xfrm>
            <a:off x="4580512" y="5921298"/>
            <a:ext cx="254583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アーチ 4"/>
          <p:cNvSpPr/>
          <p:nvPr userDrawn="1"/>
        </p:nvSpPr>
        <p:spPr>
          <a:xfrm rot="4617169">
            <a:off x="7089659"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正方形/長方形 50"/>
          <p:cNvSpPr/>
          <p:nvPr userDrawn="1"/>
        </p:nvSpPr>
        <p:spPr>
          <a:xfrm rot="5400000">
            <a:off x="6689387" y="4478235"/>
            <a:ext cx="190693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7515856" y="3420625"/>
            <a:ext cx="254000" cy="25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flipV="1">
            <a:off x="7420581" y="5735600"/>
            <a:ext cx="419097" cy="4190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userDrawn="1"/>
        </p:nvSpPr>
        <p:spPr>
          <a:xfrm flipV="1">
            <a:off x="7839678" y="5922288"/>
            <a:ext cx="254583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アーチ 4"/>
          <p:cNvSpPr/>
          <p:nvPr userDrawn="1"/>
        </p:nvSpPr>
        <p:spPr>
          <a:xfrm rot="16982831" flipV="1">
            <a:off x="10348825"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p:cNvSpPr/>
          <p:nvPr userDrawn="1"/>
        </p:nvSpPr>
        <p:spPr>
          <a:xfrm rot="16200000" flipV="1">
            <a:off x="9948553" y="7365351"/>
            <a:ext cx="190693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userDrawn="1"/>
        </p:nvSpPr>
        <p:spPr>
          <a:xfrm flipV="1">
            <a:off x="10775022" y="8214680"/>
            <a:ext cx="254000" cy="25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0673422" y="5734608"/>
            <a:ext cx="419097" cy="4190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userDrawn="1"/>
        </p:nvSpPr>
        <p:spPr>
          <a:xfrm>
            <a:off x="11092519" y="5921298"/>
            <a:ext cx="254583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アーチ 4"/>
          <p:cNvSpPr/>
          <p:nvPr userDrawn="1"/>
        </p:nvSpPr>
        <p:spPr>
          <a:xfrm rot="4617169">
            <a:off x="13601666"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正方形/長方形 62"/>
          <p:cNvSpPr/>
          <p:nvPr userDrawn="1"/>
        </p:nvSpPr>
        <p:spPr>
          <a:xfrm rot="5400000">
            <a:off x="13201394" y="4478235"/>
            <a:ext cx="1906939"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4027863" y="3420625"/>
            <a:ext cx="254000" cy="25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flipV="1">
            <a:off x="13928051" y="5735600"/>
            <a:ext cx="419097" cy="4190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71" name="テキスト プレースホルダー 6"/>
          <p:cNvSpPr>
            <a:spLocks noGrp="1"/>
          </p:cNvSpPr>
          <p:nvPr>
            <p:ph type="body" sz="quarter" idx="21" hasCustomPrompt="1"/>
          </p:nvPr>
        </p:nvSpPr>
        <p:spPr>
          <a:xfrm>
            <a:off x="1327671" y="3270347"/>
            <a:ext cx="3678319"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72" name="テキスト プレースホルダー 6"/>
          <p:cNvSpPr>
            <a:spLocks noGrp="1"/>
          </p:cNvSpPr>
          <p:nvPr>
            <p:ph type="body" sz="quarter" idx="24" hasCustomPrompt="1"/>
          </p:nvPr>
        </p:nvSpPr>
        <p:spPr>
          <a:xfrm>
            <a:off x="1334401"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3" name="正方形/長方形 72"/>
          <p:cNvSpPr/>
          <p:nvPr userDrawn="1"/>
        </p:nvSpPr>
        <p:spPr>
          <a:xfrm>
            <a:off x="1477604" y="39285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プレースホルダー 6"/>
          <p:cNvSpPr>
            <a:spLocks noGrp="1"/>
          </p:cNvSpPr>
          <p:nvPr>
            <p:ph type="body" sz="quarter" idx="20" hasCustomPrompt="1"/>
          </p:nvPr>
        </p:nvSpPr>
        <p:spPr>
          <a:xfrm>
            <a:off x="291646" y="2688817"/>
            <a:ext cx="1746409"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5" name="テキスト プレースホルダー 6"/>
          <p:cNvSpPr>
            <a:spLocks noGrp="1"/>
          </p:cNvSpPr>
          <p:nvPr>
            <p:ph type="body" sz="quarter" idx="25" hasCustomPrompt="1"/>
          </p:nvPr>
        </p:nvSpPr>
        <p:spPr>
          <a:xfrm>
            <a:off x="7814278" y="3270347"/>
            <a:ext cx="3678319"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26" hasCustomPrompt="1"/>
          </p:nvPr>
        </p:nvSpPr>
        <p:spPr>
          <a:xfrm>
            <a:off x="7821008"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7" name="正方形/長方形 76"/>
          <p:cNvSpPr/>
          <p:nvPr userDrawn="1"/>
        </p:nvSpPr>
        <p:spPr>
          <a:xfrm>
            <a:off x="7964211" y="392858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6"/>
          <p:cNvSpPr>
            <a:spLocks noGrp="1"/>
          </p:cNvSpPr>
          <p:nvPr>
            <p:ph type="body" sz="quarter" idx="27" hasCustomPrompt="1"/>
          </p:nvPr>
        </p:nvSpPr>
        <p:spPr>
          <a:xfrm>
            <a:off x="6778253" y="2688817"/>
            <a:ext cx="1746409"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9" name="テキスト プレースホルダー 6"/>
          <p:cNvSpPr>
            <a:spLocks noGrp="1"/>
          </p:cNvSpPr>
          <p:nvPr>
            <p:ph type="body" sz="quarter" idx="28" hasCustomPrompt="1"/>
          </p:nvPr>
        </p:nvSpPr>
        <p:spPr>
          <a:xfrm>
            <a:off x="14324839" y="3270347"/>
            <a:ext cx="3678319" cy="720080"/>
          </a:xfrm>
        </p:spPr>
        <p:txBody>
          <a:bodyPr anchor="b">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80" name="テキスト プレースホルダー 6"/>
          <p:cNvSpPr>
            <a:spLocks noGrp="1"/>
          </p:cNvSpPr>
          <p:nvPr>
            <p:ph type="body" sz="quarter" idx="29" hasCustomPrompt="1"/>
          </p:nvPr>
        </p:nvSpPr>
        <p:spPr>
          <a:xfrm>
            <a:off x="14331569"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1" name="正方形/長方形 80"/>
          <p:cNvSpPr/>
          <p:nvPr userDrawn="1"/>
        </p:nvSpPr>
        <p:spPr>
          <a:xfrm>
            <a:off x="14474772" y="3928583"/>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プレースホルダー 6"/>
          <p:cNvSpPr>
            <a:spLocks noGrp="1"/>
          </p:cNvSpPr>
          <p:nvPr>
            <p:ph type="body" sz="quarter" idx="30" hasCustomPrompt="1"/>
          </p:nvPr>
        </p:nvSpPr>
        <p:spPr>
          <a:xfrm>
            <a:off x="13288814" y="2688817"/>
            <a:ext cx="1746409" cy="720080"/>
          </a:xfrm>
        </p:spPr>
        <p:txBody>
          <a:bodyPr anchor="t">
            <a:noAutofit/>
          </a:bodyPr>
          <a:lstStyle>
            <a:lvl1pPr algn="ctr">
              <a:defRPr sz="3200" i="1" baseline="0">
                <a:solidFill>
                  <a:schemeClr val="accent5">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3" name="テキスト プレースホルダー 6"/>
          <p:cNvSpPr>
            <a:spLocks noGrp="1"/>
          </p:cNvSpPr>
          <p:nvPr>
            <p:ph type="body" sz="quarter" idx="31" hasCustomPrompt="1"/>
          </p:nvPr>
        </p:nvSpPr>
        <p:spPr>
          <a:xfrm>
            <a:off x="4580512" y="6632566"/>
            <a:ext cx="3678319"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84" name="テキスト プレースホルダー 6"/>
          <p:cNvSpPr>
            <a:spLocks noGrp="1"/>
          </p:cNvSpPr>
          <p:nvPr>
            <p:ph type="body" sz="quarter" idx="32" hasCustomPrompt="1"/>
          </p:nvPr>
        </p:nvSpPr>
        <p:spPr>
          <a:xfrm>
            <a:off x="4587242"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5" name="正方形/長方形 84"/>
          <p:cNvSpPr/>
          <p:nvPr userDrawn="1"/>
        </p:nvSpPr>
        <p:spPr>
          <a:xfrm>
            <a:off x="4730445" y="729080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プレースホルダー 6"/>
          <p:cNvSpPr>
            <a:spLocks noGrp="1"/>
          </p:cNvSpPr>
          <p:nvPr>
            <p:ph type="body" sz="quarter" idx="33" hasCustomPrompt="1"/>
          </p:nvPr>
        </p:nvSpPr>
        <p:spPr>
          <a:xfrm>
            <a:off x="3519087" y="8462885"/>
            <a:ext cx="1746409"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7" name="テキスト プレースホルダー 6"/>
          <p:cNvSpPr>
            <a:spLocks noGrp="1"/>
          </p:cNvSpPr>
          <p:nvPr>
            <p:ph type="body" sz="quarter" idx="34" hasCustomPrompt="1"/>
          </p:nvPr>
        </p:nvSpPr>
        <p:spPr>
          <a:xfrm>
            <a:off x="11096241" y="6632566"/>
            <a:ext cx="3678319" cy="720080"/>
          </a:xfrm>
        </p:spPr>
        <p:txBody>
          <a:bodyPr anchor="b">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88" name="テキスト プレースホルダー 6"/>
          <p:cNvSpPr>
            <a:spLocks noGrp="1"/>
          </p:cNvSpPr>
          <p:nvPr>
            <p:ph type="body" sz="quarter" idx="35" hasCustomPrompt="1"/>
          </p:nvPr>
        </p:nvSpPr>
        <p:spPr>
          <a:xfrm>
            <a:off x="11102971"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9" name="正方形/長方形 88"/>
          <p:cNvSpPr/>
          <p:nvPr userDrawn="1"/>
        </p:nvSpPr>
        <p:spPr>
          <a:xfrm>
            <a:off x="11246174" y="729080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プレースホルダー 6"/>
          <p:cNvSpPr>
            <a:spLocks noGrp="1"/>
          </p:cNvSpPr>
          <p:nvPr>
            <p:ph type="body" sz="quarter" idx="36" hasCustomPrompt="1"/>
          </p:nvPr>
        </p:nvSpPr>
        <p:spPr>
          <a:xfrm>
            <a:off x="10034816" y="8462885"/>
            <a:ext cx="1746409"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67" name="正方形/長方形 66"/>
          <p:cNvSpPr/>
          <p:nvPr userDrawn="1"/>
        </p:nvSpPr>
        <p:spPr>
          <a:xfrm flipV="1">
            <a:off x="14347147" y="5922286"/>
            <a:ext cx="3939266" cy="457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Tree>
    <p:extLst>
      <p:ext uri="{BB962C8B-B14F-4D97-AF65-F5344CB8AC3E}">
        <p14:creationId xmlns:p14="http://schemas.microsoft.com/office/powerpoint/2010/main" val="280952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childTnLst>
                          </p:cTn>
                        </p:par>
                        <p:par>
                          <p:cTn id="23" fill="hold">
                            <p:stCondLst>
                              <p:cond delay="1500"/>
                            </p:stCondLst>
                            <p:childTnLst>
                              <p:par>
                                <p:cTn id="24" presetID="22" presetClass="entr" presetSubtype="4"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childTnLst>
                          </p:cTn>
                        </p:par>
                        <p:par>
                          <p:cTn id="31" fill="hold">
                            <p:stCondLst>
                              <p:cond delay="2500"/>
                            </p:stCondLst>
                            <p:childTnLst>
                              <p:par>
                                <p:cTn id="32" presetID="22" presetClass="entr" presetSubtype="8" fill="hold" grpId="0" nodeType="afterEffect">
                                  <p:stCondLst>
                                    <p:cond delay="0"/>
                                  </p:stCondLst>
                                  <p:iterate type="lt">
                                    <p:tmPct val="10000"/>
                                  </p:iterate>
                                  <p:childTnLst>
                                    <p:set>
                                      <p:cBhvr>
                                        <p:cTn id="33" dur="1" fill="hold">
                                          <p:stCondLst>
                                            <p:cond delay="0"/>
                                          </p:stCondLst>
                                        </p:cTn>
                                        <p:tgtEl>
                                          <p:spTgt spid="74">
                                            <p:txEl>
                                              <p:pRg st="0" end="0"/>
                                            </p:txEl>
                                          </p:spTgt>
                                        </p:tgtEl>
                                        <p:attrNameLst>
                                          <p:attrName>style.visibility</p:attrName>
                                        </p:attrNameLst>
                                      </p:cBhvr>
                                      <p:to>
                                        <p:strVal val="visible"/>
                                      </p:to>
                                    </p:set>
                                    <p:animEffect transition="in" filter="wipe(left)">
                                      <p:cBhvr>
                                        <p:cTn id="34" dur="500"/>
                                        <p:tgtEl>
                                          <p:spTgt spid="74">
                                            <p:txEl>
                                              <p:pRg st="0" end="0"/>
                                            </p:txEl>
                                          </p:spTgt>
                                        </p:tgtEl>
                                      </p:cBhvr>
                                    </p:animEffect>
                                  </p:childTnLst>
                                </p:cTn>
                              </p:par>
                            </p:childTnLst>
                          </p:cTn>
                        </p:par>
                        <p:par>
                          <p:cTn id="35" fill="hold">
                            <p:stCondLst>
                              <p:cond delay="3150"/>
                            </p:stCondLst>
                            <p:childTnLst>
                              <p:par>
                                <p:cTn id="36" presetID="2" presetClass="entr" presetSubtype="2" decel="100000" fill="hold" grpId="0" nodeType="afterEffect">
                                  <p:stCondLst>
                                    <p:cond delay="0"/>
                                  </p:stCondLst>
                                  <p:childTnLst>
                                    <p:set>
                                      <p:cBhvr>
                                        <p:cTn id="37" dur="1" fill="hold">
                                          <p:stCondLst>
                                            <p:cond delay="0"/>
                                          </p:stCondLst>
                                        </p:cTn>
                                        <p:tgtEl>
                                          <p:spTgt spid="71">
                                            <p:txEl>
                                              <p:pRg st="0" end="0"/>
                                            </p:txEl>
                                          </p:spTgt>
                                        </p:tgtEl>
                                        <p:attrNameLst>
                                          <p:attrName>style.visibility</p:attrName>
                                        </p:attrNameLst>
                                      </p:cBhvr>
                                      <p:to>
                                        <p:strVal val="visible"/>
                                      </p:to>
                                    </p:set>
                                    <p:anim calcmode="lin" valueType="num">
                                      <p:cBhvr additive="base">
                                        <p:cTn id="38" dur="750" fill="hold"/>
                                        <p:tgtEl>
                                          <p:spTgt spid="71">
                                            <p:txEl>
                                              <p:pRg st="0" end="0"/>
                                            </p:txEl>
                                          </p:spTgt>
                                        </p:tgtEl>
                                        <p:attrNameLst>
                                          <p:attrName>ppt_x</p:attrName>
                                        </p:attrNameLst>
                                      </p:cBhvr>
                                      <p:tavLst>
                                        <p:tav tm="0">
                                          <p:val>
                                            <p:strVal val="1+#ppt_w/2"/>
                                          </p:val>
                                        </p:tav>
                                        <p:tav tm="100000">
                                          <p:val>
                                            <p:strVal val="#ppt_x"/>
                                          </p:val>
                                        </p:tav>
                                      </p:tavLst>
                                    </p:anim>
                                    <p:anim calcmode="lin" valueType="num">
                                      <p:cBhvr additive="base">
                                        <p:cTn id="39" dur="750" fill="hold"/>
                                        <p:tgtEl>
                                          <p:spTgt spid="7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73"/>
                                        </p:tgtEl>
                                        <p:attrNameLst>
                                          <p:attrName>style.visibility</p:attrName>
                                        </p:attrNameLst>
                                      </p:cBhvr>
                                      <p:to>
                                        <p:strVal val="visible"/>
                                      </p:to>
                                    </p:set>
                                    <p:anim calcmode="lin" valueType="num">
                                      <p:cBhvr additive="base">
                                        <p:cTn id="42" dur="750" fill="hold"/>
                                        <p:tgtEl>
                                          <p:spTgt spid="73"/>
                                        </p:tgtEl>
                                        <p:attrNameLst>
                                          <p:attrName>ppt_x</p:attrName>
                                        </p:attrNameLst>
                                      </p:cBhvr>
                                      <p:tavLst>
                                        <p:tav tm="0">
                                          <p:val>
                                            <p:strVal val="1+#ppt_w/2"/>
                                          </p:val>
                                        </p:tav>
                                        <p:tav tm="100000">
                                          <p:val>
                                            <p:strVal val="#ppt_x"/>
                                          </p:val>
                                        </p:tav>
                                      </p:tavLst>
                                    </p:anim>
                                    <p:anim calcmode="lin" valueType="num">
                                      <p:cBhvr additive="base">
                                        <p:cTn id="43" dur="750" fill="hold"/>
                                        <p:tgtEl>
                                          <p:spTgt spid="73"/>
                                        </p:tgtEl>
                                        <p:attrNameLst>
                                          <p:attrName>ppt_y</p:attrName>
                                        </p:attrNameLst>
                                      </p:cBhvr>
                                      <p:tavLst>
                                        <p:tav tm="0">
                                          <p:val>
                                            <p:strVal val="#ppt_y"/>
                                          </p:val>
                                        </p:tav>
                                        <p:tav tm="100000">
                                          <p:val>
                                            <p:strVal val="#ppt_y"/>
                                          </p:val>
                                        </p:tav>
                                      </p:tavLst>
                                    </p:anim>
                                  </p:childTnLst>
                                </p:cTn>
                              </p:par>
                            </p:childTnLst>
                          </p:cTn>
                        </p:par>
                        <p:par>
                          <p:cTn id="44" fill="hold">
                            <p:stCondLst>
                              <p:cond delay="3900"/>
                            </p:stCondLst>
                            <p:childTnLst>
                              <p:par>
                                <p:cTn id="45" presetID="22" presetClass="entr" presetSubtype="8" fill="hold" grpId="0" nodeType="afterEffect">
                                  <p:stCondLst>
                                    <p:cond delay="0"/>
                                  </p:stCondLst>
                                  <p:childTnLst>
                                    <p:set>
                                      <p:cBhvr>
                                        <p:cTn id="46" dur="1" fill="hold">
                                          <p:stCondLst>
                                            <p:cond delay="0"/>
                                          </p:stCondLst>
                                        </p:cTn>
                                        <p:tgtEl>
                                          <p:spTgt spid="72">
                                            <p:txEl>
                                              <p:pRg st="0" end="0"/>
                                            </p:txEl>
                                          </p:spTgt>
                                        </p:tgtEl>
                                        <p:attrNameLst>
                                          <p:attrName>style.visibility</p:attrName>
                                        </p:attrNameLst>
                                      </p:cBhvr>
                                      <p:to>
                                        <p:strVal val="visible"/>
                                      </p:to>
                                    </p:set>
                                    <p:animEffect transition="in" filter="wipe(left)">
                                      <p:cBhvr>
                                        <p:cTn id="47" dur="500"/>
                                        <p:tgtEl>
                                          <p:spTgt spid="72">
                                            <p:txEl>
                                              <p:pRg st="0" end="0"/>
                                            </p:txEl>
                                          </p:spTgt>
                                        </p:tgtEl>
                                      </p:cBhvr>
                                    </p:animEffect>
                                  </p:childTnLst>
                                </p:cTn>
                              </p:par>
                            </p:childTnLst>
                          </p:cTn>
                        </p:par>
                        <p:par>
                          <p:cTn id="48" fill="hold">
                            <p:stCondLst>
                              <p:cond delay="4400"/>
                            </p:stCondLst>
                            <p:childTnLst>
                              <p:par>
                                <p:cTn id="49" presetID="10" presetClass="entr" presetSubtype="0"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par>
                          <p:cTn id="52" fill="hold">
                            <p:stCondLst>
                              <p:cond delay="4900"/>
                            </p:stCondLst>
                            <p:childTnLst>
                              <p:par>
                                <p:cTn id="53" presetID="22" presetClass="entr" presetSubtype="8" fill="hold" grpId="0"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left)">
                                      <p:cBhvr>
                                        <p:cTn id="55" dur="500"/>
                                        <p:tgtEl>
                                          <p:spTgt spid="39"/>
                                        </p:tgtEl>
                                      </p:cBhvr>
                                    </p:animEffect>
                                  </p:childTnLst>
                                </p:cTn>
                              </p:par>
                            </p:childTnLst>
                          </p:cTn>
                        </p:par>
                        <p:par>
                          <p:cTn id="56" fill="hold">
                            <p:stCondLst>
                              <p:cond delay="5400"/>
                            </p:stCondLst>
                            <p:childTnLst>
                              <p:par>
                                <p:cTn id="57" presetID="49" presetClass="entr" presetSubtype="0" decel="100000"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p:cTn id="59" dur="500" fill="hold"/>
                                        <p:tgtEl>
                                          <p:spTgt spid="40"/>
                                        </p:tgtEl>
                                        <p:attrNameLst>
                                          <p:attrName>ppt_w</p:attrName>
                                        </p:attrNameLst>
                                      </p:cBhvr>
                                      <p:tavLst>
                                        <p:tav tm="0">
                                          <p:val>
                                            <p:fltVal val="0"/>
                                          </p:val>
                                        </p:tav>
                                        <p:tav tm="100000">
                                          <p:val>
                                            <p:strVal val="#ppt_w"/>
                                          </p:val>
                                        </p:tav>
                                      </p:tavLst>
                                    </p:anim>
                                    <p:anim calcmode="lin" valueType="num">
                                      <p:cBhvr>
                                        <p:cTn id="60" dur="500" fill="hold"/>
                                        <p:tgtEl>
                                          <p:spTgt spid="40"/>
                                        </p:tgtEl>
                                        <p:attrNameLst>
                                          <p:attrName>ppt_h</p:attrName>
                                        </p:attrNameLst>
                                      </p:cBhvr>
                                      <p:tavLst>
                                        <p:tav tm="0">
                                          <p:val>
                                            <p:fltVal val="0"/>
                                          </p:val>
                                        </p:tav>
                                        <p:tav tm="100000">
                                          <p:val>
                                            <p:strVal val="#ppt_h"/>
                                          </p:val>
                                        </p:tav>
                                      </p:tavLst>
                                    </p:anim>
                                    <p:anim calcmode="lin" valueType="num">
                                      <p:cBhvr>
                                        <p:cTn id="61" dur="500" fill="hold"/>
                                        <p:tgtEl>
                                          <p:spTgt spid="40"/>
                                        </p:tgtEl>
                                        <p:attrNameLst>
                                          <p:attrName>style.rotation</p:attrName>
                                        </p:attrNameLst>
                                      </p:cBhvr>
                                      <p:tavLst>
                                        <p:tav tm="0">
                                          <p:val>
                                            <p:fltVal val="360"/>
                                          </p:val>
                                        </p:tav>
                                        <p:tav tm="100000">
                                          <p:val>
                                            <p:fltVal val="0"/>
                                          </p:val>
                                        </p:tav>
                                      </p:tavLst>
                                    </p:anim>
                                    <p:animEffect transition="in" filter="fade">
                                      <p:cBhvr>
                                        <p:cTn id="62" dur="500"/>
                                        <p:tgtEl>
                                          <p:spTgt spid="40"/>
                                        </p:tgtEl>
                                      </p:cBhvr>
                                    </p:animEffect>
                                  </p:childTnLst>
                                </p:cTn>
                              </p:par>
                            </p:childTnLst>
                          </p:cTn>
                        </p:par>
                        <p:par>
                          <p:cTn id="63" fill="hold">
                            <p:stCondLst>
                              <p:cond delay="5900"/>
                            </p:stCondLst>
                            <p:childTnLst>
                              <p:par>
                                <p:cTn id="64" presetID="22" presetClass="entr" presetSubtype="1" fill="hold" grpId="0" nodeType="after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up)">
                                      <p:cBhvr>
                                        <p:cTn id="66" dur="500"/>
                                        <p:tgtEl>
                                          <p:spTgt spid="41"/>
                                        </p:tgtEl>
                                      </p:cBhvr>
                                    </p:animEffect>
                                  </p:childTnLst>
                                </p:cTn>
                              </p:par>
                            </p:childTnLst>
                          </p:cTn>
                        </p:par>
                        <p:par>
                          <p:cTn id="67" fill="hold">
                            <p:stCondLst>
                              <p:cond delay="6400"/>
                            </p:stCondLst>
                            <p:childTnLst>
                              <p:par>
                                <p:cTn id="68" presetID="10" presetClass="entr" presetSubtype="0" fill="hold" grpId="0" nodeType="after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fade">
                                      <p:cBhvr>
                                        <p:cTn id="70" dur="500"/>
                                        <p:tgtEl>
                                          <p:spTgt spid="42"/>
                                        </p:tgtEl>
                                      </p:cBhvr>
                                    </p:animEffect>
                                  </p:childTnLst>
                                </p:cTn>
                              </p:par>
                            </p:childTnLst>
                          </p:cTn>
                        </p:par>
                        <p:par>
                          <p:cTn id="71" fill="hold">
                            <p:stCondLst>
                              <p:cond delay="6900"/>
                            </p:stCondLst>
                            <p:childTnLst>
                              <p:par>
                                <p:cTn id="72" presetID="22" presetClass="entr" presetSubtype="4" fill="hold" grpId="0" nodeType="afterEffect">
                                  <p:stCondLst>
                                    <p:cond delay="0"/>
                                  </p:stCondLst>
                                  <p:iterate type="lt">
                                    <p:tmPct val="10000"/>
                                  </p:iterate>
                                  <p:childTnLst>
                                    <p:set>
                                      <p:cBhvr>
                                        <p:cTn id="73" dur="1" fill="hold">
                                          <p:stCondLst>
                                            <p:cond delay="0"/>
                                          </p:stCondLst>
                                        </p:cTn>
                                        <p:tgtEl>
                                          <p:spTgt spid="86">
                                            <p:txEl>
                                              <p:pRg st="0" end="0"/>
                                            </p:txEl>
                                          </p:spTgt>
                                        </p:tgtEl>
                                        <p:attrNameLst>
                                          <p:attrName>style.visibility</p:attrName>
                                        </p:attrNameLst>
                                      </p:cBhvr>
                                      <p:to>
                                        <p:strVal val="visible"/>
                                      </p:to>
                                    </p:set>
                                    <p:animEffect transition="in" filter="wipe(down)">
                                      <p:cBhvr>
                                        <p:cTn id="74" dur="500"/>
                                        <p:tgtEl>
                                          <p:spTgt spid="86">
                                            <p:txEl>
                                              <p:pRg st="0" end="0"/>
                                            </p:txEl>
                                          </p:spTgt>
                                        </p:tgtEl>
                                      </p:cBhvr>
                                    </p:animEffect>
                                  </p:childTnLst>
                                </p:cTn>
                              </p:par>
                            </p:childTnLst>
                          </p:cTn>
                        </p:par>
                        <p:par>
                          <p:cTn id="75" fill="hold">
                            <p:stCondLst>
                              <p:cond delay="7550"/>
                            </p:stCondLst>
                            <p:childTnLst>
                              <p:par>
                                <p:cTn id="76" presetID="2" presetClass="entr" presetSubtype="2" decel="98000" fill="hold" grpId="0" nodeType="afterEffect">
                                  <p:stCondLst>
                                    <p:cond delay="0"/>
                                  </p:stCondLst>
                                  <p:childTnLst>
                                    <p:set>
                                      <p:cBhvr>
                                        <p:cTn id="77" dur="1" fill="hold">
                                          <p:stCondLst>
                                            <p:cond delay="0"/>
                                          </p:stCondLst>
                                        </p:cTn>
                                        <p:tgtEl>
                                          <p:spTgt spid="83">
                                            <p:txEl>
                                              <p:pRg st="0" end="0"/>
                                            </p:txEl>
                                          </p:spTgt>
                                        </p:tgtEl>
                                        <p:attrNameLst>
                                          <p:attrName>style.visibility</p:attrName>
                                        </p:attrNameLst>
                                      </p:cBhvr>
                                      <p:to>
                                        <p:strVal val="visible"/>
                                      </p:to>
                                    </p:set>
                                    <p:anim calcmode="lin" valueType="num">
                                      <p:cBhvr additive="base">
                                        <p:cTn id="78" dur="750" fill="hold"/>
                                        <p:tgtEl>
                                          <p:spTgt spid="83">
                                            <p:txEl>
                                              <p:pRg st="0" end="0"/>
                                            </p:txEl>
                                          </p:spTgt>
                                        </p:tgtEl>
                                        <p:attrNameLst>
                                          <p:attrName>ppt_x</p:attrName>
                                        </p:attrNameLst>
                                      </p:cBhvr>
                                      <p:tavLst>
                                        <p:tav tm="0">
                                          <p:val>
                                            <p:strVal val="1+#ppt_w/2"/>
                                          </p:val>
                                        </p:tav>
                                        <p:tav tm="100000">
                                          <p:val>
                                            <p:strVal val="#ppt_x"/>
                                          </p:val>
                                        </p:tav>
                                      </p:tavLst>
                                    </p:anim>
                                    <p:anim calcmode="lin" valueType="num">
                                      <p:cBhvr additive="base">
                                        <p:cTn id="79" dur="750" fill="hold"/>
                                        <p:tgtEl>
                                          <p:spTgt spid="83">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2" decel="98000" fill="hold" grpId="0" nodeType="withEffect">
                                  <p:stCondLst>
                                    <p:cond delay="0"/>
                                  </p:stCondLst>
                                  <p:childTnLst>
                                    <p:set>
                                      <p:cBhvr>
                                        <p:cTn id="81" dur="1" fill="hold">
                                          <p:stCondLst>
                                            <p:cond delay="0"/>
                                          </p:stCondLst>
                                        </p:cTn>
                                        <p:tgtEl>
                                          <p:spTgt spid="85"/>
                                        </p:tgtEl>
                                        <p:attrNameLst>
                                          <p:attrName>style.visibility</p:attrName>
                                        </p:attrNameLst>
                                      </p:cBhvr>
                                      <p:to>
                                        <p:strVal val="visible"/>
                                      </p:to>
                                    </p:set>
                                    <p:anim calcmode="lin" valueType="num">
                                      <p:cBhvr additive="base">
                                        <p:cTn id="82" dur="750" fill="hold"/>
                                        <p:tgtEl>
                                          <p:spTgt spid="85"/>
                                        </p:tgtEl>
                                        <p:attrNameLst>
                                          <p:attrName>ppt_x</p:attrName>
                                        </p:attrNameLst>
                                      </p:cBhvr>
                                      <p:tavLst>
                                        <p:tav tm="0">
                                          <p:val>
                                            <p:strVal val="1+#ppt_w/2"/>
                                          </p:val>
                                        </p:tav>
                                        <p:tav tm="100000">
                                          <p:val>
                                            <p:strVal val="#ppt_x"/>
                                          </p:val>
                                        </p:tav>
                                      </p:tavLst>
                                    </p:anim>
                                    <p:anim calcmode="lin" valueType="num">
                                      <p:cBhvr additive="base">
                                        <p:cTn id="83" dur="750" fill="hold"/>
                                        <p:tgtEl>
                                          <p:spTgt spid="85"/>
                                        </p:tgtEl>
                                        <p:attrNameLst>
                                          <p:attrName>ppt_y</p:attrName>
                                        </p:attrNameLst>
                                      </p:cBhvr>
                                      <p:tavLst>
                                        <p:tav tm="0">
                                          <p:val>
                                            <p:strVal val="#ppt_y"/>
                                          </p:val>
                                        </p:tav>
                                        <p:tav tm="100000">
                                          <p:val>
                                            <p:strVal val="#ppt_y"/>
                                          </p:val>
                                        </p:tav>
                                      </p:tavLst>
                                    </p:anim>
                                  </p:childTnLst>
                                </p:cTn>
                              </p:par>
                            </p:childTnLst>
                          </p:cTn>
                        </p:par>
                        <p:par>
                          <p:cTn id="84" fill="hold">
                            <p:stCondLst>
                              <p:cond delay="8300"/>
                            </p:stCondLst>
                            <p:childTnLst>
                              <p:par>
                                <p:cTn id="85" presetID="22" presetClass="entr" presetSubtype="8" fill="hold" grpId="0" nodeType="afterEffect">
                                  <p:stCondLst>
                                    <p:cond delay="0"/>
                                  </p:stCondLst>
                                  <p:childTnLst>
                                    <p:set>
                                      <p:cBhvr>
                                        <p:cTn id="86" dur="1" fill="hold">
                                          <p:stCondLst>
                                            <p:cond delay="0"/>
                                          </p:stCondLst>
                                        </p:cTn>
                                        <p:tgtEl>
                                          <p:spTgt spid="84">
                                            <p:txEl>
                                              <p:pRg st="0" end="0"/>
                                            </p:txEl>
                                          </p:spTgt>
                                        </p:tgtEl>
                                        <p:attrNameLst>
                                          <p:attrName>style.visibility</p:attrName>
                                        </p:attrNameLst>
                                      </p:cBhvr>
                                      <p:to>
                                        <p:strVal val="visible"/>
                                      </p:to>
                                    </p:set>
                                    <p:animEffect transition="in" filter="wipe(left)">
                                      <p:cBhvr>
                                        <p:cTn id="87" dur="500"/>
                                        <p:tgtEl>
                                          <p:spTgt spid="84">
                                            <p:txEl>
                                              <p:pRg st="0" end="0"/>
                                            </p:txEl>
                                          </p:spTgt>
                                        </p:tgtEl>
                                      </p:cBhvr>
                                    </p:animEffect>
                                  </p:childTnLst>
                                </p:cTn>
                              </p:par>
                            </p:childTnLst>
                          </p:cTn>
                        </p:par>
                        <p:par>
                          <p:cTn id="88" fill="hold">
                            <p:stCondLst>
                              <p:cond delay="8800"/>
                            </p:stCondLst>
                            <p:childTnLst>
                              <p:par>
                                <p:cTn id="89" presetID="10" presetClass="entr" presetSubtype="0" fill="hold" grpId="0"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fade">
                                      <p:cBhvr>
                                        <p:cTn id="91" dur="500"/>
                                        <p:tgtEl>
                                          <p:spTgt spid="48"/>
                                        </p:tgtEl>
                                      </p:cBhvr>
                                    </p:animEffect>
                                  </p:childTnLst>
                                </p:cTn>
                              </p:par>
                            </p:childTnLst>
                          </p:cTn>
                        </p:par>
                        <p:par>
                          <p:cTn id="92" fill="hold">
                            <p:stCondLst>
                              <p:cond delay="9300"/>
                            </p:stCondLst>
                            <p:childTnLst>
                              <p:par>
                                <p:cTn id="93" presetID="22" presetClass="entr" presetSubtype="8" fill="hold" grpId="0" nodeType="after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wipe(left)">
                                      <p:cBhvr>
                                        <p:cTn id="95" dur="500"/>
                                        <p:tgtEl>
                                          <p:spTgt spid="49"/>
                                        </p:tgtEl>
                                      </p:cBhvr>
                                    </p:animEffect>
                                  </p:childTnLst>
                                </p:cTn>
                              </p:par>
                            </p:childTnLst>
                          </p:cTn>
                        </p:par>
                        <p:par>
                          <p:cTn id="96" fill="hold">
                            <p:stCondLst>
                              <p:cond delay="9800"/>
                            </p:stCondLst>
                            <p:childTnLst>
                              <p:par>
                                <p:cTn id="97" presetID="49" presetClass="entr" presetSubtype="0" decel="100000" fill="hold" grpId="0" nodeType="afterEffect">
                                  <p:stCondLst>
                                    <p:cond delay="0"/>
                                  </p:stCondLst>
                                  <p:childTnLst>
                                    <p:set>
                                      <p:cBhvr>
                                        <p:cTn id="98" dur="1" fill="hold">
                                          <p:stCondLst>
                                            <p:cond delay="0"/>
                                          </p:stCondLst>
                                        </p:cTn>
                                        <p:tgtEl>
                                          <p:spTgt spid="50"/>
                                        </p:tgtEl>
                                        <p:attrNameLst>
                                          <p:attrName>style.visibility</p:attrName>
                                        </p:attrNameLst>
                                      </p:cBhvr>
                                      <p:to>
                                        <p:strVal val="visible"/>
                                      </p:to>
                                    </p:set>
                                    <p:anim calcmode="lin" valueType="num">
                                      <p:cBhvr>
                                        <p:cTn id="99" dur="500" fill="hold"/>
                                        <p:tgtEl>
                                          <p:spTgt spid="50"/>
                                        </p:tgtEl>
                                        <p:attrNameLst>
                                          <p:attrName>ppt_w</p:attrName>
                                        </p:attrNameLst>
                                      </p:cBhvr>
                                      <p:tavLst>
                                        <p:tav tm="0">
                                          <p:val>
                                            <p:fltVal val="0"/>
                                          </p:val>
                                        </p:tav>
                                        <p:tav tm="100000">
                                          <p:val>
                                            <p:strVal val="#ppt_w"/>
                                          </p:val>
                                        </p:tav>
                                      </p:tavLst>
                                    </p:anim>
                                    <p:anim calcmode="lin" valueType="num">
                                      <p:cBhvr>
                                        <p:cTn id="100" dur="500" fill="hold"/>
                                        <p:tgtEl>
                                          <p:spTgt spid="50"/>
                                        </p:tgtEl>
                                        <p:attrNameLst>
                                          <p:attrName>ppt_h</p:attrName>
                                        </p:attrNameLst>
                                      </p:cBhvr>
                                      <p:tavLst>
                                        <p:tav tm="0">
                                          <p:val>
                                            <p:fltVal val="0"/>
                                          </p:val>
                                        </p:tav>
                                        <p:tav tm="100000">
                                          <p:val>
                                            <p:strVal val="#ppt_h"/>
                                          </p:val>
                                        </p:tav>
                                      </p:tavLst>
                                    </p:anim>
                                    <p:anim calcmode="lin" valueType="num">
                                      <p:cBhvr>
                                        <p:cTn id="101" dur="500" fill="hold"/>
                                        <p:tgtEl>
                                          <p:spTgt spid="50"/>
                                        </p:tgtEl>
                                        <p:attrNameLst>
                                          <p:attrName>style.rotation</p:attrName>
                                        </p:attrNameLst>
                                      </p:cBhvr>
                                      <p:tavLst>
                                        <p:tav tm="0">
                                          <p:val>
                                            <p:fltVal val="360"/>
                                          </p:val>
                                        </p:tav>
                                        <p:tav tm="100000">
                                          <p:val>
                                            <p:fltVal val="0"/>
                                          </p:val>
                                        </p:tav>
                                      </p:tavLst>
                                    </p:anim>
                                    <p:animEffect transition="in" filter="fade">
                                      <p:cBhvr>
                                        <p:cTn id="102" dur="500"/>
                                        <p:tgtEl>
                                          <p:spTgt spid="50"/>
                                        </p:tgtEl>
                                      </p:cBhvr>
                                    </p:animEffect>
                                  </p:childTnLst>
                                </p:cTn>
                              </p:par>
                            </p:childTnLst>
                          </p:cTn>
                        </p:par>
                        <p:par>
                          <p:cTn id="103" fill="hold">
                            <p:stCondLst>
                              <p:cond delay="10300"/>
                            </p:stCondLst>
                            <p:childTnLst>
                              <p:par>
                                <p:cTn id="104" presetID="22" presetClass="entr" presetSubtype="4" fill="hold" grpId="0" nodeType="afterEffect">
                                  <p:stCondLst>
                                    <p:cond delay="0"/>
                                  </p:stCondLst>
                                  <p:childTnLst>
                                    <p:set>
                                      <p:cBhvr>
                                        <p:cTn id="105" dur="1" fill="hold">
                                          <p:stCondLst>
                                            <p:cond delay="0"/>
                                          </p:stCondLst>
                                        </p:cTn>
                                        <p:tgtEl>
                                          <p:spTgt spid="51"/>
                                        </p:tgtEl>
                                        <p:attrNameLst>
                                          <p:attrName>style.visibility</p:attrName>
                                        </p:attrNameLst>
                                      </p:cBhvr>
                                      <p:to>
                                        <p:strVal val="visible"/>
                                      </p:to>
                                    </p:set>
                                    <p:animEffect transition="in" filter="wipe(down)">
                                      <p:cBhvr>
                                        <p:cTn id="106" dur="500"/>
                                        <p:tgtEl>
                                          <p:spTgt spid="51"/>
                                        </p:tgtEl>
                                      </p:cBhvr>
                                    </p:animEffect>
                                  </p:childTnLst>
                                </p:cTn>
                              </p:par>
                            </p:childTnLst>
                          </p:cTn>
                        </p:par>
                        <p:par>
                          <p:cTn id="107" fill="hold">
                            <p:stCondLst>
                              <p:cond delay="10800"/>
                            </p:stCondLst>
                            <p:childTnLst>
                              <p:par>
                                <p:cTn id="108" presetID="10" presetClass="entr" presetSubtype="0" fill="hold" grpId="0" nodeType="afterEffect">
                                  <p:stCondLst>
                                    <p:cond delay="0"/>
                                  </p:stCondLst>
                                  <p:childTnLst>
                                    <p:set>
                                      <p:cBhvr>
                                        <p:cTn id="109" dur="1" fill="hold">
                                          <p:stCondLst>
                                            <p:cond delay="0"/>
                                          </p:stCondLst>
                                        </p:cTn>
                                        <p:tgtEl>
                                          <p:spTgt spid="52"/>
                                        </p:tgtEl>
                                        <p:attrNameLst>
                                          <p:attrName>style.visibility</p:attrName>
                                        </p:attrNameLst>
                                      </p:cBhvr>
                                      <p:to>
                                        <p:strVal val="visible"/>
                                      </p:to>
                                    </p:set>
                                    <p:animEffect transition="in" filter="fade">
                                      <p:cBhvr>
                                        <p:cTn id="110" dur="500"/>
                                        <p:tgtEl>
                                          <p:spTgt spid="52"/>
                                        </p:tgtEl>
                                      </p:cBhvr>
                                    </p:animEffect>
                                  </p:childTnLst>
                                </p:cTn>
                              </p:par>
                            </p:childTnLst>
                          </p:cTn>
                        </p:par>
                        <p:par>
                          <p:cTn id="111" fill="hold">
                            <p:stCondLst>
                              <p:cond delay="11300"/>
                            </p:stCondLst>
                            <p:childTnLst>
                              <p:par>
                                <p:cTn id="112" presetID="22" presetClass="entr" presetSubtype="4" fill="hold" grpId="0" nodeType="afterEffect">
                                  <p:stCondLst>
                                    <p:cond delay="0"/>
                                  </p:stCondLst>
                                  <p:iterate type="lt">
                                    <p:tmPct val="10000"/>
                                  </p:iterate>
                                  <p:childTnLst>
                                    <p:set>
                                      <p:cBhvr>
                                        <p:cTn id="113" dur="1" fill="hold">
                                          <p:stCondLst>
                                            <p:cond delay="0"/>
                                          </p:stCondLst>
                                        </p:cTn>
                                        <p:tgtEl>
                                          <p:spTgt spid="78">
                                            <p:txEl>
                                              <p:pRg st="0" end="0"/>
                                            </p:txEl>
                                          </p:spTgt>
                                        </p:tgtEl>
                                        <p:attrNameLst>
                                          <p:attrName>style.visibility</p:attrName>
                                        </p:attrNameLst>
                                      </p:cBhvr>
                                      <p:to>
                                        <p:strVal val="visible"/>
                                      </p:to>
                                    </p:set>
                                    <p:animEffect transition="in" filter="wipe(down)">
                                      <p:cBhvr>
                                        <p:cTn id="114" dur="500"/>
                                        <p:tgtEl>
                                          <p:spTgt spid="78">
                                            <p:txEl>
                                              <p:pRg st="0" end="0"/>
                                            </p:txEl>
                                          </p:spTgt>
                                        </p:tgtEl>
                                      </p:cBhvr>
                                    </p:animEffect>
                                  </p:childTnLst>
                                </p:cTn>
                              </p:par>
                            </p:childTnLst>
                          </p:cTn>
                        </p:par>
                        <p:par>
                          <p:cTn id="115" fill="hold">
                            <p:stCondLst>
                              <p:cond delay="11950"/>
                            </p:stCondLst>
                            <p:childTnLst>
                              <p:par>
                                <p:cTn id="116" presetID="2" presetClass="entr" presetSubtype="2" decel="98000" fill="hold" grpId="0" nodeType="afterEffect">
                                  <p:stCondLst>
                                    <p:cond delay="0"/>
                                  </p:stCondLst>
                                  <p:childTnLst>
                                    <p:set>
                                      <p:cBhvr>
                                        <p:cTn id="117" dur="1" fill="hold">
                                          <p:stCondLst>
                                            <p:cond delay="0"/>
                                          </p:stCondLst>
                                        </p:cTn>
                                        <p:tgtEl>
                                          <p:spTgt spid="75">
                                            <p:txEl>
                                              <p:pRg st="0" end="0"/>
                                            </p:txEl>
                                          </p:spTgt>
                                        </p:tgtEl>
                                        <p:attrNameLst>
                                          <p:attrName>style.visibility</p:attrName>
                                        </p:attrNameLst>
                                      </p:cBhvr>
                                      <p:to>
                                        <p:strVal val="visible"/>
                                      </p:to>
                                    </p:set>
                                    <p:anim calcmode="lin" valueType="num">
                                      <p:cBhvr additive="base">
                                        <p:cTn id="118" dur="75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19" dur="750" fill="hold"/>
                                        <p:tgtEl>
                                          <p:spTgt spid="75">
                                            <p:txEl>
                                              <p:pRg st="0" end="0"/>
                                            </p:txEl>
                                          </p:spTgt>
                                        </p:tgtEl>
                                        <p:attrNameLst>
                                          <p:attrName>ppt_y</p:attrName>
                                        </p:attrNameLst>
                                      </p:cBhvr>
                                      <p:tavLst>
                                        <p:tav tm="0">
                                          <p:val>
                                            <p:strVal val="#ppt_y"/>
                                          </p:val>
                                        </p:tav>
                                        <p:tav tm="100000">
                                          <p:val>
                                            <p:strVal val="#ppt_y"/>
                                          </p:val>
                                        </p:tav>
                                      </p:tavLst>
                                    </p:anim>
                                  </p:childTnLst>
                                </p:cTn>
                              </p:par>
                              <p:par>
                                <p:cTn id="120" presetID="2" presetClass="entr" presetSubtype="2" decel="98000" fill="hold" grpId="0" nodeType="withEffect">
                                  <p:stCondLst>
                                    <p:cond delay="0"/>
                                  </p:stCondLst>
                                  <p:childTnLst>
                                    <p:set>
                                      <p:cBhvr>
                                        <p:cTn id="121" dur="1" fill="hold">
                                          <p:stCondLst>
                                            <p:cond delay="0"/>
                                          </p:stCondLst>
                                        </p:cTn>
                                        <p:tgtEl>
                                          <p:spTgt spid="77"/>
                                        </p:tgtEl>
                                        <p:attrNameLst>
                                          <p:attrName>style.visibility</p:attrName>
                                        </p:attrNameLst>
                                      </p:cBhvr>
                                      <p:to>
                                        <p:strVal val="visible"/>
                                      </p:to>
                                    </p:set>
                                    <p:anim calcmode="lin" valueType="num">
                                      <p:cBhvr additive="base">
                                        <p:cTn id="122" dur="750" fill="hold"/>
                                        <p:tgtEl>
                                          <p:spTgt spid="77"/>
                                        </p:tgtEl>
                                        <p:attrNameLst>
                                          <p:attrName>ppt_x</p:attrName>
                                        </p:attrNameLst>
                                      </p:cBhvr>
                                      <p:tavLst>
                                        <p:tav tm="0">
                                          <p:val>
                                            <p:strVal val="1+#ppt_w/2"/>
                                          </p:val>
                                        </p:tav>
                                        <p:tav tm="100000">
                                          <p:val>
                                            <p:strVal val="#ppt_x"/>
                                          </p:val>
                                        </p:tav>
                                      </p:tavLst>
                                    </p:anim>
                                    <p:anim calcmode="lin" valueType="num">
                                      <p:cBhvr additive="base">
                                        <p:cTn id="123" dur="750" fill="hold"/>
                                        <p:tgtEl>
                                          <p:spTgt spid="77"/>
                                        </p:tgtEl>
                                        <p:attrNameLst>
                                          <p:attrName>ppt_y</p:attrName>
                                        </p:attrNameLst>
                                      </p:cBhvr>
                                      <p:tavLst>
                                        <p:tav tm="0">
                                          <p:val>
                                            <p:strVal val="#ppt_y"/>
                                          </p:val>
                                        </p:tav>
                                        <p:tav tm="100000">
                                          <p:val>
                                            <p:strVal val="#ppt_y"/>
                                          </p:val>
                                        </p:tav>
                                      </p:tavLst>
                                    </p:anim>
                                  </p:childTnLst>
                                </p:cTn>
                              </p:par>
                            </p:childTnLst>
                          </p:cTn>
                        </p:par>
                        <p:par>
                          <p:cTn id="124" fill="hold">
                            <p:stCondLst>
                              <p:cond delay="12700"/>
                            </p:stCondLst>
                            <p:childTnLst>
                              <p:par>
                                <p:cTn id="125" presetID="22" presetClass="entr" presetSubtype="8" fill="hold" grpId="0" nodeType="afterEffect">
                                  <p:stCondLst>
                                    <p:cond delay="0"/>
                                  </p:stCondLst>
                                  <p:childTnLst>
                                    <p:set>
                                      <p:cBhvr>
                                        <p:cTn id="126" dur="1" fill="hold">
                                          <p:stCondLst>
                                            <p:cond delay="0"/>
                                          </p:stCondLst>
                                        </p:cTn>
                                        <p:tgtEl>
                                          <p:spTgt spid="76">
                                            <p:txEl>
                                              <p:pRg st="0" end="0"/>
                                            </p:txEl>
                                          </p:spTgt>
                                        </p:tgtEl>
                                        <p:attrNameLst>
                                          <p:attrName>style.visibility</p:attrName>
                                        </p:attrNameLst>
                                      </p:cBhvr>
                                      <p:to>
                                        <p:strVal val="visible"/>
                                      </p:to>
                                    </p:set>
                                    <p:animEffect transition="in" filter="wipe(left)">
                                      <p:cBhvr>
                                        <p:cTn id="127" dur="500"/>
                                        <p:tgtEl>
                                          <p:spTgt spid="76">
                                            <p:txEl>
                                              <p:pRg st="0" end="0"/>
                                            </p:txEl>
                                          </p:spTgt>
                                        </p:tgtEl>
                                      </p:cBhvr>
                                    </p:animEffect>
                                  </p:childTnLst>
                                </p:cTn>
                              </p:par>
                            </p:childTnLst>
                          </p:cTn>
                        </p:par>
                        <p:par>
                          <p:cTn id="128" fill="hold">
                            <p:stCondLst>
                              <p:cond delay="13200"/>
                            </p:stCondLst>
                            <p:childTnLst>
                              <p:par>
                                <p:cTn id="129" presetID="10" presetClass="entr" presetSubtype="0" fill="hold" grpId="0" nodeType="afterEffect">
                                  <p:stCondLst>
                                    <p:cond delay="0"/>
                                  </p:stCondLst>
                                  <p:childTnLst>
                                    <p:set>
                                      <p:cBhvr>
                                        <p:cTn id="130" dur="1" fill="hold">
                                          <p:stCondLst>
                                            <p:cond delay="0"/>
                                          </p:stCondLst>
                                        </p:cTn>
                                        <p:tgtEl>
                                          <p:spTgt spid="54"/>
                                        </p:tgtEl>
                                        <p:attrNameLst>
                                          <p:attrName>style.visibility</p:attrName>
                                        </p:attrNameLst>
                                      </p:cBhvr>
                                      <p:to>
                                        <p:strVal val="visible"/>
                                      </p:to>
                                    </p:set>
                                    <p:animEffect transition="in" filter="fade">
                                      <p:cBhvr>
                                        <p:cTn id="131" dur="500"/>
                                        <p:tgtEl>
                                          <p:spTgt spid="54"/>
                                        </p:tgtEl>
                                      </p:cBhvr>
                                    </p:animEffect>
                                  </p:childTnLst>
                                </p:cTn>
                              </p:par>
                            </p:childTnLst>
                          </p:cTn>
                        </p:par>
                        <p:par>
                          <p:cTn id="132" fill="hold">
                            <p:stCondLst>
                              <p:cond delay="13700"/>
                            </p:stCondLst>
                            <p:childTnLst>
                              <p:par>
                                <p:cTn id="133" presetID="22" presetClass="entr" presetSubtype="8" fill="hold" grpId="0" nodeType="afterEffect">
                                  <p:stCondLst>
                                    <p:cond delay="0"/>
                                  </p:stCondLst>
                                  <p:childTnLst>
                                    <p:set>
                                      <p:cBhvr>
                                        <p:cTn id="134" dur="1" fill="hold">
                                          <p:stCondLst>
                                            <p:cond delay="0"/>
                                          </p:stCondLst>
                                        </p:cTn>
                                        <p:tgtEl>
                                          <p:spTgt spid="55"/>
                                        </p:tgtEl>
                                        <p:attrNameLst>
                                          <p:attrName>style.visibility</p:attrName>
                                        </p:attrNameLst>
                                      </p:cBhvr>
                                      <p:to>
                                        <p:strVal val="visible"/>
                                      </p:to>
                                    </p:set>
                                    <p:animEffect transition="in" filter="wipe(left)">
                                      <p:cBhvr>
                                        <p:cTn id="135" dur="500"/>
                                        <p:tgtEl>
                                          <p:spTgt spid="55"/>
                                        </p:tgtEl>
                                      </p:cBhvr>
                                    </p:animEffect>
                                  </p:childTnLst>
                                </p:cTn>
                              </p:par>
                            </p:childTnLst>
                          </p:cTn>
                        </p:par>
                        <p:par>
                          <p:cTn id="136" fill="hold">
                            <p:stCondLst>
                              <p:cond delay="14200"/>
                            </p:stCondLst>
                            <p:childTnLst>
                              <p:par>
                                <p:cTn id="137" presetID="49" presetClass="entr" presetSubtype="0" decel="100000" fill="hold" grpId="0" nodeType="afterEffect">
                                  <p:stCondLst>
                                    <p:cond delay="0"/>
                                  </p:stCondLst>
                                  <p:childTnLst>
                                    <p:set>
                                      <p:cBhvr>
                                        <p:cTn id="138" dur="1" fill="hold">
                                          <p:stCondLst>
                                            <p:cond delay="0"/>
                                          </p:stCondLst>
                                        </p:cTn>
                                        <p:tgtEl>
                                          <p:spTgt spid="56"/>
                                        </p:tgtEl>
                                        <p:attrNameLst>
                                          <p:attrName>style.visibility</p:attrName>
                                        </p:attrNameLst>
                                      </p:cBhvr>
                                      <p:to>
                                        <p:strVal val="visible"/>
                                      </p:to>
                                    </p:set>
                                    <p:anim calcmode="lin" valueType="num">
                                      <p:cBhvr>
                                        <p:cTn id="139" dur="500" fill="hold"/>
                                        <p:tgtEl>
                                          <p:spTgt spid="56"/>
                                        </p:tgtEl>
                                        <p:attrNameLst>
                                          <p:attrName>ppt_w</p:attrName>
                                        </p:attrNameLst>
                                      </p:cBhvr>
                                      <p:tavLst>
                                        <p:tav tm="0">
                                          <p:val>
                                            <p:fltVal val="0"/>
                                          </p:val>
                                        </p:tav>
                                        <p:tav tm="100000">
                                          <p:val>
                                            <p:strVal val="#ppt_w"/>
                                          </p:val>
                                        </p:tav>
                                      </p:tavLst>
                                    </p:anim>
                                    <p:anim calcmode="lin" valueType="num">
                                      <p:cBhvr>
                                        <p:cTn id="140" dur="500" fill="hold"/>
                                        <p:tgtEl>
                                          <p:spTgt spid="56"/>
                                        </p:tgtEl>
                                        <p:attrNameLst>
                                          <p:attrName>ppt_h</p:attrName>
                                        </p:attrNameLst>
                                      </p:cBhvr>
                                      <p:tavLst>
                                        <p:tav tm="0">
                                          <p:val>
                                            <p:fltVal val="0"/>
                                          </p:val>
                                        </p:tav>
                                        <p:tav tm="100000">
                                          <p:val>
                                            <p:strVal val="#ppt_h"/>
                                          </p:val>
                                        </p:tav>
                                      </p:tavLst>
                                    </p:anim>
                                    <p:anim calcmode="lin" valueType="num">
                                      <p:cBhvr>
                                        <p:cTn id="141" dur="500" fill="hold"/>
                                        <p:tgtEl>
                                          <p:spTgt spid="56"/>
                                        </p:tgtEl>
                                        <p:attrNameLst>
                                          <p:attrName>style.rotation</p:attrName>
                                        </p:attrNameLst>
                                      </p:cBhvr>
                                      <p:tavLst>
                                        <p:tav tm="0">
                                          <p:val>
                                            <p:fltVal val="360"/>
                                          </p:val>
                                        </p:tav>
                                        <p:tav tm="100000">
                                          <p:val>
                                            <p:fltVal val="0"/>
                                          </p:val>
                                        </p:tav>
                                      </p:tavLst>
                                    </p:anim>
                                    <p:animEffect transition="in" filter="fade">
                                      <p:cBhvr>
                                        <p:cTn id="142" dur="500"/>
                                        <p:tgtEl>
                                          <p:spTgt spid="56"/>
                                        </p:tgtEl>
                                      </p:cBhvr>
                                    </p:animEffect>
                                  </p:childTnLst>
                                </p:cTn>
                              </p:par>
                            </p:childTnLst>
                          </p:cTn>
                        </p:par>
                        <p:par>
                          <p:cTn id="143" fill="hold">
                            <p:stCondLst>
                              <p:cond delay="14700"/>
                            </p:stCondLst>
                            <p:childTnLst>
                              <p:par>
                                <p:cTn id="144" presetID="22" presetClass="entr" presetSubtype="1" fill="hold" grpId="0" nodeType="after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wipe(up)">
                                      <p:cBhvr>
                                        <p:cTn id="146" dur="500"/>
                                        <p:tgtEl>
                                          <p:spTgt spid="57"/>
                                        </p:tgtEl>
                                      </p:cBhvr>
                                    </p:animEffect>
                                  </p:childTnLst>
                                </p:cTn>
                              </p:par>
                            </p:childTnLst>
                          </p:cTn>
                        </p:par>
                        <p:par>
                          <p:cTn id="147" fill="hold">
                            <p:stCondLst>
                              <p:cond delay="15200"/>
                            </p:stCondLst>
                            <p:childTnLst>
                              <p:par>
                                <p:cTn id="148" presetID="10" presetClass="entr" presetSubtype="0" fill="hold" grpId="0" nodeType="after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fade">
                                      <p:cBhvr>
                                        <p:cTn id="150" dur="500"/>
                                        <p:tgtEl>
                                          <p:spTgt spid="58"/>
                                        </p:tgtEl>
                                      </p:cBhvr>
                                    </p:animEffect>
                                  </p:childTnLst>
                                </p:cTn>
                              </p:par>
                            </p:childTnLst>
                          </p:cTn>
                        </p:par>
                        <p:par>
                          <p:cTn id="151" fill="hold">
                            <p:stCondLst>
                              <p:cond delay="15700"/>
                            </p:stCondLst>
                            <p:childTnLst>
                              <p:par>
                                <p:cTn id="152" presetID="22" presetClass="entr" presetSubtype="4" fill="hold" grpId="0" nodeType="afterEffect">
                                  <p:stCondLst>
                                    <p:cond delay="0"/>
                                  </p:stCondLst>
                                  <p:iterate type="lt">
                                    <p:tmPct val="10000"/>
                                  </p:iterate>
                                  <p:childTnLst>
                                    <p:set>
                                      <p:cBhvr>
                                        <p:cTn id="153" dur="1" fill="hold">
                                          <p:stCondLst>
                                            <p:cond delay="0"/>
                                          </p:stCondLst>
                                        </p:cTn>
                                        <p:tgtEl>
                                          <p:spTgt spid="90">
                                            <p:txEl>
                                              <p:pRg st="0" end="0"/>
                                            </p:txEl>
                                          </p:spTgt>
                                        </p:tgtEl>
                                        <p:attrNameLst>
                                          <p:attrName>style.visibility</p:attrName>
                                        </p:attrNameLst>
                                      </p:cBhvr>
                                      <p:to>
                                        <p:strVal val="visible"/>
                                      </p:to>
                                    </p:set>
                                    <p:animEffect transition="in" filter="wipe(down)">
                                      <p:cBhvr>
                                        <p:cTn id="154" dur="500"/>
                                        <p:tgtEl>
                                          <p:spTgt spid="90">
                                            <p:txEl>
                                              <p:pRg st="0" end="0"/>
                                            </p:txEl>
                                          </p:spTgt>
                                        </p:tgtEl>
                                      </p:cBhvr>
                                    </p:animEffect>
                                  </p:childTnLst>
                                </p:cTn>
                              </p:par>
                            </p:childTnLst>
                          </p:cTn>
                        </p:par>
                        <p:par>
                          <p:cTn id="155" fill="hold">
                            <p:stCondLst>
                              <p:cond delay="16350"/>
                            </p:stCondLst>
                            <p:childTnLst>
                              <p:par>
                                <p:cTn id="156" presetID="2" presetClass="entr" presetSubtype="2" decel="98000" fill="hold" grpId="0" nodeType="afterEffect">
                                  <p:stCondLst>
                                    <p:cond delay="0"/>
                                  </p:stCondLst>
                                  <p:childTnLst>
                                    <p:set>
                                      <p:cBhvr>
                                        <p:cTn id="157" dur="1" fill="hold">
                                          <p:stCondLst>
                                            <p:cond delay="0"/>
                                          </p:stCondLst>
                                        </p:cTn>
                                        <p:tgtEl>
                                          <p:spTgt spid="87">
                                            <p:txEl>
                                              <p:pRg st="0" end="0"/>
                                            </p:txEl>
                                          </p:spTgt>
                                        </p:tgtEl>
                                        <p:attrNameLst>
                                          <p:attrName>style.visibility</p:attrName>
                                        </p:attrNameLst>
                                      </p:cBhvr>
                                      <p:to>
                                        <p:strVal val="visible"/>
                                      </p:to>
                                    </p:set>
                                    <p:anim calcmode="lin" valueType="num">
                                      <p:cBhvr additive="base">
                                        <p:cTn id="158" dur="750" fill="hold"/>
                                        <p:tgtEl>
                                          <p:spTgt spid="87">
                                            <p:txEl>
                                              <p:pRg st="0" end="0"/>
                                            </p:txEl>
                                          </p:spTgt>
                                        </p:tgtEl>
                                        <p:attrNameLst>
                                          <p:attrName>ppt_x</p:attrName>
                                        </p:attrNameLst>
                                      </p:cBhvr>
                                      <p:tavLst>
                                        <p:tav tm="0">
                                          <p:val>
                                            <p:strVal val="1+#ppt_w/2"/>
                                          </p:val>
                                        </p:tav>
                                        <p:tav tm="100000">
                                          <p:val>
                                            <p:strVal val="#ppt_x"/>
                                          </p:val>
                                        </p:tav>
                                      </p:tavLst>
                                    </p:anim>
                                    <p:anim calcmode="lin" valueType="num">
                                      <p:cBhvr additive="base">
                                        <p:cTn id="159" dur="750" fill="hold"/>
                                        <p:tgtEl>
                                          <p:spTgt spid="87">
                                            <p:txEl>
                                              <p:pRg st="0" end="0"/>
                                            </p:txEl>
                                          </p:spTgt>
                                        </p:tgtEl>
                                        <p:attrNameLst>
                                          <p:attrName>ppt_y</p:attrName>
                                        </p:attrNameLst>
                                      </p:cBhvr>
                                      <p:tavLst>
                                        <p:tav tm="0">
                                          <p:val>
                                            <p:strVal val="#ppt_y"/>
                                          </p:val>
                                        </p:tav>
                                        <p:tav tm="100000">
                                          <p:val>
                                            <p:strVal val="#ppt_y"/>
                                          </p:val>
                                        </p:tav>
                                      </p:tavLst>
                                    </p:anim>
                                  </p:childTnLst>
                                </p:cTn>
                              </p:par>
                              <p:par>
                                <p:cTn id="160" presetID="2" presetClass="entr" presetSubtype="2" decel="98000" fill="hold" grpId="0" nodeType="withEffect">
                                  <p:stCondLst>
                                    <p:cond delay="0"/>
                                  </p:stCondLst>
                                  <p:childTnLst>
                                    <p:set>
                                      <p:cBhvr>
                                        <p:cTn id="161" dur="1" fill="hold">
                                          <p:stCondLst>
                                            <p:cond delay="0"/>
                                          </p:stCondLst>
                                        </p:cTn>
                                        <p:tgtEl>
                                          <p:spTgt spid="89"/>
                                        </p:tgtEl>
                                        <p:attrNameLst>
                                          <p:attrName>style.visibility</p:attrName>
                                        </p:attrNameLst>
                                      </p:cBhvr>
                                      <p:to>
                                        <p:strVal val="visible"/>
                                      </p:to>
                                    </p:set>
                                    <p:anim calcmode="lin" valueType="num">
                                      <p:cBhvr additive="base">
                                        <p:cTn id="162" dur="750" fill="hold"/>
                                        <p:tgtEl>
                                          <p:spTgt spid="89"/>
                                        </p:tgtEl>
                                        <p:attrNameLst>
                                          <p:attrName>ppt_x</p:attrName>
                                        </p:attrNameLst>
                                      </p:cBhvr>
                                      <p:tavLst>
                                        <p:tav tm="0">
                                          <p:val>
                                            <p:strVal val="1+#ppt_w/2"/>
                                          </p:val>
                                        </p:tav>
                                        <p:tav tm="100000">
                                          <p:val>
                                            <p:strVal val="#ppt_x"/>
                                          </p:val>
                                        </p:tav>
                                      </p:tavLst>
                                    </p:anim>
                                    <p:anim calcmode="lin" valueType="num">
                                      <p:cBhvr additive="base">
                                        <p:cTn id="163" dur="750" fill="hold"/>
                                        <p:tgtEl>
                                          <p:spTgt spid="89"/>
                                        </p:tgtEl>
                                        <p:attrNameLst>
                                          <p:attrName>ppt_y</p:attrName>
                                        </p:attrNameLst>
                                      </p:cBhvr>
                                      <p:tavLst>
                                        <p:tav tm="0">
                                          <p:val>
                                            <p:strVal val="#ppt_y"/>
                                          </p:val>
                                        </p:tav>
                                        <p:tav tm="100000">
                                          <p:val>
                                            <p:strVal val="#ppt_y"/>
                                          </p:val>
                                        </p:tav>
                                      </p:tavLst>
                                    </p:anim>
                                  </p:childTnLst>
                                </p:cTn>
                              </p:par>
                            </p:childTnLst>
                          </p:cTn>
                        </p:par>
                        <p:par>
                          <p:cTn id="164" fill="hold">
                            <p:stCondLst>
                              <p:cond delay="17100"/>
                            </p:stCondLst>
                            <p:childTnLst>
                              <p:par>
                                <p:cTn id="165" presetID="22" presetClass="entr" presetSubtype="8" fill="hold" grpId="0" nodeType="afterEffect">
                                  <p:stCondLst>
                                    <p:cond delay="0"/>
                                  </p:stCondLst>
                                  <p:childTnLst>
                                    <p:set>
                                      <p:cBhvr>
                                        <p:cTn id="166" dur="1" fill="hold">
                                          <p:stCondLst>
                                            <p:cond delay="0"/>
                                          </p:stCondLst>
                                        </p:cTn>
                                        <p:tgtEl>
                                          <p:spTgt spid="88">
                                            <p:txEl>
                                              <p:pRg st="0" end="0"/>
                                            </p:txEl>
                                          </p:spTgt>
                                        </p:tgtEl>
                                        <p:attrNameLst>
                                          <p:attrName>style.visibility</p:attrName>
                                        </p:attrNameLst>
                                      </p:cBhvr>
                                      <p:to>
                                        <p:strVal val="visible"/>
                                      </p:to>
                                    </p:set>
                                    <p:animEffect transition="in" filter="wipe(left)">
                                      <p:cBhvr>
                                        <p:cTn id="167" dur="500"/>
                                        <p:tgtEl>
                                          <p:spTgt spid="88">
                                            <p:txEl>
                                              <p:pRg st="0" end="0"/>
                                            </p:txEl>
                                          </p:spTgt>
                                        </p:tgtEl>
                                      </p:cBhvr>
                                    </p:animEffect>
                                  </p:childTnLst>
                                </p:cTn>
                              </p:par>
                            </p:childTnLst>
                          </p:cTn>
                        </p:par>
                        <p:par>
                          <p:cTn id="168" fill="hold">
                            <p:stCondLst>
                              <p:cond delay="17600"/>
                            </p:stCondLst>
                            <p:childTnLst>
                              <p:par>
                                <p:cTn id="169" presetID="10" presetClass="entr" presetSubtype="0" fill="hold" grpId="0" nodeType="afterEffect">
                                  <p:stCondLst>
                                    <p:cond delay="0"/>
                                  </p:stCondLst>
                                  <p:childTnLst>
                                    <p:set>
                                      <p:cBhvr>
                                        <p:cTn id="170" dur="1" fill="hold">
                                          <p:stCondLst>
                                            <p:cond delay="0"/>
                                          </p:stCondLst>
                                        </p:cTn>
                                        <p:tgtEl>
                                          <p:spTgt spid="60"/>
                                        </p:tgtEl>
                                        <p:attrNameLst>
                                          <p:attrName>style.visibility</p:attrName>
                                        </p:attrNameLst>
                                      </p:cBhvr>
                                      <p:to>
                                        <p:strVal val="visible"/>
                                      </p:to>
                                    </p:set>
                                    <p:animEffect transition="in" filter="fade">
                                      <p:cBhvr>
                                        <p:cTn id="171" dur="500"/>
                                        <p:tgtEl>
                                          <p:spTgt spid="60"/>
                                        </p:tgtEl>
                                      </p:cBhvr>
                                    </p:animEffect>
                                  </p:childTnLst>
                                </p:cTn>
                              </p:par>
                            </p:childTnLst>
                          </p:cTn>
                        </p:par>
                        <p:par>
                          <p:cTn id="172" fill="hold">
                            <p:stCondLst>
                              <p:cond delay="18100"/>
                            </p:stCondLst>
                            <p:childTnLst>
                              <p:par>
                                <p:cTn id="173" presetID="22" presetClass="entr" presetSubtype="8" fill="hold" grpId="0" nodeType="afterEffect">
                                  <p:stCondLst>
                                    <p:cond delay="0"/>
                                  </p:stCondLst>
                                  <p:childTnLst>
                                    <p:set>
                                      <p:cBhvr>
                                        <p:cTn id="174" dur="1" fill="hold">
                                          <p:stCondLst>
                                            <p:cond delay="0"/>
                                          </p:stCondLst>
                                        </p:cTn>
                                        <p:tgtEl>
                                          <p:spTgt spid="61"/>
                                        </p:tgtEl>
                                        <p:attrNameLst>
                                          <p:attrName>style.visibility</p:attrName>
                                        </p:attrNameLst>
                                      </p:cBhvr>
                                      <p:to>
                                        <p:strVal val="visible"/>
                                      </p:to>
                                    </p:set>
                                    <p:animEffect transition="in" filter="wipe(left)">
                                      <p:cBhvr>
                                        <p:cTn id="175" dur="500"/>
                                        <p:tgtEl>
                                          <p:spTgt spid="61"/>
                                        </p:tgtEl>
                                      </p:cBhvr>
                                    </p:animEffect>
                                  </p:childTnLst>
                                </p:cTn>
                              </p:par>
                            </p:childTnLst>
                          </p:cTn>
                        </p:par>
                        <p:par>
                          <p:cTn id="176" fill="hold">
                            <p:stCondLst>
                              <p:cond delay="18600"/>
                            </p:stCondLst>
                            <p:childTnLst>
                              <p:par>
                                <p:cTn id="177" presetID="49" presetClass="entr" presetSubtype="0" decel="100000" fill="hold" grpId="0" nodeType="afterEffect">
                                  <p:stCondLst>
                                    <p:cond delay="0"/>
                                  </p:stCondLst>
                                  <p:childTnLst>
                                    <p:set>
                                      <p:cBhvr>
                                        <p:cTn id="178" dur="1" fill="hold">
                                          <p:stCondLst>
                                            <p:cond delay="0"/>
                                          </p:stCondLst>
                                        </p:cTn>
                                        <p:tgtEl>
                                          <p:spTgt spid="62"/>
                                        </p:tgtEl>
                                        <p:attrNameLst>
                                          <p:attrName>style.visibility</p:attrName>
                                        </p:attrNameLst>
                                      </p:cBhvr>
                                      <p:to>
                                        <p:strVal val="visible"/>
                                      </p:to>
                                    </p:set>
                                    <p:anim calcmode="lin" valueType="num">
                                      <p:cBhvr>
                                        <p:cTn id="179" dur="500" fill="hold"/>
                                        <p:tgtEl>
                                          <p:spTgt spid="62"/>
                                        </p:tgtEl>
                                        <p:attrNameLst>
                                          <p:attrName>ppt_w</p:attrName>
                                        </p:attrNameLst>
                                      </p:cBhvr>
                                      <p:tavLst>
                                        <p:tav tm="0">
                                          <p:val>
                                            <p:fltVal val="0"/>
                                          </p:val>
                                        </p:tav>
                                        <p:tav tm="100000">
                                          <p:val>
                                            <p:strVal val="#ppt_w"/>
                                          </p:val>
                                        </p:tav>
                                      </p:tavLst>
                                    </p:anim>
                                    <p:anim calcmode="lin" valueType="num">
                                      <p:cBhvr>
                                        <p:cTn id="180" dur="500" fill="hold"/>
                                        <p:tgtEl>
                                          <p:spTgt spid="62"/>
                                        </p:tgtEl>
                                        <p:attrNameLst>
                                          <p:attrName>ppt_h</p:attrName>
                                        </p:attrNameLst>
                                      </p:cBhvr>
                                      <p:tavLst>
                                        <p:tav tm="0">
                                          <p:val>
                                            <p:fltVal val="0"/>
                                          </p:val>
                                        </p:tav>
                                        <p:tav tm="100000">
                                          <p:val>
                                            <p:strVal val="#ppt_h"/>
                                          </p:val>
                                        </p:tav>
                                      </p:tavLst>
                                    </p:anim>
                                    <p:anim calcmode="lin" valueType="num">
                                      <p:cBhvr>
                                        <p:cTn id="181" dur="500" fill="hold"/>
                                        <p:tgtEl>
                                          <p:spTgt spid="62"/>
                                        </p:tgtEl>
                                        <p:attrNameLst>
                                          <p:attrName>style.rotation</p:attrName>
                                        </p:attrNameLst>
                                      </p:cBhvr>
                                      <p:tavLst>
                                        <p:tav tm="0">
                                          <p:val>
                                            <p:fltVal val="360"/>
                                          </p:val>
                                        </p:tav>
                                        <p:tav tm="100000">
                                          <p:val>
                                            <p:fltVal val="0"/>
                                          </p:val>
                                        </p:tav>
                                      </p:tavLst>
                                    </p:anim>
                                    <p:animEffect transition="in" filter="fade">
                                      <p:cBhvr>
                                        <p:cTn id="182" dur="500"/>
                                        <p:tgtEl>
                                          <p:spTgt spid="62"/>
                                        </p:tgtEl>
                                      </p:cBhvr>
                                    </p:animEffect>
                                  </p:childTnLst>
                                </p:cTn>
                              </p:par>
                            </p:childTnLst>
                          </p:cTn>
                        </p:par>
                        <p:par>
                          <p:cTn id="183" fill="hold">
                            <p:stCondLst>
                              <p:cond delay="19100"/>
                            </p:stCondLst>
                            <p:childTnLst>
                              <p:par>
                                <p:cTn id="184" presetID="22" presetClass="entr" presetSubtype="4" fill="hold" grpId="0" nodeType="afterEffect">
                                  <p:stCondLst>
                                    <p:cond delay="0"/>
                                  </p:stCondLst>
                                  <p:childTnLst>
                                    <p:set>
                                      <p:cBhvr>
                                        <p:cTn id="185" dur="1" fill="hold">
                                          <p:stCondLst>
                                            <p:cond delay="0"/>
                                          </p:stCondLst>
                                        </p:cTn>
                                        <p:tgtEl>
                                          <p:spTgt spid="63"/>
                                        </p:tgtEl>
                                        <p:attrNameLst>
                                          <p:attrName>style.visibility</p:attrName>
                                        </p:attrNameLst>
                                      </p:cBhvr>
                                      <p:to>
                                        <p:strVal val="visible"/>
                                      </p:to>
                                    </p:set>
                                    <p:animEffect transition="in" filter="wipe(down)">
                                      <p:cBhvr>
                                        <p:cTn id="186" dur="500"/>
                                        <p:tgtEl>
                                          <p:spTgt spid="63"/>
                                        </p:tgtEl>
                                      </p:cBhvr>
                                    </p:animEffect>
                                  </p:childTnLst>
                                </p:cTn>
                              </p:par>
                            </p:childTnLst>
                          </p:cTn>
                        </p:par>
                        <p:par>
                          <p:cTn id="187" fill="hold">
                            <p:stCondLst>
                              <p:cond delay="19600"/>
                            </p:stCondLst>
                            <p:childTnLst>
                              <p:par>
                                <p:cTn id="188" presetID="10" presetClass="entr" presetSubtype="0" fill="hold" grpId="0" nodeType="afterEffect">
                                  <p:stCondLst>
                                    <p:cond delay="0"/>
                                  </p:stCondLst>
                                  <p:childTnLst>
                                    <p:set>
                                      <p:cBhvr>
                                        <p:cTn id="189" dur="1" fill="hold">
                                          <p:stCondLst>
                                            <p:cond delay="0"/>
                                          </p:stCondLst>
                                        </p:cTn>
                                        <p:tgtEl>
                                          <p:spTgt spid="64"/>
                                        </p:tgtEl>
                                        <p:attrNameLst>
                                          <p:attrName>style.visibility</p:attrName>
                                        </p:attrNameLst>
                                      </p:cBhvr>
                                      <p:to>
                                        <p:strVal val="visible"/>
                                      </p:to>
                                    </p:set>
                                    <p:animEffect transition="in" filter="fade">
                                      <p:cBhvr>
                                        <p:cTn id="190" dur="500"/>
                                        <p:tgtEl>
                                          <p:spTgt spid="64"/>
                                        </p:tgtEl>
                                      </p:cBhvr>
                                    </p:animEffect>
                                  </p:childTnLst>
                                </p:cTn>
                              </p:par>
                            </p:childTnLst>
                          </p:cTn>
                        </p:par>
                        <p:par>
                          <p:cTn id="191" fill="hold">
                            <p:stCondLst>
                              <p:cond delay="20100"/>
                            </p:stCondLst>
                            <p:childTnLst>
                              <p:par>
                                <p:cTn id="192" presetID="22" presetClass="entr" presetSubtype="4" fill="hold" grpId="0" nodeType="afterEffect">
                                  <p:stCondLst>
                                    <p:cond delay="0"/>
                                  </p:stCondLst>
                                  <p:iterate type="lt">
                                    <p:tmPct val="10000"/>
                                  </p:iterate>
                                  <p:childTnLst>
                                    <p:set>
                                      <p:cBhvr>
                                        <p:cTn id="193" dur="1" fill="hold">
                                          <p:stCondLst>
                                            <p:cond delay="0"/>
                                          </p:stCondLst>
                                        </p:cTn>
                                        <p:tgtEl>
                                          <p:spTgt spid="82">
                                            <p:txEl>
                                              <p:pRg st="0" end="0"/>
                                            </p:txEl>
                                          </p:spTgt>
                                        </p:tgtEl>
                                        <p:attrNameLst>
                                          <p:attrName>style.visibility</p:attrName>
                                        </p:attrNameLst>
                                      </p:cBhvr>
                                      <p:to>
                                        <p:strVal val="visible"/>
                                      </p:to>
                                    </p:set>
                                    <p:animEffect transition="in" filter="wipe(down)">
                                      <p:cBhvr>
                                        <p:cTn id="194" dur="500"/>
                                        <p:tgtEl>
                                          <p:spTgt spid="82">
                                            <p:txEl>
                                              <p:pRg st="0" end="0"/>
                                            </p:txEl>
                                          </p:spTgt>
                                        </p:tgtEl>
                                      </p:cBhvr>
                                    </p:animEffect>
                                  </p:childTnLst>
                                </p:cTn>
                              </p:par>
                            </p:childTnLst>
                          </p:cTn>
                        </p:par>
                        <p:par>
                          <p:cTn id="195" fill="hold">
                            <p:stCondLst>
                              <p:cond delay="20750"/>
                            </p:stCondLst>
                            <p:childTnLst>
                              <p:par>
                                <p:cTn id="196" presetID="2" presetClass="entr" presetSubtype="2" decel="98000" fill="hold" grpId="0" nodeType="afterEffect">
                                  <p:stCondLst>
                                    <p:cond delay="0"/>
                                  </p:stCondLst>
                                  <p:childTnLst>
                                    <p:set>
                                      <p:cBhvr>
                                        <p:cTn id="197" dur="1" fill="hold">
                                          <p:stCondLst>
                                            <p:cond delay="0"/>
                                          </p:stCondLst>
                                        </p:cTn>
                                        <p:tgtEl>
                                          <p:spTgt spid="79">
                                            <p:txEl>
                                              <p:pRg st="0" end="0"/>
                                            </p:txEl>
                                          </p:spTgt>
                                        </p:tgtEl>
                                        <p:attrNameLst>
                                          <p:attrName>style.visibility</p:attrName>
                                        </p:attrNameLst>
                                      </p:cBhvr>
                                      <p:to>
                                        <p:strVal val="visible"/>
                                      </p:to>
                                    </p:set>
                                    <p:anim calcmode="lin" valueType="num">
                                      <p:cBhvr additive="base">
                                        <p:cTn id="198" dur="750" fill="hold"/>
                                        <p:tgtEl>
                                          <p:spTgt spid="79">
                                            <p:txEl>
                                              <p:pRg st="0" end="0"/>
                                            </p:txEl>
                                          </p:spTgt>
                                        </p:tgtEl>
                                        <p:attrNameLst>
                                          <p:attrName>ppt_x</p:attrName>
                                        </p:attrNameLst>
                                      </p:cBhvr>
                                      <p:tavLst>
                                        <p:tav tm="0">
                                          <p:val>
                                            <p:strVal val="1+#ppt_w/2"/>
                                          </p:val>
                                        </p:tav>
                                        <p:tav tm="100000">
                                          <p:val>
                                            <p:strVal val="#ppt_x"/>
                                          </p:val>
                                        </p:tav>
                                      </p:tavLst>
                                    </p:anim>
                                    <p:anim calcmode="lin" valueType="num">
                                      <p:cBhvr additive="base">
                                        <p:cTn id="199" dur="750" fill="hold"/>
                                        <p:tgtEl>
                                          <p:spTgt spid="79">
                                            <p:txEl>
                                              <p:pRg st="0" end="0"/>
                                            </p:txEl>
                                          </p:spTgt>
                                        </p:tgtEl>
                                        <p:attrNameLst>
                                          <p:attrName>ppt_y</p:attrName>
                                        </p:attrNameLst>
                                      </p:cBhvr>
                                      <p:tavLst>
                                        <p:tav tm="0">
                                          <p:val>
                                            <p:strVal val="#ppt_y"/>
                                          </p:val>
                                        </p:tav>
                                        <p:tav tm="100000">
                                          <p:val>
                                            <p:strVal val="#ppt_y"/>
                                          </p:val>
                                        </p:tav>
                                      </p:tavLst>
                                    </p:anim>
                                  </p:childTnLst>
                                </p:cTn>
                              </p:par>
                              <p:par>
                                <p:cTn id="200" presetID="2" presetClass="entr" presetSubtype="2" decel="98000" fill="hold" grpId="0" nodeType="withEffect">
                                  <p:stCondLst>
                                    <p:cond delay="0"/>
                                  </p:stCondLst>
                                  <p:childTnLst>
                                    <p:set>
                                      <p:cBhvr>
                                        <p:cTn id="201" dur="1" fill="hold">
                                          <p:stCondLst>
                                            <p:cond delay="0"/>
                                          </p:stCondLst>
                                        </p:cTn>
                                        <p:tgtEl>
                                          <p:spTgt spid="81"/>
                                        </p:tgtEl>
                                        <p:attrNameLst>
                                          <p:attrName>style.visibility</p:attrName>
                                        </p:attrNameLst>
                                      </p:cBhvr>
                                      <p:to>
                                        <p:strVal val="visible"/>
                                      </p:to>
                                    </p:set>
                                    <p:anim calcmode="lin" valueType="num">
                                      <p:cBhvr additive="base">
                                        <p:cTn id="202" dur="750" fill="hold"/>
                                        <p:tgtEl>
                                          <p:spTgt spid="81"/>
                                        </p:tgtEl>
                                        <p:attrNameLst>
                                          <p:attrName>ppt_x</p:attrName>
                                        </p:attrNameLst>
                                      </p:cBhvr>
                                      <p:tavLst>
                                        <p:tav tm="0">
                                          <p:val>
                                            <p:strVal val="1+#ppt_w/2"/>
                                          </p:val>
                                        </p:tav>
                                        <p:tav tm="100000">
                                          <p:val>
                                            <p:strVal val="#ppt_x"/>
                                          </p:val>
                                        </p:tav>
                                      </p:tavLst>
                                    </p:anim>
                                    <p:anim calcmode="lin" valueType="num">
                                      <p:cBhvr additive="base">
                                        <p:cTn id="203" dur="750" fill="hold"/>
                                        <p:tgtEl>
                                          <p:spTgt spid="81"/>
                                        </p:tgtEl>
                                        <p:attrNameLst>
                                          <p:attrName>ppt_y</p:attrName>
                                        </p:attrNameLst>
                                      </p:cBhvr>
                                      <p:tavLst>
                                        <p:tav tm="0">
                                          <p:val>
                                            <p:strVal val="#ppt_y"/>
                                          </p:val>
                                        </p:tav>
                                        <p:tav tm="100000">
                                          <p:val>
                                            <p:strVal val="#ppt_y"/>
                                          </p:val>
                                        </p:tav>
                                      </p:tavLst>
                                    </p:anim>
                                  </p:childTnLst>
                                </p:cTn>
                              </p:par>
                            </p:childTnLst>
                          </p:cTn>
                        </p:par>
                        <p:par>
                          <p:cTn id="204" fill="hold">
                            <p:stCondLst>
                              <p:cond delay="21500"/>
                            </p:stCondLst>
                            <p:childTnLst>
                              <p:par>
                                <p:cTn id="205" presetID="22" presetClass="entr" presetSubtype="8" fill="hold" grpId="0" nodeType="afterEffect">
                                  <p:stCondLst>
                                    <p:cond delay="0"/>
                                  </p:stCondLst>
                                  <p:childTnLst>
                                    <p:set>
                                      <p:cBhvr>
                                        <p:cTn id="206" dur="1" fill="hold">
                                          <p:stCondLst>
                                            <p:cond delay="0"/>
                                          </p:stCondLst>
                                        </p:cTn>
                                        <p:tgtEl>
                                          <p:spTgt spid="80">
                                            <p:txEl>
                                              <p:pRg st="0" end="0"/>
                                            </p:txEl>
                                          </p:spTgt>
                                        </p:tgtEl>
                                        <p:attrNameLst>
                                          <p:attrName>style.visibility</p:attrName>
                                        </p:attrNameLst>
                                      </p:cBhvr>
                                      <p:to>
                                        <p:strVal val="visible"/>
                                      </p:to>
                                    </p:set>
                                    <p:animEffect transition="in" filter="wipe(left)">
                                      <p:cBhvr>
                                        <p:cTn id="207" dur="500"/>
                                        <p:tgtEl>
                                          <p:spTgt spid="80">
                                            <p:txEl>
                                              <p:pRg st="0" end="0"/>
                                            </p:txEl>
                                          </p:spTgt>
                                        </p:tgtEl>
                                      </p:cBhvr>
                                    </p:animEffect>
                                  </p:childTnLst>
                                </p:cTn>
                              </p:par>
                            </p:childTnLst>
                          </p:cTn>
                        </p:par>
                        <p:par>
                          <p:cTn id="208" fill="hold">
                            <p:stCondLst>
                              <p:cond delay="22000"/>
                            </p:stCondLst>
                            <p:childTnLst>
                              <p:par>
                                <p:cTn id="209" presetID="10" presetClass="entr" presetSubtype="0" fill="hold" grpId="0" nodeType="afterEffect">
                                  <p:stCondLst>
                                    <p:cond delay="0"/>
                                  </p:stCondLst>
                                  <p:childTnLst>
                                    <p:set>
                                      <p:cBhvr>
                                        <p:cTn id="210" dur="1" fill="hold">
                                          <p:stCondLst>
                                            <p:cond delay="0"/>
                                          </p:stCondLst>
                                        </p:cTn>
                                        <p:tgtEl>
                                          <p:spTgt spid="66"/>
                                        </p:tgtEl>
                                        <p:attrNameLst>
                                          <p:attrName>style.visibility</p:attrName>
                                        </p:attrNameLst>
                                      </p:cBhvr>
                                      <p:to>
                                        <p:strVal val="visible"/>
                                      </p:to>
                                    </p:set>
                                    <p:animEffect transition="in" filter="fade">
                                      <p:cBhvr>
                                        <p:cTn id="211" dur="500"/>
                                        <p:tgtEl>
                                          <p:spTgt spid="66"/>
                                        </p:tgtEl>
                                      </p:cBhvr>
                                    </p:animEffect>
                                  </p:childTnLst>
                                </p:cTn>
                              </p:par>
                            </p:childTnLst>
                          </p:cTn>
                        </p:par>
                        <p:par>
                          <p:cTn id="212" fill="hold">
                            <p:stCondLst>
                              <p:cond delay="22500"/>
                            </p:stCondLst>
                            <p:childTnLst>
                              <p:par>
                                <p:cTn id="213" presetID="22" presetClass="entr" presetSubtype="8" fill="hold" grpId="0" nodeType="afterEffect">
                                  <p:stCondLst>
                                    <p:cond delay="0"/>
                                  </p:stCondLst>
                                  <p:childTnLst>
                                    <p:set>
                                      <p:cBhvr>
                                        <p:cTn id="214" dur="1" fill="hold">
                                          <p:stCondLst>
                                            <p:cond delay="0"/>
                                          </p:stCondLst>
                                        </p:cTn>
                                        <p:tgtEl>
                                          <p:spTgt spid="67"/>
                                        </p:tgtEl>
                                        <p:attrNameLst>
                                          <p:attrName>style.visibility</p:attrName>
                                        </p:attrNameLst>
                                      </p:cBhvr>
                                      <p:to>
                                        <p:strVal val="visible"/>
                                      </p:to>
                                    </p:set>
                                    <p:animEffect transition="in" filter="wipe(left)">
                                      <p:cBhvr>
                                        <p:cTn id="21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6" grpId="0" animBg="1"/>
      <p:bldP spid="36" grpId="0" animBg="1"/>
      <p:bldP spid="37" grpId="0" animBg="1"/>
      <p:bldP spid="38" grpId="0" animBg="1"/>
      <p:bldP spid="39" grpId="0" animBg="1"/>
      <p:bldP spid="40" grpId="0" animBg="1"/>
      <p:bldP spid="41" grpId="0" animBg="1"/>
      <p:bldP spid="42" grpId="0" animBg="1"/>
      <p:bldP spid="48" grpId="0" animBg="1"/>
      <p:bldP spid="49" grpId="0" animBg="1"/>
      <p:bldP spid="50" grpId="0" animBg="1"/>
      <p:bldP spid="51" grpId="0" animBg="1"/>
      <p:bldP spid="52" grpId="0" animBg="1"/>
      <p:bldP spid="54" grpId="0" animBg="1"/>
      <p:bldP spid="55" grpId="0" animBg="1"/>
      <p:bldP spid="56" grpId="0" animBg="1"/>
      <p:bldP spid="57" grpId="0" animBg="1"/>
      <p:bldP spid="58" grpId="0" animBg="1"/>
      <p:bldP spid="60" grpId="0" animBg="1"/>
      <p:bldP spid="61" grpId="0" animBg="1"/>
      <p:bldP spid="62" grpId="0" animBg="1"/>
      <p:bldP spid="63" grpId="0" animBg="1"/>
      <p:bldP spid="64" grpId="0" animBg="1"/>
      <p:bldP spid="66" grpId="0" animBg="1"/>
      <p:bldP spid="71" grpId="0" build="p">
        <p:tmplLst>
          <p:tmpl lvl="1">
            <p:tnLst>
              <p:par>
                <p:cTn presetID="2" presetClass="entr" presetSubtype="2" decel="100000" fill="hold" nodeType="afterEffect">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750" fill="hold"/>
                        <p:tgtEl>
                          <p:spTgt spid="71"/>
                        </p:tgtEl>
                        <p:attrNameLst>
                          <p:attrName>ppt_x</p:attrName>
                        </p:attrNameLst>
                      </p:cBhvr>
                      <p:tavLst>
                        <p:tav tm="0">
                          <p:val>
                            <p:strVal val="1+#ppt_w/2"/>
                          </p:val>
                        </p:tav>
                        <p:tav tm="100000">
                          <p:val>
                            <p:strVal val="#ppt_x"/>
                          </p:val>
                        </p:tav>
                      </p:tavLst>
                    </p:anim>
                    <p:anim calcmode="lin" valueType="num">
                      <p:cBhvr additive="base">
                        <p:cTn dur="750" fill="hold"/>
                        <p:tgtEl>
                          <p:spTgt spid="71"/>
                        </p:tgtEl>
                        <p:attrNameLst>
                          <p:attrName>ppt_y</p:attrName>
                        </p:attrNameLst>
                      </p:cBhvr>
                      <p:tavLst>
                        <p:tav tm="0">
                          <p:val>
                            <p:strVal val="#ppt_y"/>
                          </p:val>
                        </p:tav>
                        <p:tav tm="100000">
                          <p:val>
                            <p:strVal val="#ppt_y"/>
                          </p:val>
                        </p:tav>
                      </p:tavLst>
                    </p:anim>
                  </p:childTnLst>
                </p:cTn>
              </p:par>
            </p:tnLst>
          </p:tmpl>
        </p:tmplLst>
      </p:bldP>
      <p:bldP spid="72" grpId="0" build="p">
        <p:tmplLst>
          <p:tmpl lvl="1">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animBg="1"/>
      <p:bldP spid="74"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4"/>
                        </p:tgtEl>
                        <p:attrNameLst>
                          <p:attrName>style.visibility</p:attrName>
                        </p:attrNameLst>
                      </p:cBhvr>
                      <p:to>
                        <p:strVal val="visible"/>
                      </p:to>
                    </p:set>
                    <p:animEffect transition="in" filter="wipe(left)">
                      <p:cBhvr>
                        <p:cTn dur="500"/>
                        <p:tgtEl>
                          <p:spTgt spid="74"/>
                        </p:tgtEl>
                      </p:cBhvr>
                    </p:animEffect>
                  </p:childTnLst>
                </p:cTn>
              </p:par>
            </p:tnLst>
          </p:tmpl>
        </p:tmplLst>
      </p:bldP>
      <p:bldP spid="75" grpId="0" build="p">
        <p:tmplLst>
          <p:tmpl lvl="1">
            <p:tnLst>
              <p:par>
                <p:cTn presetID="2" presetClass="entr" presetSubtype="2" decel="98000"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750" fill="hold"/>
                        <p:tgtEl>
                          <p:spTgt spid="75"/>
                        </p:tgtEl>
                        <p:attrNameLst>
                          <p:attrName>ppt_x</p:attrName>
                        </p:attrNameLst>
                      </p:cBhvr>
                      <p:tavLst>
                        <p:tav tm="0">
                          <p:val>
                            <p:strVal val="1+#ppt_w/2"/>
                          </p:val>
                        </p:tav>
                        <p:tav tm="100000">
                          <p:val>
                            <p:strVal val="#ppt_x"/>
                          </p:val>
                        </p:tav>
                      </p:tavLst>
                    </p:anim>
                    <p:anim calcmode="lin" valueType="num">
                      <p:cBhvr additive="base">
                        <p:cTn dur="75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2" presetClass="entr" presetSubtype="8"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wipe(left)">
                      <p:cBhvr>
                        <p:cTn dur="500"/>
                        <p:tgtEl>
                          <p:spTgt spid="76"/>
                        </p:tgtEl>
                      </p:cBhvr>
                    </p:animEffect>
                  </p:childTnLst>
                </p:cTn>
              </p:par>
            </p:tnLst>
          </p:tmpl>
        </p:tmplLst>
      </p:bldP>
      <p:bldP spid="77" grpId="0" animBg="1"/>
      <p:bldP spid="78"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78"/>
                        </p:tgtEl>
                        <p:attrNameLst>
                          <p:attrName>style.visibility</p:attrName>
                        </p:attrNameLst>
                      </p:cBhvr>
                      <p:to>
                        <p:strVal val="visible"/>
                      </p:to>
                    </p:set>
                    <p:animEffect transition="in" filter="wipe(down)">
                      <p:cBhvr>
                        <p:cTn dur="500"/>
                        <p:tgtEl>
                          <p:spTgt spid="78"/>
                        </p:tgtEl>
                      </p:cBhvr>
                    </p:animEffect>
                  </p:childTnLst>
                </p:cTn>
              </p:par>
            </p:tnLst>
          </p:tmpl>
        </p:tmplLst>
      </p:bldP>
      <p:bldP spid="79" grpId="0" build="p">
        <p:tmplLst>
          <p:tmpl lvl="1">
            <p:tnLst>
              <p:par>
                <p:cTn presetID="2" presetClass="entr" presetSubtype="2" decel="98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750" fill="hold"/>
                        <p:tgtEl>
                          <p:spTgt spid="79"/>
                        </p:tgtEl>
                        <p:attrNameLst>
                          <p:attrName>ppt_x</p:attrName>
                        </p:attrNameLst>
                      </p:cBhvr>
                      <p:tavLst>
                        <p:tav tm="0">
                          <p:val>
                            <p:strVal val="1+#ppt_w/2"/>
                          </p:val>
                        </p:tav>
                        <p:tav tm="100000">
                          <p:val>
                            <p:strVal val="#ppt_x"/>
                          </p:val>
                        </p:tav>
                      </p:tavLst>
                    </p:anim>
                    <p:anim calcmode="lin" valueType="num">
                      <p:cBhvr additive="base">
                        <p:cTn dur="750" fill="hold"/>
                        <p:tgtEl>
                          <p:spTgt spid="79"/>
                        </p:tgtEl>
                        <p:attrNameLst>
                          <p:attrName>ppt_y</p:attrName>
                        </p:attrNameLst>
                      </p:cBhvr>
                      <p:tavLst>
                        <p:tav tm="0">
                          <p:val>
                            <p:strVal val="#ppt_y"/>
                          </p:val>
                        </p:tav>
                        <p:tav tm="100000">
                          <p:val>
                            <p:strVal val="#ppt_y"/>
                          </p:val>
                        </p:tav>
                      </p:tavLst>
                    </p:anim>
                  </p:childTnLst>
                </p:cTn>
              </p:par>
            </p:tnLst>
          </p:tmpl>
        </p:tmplLst>
      </p:bldP>
      <p:bldP spid="80" grpId="0" build="p">
        <p:tmplLst>
          <p:tmpl lvl="1">
            <p:tnLst>
              <p:par>
                <p:cTn presetID="22" presetClass="entr" presetSubtype="8" fill="hold" nodeType="after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wipe(left)">
                      <p:cBhvr>
                        <p:cTn dur="500"/>
                        <p:tgtEl>
                          <p:spTgt spid="80"/>
                        </p:tgtEl>
                      </p:cBhvr>
                    </p:animEffect>
                  </p:childTnLst>
                </p:cTn>
              </p:par>
            </p:tnLst>
          </p:tmpl>
        </p:tmplLst>
      </p:bldP>
      <p:bldP spid="81" grpId="0" animBg="1"/>
      <p:bldP spid="82"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2"/>
                        </p:tgtEl>
                        <p:attrNameLst>
                          <p:attrName>style.visibility</p:attrName>
                        </p:attrNameLst>
                      </p:cBhvr>
                      <p:to>
                        <p:strVal val="visible"/>
                      </p:to>
                    </p:set>
                    <p:animEffect transition="in" filter="wipe(down)">
                      <p:cBhvr>
                        <p:cTn dur="500"/>
                        <p:tgtEl>
                          <p:spTgt spid="82"/>
                        </p:tgtEl>
                      </p:cBhvr>
                    </p:animEffect>
                  </p:childTnLst>
                </p:cTn>
              </p:par>
            </p:tnLst>
          </p:tmpl>
        </p:tmplLst>
      </p:bldP>
      <p:bldP spid="83" grpId="0" build="p">
        <p:tmplLst>
          <p:tmpl lvl="1">
            <p:tnLst>
              <p:par>
                <p:cTn presetID="2" presetClass="entr" presetSubtype="2" decel="9800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750" fill="hold"/>
                        <p:tgtEl>
                          <p:spTgt spid="83"/>
                        </p:tgtEl>
                        <p:attrNameLst>
                          <p:attrName>ppt_x</p:attrName>
                        </p:attrNameLst>
                      </p:cBhvr>
                      <p:tavLst>
                        <p:tav tm="0">
                          <p:val>
                            <p:strVal val="1+#ppt_w/2"/>
                          </p:val>
                        </p:tav>
                        <p:tav tm="100000">
                          <p:val>
                            <p:strVal val="#ppt_x"/>
                          </p:val>
                        </p:tav>
                      </p:tavLst>
                    </p:anim>
                    <p:anim calcmode="lin" valueType="num">
                      <p:cBhvr additive="base">
                        <p:cTn dur="750" fill="hold"/>
                        <p:tgtEl>
                          <p:spTgt spid="83"/>
                        </p:tgtEl>
                        <p:attrNameLst>
                          <p:attrName>ppt_y</p:attrName>
                        </p:attrNameLst>
                      </p:cBhvr>
                      <p:tavLst>
                        <p:tav tm="0">
                          <p:val>
                            <p:strVal val="#ppt_y"/>
                          </p:val>
                        </p:tav>
                        <p:tav tm="100000">
                          <p:val>
                            <p:strVal val="#ppt_y"/>
                          </p:val>
                        </p:tav>
                      </p:tavLst>
                    </p:anim>
                  </p:childTnLst>
                </p:cTn>
              </p:par>
            </p:tnLst>
          </p:tmpl>
        </p:tmplLst>
      </p:bldP>
      <p:bldP spid="84" grpId="0" build="p">
        <p:tmplLst>
          <p:tmpl lvl="1">
            <p:tnLst>
              <p:par>
                <p:cTn presetID="22" presetClass="entr" presetSubtype="8" fill="hold" nodeType="after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wipe(left)">
                      <p:cBhvr>
                        <p:cTn dur="500"/>
                        <p:tgtEl>
                          <p:spTgt spid="84"/>
                        </p:tgtEl>
                      </p:cBhvr>
                    </p:animEffect>
                  </p:childTnLst>
                </p:cTn>
              </p:par>
            </p:tnLst>
          </p:tmpl>
        </p:tmplLst>
      </p:bldP>
      <p:bldP spid="85" grpId="0" animBg="1"/>
      <p:bldP spid="86"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6"/>
                        </p:tgtEl>
                        <p:attrNameLst>
                          <p:attrName>style.visibility</p:attrName>
                        </p:attrNameLst>
                      </p:cBhvr>
                      <p:to>
                        <p:strVal val="visible"/>
                      </p:to>
                    </p:set>
                    <p:animEffect transition="in" filter="wipe(down)">
                      <p:cBhvr>
                        <p:cTn dur="500"/>
                        <p:tgtEl>
                          <p:spTgt spid="86"/>
                        </p:tgtEl>
                      </p:cBhvr>
                    </p:animEffect>
                  </p:childTnLst>
                </p:cTn>
              </p:par>
            </p:tnLst>
          </p:tmpl>
        </p:tmplLst>
      </p:bldP>
      <p:bldP spid="87" grpId="0" build="p">
        <p:tmplLst>
          <p:tmpl lvl="1">
            <p:tnLst>
              <p:par>
                <p:cTn presetID="2" presetClass="entr" presetSubtype="2" decel="98000" fill="hold" nodeType="afterEffect">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750" fill="hold"/>
                        <p:tgtEl>
                          <p:spTgt spid="87"/>
                        </p:tgtEl>
                        <p:attrNameLst>
                          <p:attrName>ppt_x</p:attrName>
                        </p:attrNameLst>
                      </p:cBhvr>
                      <p:tavLst>
                        <p:tav tm="0">
                          <p:val>
                            <p:strVal val="1+#ppt_w/2"/>
                          </p:val>
                        </p:tav>
                        <p:tav tm="100000">
                          <p:val>
                            <p:strVal val="#ppt_x"/>
                          </p:val>
                        </p:tav>
                      </p:tavLst>
                    </p:anim>
                    <p:anim calcmode="lin" valueType="num">
                      <p:cBhvr additive="base">
                        <p:cTn dur="750" fill="hold"/>
                        <p:tgtEl>
                          <p:spTgt spid="87"/>
                        </p:tgtEl>
                        <p:attrNameLst>
                          <p:attrName>ppt_y</p:attrName>
                        </p:attrNameLst>
                      </p:cBhvr>
                      <p:tavLst>
                        <p:tav tm="0">
                          <p:val>
                            <p:strVal val="#ppt_y"/>
                          </p:val>
                        </p:tav>
                        <p:tav tm="100000">
                          <p:val>
                            <p:strVal val="#ppt_y"/>
                          </p:val>
                        </p:tav>
                      </p:tavLst>
                    </p:anim>
                  </p:childTnLst>
                </p:cTn>
              </p:par>
            </p:tnLst>
          </p:tmpl>
        </p:tmplLst>
      </p:bldP>
      <p:bldP spid="88" grpId="0" build="p">
        <p:tmplLst>
          <p:tmpl lvl="1">
            <p:tnLst>
              <p:par>
                <p:cTn presetID="22" presetClass="entr" presetSubtype="8" fill="hold" nodeType="after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wipe(left)">
                      <p:cBhvr>
                        <p:cTn dur="500"/>
                        <p:tgtEl>
                          <p:spTgt spid="88"/>
                        </p:tgtEl>
                      </p:cBhvr>
                    </p:animEffect>
                  </p:childTnLst>
                </p:cTn>
              </p:par>
            </p:tnLst>
          </p:tmpl>
        </p:tmplLst>
      </p:bldP>
      <p:bldP spid="89" grpId="0" animBg="1"/>
      <p:bldP spid="90"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90"/>
                        </p:tgtEl>
                        <p:attrNameLst>
                          <p:attrName>style.visibility</p:attrName>
                        </p:attrNameLst>
                      </p:cBhvr>
                      <p:to>
                        <p:strVal val="visible"/>
                      </p:to>
                    </p:set>
                    <p:animEffect transition="in" filter="wipe(down)">
                      <p:cBhvr>
                        <p:cTn dur="500"/>
                        <p:tgtEl>
                          <p:spTgt spid="90"/>
                        </p:tgtEl>
                      </p:cBhvr>
                    </p:animEffect>
                  </p:childTnLst>
                </p:cTn>
              </p:par>
            </p:tnLst>
          </p:tmpl>
        </p:tmplLst>
      </p:bldP>
      <p:bldP spid="67"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 keyword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 y="3775955"/>
            <a:ext cx="18286412" cy="1947863"/>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7"/>
          <p:cNvSpPr/>
          <p:nvPr userDrawn="1"/>
        </p:nvSpPr>
        <p:spPr>
          <a:xfrm>
            <a:off x="8043640"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33"/>
          <p:cNvSpPr/>
          <p:nvPr userDrawn="1"/>
        </p:nvSpPr>
        <p:spPr>
          <a:xfrm rot="10800000">
            <a:off x="3503785"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7"/>
          <p:cNvSpPr/>
          <p:nvPr userDrawn="1"/>
        </p:nvSpPr>
        <p:spPr>
          <a:xfrm>
            <a:off x="10853552"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33"/>
          <p:cNvSpPr/>
          <p:nvPr userDrawn="1"/>
        </p:nvSpPr>
        <p:spPr>
          <a:xfrm rot="10800000">
            <a:off x="6313697"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7"/>
          <p:cNvSpPr/>
          <p:nvPr userDrawn="1"/>
        </p:nvSpPr>
        <p:spPr>
          <a:xfrm>
            <a:off x="13663464"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33"/>
          <p:cNvSpPr/>
          <p:nvPr userDrawn="1"/>
        </p:nvSpPr>
        <p:spPr>
          <a:xfrm rot="10800000">
            <a:off x="9123609"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7"/>
          <p:cNvSpPr/>
          <p:nvPr userDrawn="1"/>
        </p:nvSpPr>
        <p:spPr>
          <a:xfrm>
            <a:off x="16473376"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33"/>
          <p:cNvSpPr/>
          <p:nvPr userDrawn="1"/>
        </p:nvSpPr>
        <p:spPr>
          <a:xfrm rot="10800000">
            <a:off x="11933521"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7"/>
          <p:cNvSpPr/>
          <p:nvPr userDrawn="1"/>
        </p:nvSpPr>
        <p:spPr>
          <a:xfrm>
            <a:off x="5233728"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33"/>
          <p:cNvSpPr/>
          <p:nvPr userDrawn="1"/>
        </p:nvSpPr>
        <p:spPr>
          <a:xfrm rot="10800000">
            <a:off x="693873"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15" hasCustomPrompt="1"/>
          </p:nvPr>
        </p:nvSpPr>
        <p:spPr>
          <a:xfrm>
            <a:off x="1078310" y="7170289"/>
            <a:ext cx="16200313" cy="17559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正方形/長方形 31"/>
          <p:cNvSpPr/>
          <p:nvPr userDrawn="1"/>
        </p:nvSpPr>
        <p:spPr>
          <a:xfrm>
            <a:off x="1222326" y="702627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6"/>
          <p:cNvSpPr/>
          <p:nvPr userDrawn="1"/>
        </p:nvSpPr>
        <p:spPr>
          <a:xfrm rot="18900000">
            <a:off x="3617978"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6"/>
          <p:cNvSpPr/>
          <p:nvPr userDrawn="1"/>
        </p:nvSpPr>
        <p:spPr>
          <a:xfrm rot="18900000">
            <a:off x="6427890"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6"/>
          <p:cNvSpPr/>
          <p:nvPr userDrawn="1"/>
        </p:nvSpPr>
        <p:spPr>
          <a:xfrm rot="18900000">
            <a:off x="9237802"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6"/>
          <p:cNvSpPr/>
          <p:nvPr userDrawn="1"/>
        </p:nvSpPr>
        <p:spPr>
          <a:xfrm rot="18900000">
            <a:off x="12047714"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6"/>
          <p:cNvSpPr/>
          <p:nvPr userDrawn="1"/>
        </p:nvSpPr>
        <p:spPr>
          <a:xfrm rot="18900000">
            <a:off x="808066"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プレースホルダー 11"/>
          <p:cNvSpPr>
            <a:spLocks noGrp="1"/>
          </p:cNvSpPr>
          <p:nvPr>
            <p:ph type="body" sz="quarter" idx="36" hasCustomPrompt="1"/>
          </p:nvPr>
        </p:nvSpPr>
        <p:spPr>
          <a:xfrm rot="18900000">
            <a:off x="1674413" y="4278329"/>
            <a:ext cx="3572959" cy="870619"/>
          </a:xfrm>
        </p:spPr>
        <p:txBody>
          <a:bodyPr anchor="ctr">
            <a:noAutofit/>
          </a:bodyPr>
          <a:lstStyle>
            <a:lvl1pPr algn="ctr">
              <a:lnSpc>
                <a:spcPct val="100000"/>
              </a:lnSpc>
              <a:spcBef>
                <a:spcPts val="0"/>
              </a:spcBef>
              <a:defRPr sz="3600" spc="0" baseline="0">
                <a:solidFill>
                  <a:schemeClr val="bg1"/>
                </a:solidFill>
                <a:effectLst/>
                <a:latin typeface="Route 159 Bold" pitchFamily="50" charset="0"/>
              </a:defRPr>
            </a:lvl1pPr>
          </a:lstStyle>
          <a:p>
            <a:pPr lvl="0"/>
            <a:r>
              <a:rPr lang="en-US" dirty="0"/>
              <a:t>Word</a:t>
            </a:r>
          </a:p>
        </p:txBody>
      </p:sp>
      <p:sp>
        <p:nvSpPr>
          <p:cNvPr id="27" name="テキスト プレースホルダー 11"/>
          <p:cNvSpPr>
            <a:spLocks noGrp="1"/>
          </p:cNvSpPr>
          <p:nvPr>
            <p:ph type="body" sz="quarter" idx="37" hasCustomPrompt="1"/>
          </p:nvPr>
        </p:nvSpPr>
        <p:spPr>
          <a:xfrm rot="18900000">
            <a:off x="4490186"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8" name="テキスト プレースホルダー 11"/>
          <p:cNvSpPr>
            <a:spLocks noGrp="1"/>
          </p:cNvSpPr>
          <p:nvPr>
            <p:ph type="body" sz="quarter" idx="38" hasCustomPrompt="1"/>
          </p:nvPr>
        </p:nvSpPr>
        <p:spPr>
          <a:xfrm rot="18900000">
            <a:off x="7305959"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9" name="テキスト プレースホルダー 11"/>
          <p:cNvSpPr>
            <a:spLocks noGrp="1"/>
          </p:cNvSpPr>
          <p:nvPr>
            <p:ph type="body" sz="quarter" idx="39" hasCustomPrompt="1"/>
          </p:nvPr>
        </p:nvSpPr>
        <p:spPr>
          <a:xfrm rot="18900000">
            <a:off x="10121732"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30" name="テキスト プレースホルダー 11"/>
          <p:cNvSpPr>
            <a:spLocks noGrp="1"/>
          </p:cNvSpPr>
          <p:nvPr>
            <p:ph type="body" sz="quarter" idx="40" hasCustomPrompt="1"/>
          </p:nvPr>
        </p:nvSpPr>
        <p:spPr>
          <a:xfrm rot="18900000">
            <a:off x="12937503"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Tree>
    <p:extLst>
      <p:ext uri="{BB962C8B-B14F-4D97-AF65-F5344CB8AC3E}">
        <p14:creationId xmlns:p14="http://schemas.microsoft.com/office/powerpoint/2010/main" val="313968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6" presetClass="entr" presetSubtype="37"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outVertical)">
                                      <p:cBhvr>
                                        <p:cTn id="15" dur="500"/>
                                        <p:tgtEl>
                                          <p:spTgt spid="10"/>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250"/>
                                        <p:tgtEl>
                                          <p:spTgt spid="25"/>
                                        </p:tgtEl>
                                      </p:cBhvr>
                                    </p:animEffect>
                                  </p:childTnLst>
                                </p:cTn>
                              </p:par>
                            </p:childTnLst>
                          </p:cTn>
                        </p:par>
                        <p:par>
                          <p:cTn id="20" fill="hold">
                            <p:stCondLst>
                              <p:cond delay="1250"/>
                            </p:stCondLst>
                            <p:childTnLst>
                              <p:par>
                                <p:cTn id="21" presetID="22" presetClass="entr" presetSubtype="4"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6">
                                            <p:txEl>
                                              <p:pRg st="0" end="0"/>
                                            </p:txEl>
                                          </p:spTgt>
                                        </p:tgtEl>
                                        <p:attrNameLst>
                                          <p:attrName>style.visibility</p:attrName>
                                        </p:attrNameLst>
                                      </p:cBhvr>
                                      <p:to>
                                        <p:strVal val="visible"/>
                                      </p:to>
                                    </p:set>
                                    <p:animEffect transition="in" filter="wipe(down)">
                                      <p:cBhvr>
                                        <p:cTn id="26" dur="500"/>
                                        <p:tgtEl>
                                          <p:spTgt spid="26">
                                            <p:txEl>
                                              <p:pRg st="0" end="0"/>
                                            </p:txEl>
                                          </p:spTgt>
                                        </p:tgtEl>
                                      </p:cBhvr>
                                    </p:animEffect>
                                  </p:childTnLst>
                                </p:cTn>
                              </p:par>
                            </p:childTnLst>
                          </p:cTn>
                        </p:par>
                        <p:par>
                          <p:cTn id="27" fill="hold">
                            <p:stCondLst>
                              <p:cond delay="1750"/>
                            </p:stCondLst>
                            <p:childTnLst>
                              <p:par>
                                <p:cTn id="28" presetID="22" presetClass="entr" presetSubtype="1"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250"/>
                                        <p:tgtEl>
                                          <p:spTgt spid="24"/>
                                        </p:tgtEl>
                                      </p:cBhvr>
                                    </p:animEffect>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250"/>
                                        <p:tgtEl>
                                          <p:spTgt spid="16"/>
                                        </p:tgtEl>
                                      </p:cBhvr>
                                    </p:animEffect>
                                  </p:childTnLst>
                                </p:cTn>
                              </p:par>
                            </p:childTnLst>
                          </p:cTn>
                        </p:par>
                        <p:par>
                          <p:cTn id="35" fill="hold">
                            <p:stCondLst>
                              <p:cond delay="2250"/>
                            </p:stCondLst>
                            <p:childTnLst>
                              <p:par>
                                <p:cTn id="36" presetID="22" presetClass="entr" presetSubtype="4"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down)">
                                      <p:cBhvr>
                                        <p:cTn id="38" dur="500"/>
                                        <p:tgtEl>
                                          <p:spTgt spid="14"/>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8">
                                            <p:txEl>
                                              <p:pRg st="0" end="0"/>
                                            </p:txEl>
                                          </p:spTgt>
                                        </p:tgtEl>
                                        <p:attrNameLst>
                                          <p:attrName>style.visibility</p:attrName>
                                        </p:attrNameLst>
                                      </p:cBhvr>
                                      <p:to>
                                        <p:strVal val="visible"/>
                                      </p:to>
                                    </p:set>
                                    <p:animEffect transition="in" filter="wipe(down)">
                                      <p:cBhvr>
                                        <p:cTn id="41" dur="500"/>
                                        <p:tgtEl>
                                          <p:spTgt spid="28">
                                            <p:txEl>
                                              <p:pRg st="0" end="0"/>
                                            </p:txEl>
                                          </p:spTgt>
                                        </p:tgtEl>
                                      </p:cBhvr>
                                    </p:animEffect>
                                  </p:childTnLst>
                                </p:cTn>
                              </p:par>
                            </p:childTnLst>
                          </p:cTn>
                        </p:par>
                        <p:par>
                          <p:cTn id="42" fill="hold">
                            <p:stCondLst>
                              <p:cond delay="2750"/>
                            </p:stCondLst>
                            <p:childTnLst>
                              <p:par>
                                <p:cTn id="43" presetID="22" presetClass="entr" presetSubtype="1"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250"/>
                                        <p:tgtEl>
                                          <p:spTgt spid="15"/>
                                        </p:tgtEl>
                                      </p:cBhvr>
                                    </p:animEffect>
                                  </p:childTnLst>
                                </p:cTn>
                              </p:par>
                            </p:childTnLst>
                          </p:cTn>
                        </p:par>
                        <p:par>
                          <p:cTn id="46" fill="hold">
                            <p:stCondLst>
                              <p:cond delay="3000"/>
                            </p:stCondLst>
                            <p:childTnLst>
                              <p:par>
                                <p:cTn id="47" presetID="22" presetClass="entr" presetSubtype="1"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up)">
                                      <p:cBhvr>
                                        <p:cTn id="49" dur="250"/>
                                        <p:tgtEl>
                                          <p:spTgt spid="22"/>
                                        </p:tgtEl>
                                      </p:cBhvr>
                                    </p:animEffect>
                                  </p:childTnLst>
                                </p:cTn>
                              </p:par>
                            </p:childTnLst>
                          </p:cTn>
                        </p:par>
                        <p:par>
                          <p:cTn id="50" fill="hold">
                            <p:stCondLst>
                              <p:cond delay="3250"/>
                            </p:stCondLst>
                            <p:childTnLst>
                              <p:par>
                                <p:cTn id="51" presetID="22" presetClass="entr" presetSubtype="4"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down)">
                                      <p:cBhvr>
                                        <p:cTn id="53" dur="500"/>
                                        <p:tgtEl>
                                          <p:spTgt spid="20"/>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0">
                                            <p:txEl>
                                              <p:pRg st="0" end="0"/>
                                            </p:txEl>
                                          </p:spTgt>
                                        </p:tgtEl>
                                        <p:attrNameLst>
                                          <p:attrName>style.visibility</p:attrName>
                                        </p:attrNameLst>
                                      </p:cBhvr>
                                      <p:to>
                                        <p:strVal val="visible"/>
                                      </p:to>
                                    </p:set>
                                    <p:animEffect transition="in" filter="wipe(down)">
                                      <p:cBhvr>
                                        <p:cTn id="56" dur="500"/>
                                        <p:tgtEl>
                                          <p:spTgt spid="30">
                                            <p:txEl>
                                              <p:pRg st="0" end="0"/>
                                            </p:txEl>
                                          </p:spTgt>
                                        </p:tgtEl>
                                      </p:cBhvr>
                                    </p:animEffect>
                                  </p:childTnLst>
                                </p:cTn>
                              </p:par>
                            </p:childTnLst>
                          </p:cTn>
                        </p:par>
                        <p:par>
                          <p:cTn id="57" fill="hold">
                            <p:stCondLst>
                              <p:cond delay="3750"/>
                            </p:stCondLst>
                            <p:childTnLst>
                              <p:par>
                                <p:cTn id="58" presetID="22" presetClass="entr" presetSubtype="1"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up)">
                                      <p:cBhvr>
                                        <p:cTn id="60" dur="250"/>
                                        <p:tgtEl>
                                          <p:spTgt spid="21"/>
                                        </p:tgtEl>
                                      </p:cBhvr>
                                    </p:animEffect>
                                  </p:childTnLst>
                                </p:cTn>
                              </p:par>
                            </p:childTnLst>
                          </p:cTn>
                        </p:par>
                        <p:par>
                          <p:cTn id="61" fill="hold">
                            <p:stCondLst>
                              <p:cond delay="4000"/>
                            </p:stCondLst>
                            <p:childTnLst>
                              <p:par>
                                <p:cTn id="62" presetID="22" presetClass="entr" presetSubtype="1" fill="hold" grpId="0" nodeType="after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up)">
                                      <p:cBhvr>
                                        <p:cTn id="64" dur="250"/>
                                        <p:tgtEl>
                                          <p:spTgt spid="13"/>
                                        </p:tgtEl>
                                      </p:cBhvr>
                                    </p:animEffect>
                                  </p:childTnLst>
                                </p:cTn>
                              </p:par>
                            </p:childTnLst>
                          </p:cTn>
                        </p:par>
                        <p:par>
                          <p:cTn id="65" fill="hold">
                            <p:stCondLst>
                              <p:cond delay="4250"/>
                            </p:stCondLst>
                            <p:childTnLst>
                              <p:par>
                                <p:cTn id="66" presetID="22" presetClass="entr" presetSubtype="4"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down)">
                                      <p:cBhvr>
                                        <p:cTn id="68" dur="500"/>
                                        <p:tgtEl>
                                          <p:spTgt spid="11"/>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27">
                                            <p:txEl>
                                              <p:pRg st="0" end="0"/>
                                            </p:txEl>
                                          </p:spTgt>
                                        </p:tgtEl>
                                        <p:attrNameLst>
                                          <p:attrName>style.visibility</p:attrName>
                                        </p:attrNameLst>
                                      </p:cBhvr>
                                      <p:to>
                                        <p:strVal val="visible"/>
                                      </p:to>
                                    </p:set>
                                    <p:animEffect transition="in" filter="wipe(down)">
                                      <p:cBhvr>
                                        <p:cTn id="71" dur="500"/>
                                        <p:tgtEl>
                                          <p:spTgt spid="27">
                                            <p:txEl>
                                              <p:pRg st="0" end="0"/>
                                            </p:txEl>
                                          </p:spTgt>
                                        </p:tgtEl>
                                      </p:cBhvr>
                                    </p:animEffect>
                                  </p:childTnLst>
                                </p:cTn>
                              </p:par>
                            </p:childTnLst>
                          </p:cTn>
                        </p:par>
                        <p:par>
                          <p:cTn id="72" fill="hold">
                            <p:stCondLst>
                              <p:cond delay="4750"/>
                            </p:stCondLst>
                            <p:childTnLst>
                              <p:par>
                                <p:cTn id="73" presetID="22" presetClass="entr" presetSubtype="1"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ipe(up)">
                                      <p:cBhvr>
                                        <p:cTn id="75" dur="250"/>
                                        <p:tgtEl>
                                          <p:spTgt spid="12"/>
                                        </p:tgtEl>
                                      </p:cBhvr>
                                    </p:animEffect>
                                  </p:childTnLst>
                                </p:cTn>
                              </p:par>
                            </p:childTnLst>
                          </p:cTn>
                        </p:par>
                        <p:par>
                          <p:cTn id="76" fill="hold">
                            <p:stCondLst>
                              <p:cond delay="5000"/>
                            </p:stCondLst>
                            <p:childTnLst>
                              <p:par>
                                <p:cTn id="77" presetID="22" presetClass="entr" presetSubtype="1"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up)">
                                      <p:cBhvr>
                                        <p:cTn id="79" dur="250"/>
                                        <p:tgtEl>
                                          <p:spTgt spid="19"/>
                                        </p:tgtEl>
                                      </p:cBhvr>
                                    </p:animEffect>
                                  </p:childTnLst>
                                </p:cTn>
                              </p:par>
                            </p:childTnLst>
                          </p:cTn>
                        </p:par>
                        <p:par>
                          <p:cTn id="80" fill="hold">
                            <p:stCondLst>
                              <p:cond delay="5250"/>
                            </p:stCondLst>
                            <p:childTnLst>
                              <p:par>
                                <p:cTn id="81" presetID="22" presetClass="entr" presetSubtype="4" fill="hold" grpId="0" nodeType="after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down)">
                                      <p:cBhvr>
                                        <p:cTn id="83" dur="500"/>
                                        <p:tgtEl>
                                          <p:spTgt spid="17"/>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9">
                                            <p:txEl>
                                              <p:pRg st="0" end="0"/>
                                            </p:txEl>
                                          </p:spTgt>
                                        </p:tgtEl>
                                        <p:attrNameLst>
                                          <p:attrName>style.visibility</p:attrName>
                                        </p:attrNameLst>
                                      </p:cBhvr>
                                      <p:to>
                                        <p:strVal val="visible"/>
                                      </p:to>
                                    </p:set>
                                    <p:animEffect transition="in" filter="wipe(down)">
                                      <p:cBhvr>
                                        <p:cTn id="86" dur="500"/>
                                        <p:tgtEl>
                                          <p:spTgt spid="29">
                                            <p:txEl>
                                              <p:pRg st="0" end="0"/>
                                            </p:txEl>
                                          </p:spTgt>
                                        </p:tgtEl>
                                      </p:cBhvr>
                                    </p:animEffect>
                                  </p:childTnLst>
                                </p:cTn>
                              </p:par>
                            </p:childTnLst>
                          </p:cTn>
                        </p:par>
                        <p:par>
                          <p:cTn id="87" fill="hold">
                            <p:stCondLst>
                              <p:cond delay="5750"/>
                            </p:stCondLst>
                            <p:childTnLst>
                              <p:par>
                                <p:cTn id="88" presetID="22" presetClass="entr" presetSubtype="1"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up)">
                                      <p:cBhvr>
                                        <p:cTn id="90" dur="250"/>
                                        <p:tgtEl>
                                          <p:spTgt spid="18"/>
                                        </p:tgtEl>
                                      </p:cBhvr>
                                    </p:animEffect>
                                  </p:childTnLst>
                                </p:cTn>
                              </p:par>
                            </p:childTnLst>
                          </p:cTn>
                        </p:par>
                        <p:par>
                          <p:cTn id="91" fill="hold">
                            <p:stCondLst>
                              <p:cond delay="6000"/>
                            </p:stCondLst>
                            <p:childTnLst>
                              <p:par>
                                <p:cTn id="92" presetID="2" presetClass="entr" presetSubtype="8" decel="100000" fill="hold" grpId="0" nodeType="afterEffect">
                                  <p:stCondLst>
                                    <p:cond delay="500"/>
                                  </p:stCondLst>
                                  <p:childTnLst>
                                    <p:set>
                                      <p:cBhvr>
                                        <p:cTn id="93" dur="1" fill="hold">
                                          <p:stCondLst>
                                            <p:cond delay="0"/>
                                          </p:stCondLst>
                                        </p:cTn>
                                        <p:tgtEl>
                                          <p:spTgt spid="32"/>
                                        </p:tgtEl>
                                        <p:attrNameLst>
                                          <p:attrName>style.visibility</p:attrName>
                                        </p:attrNameLst>
                                      </p:cBhvr>
                                      <p:to>
                                        <p:strVal val="visible"/>
                                      </p:to>
                                    </p:set>
                                    <p:anim calcmode="lin" valueType="num">
                                      <p:cBhvr additive="base">
                                        <p:cTn id="94" dur="500" fill="hold"/>
                                        <p:tgtEl>
                                          <p:spTgt spid="32"/>
                                        </p:tgtEl>
                                        <p:attrNameLst>
                                          <p:attrName>ppt_x</p:attrName>
                                        </p:attrNameLst>
                                      </p:cBhvr>
                                      <p:tavLst>
                                        <p:tav tm="0">
                                          <p:val>
                                            <p:strVal val="0-#ppt_w/2"/>
                                          </p:val>
                                        </p:tav>
                                        <p:tav tm="100000">
                                          <p:val>
                                            <p:strVal val="#ppt_x"/>
                                          </p:val>
                                        </p:tav>
                                      </p:tavLst>
                                    </p:anim>
                                    <p:anim calcmode="lin" valueType="num">
                                      <p:cBhvr additive="base">
                                        <p:cTn id="95" dur="500" fill="hold"/>
                                        <p:tgtEl>
                                          <p:spTgt spid="32"/>
                                        </p:tgtEl>
                                        <p:attrNameLst>
                                          <p:attrName>ppt_y</p:attrName>
                                        </p:attrNameLst>
                                      </p:cBhvr>
                                      <p:tavLst>
                                        <p:tav tm="0">
                                          <p:val>
                                            <p:strVal val="#ppt_y"/>
                                          </p:val>
                                        </p:tav>
                                        <p:tav tm="100000">
                                          <p:val>
                                            <p:strVal val="#ppt_y"/>
                                          </p:val>
                                        </p:tav>
                                      </p:tavLst>
                                    </p:anim>
                                  </p:childTnLst>
                                </p:cTn>
                              </p:par>
                              <p:par>
                                <p:cTn id="96" presetID="2" presetClass="entr" presetSubtype="2" decel="100000" fill="hold" grpId="0" nodeType="withEffect">
                                  <p:stCondLst>
                                    <p:cond delay="500"/>
                                  </p:stCondLst>
                                  <p:childTnLst>
                                    <p:set>
                                      <p:cBhvr>
                                        <p:cTn id="97" dur="1" fill="hold">
                                          <p:stCondLst>
                                            <p:cond delay="0"/>
                                          </p:stCondLst>
                                        </p:cTn>
                                        <p:tgtEl>
                                          <p:spTgt spid="31">
                                            <p:txEl>
                                              <p:pRg st="0" end="0"/>
                                            </p:txEl>
                                          </p:spTgt>
                                        </p:tgtEl>
                                        <p:attrNameLst>
                                          <p:attrName>style.visibility</p:attrName>
                                        </p:attrNameLst>
                                      </p:cBhvr>
                                      <p:to>
                                        <p:strVal val="visible"/>
                                      </p:to>
                                    </p:set>
                                    <p:anim calcmode="lin" valueType="num">
                                      <p:cBhvr additive="base">
                                        <p:cTn id="9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2" grpId="0" animBg="1"/>
      <p:bldP spid="13" grpId="0" animBg="1"/>
      <p:bldP spid="15" grpId="0" animBg="1"/>
      <p:bldP spid="16" grpId="0" animBg="1"/>
      <p:bldP spid="18" grpId="0" animBg="1"/>
      <p:bldP spid="19" grpId="0" animBg="1"/>
      <p:bldP spid="21" grpId="0" animBg="1"/>
      <p:bldP spid="22" grpId="0" animBg="1"/>
      <p:bldP spid="24" grpId="0" animBg="1"/>
      <p:bldP spid="25" grpId="0" animBg="1"/>
      <p:bldP spid="3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11" grpId="0" animBg="1"/>
      <p:bldP spid="14" grpId="0" animBg="1"/>
      <p:bldP spid="17" grpId="0" animBg="1"/>
      <p:bldP spid="20" grpId="0" animBg="1"/>
      <p:bldP spid="23" grpId="0" animBg="1"/>
      <p:bldP spid="26" grpId="0" build="p">
        <p:tmplLst>
          <p:tmpl lvl="1">
            <p:tnLst>
              <p:par>
                <p:cTn presetID="22" presetClass="entr" presetSubtype="4"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down)">
                      <p:cBhvr>
                        <p:cTn dur="500"/>
                        <p:tgtEl>
                          <p:spTgt spid="26"/>
                        </p:tgtEl>
                      </p:cBhvr>
                    </p:animEffect>
                  </p:childTnLst>
                </p:cTn>
              </p:par>
            </p:tnLst>
          </p:tmpl>
        </p:tmplLst>
      </p:bldP>
      <p:bldP spid="27" grpId="0" build="p">
        <p:tmplLst>
          <p:tmpl lvl="1">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build="p">
        <p:tmplLst>
          <p:tmpl lvl="1">
            <p:tnLst>
              <p:par>
                <p:cTn presetID="22" presetClass="entr" presetSubtype="4"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29" grpId="0" build="p">
        <p:tmplLst>
          <p:tmpl lvl="1">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22" presetClass="entr" presetSubtype="4"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図プレースホルダー 5"/>
          <p:cNvSpPr>
            <a:spLocks noGrp="1"/>
          </p:cNvSpPr>
          <p:nvPr>
            <p:ph type="pic" sz="quarter" idx="14" hasCustomPrompt="1"/>
          </p:nvPr>
        </p:nvSpPr>
        <p:spPr>
          <a:xfrm>
            <a:off x="259681"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3830737"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7401812"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1" name="図プレースホルダー 5"/>
          <p:cNvSpPr>
            <a:spLocks noGrp="1"/>
          </p:cNvSpPr>
          <p:nvPr>
            <p:ph type="pic" sz="quarter" idx="17" hasCustomPrompt="1"/>
          </p:nvPr>
        </p:nvSpPr>
        <p:spPr>
          <a:xfrm>
            <a:off x="10972849"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2" name="図プレースホルダー 5"/>
          <p:cNvSpPr>
            <a:spLocks noGrp="1"/>
          </p:cNvSpPr>
          <p:nvPr>
            <p:ph type="pic" sz="quarter" idx="18" hasCustomPrompt="1"/>
          </p:nvPr>
        </p:nvSpPr>
        <p:spPr>
          <a:xfrm>
            <a:off x="14543905"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4" name="テキスト プレースホルダー 13"/>
          <p:cNvSpPr>
            <a:spLocks noGrp="1"/>
          </p:cNvSpPr>
          <p:nvPr>
            <p:ph type="body" sz="quarter" idx="19" hasCustomPrompt="1"/>
          </p:nvPr>
        </p:nvSpPr>
        <p:spPr>
          <a:xfrm>
            <a:off x="260350" y="6545040"/>
            <a:ext cx="3455988" cy="754062"/>
          </a:xfrm>
          <a:solidFill>
            <a:schemeClr val="accent1">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5" name="テキスト プレースホルダー 13"/>
          <p:cNvSpPr>
            <a:spLocks noGrp="1"/>
          </p:cNvSpPr>
          <p:nvPr>
            <p:ph type="body" sz="quarter" idx="20" hasCustomPrompt="1"/>
          </p:nvPr>
        </p:nvSpPr>
        <p:spPr>
          <a:xfrm>
            <a:off x="3831239" y="6545040"/>
            <a:ext cx="3455988" cy="754062"/>
          </a:xfrm>
          <a:solidFill>
            <a:schemeClr val="accent3">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6" name="テキスト プレースホルダー 13"/>
          <p:cNvSpPr>
            <a:spLocks noGrp="1"/>
          </p:cNvSpPr>
          <p:nvPr>
            <p:ph type="body" sz="quarter" idx="21" hasCustomPrompt="1"/>
          </p:nvPr>
        </p:nvSpPr>
        <p:spPr>
          <a:xfrm>
            <a:off x="14543905" y="6545040"/>
            <a:ext cx="3455988" cy="754062"/>
          </a:xfrm>
          <a:solidFill>
            <a:schemeClr val="accent5">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7" name="テキスト プレースホルダー 13"/>
          <p:cNvSpPr>
            <a:spLocks noGrp="1"/>
          </p:cNvSpPr>
          <p:nvPr>
            <p:ph type="body" sz="quarter" idx="22" hasCustomPrompt="1"/>
          </p:nvPr>
        </p:nvSpPr>
        <p:spPr>
          <a:xfrm>
            <a:off x="10973017" y="6545040"/>
            <a:ext cx="3455988" cy="754062"/>
          </a:xfrm>
          <a:solidFill>
            <a:schemeClr val="accent4">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8" name="テキスト プレースホルダー 13"/>
          <p:cNvSpPr>
            <a:spLocks noGrp="1"/>
          </p:cNvSpPr>
          <p:nvPr>
            <p:ph type="body" sz="quarter" idx="23" hasCustomPrompt="1"/>
          </p:nvPr>
        </p:nvSpPr>
        <p:spPr>
          <a:xfrm>
            <a:off x="7401960" y="6545040"/>
            <a:ext cx="3455988" cy="754062"/>
          </a:xfrm>
          <a:solidFill>
            <a:schemeClr val="accent2">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6"/>
          <p:cNvSpPr>
            <a:spLocks noGrp="1"/>
          </p:cNvSpPr>
          <p:nvPr>
            <p:ph type="body" sz="quarter" idx="24"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0" name="正方形/長方形 19"/>
          <p:cNvSpPr/>
          <p:nvPr userDrawn="1"/>
        </p:nvSpPr>
        <p:spPr>
          <a:xfrm>
            <a:off x="1222326" y="751976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6372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1500"/>
                            </p:stCondLst>
                            <p:childTnLst>
                              <p:par>
                                <p:cTn id="21" presetID="22" presetClass="entr" presetSubtype="1"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225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2750"/>
                            </p:stCondLst>
                            <p:childTnLst>
                              <p:par>
                                <p:cTn id="29" presetID="22" presetClass="entr" presetSubtype="1" fill="hold" grpId="0" nodeType="afterEffect">
                                  <p:stCondLst>
                                    <p:cond delay="25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4000"/>
                            </p:stCondLst>
                            <p:childTnLst>
                              <p:par>
                                <p:cTn id="37" presetID="22" presetClass="entr" presetSubtype="1"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Effect transition="in" filter="wipe(up)">
                                      <p:cBhvr>
                                        <p:cTn id="39" dur="500"/>
                                        <p:tgtEl>
                                          <p:spTgt spid="11"/>
                                        </p:tgtEl>
                                      </p:cBhvr>
                                    </p:animEffect>
                                  </p:childTnLst>
                                </p:cTn>
                              </p:par>
                            </p:childTnLst>
                          </p:cTn>
                        </p:par>
                        <p:par>
                          <p:cTn id="40" fill="hold">
                            <p:stCondLst>
                              <p:cond delay="4750"/>
                            </p:stCondLst>
                            <p:childTnLst>
                              <p:par>
                                <p:cTn id="41" presetID="22" presetClass="entr" presetSubtype="8"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5250"/>
                            </p:stCondLst>
                            <p:childTnLst>
                              <p:par>
                                <p:cTn id="45" presetID="22" presetClass="entr" presetSubtype="1" fill="hold" grpId="0" nodeType="afterEffect">
                                  <p:stCondLst>
                                    <p:cond delay="250"/>
                                  </p:stCondLst>
                                  <p:childTnLst>
                                    <p:set>
                                      <p:cBhvr>
                                        <p:cTn id="46" dur="1" fill="hold">
                                          <p:stCondLst>
                                            <p:cond delay="0"/>
                                          </p:stCondLst>
                                        </p:cTn>
                                        <p:tgtEl>
                                          <p:spTgt spid="12"/>
                                        </p:tgtEl>
                                        <p:attrNameLst>
                                          <p:attrName>style.visibility</p:attrName>
                                        </p:attrNameLst>
                                      </p:cBhvr>
                                      <p:to>
                                        <p:strVal val="visible"/>
                                      </p:to>
                                    </p:set>
                                    <p:animEffect transition="in" filter="wipe(up)">
                                      <p:cBhvr>
                                        <p:cTn id="47" dur="500"/>
                                        <p:tgtEl>
                                          <p:spTgt spid="12"/>
                                        </p:tgtEl>
                                      </p:cBhvr>
                                    </p:animEffect>
                                  </p:childTnLst>
                                </p:cTn>
                              </p:par>
                            </p:childTnLst>
                          </p:cTn>
                        </p:par>
                        <p:par>
                          <p:cTn id="48" fill="hold">
                            <p:stCondLst>
                              <p:cond delay="6000"/>
                            </p:stCondLst>
                            <p:childTnLst>
                              <p:par>
                                <p:cTn id="49" presetID="22" presetClass="entr" presetSubtype="8"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par>
                          <p:cTn id="52" fill="hold">
                            <p:stCondLst>
                              <p:cond delay="6500"/>
                            </p:stCondLst>
                            <p:childTnLst>
                              <p:par>
                                <p:cTn id="53" presetID="2" presetClass="entr" presetSubtype="8" decel="100000" fill="hold" grpId="0" nodeType="afterEffect">
                                  <p:stCondLst>
                                    <p:cond delay="25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0-#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childTnLst>
                                    <p:set>
                                      <p:cBhvr>
                                        <p:cTn id="58" dur="1" fill="hold">
                                          <p:stCondLst>
                                            <p:cond delay="0"/>
                                          </p:stCondLst>
                                        </p:cTn>
                                        <p:tgtEl>
                                          <p:spTgt spid="19">
                                            <p:txEl>
                                              <p:pRg st="0" end="0"/>
                                            </p:txEl>
                                          </p:spTgt>
                                        </p:tgtEl>
                                        <p:attrNameLst>
                                          <p:attrName>style.visibility</p:attrName>
                                        </p:attrNameLst>
                                      </p:cBhvr>
                                      <p:to>
                                        <p:strVal val="visible"/>
                                      </p:to>
                                    </p:set>
                                    <p:anim calcmode="lin" valueType="num">
                                      <p:cBhvr additive="base">
                                        <p:cTn id="59"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9" grpId="0" animBg="1"/>
      <p:bldP spid="10" grpId="0" animBg="1"/>
      <p:bldP spid="11" grpId="0" animBg="1"/>
      <p:bldP spid="12" grpId="0" animBg="1"/>
      <p:bldP spid="14" grpId="0" animBg="1">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tmplLst>
          <p:tmpl>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allAtOnce">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0" y="2767236"/>
            <a:ext cx="7129368" cy="1080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平行四辺形 11"/>
          <p:cNvSpPr/>
          <p:nvPr userDrawn="1"/>
        </p:nvSpPr>
        <p:spPr>
          <a:xfrm>
            <a:off x="1800000" y="3847355"/>
            <a:ext cx="5329368" cy="552061"/>
          </a:xfrm>
          <a:prstGeom prst="parallelogram">
            <a:avLst>
              <a:gd name="adj" fmla="val 13705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1" hasCustomPrompt="1"/>
          </p:nvPr>
        </p:nvSpPr>
        <p:spPr>
          <a:xfrm>
            <a:off x="423427" y="2947255"/>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2" name="平行四辺形 21"/>
          <p:cNvSpPr/>
          <p:nvPr userDrawn="1"/>
        </p:nvSpPr>
        <p:spPr>
          <a:xfrm>
            <a:off x="3600000" y="5479537"/>
            <a:ext cx="5329368" cy="552061"/>
          </a:xfrm>
          <a:prstGeom prst="parallelogram">
            <a:avLst>
              <a:gd name="adj" fmla="val 13705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平行四辺形 22"/>
          <p:cNvSpPr/>
          <p:nvPr userDrawn="1"/>
        </p:nvSpPr>
        <p:spPr>
          <a:xfrm>
            <a:off x="5398214" y="7111718"/>
            <a:ext cx="5329368" cy="552061"/>
          </a:xfrm>
          <a:prstGeom prst="parallelogram">
            <a:avLst>
              <a:gd name="adj" fmla="val 13705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800000" y="4399417"/>
            <a:ext cx="7129368" cy="10801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3600000" y="6031598"/>
            <a:ext cx="7129368" cy="10801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5398214" y="7663780"/>
            <a:ext cx="7129368" cy="1080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2" hasCustomPrompt="1"/>
          </p:nvPr>
        </p:nvSpPr>
        <p:spPr>
          <a:xfrm>
            <a:off x="2222017" y="4579437"/>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4022217" y="6211618"/>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4" hasCustomPrompt="1"/>
          </p:nvPr>
        </p:nvSpPr>
        <p:spPr>
          <a:xfrm>
            <a:off x="5824027" y="7843800"/>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5" hasCustomPrompt="1"/>
          </p:nvPr>
        </p:nvSpPr>
        <p:spPr>
          <a:xfrm>
            <a:off x="7198990" y="2668427"/>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6" hasCustomPrompt="1"/>
          </p:nvPr>
        </p:nvSpPr>
        <p:spPr>
          <a:xfrm>
            <a:off x="12599590" y="7570632"/>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7" hasCustomPrompt="1"/>
          </p:nvPr>
        </p:nvSpPr>
        <p:spPr>
          <a:xfrm>
            <a:off x="8999190" y="4299864"/>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8" hasCustomPrompt="1"/>
          </p:nvPr>
        </p:nvSpPr>
        <p:spPr>
          <a:xfrm>
            <a:off x="10845998" y="5932789"/>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629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animEffect transition="in" filter="wipe(left)">
                                      <p:cBhvr>
                                        <p:cTn id="19" dur="500"/>
                                        <p:tgtEl>
                                          <p:spTgt spid="18">
                                            <p:txEl>
                                              <p:pRg st="0" end="0"/>
                                            </p:txEl>
                                          </p:spTgt>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animEffect transition="in" filter="wipe(left)">
                                      <p:cBhvr>
                                        <p:cTn id="23" dur="500"/>
                                        <p:tgtEl>
                                          <p:spTgt spid="30">
                                            <p:txEl>
                                              <p:pRg st="0" end="0"/>
                                            </p:txEl>
                                          </p:spTgt>
                                        </p:tgtEl>
                                      </p:cBhvr>
                                    </p:animEffect>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5">
                                            <p:txEl>
                                              <p:pRg st="0" end="0"/>
                                            </p:txEl>
                                          </p:spTgt>
                                        </p:tgtEl>
                                        <p:attrNameLst>
                                          <p:attrName>style.visibility</p:attrName>
                                        </p:attrNameLst>
                                      </p:cBhvr>
                                      <p:to>
                                        <p:strVal val="visible"/>
                                      </p:to>
                                    </p:set>
                                    <p:animEffect transition="in" filter="wipe(left)">
                                      <p:cBhvr>
                                        <p:cTn id="34" dur="500"/>
                                        <p:tgtEl>
                                          <p:spTgt spid="25">
                                            <p:txEl>
                                              <p:pRg st="0" end="0"/>
                                            </p:txEl>
                                          </p:spTgt>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32">
                                            <p:txEl>
                                              <p:pRg st="0" end="0"/>
                                            </p:txEl>
                                          </p:spTgt>
                                        </p:tgtEl>
                                        <p:attrNameLst>
                                          <p:attrName>style.visibility</p:attrName>
                                        </p:attrNameLst>
                                      </p:cBhvr>
                                      <p:to>
                                        <p:strVal val="visible"/>
                                      </p:to>
                                    </p:set>
                                    <p:animEffect transition="in" filter="wipe(left)">
                                      <p:cBhvr>
                                        <p:cTn id="38" dur="500"/>
                                        <p:tgtEl>
                                          <p:spTgt spid="32">
                                            <p:txEl>
                                              <p:pRg st="0" end="0"/>
                                            </p:txEl>
                                          </p:spTgt>
                                        </p:tgtEl>
                                      </p:cBhvr>
                                    </p:animEffect>
                                  </p:childTnLst>
                                </p:cTn>
                              </p:par>
                            </p:childTnLst>
                          </p:cTn>
                        </p:par>
                        <p:par>
                          <p:cTn id="39" fill="hold">
                            <p:stCondLst>
                              <p:cond delay="3500"/>
                            </p:stCondLst>
                            <p:childTnLst>
                              <p:par>
                                <p:cTn id="40" presetID="22" presetClass="entr" presetSubtype="1"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up)">
                                      <p:cBhvr>
                                        <p:cTn id="42" dur="500"/>
                                        <p:tgtEl>
                                          <p:spTgt spid="22"/>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7">
                                            <p:txEl>
                                              <p:pRg st="0" end="0"/>
                                            </p:txEl>
                                          </p:spTgt>
                                        </p:tgtEl>
                                        <p:attrNameLst>
                                          <p:attrName>style.visibility</p:attrName>
                                        </p:attrNameLst>
                                      </p:cBhvr>
                                      <p:to>
                                        <p:strVal val="visible"/>
                                      </p:to>
                                    </p:set>
                                    <p:animEffect transition="in" filter="wipe(left)">
                                      <p:cBhvr>
                                        <p:cTn id="49" dur="500"/>
                                        <p:tgtEl>
                                          <p:spTgt spid="27">
                                            <p:txEl>
                                              <p:pRg st="0" end="0"/>
                                            </p:txEl>
                                          </p:spTgt>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wipe(left)">
                                      <p:cBhvr>
                                        <p:cTn id="53" dur="500"/>
                                        <p:tgtEl>
                                          <p:spTgt spid="33">
                                            <p:txEl>
                                              <p:pRg st="0" end="0"/>
                                            </p:txEl>
                                          </p:spTgt>
                                        </p:tgtEl>
                                      </p:cBhvr>
                                    </p:animEffect>
                                  </p:childTnLst>
                                </p:cTn>
                              </p:par>
                            </p:childTnLst>
                          </p:cTn>
                        </p:par>
                        <p:par>
                          <p:cTn id="54" fill="hold">
                            <p:stCondLst>
                              <p:cond delay="5000"/>
                            </p:stCondLst>
                            <p:childTnLst>
                              <p:par>
                                <p:cTn id="55" presetID="22" presetClass="entr" presetSubtype="1"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up)">
                                      <p:cBhvr>
                                        <p:cTn id="57" dur="500"/>
                                        <p:tgtEl>
                                          <p:spTgt spid="23"/>
                                        </p:tgtEl>
                                      </p:cBhvr>
                                    </p:animEffect>
                                  </p:childTnLst>
                                </p:cTn>
                              </p:par>
                            </p:childTnLst>
                          </p:cTn>
                        </p:par>
                        <p:par>
                          <p:cTn id="58" fill="hold">
                            <p:stCondLst>
                              <p:cond delay="5500"/>
                            </p:stCondLst>
                            <p:childTnLst>
                              <p:par>
                                <p:cTn id="59" presetID="22" presetClass="entr" presetSubtype="8"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left)">
                                      <p:cBhvr>
                                        <p:cTn id="61" dur="500"/>
                                        <p:tgtEl>
                                          <p:spTgt spid="19"/>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9">
                                            <p:txEl>
                                              <p:pRg st="0" end="0"/>
                                            </p:txEl>
                                          </p:spTgt>
                                        </p:tgtEl>
                                        <p:attrNameLst>
                                          <p:attrName>style.visibility</p:attrName>
                                        </p:attrNameLst>
                                      </p:cBhvr>
                                      <p:to>
                                        <p:strVal val="visible"/>
                                      </p:to>
                                    </p:set>
                                    <p:animEffect transition="in" filter="wipe(left)">
                                      <p:cBhvr>
                                        <p:cTn id="64" dur="500"/>
                                        <p:tgtEl>
                                          <p:spTgt spid="29">
                                            <p:txEl>
                                              <p:pRg st="0" end="0"/>
                                            </p:txEl>
                                          </p:spTgt>
                                        </p:tgtEl>
                                      </p:cBhvr>
                                    </p:animEffect>
                                  </p:childTnLst>
                                </p:cTn>
                              </p:par>
                            </p:childTnLst>
                          </p:cTn>
                        </p:par>
                        <p:par>
                          <p:cTn id="65" fill="hold">
                            <p:stCondLst>
                              <p:cond delay="6000"/>
                            </p:stCondLst>
                            <p:childTnLst>
                              <p:par>
                                <p:cTn id="66" presetID="22" presetClass="entr" presetSubtype="8" fill="hold" grpId="0" nodeType="afterEffect">
                                  <p:stCondLst>
                                    <p:cond delay="0"/>
                                  </p:stCondLst>
                                  <p:childTnLst>
                                    <p:set>
                                      <p:cBhvr>
                                        <p:cTn id="67" dur="1" fill="hold">
                                          <p:stCondLst>
                                            <p:cond delay="0"/>
                                          </p:stCondLst>
                                        </p:cTn>
                                        <p:tgtEl>
                                          <p:spTgt spid="31">
                                            <p:txEl>
                                              <p:pRg st="0" end="0"/>
                                            </p:txEl>
                                          </p:spTgt>
                                        </p:tgtEl>
                                        <p:attrNameLst>
                                          <p:attrName>style.visibility</p:attrName>
                                        </p:attrNameLst>
                                      </p:cBhvr>
                                      <p:to>
                                        <p:strVal val="visible"/>
                                      </p:to>
                                    </p:set>
                                    <p:animEffect transition="in" filter="wipe(left)">
                                      <p:cBhvr>
                                        <p:cTn id="68"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2" grpId="0" animBg="1"/>
      <p:bldP spid="18" grpId="0" build="p">
        <p:tmplLst>
          <p:tmpl lvl="1">
            <p:tnLst>
              <p:par>
                <p:cTn presetID="22" presetClass="entr" presetSubtype="8"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animBg="1"/>
      <p:bldP spid="23" grpId="0" animBg="1"/>
      <p:bldP spid="9" grpId="0" animBg="1"/>
      <p:bldP spid="10" grpId="0" animBg="1"/>
      <p:bldP spid="19" grpId="0" animBg="1"/>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2" presetClass="entr" presetSubtype="8"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9" grpId="0" build="p">
        <p:tmplLst>
          <p:tmpl lvl="1">
            <p:tnLst>
              <p:par>
                <p:cTn presetID="2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25" name="正方形/長方形 24"/>
          <p:cNvSpPr/>
          <p:nvPr userDrawn="1"/>
        </p:nvSpPr>
        <p:spPr>
          <a:xfrm>
            <a:off x="-29722" y="8477753"/>
            <a:ext cx="6677030" cy="72043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直角三角形 22"/>
          <p:cNvSpPr/>
          <p:nvPr userDrawn="1"/>
        </p:nvSpPr>
        <p:spPr>
          <a:xfrm rot="10800000">
            <a:off x="5926875" y="6645437"/>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直角三角形 5"/>
          <p:cNvSpPr/>
          <p:nvPr userDrawn="1"/>
        </p:nvSpPr>
        <p:spPr>
          <a:xfrm rot="10800000">
            <a:off x="5926875" y="6645436"/>
            <a:ext cx="4600136" cy="720434"/>
          </a:xfrm>
          <a:custGeom>
            <a:avLst/>
            <a:gdLst/>
            <a:ahLst/>
            <a:cxnLst/>
            <a:rect l="l" t="t" r="r" b="b"/>
            <a:pathLst>
              <a:path w="4600136" h="720434">
                <a:moveTo>
                  <a:pt x="4600136" y="720434"/>
                </a:moveTo>
                <a:lnTo>
                  <a:pt x="3879703" y="720434"/>
                </a:lnTo>
                <a:lnTo>
                  <a:pt x="3879702" y="720434"/>
                </a:lnTo>
                <a:lnTo>
                  <a:pt x="707423" y="720434"/>
                </a:lnTo>
                <a:lnTo>
                  <a:pt x="0" y="13011"/>
                </a:lnTo>
                <a:lnTo>
                  <a:pt x="0" y="0"/>
                </a:lnTo>
                <a:lnTo>
                  <a:pt x="3879702" y="0"/>
                </a:lnTo>
                <a:lnTo>
                  <a:pt x="3879703" y="0"/>
                </a:lnTo>
                <a:lnTo>
                  <a:pt x="3879703"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10800000">
            <a:off x="9806577" y="4813120"/>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06575" y="4813119"/>
            <a:ext cx="4600136" cy="720434"/>
          </a:xfrm>
          <a:custGeom>
            <a:avLst/>
            <a:gdLst/>
            <a:ahLst/>
            <a:cxnLst/>
            <a:rect l="l" t="t" r="r" b="b"/>
            <a:pathLst>
              <a:path w="4600136" h="720434">
                <a:moveTo>
                  <a:pt x="0" y="0"/>
                </a:moveTo>
                <a:lnTo>
                  <a:pt x="720433" y="0"/>
                </a:lnTo>
                <a:lnTo>
                  <a:pt x="720434" y="0"/>
                </a:lnTo>
                <a:lnTo>
                  <a:pt x="3898149" y="0"/>
                </a:lnTo>
                <a:lnTo>
                  <a:pt x="4600136" y="701987"/>
                </a:lnTo>
                <a:lnTo>
                  <a:pt x="4600136" y="720434"/>
                </a:lnTo>
                <a:lnTo>
                  <a:pt x="720434" y="720434"/>
                </a:lnTo>
                <a:lnTo>
                  <a:pt x="720433" y="720434"/>
                </a:lnTo>
                <a:lnTo>
                  <a:pt x="720433" y="7204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0800000">
            <a:off x="13686278" y="2980804"/>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13686277" y="2980803"/>
            <a:ext cx="4600135" cy="720434"/>
          </a:xfrm>
          <a:custGeom>
            <a:avLst/>
            <a:gdLst/>
            <a:ahLst/>
            <a:cxnLst/>
            <a:rect l="l" t="t" r="r" b="b"/>
            <a:pathLst>
              <a:path w="4600135" h="720434">
                <a:moveTo>
                  <a:pt x="0" y="0"/>
                </a:moveTo>
                <a:lnTo>
                  <a:pt x="720433" y="0"/>
                </a:lnTo>
                <a:lnTo>
                  <a:pt x="720434" y="0"/>
                </a:lnTo>
                <a:lnTo>
                  <a:pt x="4600135" y="0"/>
                </a:lnTo>
                <a:lnTo>
                  <a:pt x="4600135" y="720434"/>
                </a:lnTo>
                <a:lnTo>
                  <a:pt x="720434" y="720434"/>
                </a:lnTo>
                <a:lnTo>
                  <a:pt x="720433" y="720434"/>
                </a:lnTo>
                <a:lnTo>
                  <a:pt x="720433" y="7204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userDrawn="1"/>
        </p:nvSpPr>
        <p:spPr>
          <a:xfrm>
            <a:off x="6886463" y="7365870"/>
            <a:ext cx="1941557" cy="1938992"/>
          </a:xfrm>
          <a:prstGeom prst="rect">
            <a:avLst/>
          </a:prstGeom>
          <a:noFill/>
        </p:spPr>
        <p:txBody>
          <a:bodyPr wrap="none" rtlCol="0">
            <a:spAutoFit/>
          </a:bodyPr>
          <a:lstStyle/>
          <a:p>
            <a:r>
              <a:rPr kumimoji="1" lang="en-US" altLang="ja-JP" sz="12000" dirty="0">
                <a:solidFill>
                  <a:schemeClr val="accent1">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12000" dirty="0">
              <a:solidFill>
                <a:schemeClr val="accent1">
                  <a:lumMod val="60000"/>
                  <a:lumOff val="40000"/>
                </a:schemeClr>
              </a:solidFill>
              <a:latin typeface="Open Sans Light" panose="020B0306030504020204" pitchFamily="34" charset="0"/>
              <a:cs typeface="Open Sans Light" panose="020B0306030504020204" pitchFamily="34" charset="0"/>
            </a:endParaRPr>
          </a:p>
        </p:txBody>
      </p:sp>
      <p:sp>
        <p:nvSpPr>
          <p:cNvPr id="21" name="テキスト ボックス 20"/>
          <p:cNvSpPr txBox="1"/>
          <p:nvPr userDrawn="1"/>
        </p:nvSpPr>
        <p:spPr>
          <a:xfrm>
            <a:off x="10766800" y="5533553"/>
            <a:ext cx="1941557" cy="1938992"/>
          </a:xfrm>
          <a:prstGeom prst="rect">
            <a:avLst/>
          </a:prstGeom>
          <a:noFill/>
        </p:spPr>
        <p:txBody>
          <a:bodyPr wrap="none" rtlCol="0">
            <a:spAutoFit/>
          </a:bodyPr>
          <a:lstStyle/>
          <a:p>
            <a:r>
              <a:rPr kumimoji="1" lang="en-US" altLang="ja-JP" sz="12000" dirty="0">
                <a:solidFill>
                  <a:schemeClr val="accent3">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12000" dirty="0">
              <a:solidFill>
                <a:schemeClr val="accent3">
                  <a:lumMod val="60000"/>
                  <a:lumOff val="40000"/>
                </a:schemeClr>
              </a:solidFill>
              <a:latin typeface="Open Sans Light" panose="020B0306030504020204" pitchFamily="34" charset="0"/>
              <a:cs typeface="Open Sans Light" panose="020B0306030504020204" pitchFamily="34" charset="0"/>
            </a:endParaRPr>
          </a:p>
        </p:txBody>
      </p:sp>
      <p:sp>
        <p:nvSpPr>
          <p:cNvPr id="22" name="テキスト ボックス 21"/>
          <p:cNvSpPr txBox="1"/>
          <p:nvPr userDrawn="1"/>
        </p:nvSpPr>
        <p:spPr>
          <a:xfrm>
            <a:off x="14647139" y="3701237"/>
            <a:ext cx="1941557" cy="1938992"/>
          </a:xfrm>
          <a:prstGeom prst="rect">
            <a:avLst/>
          </a:prstGeom>
          <a:noFill/>
        </p:spPr>
        <p:txBody>
          <a:bodyPr wrap="none" rtlCol="0">
            <a:spAutoFit/>
          </a:bodyPr>
          <a:lstStyle/>
          <a:p>
            <a:r>
              <a:rPr kumimoji="1" lang="en-US" altLang="ja-JP" sz="12000" dirty="0">
                <a:solidFill>
                  <a:schemeClr val="accent2">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12000" dirty="0">
              <a:solidFill>
                <a:schemeClr val="accent2">
                  <a:lumMod val="60000"/>
                  <a:lumOff val="40000"/>
                </a:schemeClr>
              </a:solidFill>
              <a:latin typeface="Open Sans Light" panose="020B0306030504020204" pitchFamily="34" charset="0"/>
              <a:cs typeface="Open Sans Light" panose="020B0306030504020204" pitchFamily="34" charset="0"/>
            </a:endParaRPr>
          </a:p>
        </p:txBody>
      </p:sp>
      <p:sp>
        <p:nvSpPr>
          <p:cNvPr id="27" name="直角三角形 26"/>
          <p:cNvSpPr/>
          <p:nvPr userDrawn="1"/>
        </p:nvSpPr>
        <p:spPr>
          <a:xfrm>
            <a:off x="9121024" y="6645436"/>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6"/>
          <p:cNvSpPr/>
          <p:nvPr userDrawn="1"/>
        </p:nvSpPr>
        <p:spPr>
          <a:xfrm>
            <a:off x="5224409" y="84777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26"/>
          <p:cNvSpPr/>
          <p:nvPr userDrawn="1"/>
        </p:nvSpPr>
        <p:spPr>
          <a:xfrm>
            <a:off x="13001594" y="48085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21" hasCustomPrompt="1"/>
          </p:nvPr>
        </p:nvSpPr>
        <p:spPr>
          <a:xfrm>
            <a:off x="773723" y="6494220"/>
            <a:ext cx="4851245" cy="720080"/>
          </a:xfrm>
        </p:spPr>
        <p:txBody>
          <a:bodyPr anchor="b">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4" hasCustomPrompt="1"/>
          </p:nvPr>
        </p:nvSpPr>
        <p:spPr>
          <a:xfrm>
            <a:off x="759655" y="7249864"/>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251327" y="715245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プレースホルダー 6"/>
          <p:cNvSpPr>
            <a:spLocks noGrp="1"/>
          </p:cNvSpPr>
          <p:nvPr>
            <p:ph type="body" sz="quarter" idx="25" hasCustomPrompt="1"/>
          </p:nvPr>
        </p:nvSpPr>
        <p:spPr>
          <a:xfrm>
            <a:off x="4682197" y="4668503"/>
            <a:ext cx="4851245" cy="720080"/>
          </a:xfrm>
        </p:spPr>
        <p:txBody>
          <a:bodyPr anchor="b">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6" hasCustomPrompt="1"/>
          </p:nvPr>
        </p:nvSpPr>
        <p:spPr>
          <a:xfrm>
            <a:off x="4668129" y="5424147"/>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1" name="正方形/長方形 40"/>
          <p:cNvSpPr/>
          <p:nvPr userDrawn="1"/>
        </p:nvSpPr>
        <p:spPr>
          <a:xfrm>
            <a:off x="6159801" y="532673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7" hasCustomPrompt="1"/>
          </p:nvPr>
        </p:nvSpPr>
        <p:spPr>
          <a:xfrm>
            <a:off x="8564878" y="2829587"/>
            <a:ext cx="4851245" cy="720080"/>
          </a:xfrm>
        </p:spPr>
        <p:txBody>
          <a:bodyPr anchor="b">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8" hasCustomPrompt="1"/>
          </p:nvPr>
        </p:nvSpPr>
        <p:spPr>
          <a:xfrm>
            <a:off x="8550810" y="3585231"/>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10042482" y="348782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329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22" presetClass="entr" presetSubtype="4" fill="hold" grpId="0" nodeType="withEffect">
                                  <p:stCondLst>
                                    <p:cond delay="25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00"/>
                                        <p:tgtEl>
                                          <p:spTgt spid="23"/>
                                        </p:tgtEl>
                                      </p:cBhvr>
                                    </p:animEffect>
                                  </p:childTnLst>
                                </p:cTn>
                              </p:par>
                              <p:par>
                                <p:cTn id="18" presetID="22" presetClass="entr" presetSubtype="2" fill="hold" grpId="0" nodeType="withEffect">
                                  <p:stCondLst>
                                    <p:cond delay="250"/>
                                  </p:stCondLst>
                                  <p:childTnLst>
                                    <p:set>
                                      <p:cBhvr>
                                        <p:cTn id="19" dur="1" fill="hold">
                                          <p:stCondLst>
                                            <p:cond delay="0"/>
                                          </p:stCondLst>
                                        </p:cTn>
                                        <p:tgtEl>
                                          <p:spTgt spid="30"/>
                                        </p:tgtEl>
                                        <p:attrNameLst>
                                          <p:attrName>style.visibility</p:attrName>
                                        </p:attrNameLst>
                                      </p:cBhvr>
                                      <p:to>
                                        <p:strVal val="visible"/>
                                      </p:to>
                                    </p:set>
                                    <p:animEffect transition="in" filter="wipe(right)">
                                      <p:cBhvr>
                                        <p:cTn id="20" dur="500"/>
                                        <p:tgtEl>
                                          <p:spTgt spid="30"/>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2" presetClass="entr" presetSubtype="8" decel="100000" fill="hold" grpId="0" nodeType="afterEffect">
                                  <p:stCondLst>
                                    <p:cond delay="0"/>
                                  </p:stCondLst>
                                  <p:childTnLst>
                                    <p:set>
                                      <p:cBhvr>
                                        <p:cTn id="30" dur="1" fill="hold">
                                          <p:stCondLst>
                                            <p:cond delay="0"/>
                                          </p:stCondLst>
                                        </p:cTn>
                                        <p:tgtEl>
                                          <p:spTgt spid="34">
                                            <p:txEl>
                                              <p:pRg st="0" end="0"/>
                                            </p:txEl>
                                          </p:spTgt>
                                        </p:tgtEl>
                                        <p:attrNameLst>
                                          <p:attrName>style.visibility</p:attrName>
                                        </p:attrNameLst>
                                      </p:cBhvr>
                                      <p:to>
                                        <p:strVal val="visible"/>
                                      </p:to>
                                    </p:set>
                                    <p:anim calcmode="lin" valueType="num">
                                      <p:cBhvr additive="base">
                                        <p:cTn id="31"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0-#ppt_w/2"/>
                                          </p:val>
                                        </p:tav>
                                        <p:tav tm="100000">
                                          <p:val>
                                            <p:strVal val="#ppt_x"/>
                                          </p:val>
                                        </p:tav>
                                      </p:tavLst>
                                    </p:anim>
                                    <p:anim calcmode="lin" valueType="num">
                                      <p:cBhvr additive="base">
                                        <p:cTn id="36" dur="500" fill="hold"/>
                                        <p:tgtEl>
                                          <p:spTgt spid="36"/>
                                        </p:tgtEl>
                                        <p:attrNameLst>
                                          <p:attrName>ppt_y</p:attrName>
                                        </p:attrNameLst>
                                      </p:cBhvr>
                                      <p:tavLst>
                                        <p:tav tm="0">
                                          <p:val>
                                            <p:strVal val="#ppt_y"/>
                                          </p:val>
                                        </p:tav>
                                        <p:tav tm="100000">
                                          <p:val>
                                            <p:strVal val="#ppt_y"/>
                                          </p:val>
                                        </p:tav>
                                      </p:tavLst>
                                    </p:anim>
                                  </p:childTnLst>
                                </p:cTn>
                              </p:par>
                            </p:childTnLst>
                          </p:cTn>
                        </p:par>
                        <p:par>
                          <p:cTn id="37" fill="hold">
                            <p:stCondLst>
                              <p:cond delay="2100"/>
                            </p:stCondLst>
                            <p:childTnLst>
                              <p:par>
                                <p:cTn id="38" presetID="22" presetClass="entr" presetSubtype="8" fill="hold" grpId="0" nodeType="afterEffect">
                                  <p:stCondLst>
                                    <p:cond delay="0"/>
                                  </p:stCondLst>
                                  <p:childTnLst>
                                    <p:set>
                                      <p:cBhvr>
                                        <p:cTn id="39" dur="1" fill="hold">
                                          <p:stCondLst>
                                            <p:cond delay="0"/>
                                          </p:stCondLst>
                                        </p:cTn>
                                        <p:tgtEl>
                                          <p:spTgt spid="35">
                                            <p:txEl>
                                              <p:pRg st="0" end="0"/>
                                            </p:txEl>
                                          </p:spTgt>
                                        </p:tgtEl>
                                        <p:attrNameLst>
                                          <p:attrName>style.visibility</p:attrName>
                                        </p:attrNameLst>
                                      </p:cBhvr>
                                      <p:to>
                                        <p:strVal val="visible"/>
                                      </p:to>
                                    </p:set>
                                    <p:animEffect transition="in" filter="wipe(left)">
                                      <p:cBhvr>
                                        <p:cTn id="40" dur="500"/>
                                        <p:tgtEl>
                                          <p:spTgt spid="35">
                                            <p:txEl>
                                              <p:pRg st="0" end="0"/>
                                            </p:txEl>
                                          </p:spTgt>
                                        </p:tgtEl>
                                      </p:cBhvr>
                                    </p:animEffect>
                                  </p:childTnLst>
                                </p:cTn>
                              </p:par>
                              <p:par>
                                <p:cTn id="41" presetID="22" presetClass="entr" presetSubtype="4" fill="hold" grpId="0" nodeType="withEffect">
                                  <p:stCondLst>
                                    <p:cond delay="75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par>
                                <p:cTn id="44" presetID="22" presetClass="entr" presetSubtype="4" fill="hold" grpId="0" nodeType="withEffect">
                                  <p:stCondLst>
                                    <p:cond delay="750"/>
                                  </p:stCondLst>
                                  <p:childTnLst>
                                    <p:set>
                                      <p:cBhvr>
                                        <p:cTn id="45" dur="1" fill="hold">
                                          <p:stCondLst>
                                            <p:cond delay="0"/>
                                          </p:stCondLst>
                                        </p:cTn>
                                        <p:tgtEl>
                                          <p:spTgt spid="27"/>
                                        </p:tgtEl>
                                        <p:attrNameLst>
                                          <p:attrName>style.visibility</p:attrName>
                                        </p:attrNameLst>
                                      </p:cBhvr>
                                      <p:to>
                                        <p:strVal val="visible"/>
                                      </p:to>
                                    </p:set>
                                    <p:animEffect transition="in" filter="wipe(down)">
                                      <p:cBhvr>
                                        <p:cTn id="46" dur="500"/>
                                        <p:tgtEl>
                                          <p:spTgt spid="27"/>
                                        </p:tgtEl>
                                      </p:cBhvr>
                                    </p:animEffect>
                                  </p:childTnLst>
                                </p:cTn>
                              </p:par>
                              <p:par>
                                <p:cTn id="47" presetID="22" presetClass="entr" presetSubtype="8" fill="hold" grpId="0" nodeType="withEffect">
                                  <p:stCondLst>
                                    <p:cond delay="100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childTnLst>
                          </p:cTn>
                        </p:par>
                        <p:par>
                          <p:cTn id="50" fill="hold">
                            <p:stCondLst>
                              <p:cond delay="36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4100"/>
                            </p:stCondLst>
                            <p:childTnLst>
                              <p:par>
                                <p:cTn id="55" presetID="2" presetClass="entr" presetSubtype="8" decel="100000" fill="hold" grpId="0" nodeType="afterEffect">
                                  <p:stCondLst>
                                    <p:cond delay="0"/>
                                  </p:stCondLst>
                                  <p:childTnLst>
                                    <p:set>
                                      <p:cBhvr>
                                        <p:cTn id="56" dur="1" fill="hold">
                                          <p:stCondLst>
                                            <p:cond delay="0"/>
                                          </p:stCondLst>
                                        </p:cTn>
                                        <p:tgtEl>
                                          <p:spTgt spid="39">
                                            <p:txEl>
                                              <p:pRg st="0" end="0"/>
                                            </p:txEl>
                                          </p:spTgt>
                                        </p:tgtEl>
                                        <p:attrNameLst>
                                          <p:attrName>style.visibility</p:attrName>
                                        </p:attrNameLst>
                                      </p:cBhvr>
                                      <p:to>
                                        <p:strVal val="visible"/>
                                      </p:to>
                                    </p:set>
                                    <p:anim calcmode="lin" valueType="num">
                                      <p:cBhvr additive="base">
                                        <p:cTn id="57"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39">
                                            <p:txEl>
                                              <p:pRg st="0" end="0"/>
                                            </p:txEl>
                                          </p:spTgt>
                                        </p:tgtEl>
                                        <p:attrNameLst>
                                          <p:attrName>ppt_y</p:attrName>
                                        </p:attrNameLst>
                                      </p:cBhvr>
                                      <p:tavLst>
                                        <p:tav tm="0">
                                          <p:val>
                                            <p:strVal val="#ppt_y"/>
                                          </p:val>
                                        </p:tav>
                                        <p:tav tm="100000">
                                          <p:val>
                                            <p:strVal val="#ppt_y"/>
                                          </p:val>
                                        </p:tav>
                                      </p:tavLst>
                                    </p:anim>
                                  </p:childTnLst>
                                </p:cTn>
                              </p:par>
                              <p:par>
                                <p:cTn id="59" presetID="2" presetClass="entr" presetSubtype="8" decel="100000" fill="hold" grpId="0" nodeType="withEffect">
                                  <p:stCondLst>
                                    <p:cond delay="100"/>
                                  </p:stCondLst>
                                  <p:childTnLst>
                                    <p:set>
                                      <p:cBhvr>
                                        <p:cTn id="60" dur="1" fill="hold">
                                          <p:stCondLst>
                                            <p:cond delay="0"/>
                                          </p:stCondLst>
                                        </p:cTn>
                                        <p:tgtEl>
                                          <p:spTgt spid="41"/>
                                        </p:tgtEl>
                                        <p:attrNameLst>
                                          <p:attrName>style.visibility</p:attrName>
                                        </p:attrNameLst>
                                      </p:cBhvr>
                                      <p:to>
                                        <p:strVal val="visible"/>
                                      </p:to>
                                    </p:set>
                                    <p:anim calcmode="lin" valueType="num">
                                      <p:cBhvr additive="base">
                                        <p:cTn id="61" dur="500" fill="hold"/>
                                        <p:tgtEl>
                                          <p:spTgt spid="41"/>
                                        </p:tgtEl>
                                        <p:attrNameLst>
                                          <p:attrName>ppt_x</p:attrName>
                                        </p:attrNameLst>
                                      </p:cBhvr>
                                      <p:tavLst>
                                        <p:tav tm="0">
                                          <p:val>
                                            <p:strVal val="0-#ppt_w/2"/>
                                          </p:val>
                                        </p:tav>
                                        <p:tav tm="100000">
                                          <p:val>
                                            <p:strVal val="#ppt_x"/>
                                          </p:val>
                                        </p:tav>
                                      </p:tavLst>
                                    </p:anim>
                                    <p:anim calcmode="lin" valueType="num">
                                      <p:cBhvr additive="base">
                                        <p:cTn id="62" dur="500" fill="hold"/>
                                        <p:tgtEl>
                                          <p:spTgt spid="41"/>
                                        </p:tgtEl>
                                        <p:attrNameLst>
                                          <p:attrName>ppt_y</p:attrName>
                                        </p:attrNameLst>
                                      </p:cBhvr>
                                      <p:tavLst>
                                        <p:tav tm="0">
                                          <p:val>
                                            <p:strVal val="#ppt_y"/>
                                          </p:val>
                                        </p:tav>
                                        <p:tav tm="100000">
                                          <p:val>
                                            <p:strVal val="#ppt_y"/>
                                          </p:val>
                                        </p:tav>
                                      </p:tavLst>
                                    </p:anim>
                                  </p:childTnLst>
                                </p:cTn>
                              </p:par>
                            </p:childTnLst>
                          </p:cTn>
                        </p:par>
                        <p:par>
                          <p:cTn id="63" fill="hold">
                            <p:stCondLst>
                              <p:cond delay="4700"/>
                            </p:stCondLst>
                            <p:childTnLst>
                              <p:par>
                                <p:cTn id="64" presetID="22" presetClass="entr" presetSubtype="8" fill="hold" grpId="0" nodeType="afterEffect">
                                  <p:stCondLst>
                                    <p:cond delay="0"/>
                                  </p:stCondLst>
                                  <p:childTnLst>
                                    <p:set>
                                      <p:cBhvr>
                                        <p:cTn id="65" dur="1" fill="hold">
                                          <p:stCondLst>
                                            <p:cond delay="0"/>
                                          </p:stCondLst>
                                        </p:cTn>
                                        <p:tgtEl>
                                          <p:spTgt spid="40">
                                            <p:txEl>
                                              <p:pRg st="0" end="0"/>
                                            </p:txEl>
                                          </p:spTgt>
                                        </p:tgtEl>
                                        <p:attrNameLst>
                                          <p:attrName>style.visibility</p:attrName>
                                        </p:attrNameLst>
                                      </p:cBhvr>
                                      <p:to>
                                        <p:strVal val="visible"/>
                                      </p:to>
                                    </p:set>
                                    <p:animEffect transition="in" filter="wipe(left)">
                                      <p:cBhvr>
                                        <p:cTn id="66" dur="500"/>
                                        <p:tgtEl>
                                          <p:spTgt spid="40">
                                            <p:txEl>
                                              <p:pRg st="0" end="0"/>
                                            </p:txEl>
                                          </p:spTgt>
                                        </p:tgtEl>
                                      </p:cBhvr>
                                    </p:animEffect>
                                  </p:childTnLst>
                                </p:cTn>
                              </p:par>
                              <p:par>
                                <p:cTn id="67" presetID="22" presetClass="entr" presetSubtype="4" fill="hold" grpId="0" nodeType="withEffect">
                                  <p:stCondLst>
                                    <p:cond delay="125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par>
                                <p:cTn id="70" presetID="22" presetClass="entr" presetSubtype="4" fill="hold" grpId="0" nodeType="withEffect">
                                  <p:stCondLst>
                                    <p:cond delay="1250"/>
                                  </p:stCondLst>
                                  <p:childTnLst>
                                    <p:set>
                                      <p:cBhvr>
                                        <p:cTn id="71" dur="1" fill="hold">
                                          <p:stCondLst>
                                            <p:cond delay="0"/>
                                          </p:stCondLst>
                                        </p:cTn>
                                        <p:tgtEl>
                                          <p:spTgt spid="31"/>
                                        </p:tgtEl>
                                        <p:attrNameLst>
                                          <p:attrName>style.visibility</p:attrName>
                                        </p:attrNameLst>
                                      </p:cBhvr>
                                      <p:to>
                                        <p:strVal val="visible"/>
                                      </p:to>
                                    </p:set>
                                    <p:animEffect transition="in" filter="wipe(down)">
                                      <p:cBhvr>
                                        <p:cTn id="72" dur="500"/>
                                        <p:tgtEl>
                                          <p:spTgt spid="31"/>
                                        </p:tgtEl>
                                      </p:cBhvr>
                                    </p:animEffect>
                                  </p:childTnLst>
                                </p:cTn>
                              </p:par>
                              <p:par>
                                <p:cTn id="73" presetID="22" presetClass="entr" presetSubtype="8" fill="hold" grpId="0" nodeType="withEffect">
                                  <p:stCondLst>
                                    <p:cond delay="1500"/>
                                  </p:stCondLst>
                                  <p:childTnLst>
                                    <p:set>
                                      <p:cBhvr>
                                        <p:cTn id="74" dur="1" fill="hold">
                                          <p:stCondLst>
                                            <p:cond delay="0"/>
                                          </p:stCondLst>
                                        </p:cTn>
                                        <p:tgtEl>
                                          <p:spTgt spid="17"/>
                                        </p:tgtEl>
                                        <p:attrNameLst>
                                          <p:attrName>style.visibility</p:attrName>
                                        </p:attrNameLst>
                                      </p:cBhvr>
                                      <p:to>
                                        <p:strVal val="visible"/>
                                      </p:to>
                                    </p:set>
                                    <p:animEffect transition="in" filter="wipe(left)">
                                      <p:cBhvr>
                                        <p:cTn id="75" dur="500"/>
                                        <p:tgtEl>
                                          <p:spTgt spid="17"/>
                                        </p:tgtEl>
                                      </p:cBhvr>
                                    </p:animEffect>
                                  </p:childTnLst>
                                </p:cTn>
                              </p:par>
                            </p:childTnLst>
                          </p:cTn>
                        </p:par>
                        <p:par>
                          <p:cTn id="76" fill="hold">
                            <p:stCondLst>
                              <p:cond delay="6700"/>
                            </p:stCondLst>
                            <p:childTnLst>
                              <p:par>
                                <p:cTn id="77" presetID="10" presetClass="entr" presetSubtype="0"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par>
                          <p:cTn id="80" fill="hold">
                            <p:stCondLst>
                              <p:cond delay="7200"/>
                            </p:stCondLst>
                            <p:childTnLst>
                              <p:par>
                                <p:cTn id="81" presetID="2" presetClass="entr" presetSubtype="8" decel="100000" fill="hold" grpId="0" nodeType="afterEffect">
                                  <p:stCondLst>
                                    <p:cond delay="0"/>
                                  </p:stCondLst>
                                  <p:childTnLst>
                                    <p:set>
                                      <p:cBhvr>
                                        <p:cTn id="82" dur="1" fill="hold">
                                          <p:stCondLst>
                                            <p:cond delay="0"/>
                                          </p:stCondLst>
                                        </p:cTn>
                                        <p:tgtEl>
                                          <p:spTgt spid="42">
                                            <p:txEl>
                                              <p:pRg st="0" end="0"/>
                                            </p:txEl>
                                          </p:spTgt>
                                        </p:tgtEl>
                                        <p:attrNameLst>
                                          <p:attrName>style.visibility</p:attrName>
                                        </p:attrNameLst>
                                      </p:cBhvr>
                                      <p:to>
                                        <p:strVal val="visible"/>
                                      </p:to>
                                    </p:set>
                                    <p:anim calcmode="lin" valueType="num">
                                      <p:cBhvr additive="base">
                                        <p:cTn id="83"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42">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8" decel="100000" fill="hold" grpId="0" nodeType="withEffect">
                                  <p:stCondLst>
                                    <p:cond delay="10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0-#ppt_w/2"/>
                                          </p:val>
                                        </p:tav>
                                        <p:tav tm="100000">
                                          <p:val>
                                            <p:strVal val="#ppt_x"/>
                                          </p:val>
                                        </p:tav>
                                      </p:tavLst>
                                    </p:anim>
                                    <p:anim calcmode="lin" valueType="num">
                                      <p:cBhvr additive="base">
                                        <p:cTn id="88" dur="500" fill="hold"/>
                                        <p:tgtEl>
                                          <p:spTgt spid="44"/>
                                        </p:tgtEl>
                                        <p:attrNameLst>
                                          <p:attrName>ppt_y</p:attrName>
                                        </p:attrNameLst>
                                      </p:cBhvr>
                                      <p:tavLst>
                                        <p:tav tm="0">
                                          <p:val>
                                            <p:strVal val="#ppt_y"/>
                                          </p:val>
                                        </p:tav>
                                        <p:tav tm="100000">
                                          <p:val>
                                            <p:strVal val="#ppt_y"/>
                                          </p:val>
                                        </p:tav>
                                      </p:tavLst>
                                    </p:anim>
                                  </p:childTnLst>
                                </p:cTn>
                              </p:par>
                            </p:childTnLst>
                          </p:cTn>
                        </p:par>
                        <p:par>
                          <p:cTn id="89" fill="hold">
                            <p:stCondLst>
                              <p:cond delay="7800"/>
                            </p:stCondLst>
                            <p:childTnLst>
                              <p:par>
                                <p:cTn id="90" presetID="22" presetClass="entr" presetSubtype="8" fill="hold" grpId="0" nodeType="afterEffect">
                                  <p:stCondLst>
                                    <p:cond delay="0"/>
                                  </p:stCondLst>
                                  <p:childTnLst>
                                    <p:set>
                                      <p:cBhvr>
                                        <p:cTn id="91" dur="1" fill="hold">
                                          <p:stCondLst>
                                            <p:cond delay="0"/>
                                          </p:stCondLst>
                                        </p:cTn>
                                        <p:tgtEl>
                                          <p:spTgt spid="43">
                                            <p:txEl>
                                              <p:pRg st="0" end="0"/>
                                            </p:txEl>
                                          </p:spTgt>
                                        </p:tgtEl>
                                        <p:attrNameLst>
                                          <p:attrName>style.visibility</p:attrName>
                                        </p:attrNameLst>
                                      </p:cBhvr>
                                      <p:to>
                                        <p:strVal val="visible"/>
                                      </p:to>
                                    </p:set>
                                    <p:animEffect transition="in" filter="wipe(left)">
                                      <p:cBhvr>
                                        <p:cTn id="92"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0" grpId="0" animBg="1"/>
      <p:bldP spid="13" grpId="0" animBg="1"/>
      <p:bldP spid="14" grpId="0" animBg="1"/>
      <p:bldP spid="17" grpId="0" animBg="1"/>
      <p:bldP spid="20" grpId="0"/>
      <p:bldP spid="21" grpId="0"/>
      <p:bldP spid="22" grpId="0"/>
      <p:bldP spid="27" grpId="0" animBg="1"/>
      <p:bldP spid="30" grpId="0" animBg="1"/>
      <p:bldP spid="31" grpId="0" animBg="1"/>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animBg="1"/>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grpSp>
        <p:nvGrpSpPr>
          <p:cNvPr id="117" name="グループ化 116"/>
          <p:cNvGrpSpPr/>
          <p:nvPr userDrawn="1"/>
        </p:nvGrpSpPr>
        <p:grpSpPr>
          <a:xfrm>
            <a:off x="6035724" y="3139078"/>
            <a:ext cx="6003425" cy="908106"/>
            <a:chOff x="1073297" y="6784950"/>
            <a:chExt cx="6003425" cy="908106"/>
          </a:xfrm>
          <a:solidFill>
            <a:schemeClr val="accent2">
              <a:lumMod val="20000"/>
              <a:lumOff val="80000"/>
            </a:schemeClr>
          </a:solidFill>
        </p:grpSpPr>
        <p:sp>
          <p:nvSpPr>
            <p:cNvPr id="118" name="正方形/長方形 11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p:cNvGrpSpPr/>
          <p:nvPr userDrawn="1"/>
        </p:nvGrpSpPr>
        <p:grpSpPr>
          <a:xfrm>
            <a:off x="3387886" y="5081591"/>
            <a:ext cx="6003425" cy="908106"/>
            <a:chOff x="1073297" y="6784950"/>
            <a:chExt cx="6003425" cy="908106"/>
          </a:xfrm>
          <a:solidFill>
            <a:schemeClr val="accent3">
              <a:lumMod val="20000"/>
              <a:lumOff val="80000"/>
            </a:schemeClr>
          </a:solidFill>
        </p:grpSpPr>
        <p:sp>
          <p:nvSpPr>
            <p:cNvPr id="111" name="正方形/長方形 110"/>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テキスト プレースホルダー 6"/>
          <p:cNvSpPr>
            <a:spLocks noGrp="1"/>
          </p:cNvSpPr>
          <p:nvPr>
            <p:ph type="body" sz="quarter" idx="25" hasCustomPrompt="1"/>
          </p:nvPr>
        </p:nvSpPr>
        <p:spPr>
          <a:xfrm>
            <a:off x="3960509" y="5197631"/>
            <a:ext cx="4389120"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16" name="テキスト プレースホルダー 6"/>
          <p:cNvSpPr>
            <a:spLocks noGrp="1"/>
          </p:cNvSpPr>
          <p:nvPr>
            <p:ph type="body" sz="quarter" idx="26" hasCustomPrompt="1"/>
          </p:nvPr>
        </p:nvSpPr>
        <p:spPr>
          <a:xfrm>
            <a:off x="9577553" y="5328330"/>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grpSp>
        <p:nvGrpSpPr>
          <p:cNvPr id="108" name="グループ化 107"/>
          <p:cNvGrpSpPr/>
          <p:nvPr userDrawn="1"/>
        </p:nvGrpSpPr>
        <p:grpSpPr>
          <a:xfrm>
            <a:off x="763801" y="7024106"/>
            <a:ext cx="6003425" cy="908106"/>
            <a:chOff x="1073297" y="6784950"/>
            <a:chExt cx="6003425" cy="908106"/>
          </a:xfrm>
        </p:grpSpPr>
        <p:sp>
          <p:nvSpPr>
            <p:cNvPr id="99" name="正方形/長方形 98"/>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4000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p:cNvGrpSpPr/>
          <p:nvPr userDrawn="1"/>
        </p:nvGrpSpPr>
        <p:grpSpPr>
          <a:xfrm rot="3180000">
            <a:off x="-2239641" y="12022006"/>
            <a:ext cx="1496309" cy="2535059"/>
            <a:chOff x="7305638" y="3002101"/>
            <a:chExt cx="2688353" cy="4554631"/>
          </a:xfrm>
        </p:grpSpPr>
        <p:grpSp>
          <p:nvGrpSpPr>
            <p:cNvPr id="71" name="グループ化 70"/>
            <p:cNvGrpSpPr/>
            <p:nvPr userDrawn="1"/>
          </p:nvGrpSpPr>
          <p:grpSpPr>
            <a:xfrm>
              <a:off x="8267831" y="5345989"/>
              <a:ext cx="763508" cy="2210743"/>
              <a:chOff x="8267831" y="5345989"/>
              <a:chExt cx="763508" cy="2210743"/>
            </a:xfrm>
          </p:grpSpPr>
          <p:sp>
            <p:nvSpPr>
              <p:cNvPr id="95" name="円/楕円 94"/>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2"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3" name="グループ化 72"/>
            <p:cNvGrpSpPr/>
            <p:nvPr userDrawn="1"/>
          </p:nvGrpSpPr>
          <p:grpSpPr>
            <a:xfrm flipH="1">
              <a:off x="8650044" y="5266273"/>
              <a:ext cx="1343947" cy="1366912"/>
              <a:chOff x="7305639" y="5547570"/>
              <a:chExt cx="1343947" cy="1366912"/>
            </a:xfrm>
            <a:solidFill>
              <a:schemeClr val="accent2">
                <a:lumMod val="50000"/>
              </a:schemeClr>
            </a:solidFill>
          </p:grpSpPr>
          <p:sp>
            <p:nvSpPr>
              <p:cNvPr id="91" name="直角三角形 90"/>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直角三角形 91"/>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p:cNvGrpSpPr/>
            <p:nvPr userDrawn="1"/>
          </p:nvGrpSpPr>
          <p:grpSpPr>
            <a:xfrm>
              <a:off x="7305638" y="5266273"/>
              <a:ext cx="1343947" cy="1366912"/>
              <a:chOff x="7305639" y="5547570"/>
              <a:chExt cx="1343947" cy="1366912"/>
            </a:xfrm>
            <a:solidFill>
              <a:schemeClr val="accent2">
                <a:lumMod val="50000"/>
              </a:schemeClr>
            </a:solidFill>
          </p:grpSpPr>
          <p:sp>
            <p:nvSpPr>
              <p:cNvPr id="87" name="直角三角形 86"/>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直角三角形 87"/>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p:cNvGrpSpPr/>
            <p:nvPr userDrawn="1"/>
          </p:nvGrpSpPr>
          <p:grpSpPr>
            <a:xfrm>
              <a:off x="7665303" y="3002101"/>
              <a:ext cx="1969480" cy="3253919"/>
              <a:chOff x="7665303" y="3002101"/>
              <a:chExt cx="1969480" cy="3253919"/>
            </a:xfrm>
          </p:grpSpPr>
          <p:sp>
            <p:nvSpPr>
              <p:cNvPr id="85"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p:cNvGrpSpPr/>
            <p:nvPr userDrawn="1"/>
          </p:nvGrpSpPr>
          <p:grpSpPr>
            <a:xfrm>
              <a:off x="7830833" y="3002102"/>
              <a:ext cx="1639326" cy="1035326"/>
              <a:chOff x="7830833" y="3002102"/>
              <a:chExt cx="1639326" cy="1035326"/>
            </a:xfrm>
          </p:grpSpPr>
          <p:sp>
            <p:nvSpPr>
              <p:cNvPr id="83"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7" name="グループ化 76"/>
            <p:cNvGrpSpPr/>
            <p:nvPr userDrawn="1"/>
          </p:nvGrpSpPr>
          <p:grpSpPr>
            <a:xfrm>
              <a:off x="8239071" y="3682019"/>
              <a:ext cx="821030" cy="821030"/>
              <a:chOff x="11914174" y="3199309"/>
              <a:chExt cx="990518" cy="990518"/>
            </a:xfrm>
          </p:grpSpPr>
          <p:sp>
            <p:nvSpPr>
              <p:cNvPr id="81" name="円/楕円 80"/>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p:cNvGrpSpPr/>
            <p:nvPr userDrawn="1"/>
          </p:nvGrpSpPr>
          <p:grpSpPr>
            <a:xfrm>
              <a:off x="8562396" y="5264781"/>
              <a:ext cx="174376" cy="1354190"/>
              <a:chOff x="8562396" y="5264781"/>
              <a:chExt cx="174376" cy="1354190"/>
            </a:xfrm>
          </p:grpSpPr>
          <p:sp>
            <p:nvSpPr>
              <p:cNvPr id="79"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97" name="直線コネクタ 96"/>
          <p:cNvCxnSpPr/>
          <p:nvPr userDrawn="1"/>
        </p:nvCxnSpPr>
        <p:spPr>
          <a:xfrm flipH="1">
            <a:off x="3174175" y="2465056"/>
            <a:ext cx="9872900" cy="731199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8" name="円/楕円 97"/>
          <p:cNvSpPr/>
          <p:nvPr userDrawn="1"/>
        </p:nvSpPr>
        <p:spPr>
          <a:xfrm>
            <a:off x="6108020" y="7273006"/>
            <a:ext cx="410308" cy="4103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p:cNvSpPr/>
          <p:nvPr userDrawn="1"/>
        </p:nvSpPr>
        <p:spPr>
          <a:xfrm>
            <a:off x="11381060" y="3387977"/>
            <a:ext cx="410308" cy="4103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テキスト プレースホルダー 6"/>
          <p:cNvSpPr>
            <a:spLocks noGrp="1"/>
          </p:cNvSpPr>
          <p:nvPr>
            <p:ph type="body" sz="quarter" idx="21" hasCustomPrompt="1"/>
          </p:nvPr>
        </p:nvSpPr>
        <p:spPr>
          <a:xfrm>
            <a:off x="1336424" y="7140146"/>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5" name="テキスト プレースホルダー 6"/>
          <p:cNvSpPr>
            <a:spLocks noGrp="1"/>
          </p:cNvSpPr>
          <p:nvPr>
            <p:ph type="body" sz="quarter" idx="24" hasCustomPrompt="1"/>
          </p:nvPr>
        </p:nvSpPr>
        <p:spPr>
          <a:xfrm>
            <a:off x="6953468" y="7270845"/>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0" name="円/楕円 99"/>
          <p:cNvSpPr/>
          <p:nvPr userDrawn="1"/>
        </p:nvSpPr>
        <p:spPr>
          <a:xfrm>
            <a:off x="8744540" y="5330491"/>
            <a:ext cx="410308" cy="4103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テキスト プレースホルダー 6"/>
          <p:cNvSpPr>
            <a:spLocks noGrp="1"/>
          </p:cNvSpPr>
          <p:nvPr>
            <p:ph type="body" sz="quarter" idx="27" hasCustomPrompt="1"/>
          </p:nvPr>
        </p:nvSpPr>
        <p:spPr>
          <a:xfrm>
            <a:off x="6608347" y="3255118"/>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22" name="テキスト プレースホルダー 6"/>
          <p:cNvSpPr>
            <a:spLocks noGrp="1"/>
          </p:cNvSpPr>
          <p:nvPr>
            <p:ph type="body" sz="quarter" idx="28" hasCustomPrompt="1"/>
          </p:nvPr>
        </p:nvSpPr>
        <p:spPr>
          <a:xfrm>
            <a:off x="12225391" y="3385817"/>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0111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4.16667E-7 -2.40049E-6 L 0.86667 -1.14625 " pathEditMode="relative" rAng="0" ptsTypes="AA">
                                      <p:cBhvr>
                                        <p:cTn id="6" dur="1000" fill="hold"/>
                                        <p:tgtEl>
                                          <p:spTgt spid="70"/>
                                        </p:tgtEl>
                                        <p:attrNameLst>
                                          <p:attrName>ppt_x</p:attrName>
                                          <p:attrName>ppt_y</p:attrName>
                                        </p:attrNameLst>
                                      </p:cBhvr>
                                      <p:rCtr x="43333" y="-57313"/>
                                    </p:animMotion>
                                  </p:childTnLst>
                                </p:cTn>
                              </p:par>
                              <p:par>
                                <p:cTn id="7" presetID="22" presetClass="entr" presetSubtype="4" fill="hold" nodeType="withEffect">
                                  <p:stCondLst>
                                    <p:cond delay="250"/>
                                  </p:stCondLst>
                                  <p:childTnLst>
                                    <p:set>
                                      <p:cBhvr>
                                        <p:cTn id="8" dur="1" fill="hold">
                                          <p:stCondLst>
                                            <p:cond delay="0"/>
                                          </p:stCondLst>
                                        </p:cTn>
                                        <p:tgtEl>
                                          <p:spTgt spid="97"/>
                                        </p:tgtEl>
                                        <p:attrNameLst>
                                          <p:attrName>style.visibility</p:attrName>
                                        </p:attrNameLst>
                                      </p:cBhvr>
                                      <p:to>
                                        <p:strVal val="visible"/>
                                      </p:to>
                                    </p:set>
                                    <p:animEffect transition="in" filter="wipe(down)">
                                      <p:cBhvr>
                                        <p:cTn id="9" dur="500"/>
                                        <p:tgtEl>
                                          <p:spTgt spid="97"/>
                                        </p:tgtEl>
                                      </p:cBhvr>
                                    </p:animEffect>
                                  </p:childTnLst>
                                </p:cTn>
                              </p:par>
                              <p:par>
                                <p:cTn id="10" presetID="10" presetClass="entr" presetSubtype="0" fill="hold" grpId="0" nodeType="withEffect">
                                  <p:stCondLst>
                                    <p:cond delay="35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500"/>
                                        <p:tgtEl>
                                          <p:spTgt spid="98"/>
                                        </p:tgtEl>
                                      </p:cBhvr>
                                    </p:animEffect>
                                  </p:childTnLst>
                                </p:cTn>
                              </p:par>
                              <p:par>
                                <p:cTn id="13" presetID="10" presetClass="entr" presetSubtype="0" fill="hold" grpId="0" nodeType="withEffect">
                                  <p:stCondLst>
                                    <p:cond delay="45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500"/>
                                        <p:tgtEl>
                                          <p:spTgt spid="100"/>
                                        </p:tgtEl>
                                      </p:cBhvr>
                                    </p:animEffect>
                                  </p:childTnLst>
                                </p:cTn>
                              </p:par>
                              <p:par>
                                <p:cTn id="16" presetID="10" presetClass="entr" presetSubtype="0" fill="hold" grpId="0" nodeType="withEffect">
                                  <p:stCondLst>
                                    <p:cond delay="550"/>
                                  </p:stCondLst>
                                  <p:childTnLst>
                                    <p:set>
                                      <p:cBhvr>
                                        <p:cTn id="17" dur="1" fill="hold">
                                          <p:stCondLst>
                                            <p:cond delay="0"/>
                                          </p:stCondLst>
                                        </p:cTn>
                                        <p:tgtEl>
                                          <p:spTgt spid="101"/>
                                        </p:tgtEl>
                                        <p:attrNameLst>
                                          <p:attrName>style.visibility</p:attrName>
                                        </p:attrNameLst>
                                      </p:cBhvr>
                                      <p:to>
                                        <p:strVal val="visible"/>
                                      </p:to>
                                    </p:set>
                                    <p:animEffect transition="in" filter="fade">
                                      <p:cBhvr>
                                        <p:cTn id="18" dur="500"/>
                                        <p:tgtEl>
                                          <p:spTgt spid="101"/>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par>
                                <p:cTn id="24" presetID="22" presetClass="entr" presetSubtype="8" fill="hold" grpId="0" nodeType="with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left)">
                                      <p:cBhvr>
                                        <p:cTn id="26" dur="500"/>
                                        <p:tgtEl>
                                          <p:spTgt spid="7">
                                            <p:txEl>
                                              <p:pRg st="0" end="0"/>
                                            </p:txEl>
                                          </p:spTgt>
                                        </p:tgtEl>
                                      </p:cBhvr>
                                    </p:animEffect>
                                  </p:childTnLst>
                                </p:cTn>
                              </p:par>
                            </p:childTnLst>
                          </p:cTn>
                        </p:par>
                        <p:par>
                          <p:cTn id="27" fill="hold">
                            <p:stCondLst>
                              <p:cond delay="1550"/>
                            </p:stCondLst>
                            <p:childTnLst>
                              <p:par>
                                <p:cTn id="28" presetID="2" presetClass="entr" presetSubtype="8" decel="100000" fill="hold" grpId="0" nodeType="afterEffect">
                                  <p:stCondLst>
                                    <p:cond delay="0"/>
                                  </p:stCondLst>
                                  <p:childTnLst>
                                    <p:set>
                                      <p:cBhvr>
                                        <p:cTn id="29" dur="1" fill="hold">
                                          <p:stCondLst>
                                            <p:cond delay="0"/>
                                          </p:stCondLst>
                                        </p:cTn>
                                        <p:tgtEl>
                                          <p:spTgt spid="104">
                                            <p:txEl>
                                              <p:pRg st="0" end="0"/>
                                            </p:txEl>
                                          </p:spTgt>
                                        </p:tgtEl>
                                        <p:attrNameLst>
                                          <p:attrName>style.visibility</p:attrName>
                                        </p:attrNameLst>
                                      </p:cBhvr>
                                      <p:to>
                                        <p:strVal val="visible"/>
                                      </p:to>
                                    </p:set>
                                    <p:anim calcmode="lin" valueType="num">
                                      <p:cBhvr additive="base">
                                        <p:cTn id="30" dur="500" fill="hold"/>
                                        <p:tgtEl>
                                          <p:spTgt spid="104">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04">
                                            <p:txEl>
                                              <p:pRg st="0" end="0"/>
                                            </p:txEl>
                                          </p:spTgt>
                                        </p:tgtEl>
                                        <p:attrNameLst>
                                          <p:attrName>ppt_y</p:attrName>
                                        </p:attrNameLst>
                                      </p:cBhvr>
                                      <p:tavLst>
                                        <p:tav tm="0">
                                          <p:val>
                                            <p:strVal val="#ppt_y"/>
                                          </p:val>
                                        </p:tav>
                                        <p:tav tm="100000">
                                          <p:val>
                                            <p:strVal val="#ppt_y"/>
                                          </p:val>
                                        </p:tav>
                                      </p:tavLst>
                                    </p:anim>
                                  </p:childTnLst>
                                </p:cTn>
                              </p:par>
                              <p:par>
                                <p:cTn id="32" presetID="2" presetClass="entr" presetSubtype="4" decel="100000" fill="hold" nodeType="withEffect">
                                  <p:stCondLst>
                                    <p:cond delay="0"/>
                                  </p:stCondLst>
                                  <p:childTnLst>
                                    <p:set>
                                      <p:cBhvr>
                                        <p:cTn id="33" dur="1" fill="hold">
                                          <p:stCondLst>
                                            <p:cond delay="0"/>
                                          </p:stCondLst>
                                        </p:cTn>
                                        <p:tgtEl>
                                          <p:spTgt spid="108"/>
                                        </p:tgtEl>
                                        <p:attrNameLst>
                                          <p:attrName>style.visibility</p:attrName>
                                        </p:attrNameLst>
                                      </p:cBhvr>
                                      <p:to>
                                        <p:strVal val="visible"/>
                                      </p:to>
                                    </p:set>
                                    <p:anim calcmode="lin" valueType="num">
                                      <p:cBhvr additive="base">
                                        <p:cTn id="34" dur="500" fill="hold"/>
                                        <p:tgtEl>
                                          <p:spTgt spid="108"/>
                                        </p:tgtEl>
                                        <p:attrNameLst>
                                          <p:attrName>ppt_x</p:attrName>
                                        </p:attrNameLst>
                                      </p:cBhvr>
                                      <p:tavLst>
                                        <p:tav tm="0">
                                          <p:val>
                                            <p:strVal val="#ppt_x"/>
                                          </p:val>
                                        </p:tav>
                                        <p:tav tm="100000">
                                          <p:val>
                                            <p:strVal val="#ppt_x"/>
                                          </p:val>
                                        </p:tav>
                                      </p:tavLst>
                                    </p:anim>
                                    <p:anim calcmode="lin" valueType="num">
                                      <p:cBhvr additive="base">
                                        <p:cTn id="35" dur="500" fill="hold"/>
                                        <p:tgtEl>
                                          <p:spTgt spid="108"/>
                                        </p:tgtEl>
                                        <p:attrNameLst>
                                          <p:attrName>ppt_y</p:attrName>
                                        </p:attrNameLst>
                                      </p:cBhvr>
                                      <p:tavLst>
                                        <p:tav tm="0">
                                          <p:val>
                                            <p:strVal val="1+#ppt_h/2"/>
                                          </p:val>
                                        </p:tav>
                                        <p:tav tm="100000">
                                          <p:val>
                                            <p:strVal val="#ppt_y"/>
                                          </p:val>
                                        </p:tav>
                                      </p:tavLst>
                                    </p:anim>
                                  </p:childTnLst>
                                </p:cTn>
                              </p:par>
                            </p:childTnLst>
                          </p:cTn>
                        </p:par>
                        <p:par>
                          <p:cTn id="36" fill="hold">
                            <p:stCondLst>
                              <p:cond delay="2050"/>
                            </p:stCondLst>
                            <p:childTnLst>
                              <p:par>
                                <p:cTn id="37" presetID="22" presetClass="entr" presetSubtype="8" fill="hold" grpId="0" nodeType="afterEffect">
                                  <p:stCondLst>
                                    <p:cond delay="0"/>
                                  </p:stCondLst>
                                  <p:childTnLst>
                                    <p:set>
                                      <p:cBhvr>
                                        <p:cTn id="38" dur="1" fill="hold">
                                          <p:stCondLst>
                                            <p:cond delay="0"/>
                                          </p:stCondLst>
                                        </p:cTn>
                                        <p:tgtEl>
                                          <p:spTgt spid="105">
                                            <p:txEl>
                                              <p:pRg st="0" end="0"/>
                                            </p:txEl>
                                          </p:spTgt>
                                        </p:tgtEl>
                                        <p:attrNameLst>
                                          <p:attrName>style.visibility</p:attrName>
                                        </p:attrNameLst>
                                      </p:cBhvr>
                                      <p:to>
                                        <p:strVal val="visible"/>
                                      </p:to>
                                    </p:set>
                                    <p:animEffect transition="in" filter="wipe(left)">
                                      <p:cBhvr>
                                        <p:cTn id="39" dur="500"/>
                                        <p:tgtEl>
                                          <p:spTgt spid="105">
                                            <p:txEl>
                                              <p:pRg st="0" end="0"/>
                                            </p:txEl>
                                          </p:spTgt>
                                        </p:tgtEl>
                                      </p:cBhvr>
                                    </p:animEffect>
                                  </p:childTnLst>
                                </p:cTn>
                              </p:par>
                            </p:childTnLst>
                          </p:cTn>
                        </p:par>
                        <p:par>
                          <p:cTn id="40" fill="hold">
                            <p:stCondLst>
                              <p:cond delay="2550"/>
                            </p:stCondLst>
                            <p:childTnLst>
                              <p:par>
                                <p:cTn id="41" presetID="2" presetClass="entr" presetSubtype="8" decel="100000" fill="hold" grpId="0" nodeType="afterEffect">
                                  <p:stCondLst>
                                    <p:cond delay="250"/>
                                  </p:stCondLst>
                                  <p:childTnLst>
                                    <p:set>
                                      <p:cBhvr>
                                        <p:cTn id="42" dur="1" fill="hold">
                                          <p:stCondLst>
                                            <p:cond delay="0"/>
                                          </p:stCondLst>
                                        </p:cTn>
                                        <p:tgtEl>
                                          <p:spTgt spid="115">
                                            <p:txEl>
                                              <p:pRg st="0" end="0"/>
                                            </p:txEl>
                                          </p:spTgt>
                                        </p:tgtEl>
                                        <p:attrNameLst>
                                          <p:attrName>style.visibility</p:attrName>
                                        </p:attrNameLst>
                                      </p:cBhvr>
                                      <p:to>
                                        <p:strVal val="visible"/>
                                      </p:to>
                                    </p:set>
                                    <p:anim calcmode="lin" valueType="num">
                                      <p:cBhvr additive="base">
                                        <p:cTn id="43" dur="500" fill="hold"/>
                                        <p:tgtEl>
                                          <p:spTgt spid="115">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5">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nodeType="withEffect">
                                  <p:stCondLst>
                                    <p:cond delay="250"/>
                                  </p:stCondLst>
                                  <p:childTnLst>
                                    <p:set>
                                      <p:cBhvr>
                                        <p:cTn id="46" dur="1" fill="hold">
                                          <p:stCondLst>
                                            <p:cond delay="0"/>
                                          </p:stCondLst>
                                        </p:cTn>
                                        <p:tgtEl>
                                          <p:spTgt spid="110"/>
                                        </p:tgtEl>
                                        <p:attrNameLst>
                                          <p:attrName>style.visibility</p:attrName>
                                        </p:attrNameLst>
                                      </p:cBhvr>
                                      <p:to>
                                        <p:strVal val="visible"/>
                                      </p:to>
                                    </p:set>
                                    <p:anim calcmode="lin" valueType="num">
                                      <p:cBhvr additive="base">
                                        <p:cTn id="47" dur="500" fill="hold"/>
                                        <p:tgtEl>
                                          <p:spTgt spid="110"/>
                                        </p:tgtEl>
                                        <p:attrNameLst>
                                          <p:attrName>ppt_x</p:attrName>
                                        </p:attrNameLst>
                                      </p:cBhvr>
                                      <p:tavLst>
                                        <p:tav tm="0">
                                          <p:val>
                                            <p:strVal val="#ppt_x"/>
                                          </p:val>
                                        </p:tav>
                                        <p:tav tm="100000">
                                          <p:val>
                                            <p:strVal val="#ppt_x"/>
                                          </p:val>
                                        </p:tav>
                                      </p:tavLst>
                                    </p:anim>
                                    <p:anim calcmode="lin" valueType="num">
                                      <p:cBhvr additive="base">
                                        <p:cTn id="48" dur="500" fill="hold"/>
                                        <p:tgtEl>
                                          <p:spTgt spid="110"/>
                                        </p:tgtEl>
                                        <p:attrNameLst>
                                          <p:attrName>ppt_y</p:attrName>
                                        </p:attrNameLst>
                                      </p:cBhvr>
                                      <p:tavLst>
                                        <p:tav tm="0">
                                          <p:val>
                                            <p:strVal val="1+#ppt_h/2"/>
                                          </p:val>
                                        </p:tav>
                                        <p:tav tm="100000">
                                          <p:val>
                                            <p:strVal val="#ppt_y"/>
                                          </p:val>
                                        </p:tav>
                                      </p:tavLst>
                                    </p:anim>
                                  </p:childTnLst>
                                </p:cTn>
                              </p:par>
                            </p:childTnLst>
                          </p:cTn>
                        </p:par>
                        <p:par>
                          <p:cTn id="49" fill="hold">
                            <p:stCondLst>
                              <p:cond delay="3300"/>
                            </p:stCondLst>
                            <p:childTnLst>
                              <p:par>
                                <p:cTn id="50" presetID="22" presetClass="entr" presetSubtype="8" fill="hold" grpId="0" nodeType="afterEffect">
                                  <p:stCondLst>
                                    <p:cond delay="0"/>
                                  </p:stCondLst>
                                  <p:childTnLst>
                                    <p:set>
                                      <p:cBhvr>
                                        <p:cTn id="51" dur="1" fill="hold">
                                          <p:stCondLst>
                                            <p:cond delay="0"/>
                                          </p:stCondLst>
                                        </p:cTn>
                                        <p:tgtEl>
                                          <p:spTgt spid="116">
                                            <p:txEl>
                                              <p:pRg st="0" end="0"/>
                                            </p:txEl>
                                          </p:spTgt>
                                        </p:tgtEl>
                                        <p:attrNameLst>
                                          <p:attrName>style.visibility</p:attrName>
                                        </p:attrNameLst>
                                      </p:cBhvr>
                                      <p:to>
                                        <p:strVal val="visible"/>
                                      </p:to>
                                    </p:set>
                                    <p:animEffect transition="in" filter="wipe(left)">
                                      <p:cBhvr>
                                        <p:cTn id="52" dur="500"/>
                                        <p:tgtEl>
                                          <p:spTgt spid="116">
                                            <p:txEl>
                                              <p:pRg st="0" end="0"/>
                                            </p:txEl>
                                          </p:spTgt>
                                        </p:tgtEl>
                                      </p:cBhvr>
                                    </p:animEffect>
                                  </p:childTnLst>
                                </p:cTn>
                              </p:par>
                            </p:childTnLst>
                          </p:cTn>
                        </p:par>
                        <p:par>
                          <p:cTn id="53" fill="hold">
                            <p:stCondLst>
                              <p:cond delay="3800"/>
                            </p:stCondLst>
                            <p:childTnLst>
                              <p:par>
                                <p:cTn id="54" presetID="2" presetClass="entr" presetSubtype="8" decel="100000" fill="hold" grpId="0" nodeType="afterEffect">
                                  <p:stCondLst>
                                    <p:cond delay="250"/>
                                  </p:stCondLst>
                                  <p:childTnLst>
                                    <p:set>
                                      <p:cBhvr>
                                        <p:cTn id="55" dur="1" fill="hold">
                                          <p:stCondLst>
                                            <p:cond delay="0"/>
                                          </p:stCondLst>
                                        </p:cTn>
                                        <p:tgtEl>
                                          <p:spTgt spid="121">
                                            <p:txEl>
                                              <p:pRg st="0" end="0"/>
                                            </p:txEl>
                                          </p:spTgt>
                                        </p:tgtEl>
                                        <p:attrNameLst>
                                          <p:attrName>style.visibility</p:attrName>
                                        </p:attrNameLst>
                                      </p:cBhvr>
                                      <p:to>
                                        <p:strVal val="visible"/>
                                      </p:to>
                                    </p:set>
                                    <p:anim calcmode="lin" valueType="num">
                                      <p:cBhvr additive="base">
                                        <p:cTn id="56" dur="500" fill="hold"/>
                                        <p:tgtEl>
                                          <p:spTgt spid="1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1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4" decel="100000" fill="hold" nodeType="withEffect">
                                  <p:stCondLst>
                                    <p:cond delay="250"/>
                                  </p:stCondLst>
                                  <p:childTnLst>
                                    <p:set>
                                      <p:cBhvr>
                                        <p:cTn id="59" dur="1" fill="hold">
                                          <p:stCondLst>
                                            <p:cond delay="0"/>
                                          </p:stCondLst>
                                        </p:cTn>
                                        <p:tgtEl>
                                          <p:spTgt spid="117"/>
                                        </p:tgtEl>
                                        <p:attrNameLst>
                                          <p:attrName>style.visibility</p:attrName>
                                        </p:attrNameLst>
                                      </p:cBhvr>
                                      <p:to>
                                        <p:strVal val="visible"/>
                                      </p:to>
                                    </p:set>
                                    <p:anim calcmode="lin" valueType="num">
                                      <p:cBhvr additive="base">
                                        <p:cTn id="60" dur="500" fill="hold"/>
                                        <p:tgtEl>
                                          <p:spTgt spid="117"/>
                                        </p:tgtEl>
                                        <p:attrNameLst>
                                          <p:attrName>ppt_x</p:attrName>
                                        </p:attrNameLst>
                                      </p:cBhvr>
                                      <p:tavLst>
                                        <p:tav tm="0">
                                          <p:val>
                                            <p:strVal val="#ppt_x"/>
                                          </p:val>
                                        </p:tav>
                                        <p:tav tm="100000">
                                          <p:val>
                                            <p:strVal val="#ppt_x"/>
                                          </p:val>
                                        </p:tav>
                                      </p:tavLst>
                                    </p:anim>
                                    <p:anim calcmode="lin" valueType="num">
                                      <p:cBhvr additive="base">
                                        <p:cTn id="61" dur="500" fill="hold"/>
                                        <p:tgtEl>
                                          <p:spTgt spid="117"/>
                                        </p:tgtEl>
                                        <p:attrNameLst>
                                          <p:attrName>ppt_y</p:attrName>
                                        </p:attrNameLst>
                                      </p:cBhvr>
                                      <p:tavLst>
                                        <p:tav tm="0">
                                          <p:val>
                                            <p:strVal val="1+#ppt_h/2"/>
                                          </p:val>
                                        </p:tav>
                                        <p:tav tm="100000">
                                          <p:val>
                                            <p:strVal val="#ppt_y"/>
                                          </p:val>
                                        </p:tav>
                                      </p:tavLst>
                                    </p:anim>
                                  </p:childTnLst>
                                </p:cTn>
                              </p:par>
                            </p:childTnLst>
                          </p:cTn>
                        </p:par>
                        <p:par>
                          <p:cTn id="62" fill="hold">
                            <p:stCondLst>
                              <p:cond delay="4550"/>
                            </p:stCondLst>
                            <p:childTnLst>
                              <p:par>
                                <p:cTn id="63" presetID="22" presetClass="entr" presetSubtype="8" fill="hold" grpId="0" nodeType="afterEffect">
                                  <p:stCondLst>
                                    <p:cond delay="0"/>
                                  </p:stCondLst>
                                  <p:childTnLst>
                                    <p:set>
                                      <p:cBhvr>
                                        <p:cTn id="64" dur="1" fill="hold">
                                          <p:stCondLst>
                                            <p:cond delay="0"/>
                                          </p:stCondLst>
                                        </p:cTn>
                                        <p:tgtEl>
                                          <p:spTgt spid="122">
                                            <p:txEl>
                                              <p:pRg st="0" end="0"/>
                                            </p:txEl>
                                          </p:spTgt>
                                        </p:tgtEl>
                                        <p:attrNameLst>
                                          <p:attrName>style.visibility</p:attrName>
                                        </p:attrNameLst>
                                      </p:cBhvr>
                                      <p:to>
                                        <p:strVal val="visible"/>
                                      </p:to>
                                    </p:set>
                                    <p:animEffect transition="in" filter="wipe(left)">
                                      <p:cBhvr>
                                        <p:cTn id="65" dur="500"/>
                                        <p:tgtEl>
                                          <p:spTgt spid="1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build="p">
        <p:tmplLst>
          <p:tmpl lvl="1">
            <p:tnLst>
              <p:par>
                <p:cTn presetID="2" presetClass="entr" presetSubtype="8" decel="100000" fill="hold" nodeType="afterEffect">
                  <p:stCondLst>
                    <p:cond delay="25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500" fill="hold"/>
                        <p:tgtEl>
                          <p:spTgt spid="115"/>
                        </p:tgtEl>
                        <p:attrNameLst>
                          <p:attrName>ppt_x</p:attrName>
                        </p:attrNameLst>
                      </p:cBhvr>
                      <p:tavLst>
                        <p:tav tm="0">
                          <p:val>
                            <p:strVal val="0-#ppt_w/2"/>
                          </p:val>
                        </p:tav>
                        <p:tav tm="100000">
                          <p:val>
                            <p:strVal val="#ppt_x"/>
                          </p:val>
                        </p:tav>
                      </p:tavLst>
                    </p:anim>
                    <p:anim calcmode="lin" valueType="num">
                      <p:cBhvr additive="base">
                        <p:cTn dur="500" fill="hold"/>
                        <p:tgtEl>
                          <p:spTgt spid="115"/>
                        </p:tgtEl>
                        <p:attrNameLst>
                          <p:attrName>ppt_y</p:attrName>
                        </p:attrNameLst>
                      </p:cBhvr>
                      <p:tavLst>
                        <p:tav tm="0">
                          <p:val>
                            <p:strVal val="#ppt_y"/>
                          </p:val>
                        </p:tav>
                        <p:tav tm="100000">
                          <p:val>
                            <p:strVal val="#ppt_y"/>
                          </p:val>
                        </p:tav>
                      </p:tavLst>
                    </p:anim>
                  </p:childTnLst>
                </p:cTn>
              </p:par>
            </p:tnLst>
          </p:tmpl>
        </p:tmplLst>
      </p:bldP>
      <p:bldP spid="116" grpId="0" build="p">
        <p:tmplLst>
          <p:tmpl lvl="1">
            <p:tnLst>
              <p:par>
                <p:cTn presetID="22" presetClass="entr" presetSubtype="8"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wipe(left)">
                      <p:cBhvr>
                        <p:cTn dur="500"/>
                        <p:tgtEl>
                          <p:spTgt spid="116"/>
                        </p:tgtEl>
                      </p:cBhvr>
                    </p:animEffect>
                  </p:childTnLst>
                </p:cTn>
              </p:par>
            </p:tnLst>
          </p:tmpl>
        </p:tmplLst>
      </p:bldP>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8" grpId="0" animBg="1"/>
      <p:bldP spid="101" grpId="0" animBg="1"/>
      <p:bldP spid="104" grpId="0" build="p">
        <p:tmplLst>
          <p:tmpl lvl="1">
            <p:tnLst>
              <p:par>
                <p:cTn presetID="2" presetClass="entr" presetSubtype="8" decel="100000" fill="hold" nodeType="afterEffect">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fill="hold"/>
                        <p:tgtEl>
                          <p:spTgt spid="104"/>
                        </p:tgtEl>
                        <p:attrNameLst>
                          <p:attrName>ppt_x</p:attrName>
                        </p:attrNameLst>
                      </p:cBhvr>
                      <p:tavLst>
                        <p:tav tm="0">
                          <p:val>
                            <p:strVal val="0-#ppt_w/2"/>
                          </p:val>
                        </p:tav>
                        <p:tav tm="100000">
                          <p:val>
                            <p:strVal val="#ppt_x"/>
                          </p:val>
                        </p:tav>
                      </p:tavLst>
                    </p:anim>
                    <p:anim calcmode="lin" valueType="num">
                      <p:cBhvr additive="base">
                        <p:cTn dur="500" fill="hold"/>
                        <p:tgtEl>
                          <p:spTgt spid="104"/>
                        </p:tgtEl>
                        <p:attrNameLst>
                          <p:attrName>ppt_y</p:attrName>
                        </p:attrNameLst>
                      </p:cBhvr>
                      <p:tavLst>
                        <p:tav tm="0">
                          <p:val>
                            <p:strVal val="#ppt_y"/>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0" grpId="0" animBg="1"/>
      <p:bldP spid="121" grpId="0" build="p">
        <p:tmplLst>
          <p:tmpl lvl="1">
            <p:tnLst>
              <p:par>
                <p:cTn presetID="2" presetClass="entr" presetSubtype="8" decel="100000" fill="hold" nodeType="afterEffect">
                  <p:stCondLst>
                    <p:cond delay="25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500" fill="hold"/>
                        <p:tgtEl>
                          <p:spTgt spid="121"/>
                        </p:tgtEl>
                        <p:attrNameLst>
                          <p:attrName>ppt_x</p:attrName>
                        </p:attrNameLst>
                      </p:cBhvr>
                      <p:tavLst>
                        <p:tav tm="0">
                          <p:val>
                            <p:strVal val="0-#ppt_w/2"/>
                          </p:val>
                        </p:tav>
                        <p:tav tm="100000">
                          <p:val>
                            <p:strVal val="#ppt_x"/>
                          </p:val>
                        </p:tav>
                      </p:tavLst>
                    </p:anim>
                    <p:anim calcmode="lin" valueType="num">
                      <p:cBhvr additive="base">
                        <p:cTn dur="500" fill="hold"/>
                        <p:tgtEl>
                          <p:spTgt spid="121"/>
                        </p:tgtEl>
                        <p:attrNameLst>
                          <p:attrName>ppt_y</p:attrName>
                        </p:attrNameLst>
                      </p:cBhvr>
                      <p:tavLst>
                        <p:tav tm="0">
                          <p:val>
                            <p:strVal val="#ppt_y"/>
                          </p:val>
                        </p:tav>
                        <p:tav tm="100000">
                          <p:val>
                            <p:strVal val="#ppt_y"/>
                          </p:val>
                        </p:tav>
                      </p:tavLst>
                    </p:anim>
                  </p:childTnLst>
                </p:cTn>
              </p:par>
            </p:tnLst>
          </p:tmpl>
        </p:tmplLst>
      </p:bldP>
      <p:bldP spid="122" grpId="0" build="p">
        <p:tmplLst>
          <p:tmpl lvl="1">
            <p:tnLst>
              <p:par>
                <p:cTn presetID="22" presetClass="entr" presetSubtype="8" fill="hold" nodeType="afterEffect">
                  <p:stCondLst>
                    <p:cond delay="0"/>
                  </p:stCondLst>
                  <p:childTnLst>
                    <p:set>
                      <p:cBhvr>
                        <p:cTn dur="1" fill="hold">
                          <p:stCondLst>
                            <p:cond delay="0"/>
                          </p:stCondLst>
                        </p:cTn>
                        <p:tgtEl>
                          <p:spTgt spid="122"/>
                        </p:tgtEl>
                        <p:attrNameLst>
                          <p:attrName>style.visibility</p:attrName>
                        </p:attrNameLst>
                      </p:cBhvr>
                      <p:to>
                        <p:strVal val="visible"/>
                      </p:to>
                    </p:set>
                    <p:animEffect transition="in" filter="wipe(left)">
                      <p:cBhvr>
                        <p:cTn dur="500"/>
                        <p:tgtEl>
                          <p:spTgt spid="122"/>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eric List - 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3410902"/>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771792"/>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6132682"/>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7493572"/>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8" name="テキスト プレースホルダー 6"/>
          <p:cNvSpPr>
            <a:spLocks noGrp="1"/>
          </p:cNvSpPr>
          <p:nvPr>
            <p:ph type="body" sz="quarter" idx="16" hasCustomPrompt="1"/>
          </p:nvPr>
        </p:nvSpPr>
        <p:spPr>
          <a:xfrm>
            <a:off x="9000876" y="3200754"/>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4563382"/>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926010"/>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7288638"/>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8" hasCustomPrompt="1"/>
          </p:nvPr>
        </p:nvSpPr>
        <p:spPr>
          <a:xfrm>
            <a:off x="783772" y="329873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87430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eric List - 5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265226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01315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537404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673493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5" name="円/楕円 14"/>
          <p:cNvSpPr/>
          <p:nvPr userDrawn="1"/>
        </p:nvSpPr>
        <p:spPr>
          <a:xfrm>
            <a:off x="8280234" y="809582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8" name="テキスト プレースホルダー 6"/>
          <p:cNvSpPr>
            <a:spLocks noGrp="1"/>
          </p:cNvSpPr>
          <p:nvPr>
            <p:ph type="body" sz="quarter" idx="16" hasCustomPrompt="1"/>
          </p:nvPr>
        </p:nvSpPr>
        <p:spPr>
          <a:xfrm>
            <a:off x="9000876" y="2442119"/>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3804747"/>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167375"/>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6530003"/>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9000876" y="7892631"/>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783772" y="322616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7126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4100"/>
                            </p:stCondLst>
                            <p:childTnLst>
                              <p:par>
                                <p:cTn id="54" presetID="2" presetClass="entr" presetSubtype="1" decel="100000" fill="hold" grpId="0" nodeType="afterEffect">
                                  <p:stCondLst>
                                    <p:cond delay="25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500" fill="hold"/>
                                        <p:tgtEl>
                                          <p:spTgt spid="15"/>
                                        </p:tgtEl>
                                        <p:attrNameLst>
                                          <p:attrName>ppt_x</p:attrName>
                                        </p:attrNameLst>
                                      </p:cBhvr>
                                      <p:tavLst>
                                        <p:tav tm="0">
                                          <p:val>
                                            <p:strVal val="#ppt_x"/>
                                          </p:val>
                                        </p:tav>
                                        <p:tav tm="100000">
                                          <p:val>
                                            <p:strVal val="#ppt_x"/>
                                          </p:val>
                                        </p:tav>
                                      </p:tavLst>
                                    </p:anim>
                                    <p:anim calcmode="lin" valueType="num">
                                      <p:cBhvr additive="base">
                                        <p:cTn id="57" dur="500" fill="hold"/>
                                        <p:tgtEl>
                                          <p:spTgt spid="15"/>
                                        </p:tgtEl>
                                        <p:attrNameLst>
                                          <p:attrName>ppt_y</p:attrName>
                                        </p:attrNameLst>
                                      </p:cBhvr>
                                      <p:tavLst>
                                        <p:tav tm="0">
                                          <p:val>
                                            <p:strVal val="0-#ppt_h/2"/>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28">
                                            <p:txEl>
                                              <p:pRg st="0" end="0"/>
                                            </p:txEl>
                                          </p:spTgt>
                                        </p:tgtEl>
                                        <p:attrNameLst>
                                          <p:attrName>style.visibility</p:attrName>
                                        </p:attrNameLst>
                                      </p:cBhvr>
                                      <p:to>
                                        <p:strVal val="visible"/>
                                      </p:to>
                                    </p:set>
                                    <p:anim calcmode="lin" valueType="num">
                                      <p:cBhvr additive="base">
                                        <p:cTn id="60"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5"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アーチ 19"/>
          <p:cNvSpPr/>
          <p:nvPr userDrawn="1"/>
        </p:nvSpPr>
        <p:spPr>
          <a:xfrm rot="3600000">
            <a:off x="1165671" y="294313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アーチ 20"/>
          <p:cNvSpPr/>
          <p:nvPr userDrawn="1"/>
        </p:nvSpPr>
        <p:spPr>
          <a:xfrm rot="6618510">
            <a:off x="1282259" y="305972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テキスト プレースホルダー 6"/>
          <p:cNvSpPr>
            <a:spLocks noGrp="1"/>
          </p:cNvSpPr>
          <p:nvPr>
            <p:ph type="body" sz="quarter" idx="15" hasCustomPrompt="1"/>
          </p:nvPr>
        </p:nvSpPr>
        <p:spPr>
          <a:xfrm>
            <a:off x="2023051" y="3178605"/>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14" hasCustomPrompt="1"/>
          </p:nvPr>
        </p:nvSpPr>
        <p:spPr>
          <a:xfrm>
            <a:off x="2709066" y="3884782"/>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7" name="アーチ 26"/>
          <p:cNvSpPr/>
          <p:nvPr userDrawn="1"/>
        </p:nvSpPr>
        <p:spPr>
          <a:xfrm rot="3600000">
            <a:off x="9415504" y="294003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アーチ 27"/>
          <p:cNvSpPr/>
          <p:nvPr userDrawn="1"/>
        </p:nvSpPr>
        <p:spPr>
          <a:xfrm rot="6618510">
            <a:off x="9532092" y="305662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6"/>
          <p:cNvSpPr>
            <a:spLocks noGrp="1"/>
          </p:cNvSpPr>
          <p:nvPr>
            <p:ph type="body" sz="quarter" idx="16" hasCustomPrompt="1"/>
          </p:nvPr>
        </p:nvSpPr>
        <p:spPr>
          <a:xfrm>
            <a:off x="10272884" y="3175508"/>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17" hasCustomPrompt="1"/>
          </p:nvPr>
        </p:nvSpPr>
        <p:spPr>
          <a:xfrm>
            <a:off x="10958899" y="3881685"/>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8901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750" fill="hold"/>
                                        <p:tgtEl>
                                          <p:spTgt spid="21"/>
                                        </p:tgtEl>
                                        <p:attrNameLst>
                                          <p:attrName>ppt_x</p:attrName>
                                        </p:attrNameLst>
                                      </p:cBhvr>
                                      <p:tavLst>
                                        <p:tav tm="0">
                                          <p:val>
                                            <p:strVal val="#ppt_x"/>
                                          </p:val>
                                        </p:tav>
                                        <p:tav tm="100000">
                                          <p:val>
                                            <p:strVal val="#ppt_x"/>
                                          </p:val>
                                        </p:tav>
                                      </p:tavLst>
                                    </p:anim>
                                    <p:anim calcmode="lin" valueType="num">
                                      <p:cBhvr additive="base">
                                        <p:cTn id="16" dur="75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0-#ppt_w/2"/>
                                          </p:val>
                                        </p:tav>
                                        <p:tav tm="100000">
                                          <p:val>
                                            <p:strVal val="#ppt_x"/>
                                          </p:val>
                                        </p:tav>
                                      </p:tavLst>
                                    </p:anim>
                                    <p:anim calcmode="lin" valueType="num">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750"/>
                                        <p:tgtEl>
                                          <p:spTgt spid="21"/>
                                        </p:tgtEl>
                                      </p:cBhvr>
                                    </p:animEffect>
                                    <p:anim calcmode="lin" valueType="num">
                                      <p:cBhvr>
                                        <p:cTn id="24" dur="750" fill="hold"/>
                                        <p:tgtEl>
                                          <p:spTgt spid="21"/>
                                        </p:tgtEl>
                                        <p:attrNameLst>
                                          <p:attrName>ppt_w</p:attrName>
                                        </p:attrNameLst>
                                      </p:cBhvr>
                                      <p:tavLst>
                                        <p:tav tm="0" fmla="#ppt_w*sin(2.5*pi*$)">
                                          <p:val>
                                            <p:fltVal val="0"/>
                                          </p:val>
                                        </p:tav>
                                        <p:tav tm="100000">
                                          <p:val>
                                            <p:fltVal val="1"/>
                                          </p:val>
                                        </p:tav>
                                      </p:tavLst>
                                    </p:anim>
                                    <p:anim calcmode="lin" valueType="num">
                                      <p:cBhvr>
                                        <p:cTn id="25" dur="750" fill="hold"/>
                                        <p:tgtEl>
                                          <p:spTgt spid="21"/>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23">
                                            <p:txEl>
                                              <p:pRg st="0" end="0"/>
                                            </p:txEl>
                                          </p:spTgt>
                                        </p:tgtEl>
                                        <p:attrNameLst>
                                          <p:attrName>style.visibility</p:attrName>
                                        </p:attrNameLst>
                                      </p:cBhvr>
                                      <p:to>
                                        <p:strVal val="visible"/>
                                      </p:to>
                                    </p:set>
                                    <p:anim calcmode="lin" valueType="num">
                                      <p:cBhvr additive="base">
                                        <p:cTn id="38"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750" fill="hold"/>
                                        <p:tgtEl>
                                          <p:spTgt spid="28"/>
                                        </p:tgtEl>
                                        <p:attrNameLst>
                                          <p:attrName>ppt_x</p:attrName>
                                        </p:attrNameLst>
                                      </p:cBhvr>
                                      <p:tavLst>
                                        <p:tav tm="0">
                                          <p:val>
                                            <p:strVal val="#ppt_x"/>
                                          </p:val>
                                        </p:tav>
                                        <p:tav tm="100000">
                                          <p:val>
                                            <p:strVal val="#ppt_x"/>
                                          </p:val>
                                        </p:tav>
                                      </p:tavLst>
                                    </p:anim>
                                    <p:anim calcmode="lin" valueType="num">
                                      <p:cBhvr additive="base">
                                        <p:cTn id="44" dur="75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750" fill="hold"/>
                                        <p:tgtEl>
                                          <p:spTgt spid="27"/>
                                        </p:tgtEl>
                                        <p:attrNameLst>
                                          <p:attrName>ppt_x</p:attrName>
                                        </p:attrNameLst>
                                      </p:cBhvr>
                                      <p:tavLst>
                                        <p:tav tm="0">
                                          <p:val>
                                            <p:strVal val="0-#ppt_w/2"/>
                                          </p:val>
                                        </p:tav>
                                        <p:tav tm="100000">
                                          <p:val>
                                            <p:strVal val="#ppt_x"/>
                                          </p:val>
                                        </p:tav>
                                      </p:tavLst>
                                    </p:anim>
                                    <p:anim calcmode="lin" valueType="num">
                                      <p:cBhvr additive="base">
                                        <p:cTn id="48" dur="750" fill="hold"/>
                                        <p:tgtEl>
                                          <p:spTgt spid="27"/>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750"/>
                                        <p:tgtEl>
                                          <p:spTgt spid="28"/>
                                        </p:tgtEl>
                                      </p:cBhvr>
                                    </p:animEffect>
                                    <p:anim calcmode="lin" valueType="num">
                                      <p:cBhvr>
                                        <p:cTn id="52" dur="750" fill="hold"/>
                                        <p:tgtEl>
                                          <p:spTgt spid="28"/>
                                        </p:tgtEl>
                                        <p:attrNameLst>
                                          <p:attrName>ppt_w</p:attrName>
                                        </p:attrNameLst>
                                      </p:cBhvr>
                                      <p:tavLst>
                                        <p:tav tm="0" fmla="#ppt_w*sin(2.5*pi*$)">
                                          <p:val>
                                            <p:fltVal val="0"/>
                                          </p:val>
                                        </p:tav>
                                        <p:tav tm="100000">
                                          <p:val>
                                            <p:fltVal val="1"/>
                                          </p:val>
                                        </p:tav>
                                      </p:tavLst>
                                    </p:anim>
                                    <p:anim calcmode="lin" valueType="num">
                                      <p:cBhvr>
                                        <p:cTn id="53" dur="750" fill="hold"/>
                                        <p:tgtEl>
                                          <p:spTgt spid="28"/>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750"/>
                                        <p:tgtEl>
                                          <p:spTgt spid="27"/>
                                        </p:tgtEl>
                                      </p:cBhvr>
                                    </p:animEffect>
                                    <p:anim calcmode="lin" valueType="num">
                                      <p:cBhvr>
                                        <p:cTn id="57" dur="750" fill="hold"/>
                                        <p:tgtEl>
                                          <p:spTgt spid="27"/>
                                        </p:tgtEl>
                                        <p:attrNameLst>
                                          <p:attrName>ppt_w</p:attrName>
                                        </p:attrNameLst>
                                      </p:cBhvr>
                                      <p:tavLst>
                                        <p:tav tm="0" fmla="#ppt_w*sin(2.5*pi*$)">
                                          <p:val>
                                            <p:fltVal val="0"/>
                                          </p:val>
                                        </p:tav>
                                        <p:tav tm="100000">
                                          <p:val>
                                            <p:fltVal val="1"/>
                                          </p:val>
                                        </p:tav>
                                      </p:tavLst>
                                    </p:anim>
                                    <p:anim calcmode="lin" valueType="num">
                                      <p:cBhvr>
                                        <p:cTn id="58" dur="750" fill="hold"/>
                                        <p:tgtEl>
                                          <p:spTgt spid="27"/>
                                        </p:tgtEl>
                                        <p:attrNameLst>
                                          <p:attrName>ppt_h</p:attrName>
                                        </p:attrNameLst>
                                      </p:cBhvr>
                                      <p:tavLst>
                                        <p:tav tm="0">
                                          <p:val>
                                            <p:strVal val="#ppt_h"/>
                                          </p:val>
                                        </p:tav>
                                        <p:tav tm="100000">
                                          <p:val>
                                            <p:strVal val="#ppt_h"/>
                                          </p:val>
                                        </p:tav>
                                      </p:tavLst>
                                    </p:anim>
                                  </p:childTnLst>
                                </p:cTn>
                              </p:par>
                              <p:par>
                                <p:cTn id="59" presetID="2" presetClass="entr" presetSubtype="3" decel="100000" fill="hold" grpId="0" nodeType="withEffect">
                                  <p:stCondLst>
                                    <p:cond delay="500"/>
                                  </p:stCondLst>
                                  <p:iterate type="wd">
                                    <p:tmPct val="10000"/>
                                  </p:iterate>
                                  <p:childTnLst>
                                    <p:set>
                                      <p:cBhvr>
                                        <p:cTn id="60" dur="1" fill="hold">
                                          <p:stCondLst>
                                            <p:cond delay="0"/>
                                          </p:stCondLst>
                                        </p:cTn>
                                        <p:tgtEl>
                                          <p:spTgt spid="29">
                                            <p:txEl>
                                              <p:pRg st="0" end="0"/>
                                            </p:txEl>
                                          </p:spTgt>
                                        </p:tgtEl>
                                        <p:attrNameLst>
                                          <p:attrName>style.visibility</p:attrName>
                                        </p:attrNameLst>
                                      </p:cBhvr>
                                      <p:to>
                                        <p:strVal val="visible"/>
                                      </p:to>
                                    </p:set>
                                    <p:anim calcmode="lin" valueType="num">
                                      <p:cBhvr additive="base">
                                        <p:cTn id="6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30">
                                            <p:txEl>
                                              <p:pRg st="0" end="0"/>
                                            </p:txEl>
                                          </p:spTgt>
                                        </p:tgtEl>
                                        <p:attrNameLst>
                                          <p:attrName>style.visibility</p:attrName>
                                        </p:attrNameLst>
                                      </p:cBhvr>
                                      <p:to>
                                        <p:strVal val="visible"/>
                                      </p:to>
                                    </p:set>
                                    <p:anim calcmode="lin" valueType="num">
                                      <p:cBhvr additive="base">
                                        <p:cTn id="66"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animBg="1"/>
      <p:bldP spid="20" grpId="1" animBg="1"/>
      <p:bldP spid="21" grpId="0" animBg="1"/>
      <p:bldP spid="21" grpId="1" animBg="1"/>
      <p:bldP spid="22"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animBg="1"/>
      <p:bldP spid="27" grpId="1" animBg="1"/>
      <p:bldP spid="28" grpId="0" animBg="1"/>
      <p:bldP spid="28" grpId="1" animBg="1"/>
      <p:bldP spid="29"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 Keywords and Descriptions">
    <p:spTree>
      <p:nvGrpSpPr>
        <p:cNvPr id="1" name=""/>
        <p:cNvGrpSpPr/>
        <p:nvPr/>
      </p:nvGrpSpPr>
      <p:grpSpPr>
        <a:xfrm>
          <a:off x="0" y="0"/>
          <a:ext cx="0" cy="0"/>
          <a:chOff x="0" y="0"/>
          <a:chExt cx="0" cy="0"/>
        </a:xfrm>
      </p:grpSpPr>
      <p:sp>
        <p:nvSpPr>
          <p:cNvPr id="38" name="角丸四角形 37"/>
          <p:cNvSpPr/>
          <p:nvPr userDrawn="1"/>
        </p:nvSpPr>
        <p:spPr>
          <a:xfrm>
            <a:off x="1246656" y="7912524"/>
            <a:ext cx="15794443" cy="1090364"/>
          </a:xfrm>
          <a:prstGeom prst="roundRect">
            <a:avLst>
              <a:gd name="adj" fmla="val 50000"/>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7" name="角丸四角形 36"/>
          <p:cNvSpPr/>
          <p:nvPr userDrawn="1"/>
        </p:nvSpPr>
        <p:spPr>
          <a:xfrm>
            <a:off x="1246656" y="6547141"/>
            <a:ext cx="15794443" cy="1090364"/>
          </a:xfrm>
          <a:prstGeom prst="roundRect">
            <a:avLst>
              <a:gd name="adj" fmla="val 50000"/>
            </a:avLst>
          </a:prstGeom>
          <a:solidFill>
            <a:schemeClr val="accent4">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6" name="角丸四角形 35"/>
          <p:cNvSpPr/>
          <p:nvPr userDrawn="1"/>
        </p:nvSpPr>
        <p:spPr>
          <a:xfrm>
            <a:off x="1246656" y="2450995"/>
            <a:ext cx="15794443" cy="1090364"/>
          </a:xfrm>
          <a:prstGeom prst="roundRect">
            <a:avLst>
              <a:gd name="adj" fmla="val 50000"/>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5" name="角丸四角形 34"/>
          <p:cNvSpPr/>
          <p:nvPr userDrawn="1"/>
        </p:nvSpPr>
        <p:spPr>
          <a:xfrm>
            <a:off x="1246656" y="3816377"/>
            <a:ext cx="15794443" cy="1090364"/>
          </a:xfrm>
          <a:prstGeom prst="roundRect">
            <a:avLst>
              <a:gd name="adj" fmla="val 50000"/>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3" name="角丸四角形 32"/>
          <p:cNvSpPr/>
          <p:nvPr userDrawn="1"/>
        </p:nvSpPr>
        <p:spPr>
          <a:xfrm>
            <a:off x="1246656" y="5181759"/>
            <a:ext cx="15794443" cy="1090364"/>
          </a:xfrm>
          <a:prstGeom prst="roundRect">
            <a:avLst>
              <a:gd name="adj" fmla="val 50000"/>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5" name="円/楕円 4"/>
          <p:cNvSpPr/>
          <p:nvPr userDrawn="1"/>
        </p:nvSpPr>
        <p:spPr>
          <a:xfrm>
            <a:off x="16057427" y="2582432"/>
            <a:ext cx="828000" cy="828000"/>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円/楕円 43"/>
          <p:cNvSpPr/>
          <p:nvPr userDrawn="1"/>
        </p:nvSpPr>
        <p:spPr>
          <a:xfrm>
            <a:off x="16057427" y="3947305"/>
            <a:ext cx="828000" cy="828000"/>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5" name="円/楕円 44"/>
          <p:cNvSpPr/>
          <p:nvPr userDrawn="1"/>
        </p:nvSpPr>
        <p:spPr>
          <a:xfrm>
            <a:off x="16057427" y="5312687"/>
            <a:ext cx="828000" cy="828000"/>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6" name="円/楕円 45"/>
          <p:cNvSpPr/>
          <p:nvPr userDrawn="1"/>
        </p:nvSpPr>
        <p:spPr>
          <a:xfrm>
            <a:off x="16057427" y="6678578"/>
            <a:ext cx="828000" cy="828000"/>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4"/>
              </a:solidFill>
            </a:endParaRPr>
          </a:p>
        </p:txBody>
      </p:sp>
      <p:sp>
        <p:nvSpPr>
          <p:cNvPr id="47" name="円/楕円 46"/>
          <p:cNvSpPr/>
          <p:nvPr userDrawn="1"/>
        </p:nvSpPr>
        <p:spPr>
          <a:xfrm>
            <a:off x="16057427" y="8043961"/>
            <a:ext cx="828000" cy="828000"/>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16" hasCustomPrompt="1"/>
          </p:nvPr>
        </p:nvSpPr>
        <p:spPr>
          <a:xfrm>
            <a:off x="6922703" y="2456986"/>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6922703" y="3822368"/>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6922703" y="5187750"/>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6922703" y="6553132"/>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6922703" y="7918515"/>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9" name="角丸四角形 18"/>
          <p:cNvSpPr/>
          <p:nvPr userDrawn="1"/>
        </p:nvSpPr>
        <p:spPr>
          <a:xfrm>
            <a:off x="1385199" y="2581923"/>
            <a:ext cx="5112067" cy="828509"/>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0" name="角丸四角形 19"/>
          <p:cNvSpPr/>
          <p:nvPr userDrawn="1"/>
        </p:nvSpPr>
        <p:spPr>
          <a:xfrm>
            <a:off x="1385199" y="3947305"/>
            <a:ext cx="5112067" cy="828509"/>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1" name="角丸四角形 20"/>
          <p:cNvSpPr/>
          <p:nvPr userDrawn="1"/>
        </p:nvSpPr>
        <p:spPr>
          <a:xfrm>
            <a:off x="1385199" y="8043452"/>
            <a:ext cx="5112067" cy="828509"/>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3" name="角丸四角形 22"/>
          <p:cNvSpPr/>
          <p:nvPr userDrawn="1"/>
        </p:nvSpPr>
        <p:spPr>
          <a:xfrm>
            <a:off x="1385199" y="5312687"/>
            <a:ext cx="5112067" cy="828509"/>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5" name="角丸四角形 24"/>
          <p:cNvSpPr/>
          <p:nvPr userDrawn="1"/>
        </p:nvSpPr>
        <p:spPr>
          <a:xfrm>
            <a:off x="1385199" y="6678069"/>
            <a:ext cx="5112067" cy="828509"/>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9" name="テキスト プレースホルダー 6"/>
          <p:cNvSpPr>
            <a:spLocks noGrp="1"/>
          </p:cNvSpPr>
          <p:nvPr>
            <p:ph type="body" sz="quarter" idx="27" hasCustomPrompt="1"/>
          </p:nvPr>
        </p:nvSpPr>
        <p:spPr>
          <a:xfrm>
            <a:off x="1680652" y="2723411"/>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8" hasCustomPrompt="1"/>
          </p:nvPr>
        </p:nvSpPr>
        <p:spPr>
          <a:xfrm>
            <a:off x="1680652" y="8184940"/>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29" hasCustomPrompt="1"/>
          </p:nvPr>
        </p:nvSpPr>
        <p:spPr>
          <a:xfrm>
            <a:off x="1680652" y="4088792"/>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2" name="テキスト プレースホルダー 6"/>
          <p:cNvSpPr>
            <a:spLocks noGrp="1"/>
          </p:cNvSpPr>
          <p:nvPr>
            <p:ph type="body" sz="quarter" idx="30" hasCustomPrompt="1"/>
          </p:nvPr>
        </p:nvSpPr>
        <p:spPr>
          <a:xfrm>
            <a:off x="1680652" y="5454174"/>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31" hasCustomPrompt="1"/>
          </p:nvPr>
        </p:nvSpPr>
        <p:spPr>
          <a:xfrm>
            <a:off x="1680652" y="6819556"/>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4283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39">
                                            <p:txEl>
                                              <p:pRg st="0" end="0"/>
                                            </p:txEl>
                                          </p:spTgt>
                                        </p:tgtEl>
                                        <p:attrNameLst>
                                          <p:attrName>style.visibility</p:attrName>
                                        </p:attrNameLst>
                                      </p:cBhvr>
                                      <p:to>
                                        <p:strVal val="visible"/>
                                      </p:to>
                                    </p:set>
                                    <p:anim calcmode="lin" valueType="num">
                                      <p:cBhvr additive="base">
                                        <p:cTn id="19" dur="75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250"/>
                            </p:stCondLst>
                            <p:childTnLst>
                              <p:par>
                                <p:cTn id="22" presetID="16" presetClass="entr" presetSubtype="37"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barn(outVertical)">
                                      <p:cBhvr>
                                        <p:cTn id="24" dur="500"/>
                                        <p:tgtEl>
                                          <p:spTgt spid="36"/>
                                        </p:tgtEl>
                                      </p:cBhvr>
                                    </p:animEffect>
                                  </p:childTnLst>
                                </p:cTn>
                              </p:par>
                            </p:childTnLst>
                          </p:cTn>
                        </p:par>
                        <p:par>
                          <p:cTn id="25" fill="hold">
                            <p:stCondLst>
                              <p:cond delay="1750"/>
                            </p:stCondLst>
                            <p:childTnLst>
                              <p:par>
                                <p:cTn id="26" presetID="22" presetClass="entr" presetSubtype="8" fill="hold" grpId="0" nodeType="afterEffect">
                                  <p:stCondLst>
                                    <p:cond delay="250"/>
                                  </p:stCondLst>
                                  <p:childTnLst>
                                    <p:set>
                                      <p:cBhvr>
                                        <p:cTn id="27" dur="1" fill="hold">
                                          <p:stCondLst>
                                            <p:cond delay="0"/>
                                          </p:stCondLst>
                                        </p:cTn>
                                        <p:tgtEl>
                                          <p:spTgt spid="18">
                                            <p:txEl>
                                              <p:pRg st="0" end="0"/>
                                            </p:txEl>
                                          </p:spTgt>
                                        </p:tgtEl>
                                        <p:attrNameLst>
                                          <p:attrName>style.visibility</p:attrName>
                                        </p:attrNameLst>
                                      </p:cBhvr>
                                      <p:to>
                                        <p:strVal val="visible"/>
                                      </p:to>
                                    </p:set>
                                    <p:animEffect transition="in" filter="wipe(left)">
                                      <p:cBhvr>
                                        <p:cTn id="28" dur="500"/>
                                        <p:tgtEl>
                                          <p:spTgt spid="18">
                                            <p:txEl>
                                              <p:pRg st="0" end="0"/>
                                            </p:txEl>
                                          </p:spTgt>
                                        </p:tgtEl>
                                      </p:cBhvr>
                                    </p:animEffect>
                                  </p:childTnLst>
                                </p:cTn>
                              </p:par>
                              <p:par>
                                <p:cTn id="29" presetID="2" presetClass="entr" presetSubtype="8" decel="10000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1000" fill="hold"/>
                                        <p:tgtEl>
                                          <p:spTgt spid="5"/>
                                        </p:tgtEl>
                                        <p:attrNameLst>
                                          <p:attrName>ppt_x</p:attrName>
                                        </p:attrNameLst>
                                      </p:cBhvr>
                                      <p:tavLst>
                                        <p:tav tm="0">
                                          <p:val>
                                            <p:strVal val="0-#ppt_w/2"/>
                                          </p:val>
                                        </p:tav>
                                        <p:tav tm="100000">
                                          <p:val>
                                            <p:strVal val="#ppt_x"/>
                                          </p:val>
                                        </p:tav>
                                      </p:tavLst>
                                    </p:anim>
                                    <p:anim calcmode="lin" valueType="num">
                                      <p:cBhvr additive="base">
                                        <p:cTn id="32" dur="1000" fill="hold"/>
                                        <p:tgtEl>
                                          <p:spTgt spid="5"/>
                                        </p:tgtEl>
                                        <p:attrNameLst>
                                          <p:attrName>ppt_y</p:attrName>
                                        </p:attrNameLst>
                                      </p:cBhvr>
                                      <p:tavLst>
                                        <p:tav tm="0">
                                          <p:val>
                                            <p:strVal val="#ppt_y"/>
                                          </p:val>
                                        </p:tav>
                                        <p:tav tm="100000">
                                          <p:val>
                                            <p:strVal val="#ppt_y"/>
                                          </p:val>
                                        </p:tav>
                                      </p:tavLst>
                                    </p:anim>
                                  </p:childTnLst>
                                </p:cTn>
                              </p:par>
                              <p:par>
                                <p:cTn id="33" presetID="10" presetClass="entr" presetSubtype="0" fill="hold" grpId="1"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750"/>
                                        <p:tgtEl>
                                          <p:spTgt spid="5"/>
                                        </p:tgtEl>
                                      </p:cBhvr>
                                    </p:animEffect>
                                  </p:childTnLst>
                                </p:cTn>
                              </p:par>
                            </p:childTnLst>
                          </p:cTn>
                        </p:par>
                        <p:par>
                          <p:cTn id="36" fill="hold">
                            <p:stCondLst>
                              <p:cond delay="2750"/>
                            </p:stCondLst>
                            <p:childTnLst>
                              <p:par>
                                <p:cTn id="37" presetID="2" presetClass="entr" presetSubtype="4" decel="100000" fill="hold" grpId="0" nodeType="afterEffect">
                                  <p:stCondLst>
                                    <p:cond delay="25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250"/>
                                  </p:stCondLst>
                                  <p:childTnLst>
                                    <p:set>
                                      <p:cBhvr>
                                        <p:cTn id="42" dur="1" fill="hold">
                                          <p:stCondLst>
                                            <p:cond delay="0"/>
                                          </p:stCondLst>
                                        </p:cTn>
                                        <p:tgtEl>
                                          <p:spTgt spid="41">
                                            <p:txEl>
                                              <p:pRg st="0" end="0"/>
                                            </p:txEl>
                                          </p:spTgt>
                                        </p:tgtEl>
                                        <p:attrNameLst>
                                          <p:attrName>style.visibility</p:attrName>
                                        </p:attrNameLst>
                                      </p:cBhvr>
                                      <p:to>
                                        <p:strVal val="visible"/>
                                      </p:to>
                                    </p:set>
                                    <p:anim calcmode="lin" valueType="num">
                                      <p:cBhvr additive="base">
                                        <p:cTn id="43"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44" dur="75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par>
                          <p:cTn id="45" fill="hold">
                            <p:stCondLst>
                              <p:cond delay="3750"/>
                            </p:stCondLst>
                            <p:childTnLst>
                              <p:par>
                                <p:cTn id="46" presetID="16" presetClass="entr" presetSubtype="37"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barn(outVertical)">
                                      <p:cBhvr>
                                        <p:cTn id="48" dur="500"/>
                                        <p:tgtEl>
                                          <p:spTgt spid="35"/>
                                        </p:tgtEl>
                                      </p:cBhvr>
                                    </p:animEffect>
                                  </p:childTnLst>
                                </p:cTn>
                              </p:par>
                            </p:childTnLst>
                          </p:cTn>
                        </p:par>
                        <p:par>
                          <p:cTn id="49" fill="hold">
                            <p:stCondLst>
                              <p:cond delay="4250"/>
                            </p:stCondLst>
                            <p:childTnLst>
                              <p:par>
                                <p:cTn id="50" presetID="22" presetClass="entr" presetSubtype="8" fill="hold" grpId="0" nodeType="afterEffect">
                                  <p:stCondLst>
                                    <p:cond delay="250"/>
                                  </p:stCondLst>
                                  <p:childTnLst>
                                    <p:set>
                                      <p:cBhvr>
                                        <p:cTn id="51" dur="1" fill="hold">
                                          <p:stCondLst>
                                            <p:cond delay="0"/>
                                          </p:stCondLst>
                                        </p:cTn>
                                        <p:tgtEl>
                                          <p:spTgt spid="22">
                                            <p:txEl>
                                              <p:pRg st="0" end="0"/>
                                            </p:txEl>
                                          </p:spTgt>
                                        </p:tgtEl>
                                        <p:attrNameLst>
                                          <p:attrName>style.visibility</p:attrName>
                                        </p:attrNameLst>
                                      </p:cBhvr>
                                      <p:to>
                                        <p:strVal val="visible"/>
                                      </p:to>
                                    </p:set>
                                    <p:animEffect transition="in" filter="wipe(left)">
                                      <p:cBhvr>
                                        <p:cTn id="52" dur="500"/>
                                        <p:tgtEl>
                                          <p:spTgt spid="22">
                                            <p:txEl>
                                              <p:pRg st="0" end="0"/>
                                            </p:txEl>
                                          </p:spTgt>
                                        </p:tgtEl>
                                      </p:cBhvr>
                                    </p:animEffect>
                                  </p:childTnLst>
                                </p:cTn>
                              </p:par>
                              <p:par>
                                <p:cTn id="53" presetID="2" presetClass="entr" presetSubtype="8" decel="10000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additive="base">
                                        <p:cTn id="55" dur="1000" fill="hold"/>
                                        <p:tgtEl>
                                          <p:spTgt spid="44"/>
                                        </p:tgtEl>
                                        <p:attrNameLst>
                                          <p:attrName>ppt_x</p:attrName>
                                        </p:attrNameLst>
                                      </p:cBhvr>
                                      <p:tavLst>
                                        <p:tav tm="0">
                                          <p:val>
                                            <p:strVal val="0-#ppt_w/2"/>
                                          </p:val>
                                        </p:tav>
                                        <p:tav tm="100000">
                                          <p:val>
                                            <p:strVal val="#ppt_x"/>
                                          </p:val>
                                        </p:tav>
                                      </p:tavLst>
                                    </p:anim>
                                    <p:anim calcmode="lin" valueType="num">
                                      <p:cBhvr additive="base">
                                        <p:cTn id="56" dur="1000" fill="hold"/>
                                        <p:tgtEl>
                                          <p:spTgt spid="44"/>
                                        </p:tgtEl>
                                        <p:attrNameLst>
                                          <p:attrName>ppt_y</p:attrName>
                                        </p:attrNameLst>
                                      </p:cBhvr>
                                      <p:tavLst>
                                        <p:tav tm="0">
                                          <p:val>
                                            <p:strVal val="#ppt_y"/>
                                          </p:val>
                                        </p:tav>
                                        <p:tav tm="100000">
                                          <p:val>
                                            <p:strVal val="#ppt_y"/>
                                          </p:val>
                                        </p:tav>
                                      </p:tavLst>
                                    </p:anim>
                                  </p:childTnLst>
                                </p:cTn>
                              </p:par>
                              <p:par>
                                <p:cTn id="57" presetID="10" presetClass="entr" presetSubtype="0" fill="hold" grpId="1"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750"/>
                                        <p:tgtEl>
                                          <p:spTgt spid="44"/>
                                        </p:tgtEl>
                                      </p:cBhvr>
                                    </p:animEffect>
                                  </p:childTnLst>
                                </p:cTn>
                              </p:par>
                            </p:childTnLst>
                          </p:cTn>
                        </p:par>
                        <p:par>
                          <p:cTn id="60" fill="hold">
                            <p:stCondLst>
                              <p:cond delay="5250"/>
                            </p:stCondLst>
                            <p:childTnLst>
                              <p:par>
                                <p:cTn id="61" presetID="2" presetClass="entr" presetSubtype="4" decel="100000" fill="hold" grpId="0" nodeType="afterEffect">
                                  <p:stCondLst>
                                    <p:cond delay="25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750" fill="hold"/>
                                        <p:tgtEl>
                                          <p:spTgt spid="23"/>
                                        </p:tgtEl>
                                        <p:attrNameLst>
                                          <p:attrName>ppt_x</p:attrName>
                                        </p:attrNameLst>
                                      </p:cBhvr>
                                      <p:tavLst>
                                        <p:tav tm="0">
                                          <p:val>
                                            <p:strVal val="#ppt_x"/>
                                          </p:val>
                                        </p:tav>
                                        <p:tav tm="100000">
                                          <p:val>
                                            <p:strVal val="#ppt_x"/>
                                          </p:val>
                                        </p:tav>
                                      </p:tavLst>
                                    </p:anim>
                                    <p:anim calcmode="lin" valueType="num">
                                      <p:cBhvr additive="base">
                                        <p:cTn id="64" dur="750" fill="hold"/>
                                        <p:tgtEl>
                                          <p:spTgt spid="23"/>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250"/>
                                  </p:stCondLst>
                                  <p:childTnLst>
                                    <p:set>
                                      <p:cBhvr>
                                        <p:cTn id="66" dur="1" fill="hold">
                                          <p:stCondLst>
                                            <p:cond delay="0"/>
                                          </p:stCondLst>
                                        </p:cTn>
                                        <p:tgtEl>
                                          <p:spTgt spid="42">
                                            <p:txEl>
                                              <p:pRg st="0" end="0"/>
                                            </p:txEl>
                                          </p:spTgt>
                                        </p:tgtEl>
                                        <p:attrNameLst>
                                          <p:attrName>style.visibility</p:attrName>
                                        </p:attrNameLst>
                                      </p:cBhvr>
                                      <p:to>
                                        <p:strVal val="visible"/>
                                      </p:to>
                                    </p:set>
                                    <p:anim calcmode="lin" valueType="num">
                                      <p:cBhvr additive="base">
                                        <p:cTn id="67"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68" dur="75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16" presetClass="entr" presetSubtype="37" fill="hold" grpId="0" nodeType="after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barn(outVertical)">
                                      <p:cBhvr>
                                        <p:cTn id="72" dur="500"/>
                                        <p:tgtEl>
                                          <p:spTgt spid="33"/>
                                        </p:tgtEl>
                                      </p:cBhvr>
                                    </p:animEffect>
                                  </p:childTnLst>
                                </p:cTn>
                              </p:par>
                            </p:childTnLst>
                          </p:cTn>
                        </p:par>
                        <p:par>
                          <p:cTn id="73" fill="hold">
                            <p:stCondLst>
                              <p:cond delay="6750"/>
                            </p:stCondLst>
                            <p:childTnLst>
                              <p:par>
                                <p:cTn id="74" presetID="22" presetClass="entr" presetSubtype="8" fill="hold" grpId="0" nodeType="afterEffect">
                                  <p:stCondLst>
                                    <p:cond delay="250"/>
                                  </p:stCondLst>
                                  <p:childTnLst>
                                    <p:set>
                                      <p:cBhvr>
                                        <p:cTn id="75" dur="1" fill="hold">
                                          <p:stCondLst>
                                            <p:cond delay="0"/>
                                          </p:stCondLst>
                                        </p:cTn>
                                        <p:tgtEl>
                                          <p:spTgt spid="24">
                                            <p:txEl>
                                              <p:pRg st="0" end="0"/>
                                            </p:txEl>
                                          </p:spTgt>
                                        </p:tgtEl>
                                        <p:attrNameLst>
                                          <p:attrName>style.visibility</p:attrName>
                                        </p:attrNameLst>
                                      </p:cBhvr>
                                      <p:to>
                                        <p:strVal val="visible"/>
                                      </p:to>
                                    </p:set>
                                    <p:animEffect transition="in" filter="wipe(left)">
                                      <p:cBhvr>
                                        <p:cTn id="76" dur="500"/>
                                        <p:tgtEl>
                                          <p:spTgt spid="24">
                                            <p:txEl>
                                              <p:pRg st="0" end="0"/>
                                            </p:txEl>
                                          </p:spTgt>
                                        </p:tgtEl>
                                      </p:cBhvr>
                                    </p:animEffect>
                                  </p:childTnLst>
                                </p:cTn>
                              </p:par>
                              <p:par>
                                <p:cTn id="77" presetID="2" presetClass="entr" presetSubtype="8" decel="10000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1000" fill="hold"/>
                                        <p:tgtEl>
                                          <p:spTgt spid="45"/>
                                        </p:tgtEl>
                                        <p:attrNameLst>
                                          <p:attrName>ppt_x</p:attrName>
                                        </p:attrNameLst>
                                      </p:cBhvr>
                                      <p:tavLst>
                                        <p:tav tm="0">
                                          <p:val>
                                            <p:strVal val="0-#ppt_w/2"/>
                                          </p:val>
                                        </p:tav>
                                        <p:tav tm="100000">
                                          <p:val>
                                            <p:strVal val="#ppt_x"/>
                                          </p:val>
                                        </p:tav>
                                      </p:tavLst>
                                    </p:anim>
                                    <p:anim calcmode="lin" valueType="num">
                                      <p:cBhvr additive="base">
                                        <p:cTn id="80" dur="1000" fill="hold"/>
                                        <p:tgtEl>
                                          <p:spTgt spid="45"/>
                                        </p:tgtEl>
                                        <p:attrNameLst>
                                          <p:attrName>ppt_y</p:attrName>
                                        </p:attrNameLst>
                                      </p:cBhvr>
                                      <p:tavLst>
                                        <p:tav tm="0">
                                          <p:val>
                                            <p:strVal val="#ppt_y"/>
                                          </p:val>
                                        </p:tav>
                                        <p:tav tm="100000">
                                          <p:val>
                                            <p:strVal val="#ppt_y"/>
                                          </p:val>
                                        </p:tav>
                                      </p:tavLst>
                                    </p:anim>
                                  </p:childTnLst>
                                </p:cTn>
                              </p:par>
                              <p:par>
                                <p:cTn id="81" presetID="10" presetClass="entr" presetSubtype="0" fill="hold" grpId="1"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750"/>
                                        <p:tgtEl>
                                          <p:spTgt spid="45"/>
                                        </p:tgtEl>
                                      </p:cBhvr>
                                    </p:animEffect>
                                  </p:childTnLst>
                                </p:cTn>
                              </p:par>
                            </p:childTnLst>
                          </p:cTn>
                        </p:par>
                        <p:par>
                          <p:cTn id="84" fill="hold">
                            <p:stCondLst>
                              <p:cond delay="7750"/>
                            </p:stCondLst>
                            <p:childTnLst>
                              <p:par>
                                <p:cTn id="85" presetID="2" presetClass="entr" presetSubtype="4" decel="100000" fill="hold" grpId="0" nodeType="afterEffect">
                                  <p:stCondLst>
                                    <p:cond delay="250"/>
                                  </p:stCondLst>
                                  <p:childTnLst>
                                    <p:set>
                                      <p:cBhvr>
                                        <p:cTn id="86" dur="1" fill="hold">
                                          <p:stCondLst>
                                            <p:cond delay="0"/>
                                          </p:stCondLst>
                                        </p:cTn>
                                        <p:tgtEl>
                                          <p:spTgt spid="25"/>
                                        </p:tgtEl>
                                        <p:attrNameLst>
                                          <p:attrName>style.visibility</p:attrName>
                                        </p:attrNameLst>
                                      </p:cBhvr>
                                      <p:to>
                                        <p:strVal val="visible"/>
                                      </p:to>
                                    </p:set>
                                    <p:anim calcmode="lin" valueType="num">
                                      <p:cBhvr additive="base">
                                        <p:cTn id="87" dur="750" fill="hold"/>
                                        <p:tgtEl>
                                          <p:spTgt spid="25"/>
                                        </p:tgtEl>
                                        <p:attrNameLst>
                                          <p:attrName>ppt_x</p:attrName>
                                        </p:attrNameLst>
                                      </p:cBhvr>
                                      <p:tavLst>
                                        <p:tav tm="0">
                                          <p:val>
                                            <p:strVal val="#ppt_x"/>
                                          </p:val>
                                        </p:tav>
                                        <p:tav tm="100000">
                                          <p:val>
                                            <p:strVal val="#ppt_x"/>
                                          </p:val>
                                        </p:tav>
                                      </p:tavLst>
                                    </p:anim>
                                    <p:anim calcmode="lin" valueType="num">
                                      <p:cBhvr additive="base">
                                        <p:cTn id="88" dur="750" fill="hold"/>
                                        <p:tgtEl>
                                          <p:spTgt spid="25"/>
                                        </p:tgtEl>
                                        <p:attrNameLst>
                                          <p:attrName>ppt_y</p:attrName>
                                        </p:attrNameLst>
                                      </p:cBhvr>
                                      <p:tavLst>
                                        <p:tav tm="0">
                                          <p:val>
                                            <p:strVal val="1+#ppt_h/2"/>
                                          </p:val>
                                        </p:tav>
                                        <p:tav tm="100000">
                                          <p:val>
                                            <p:strVal val="#ppt_y"/>
                                          </p:val>
                                        </p:tav>
                                      </p:tavLst>
                                    </p:anim>
                                  </p:childTnLst>
                                </p:cTn>
                              </p:par>
                              <p:par>
                                <p:cTn id="89" presetID="2" presetClass="entr" presetSubtype="4" decel="100000" fill="hold" grpId="0" nodeType="withEffect">
                                  <p:stCondLst>
                                    <p:cond delay="250"/>
                                  </p:stCondLst>
                                  <p:childTnLst>
                                    <p:set>
                                      <p:cBhvr>
                                        <p:cTn id="90" dur="1" fill="hold">
                                          <p:stCondLst>
                                            <p:cond delay="0"/>
                                          </p:stCondLst>
                                        </p:cTn>
                                        <p:tgtEl>
                                          <p:spTgt spid="43">
                                            <p:txEl>
                                              <p:pRg st="0" end="0"/>
                                            </p:txEl>
                                          </p:spTgt>
                                        </p:tgtEl>
                                        <p:attrNameLst>
                                          <p:attrName>style.visibility</p:attrName>
                                        </p:attrNameLst>
                                      </p:cBhvr>
                                      <p:to>
                                        <p:strVal val="visible"/>
                                      </p:to>
                                    </p:set>
                                    <p:anim calcmode="lin" valueType="num">
                                      <p:cBhvr additive="base">
                                        <p:cTn id="91"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92" dur="75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93" fill="hold">
                            <p:stCondLst>
                              <p:cond delay="8750"/>
                            </p:stCondLst>
                            <p:childTnLst>
                              <p:par>
                                <p:cTn id="94" presetID="16" presetClass="entr" presetSubtype="37" fill="hold" grpId="0" nodeType="after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barn(outVertical)">
                                      <p:cBhvr>
                                        <p:cTn id="96" dur="500"/>
                                        <p:tgtEl>
                                          <p:spTgt spid="37"/>
                                        </p:tgtEl>
                                      </p:cBhvr>
                                    </p:animEffect>
                                  </p:childTnLst>
                                </p:cTn>
                              </p:par>
                            </p:childTnLst>
                          </p:cTn>
                        </p:par>
                        <p:par>
                          <p:cTn id="97" fill="hold">
                            <p:stCondLst>
                              <p:cond delay="9250"/>
                            </p:stCondLst>
                            <p:childTnLst>
                              <p:par>
                                <p:cTn id="98" presetID="22" presetClass="entr" presetSubtype="8" fill="hold" grpId="0" nodeType="afterEffect">
                                  <p:stCondLst>
                                    <p:cond delay="250"/>
                                  </p:stCondLst>
                                  <p:childTnLst>
                                    <p:set>
                                      <p:cBhvr>
                                        <p:cTn id="99" dur="1" fill="hold">
                                          <p:stCondLst>
                                            <p:cond delay="0"/>
                                          </p:stCondLst>
                                        </p:cTn>
                                        <p:tgtEl>
                                          <p:spTgt spid="26">
                                            <p:txEl>
                                              <p:pRg st="0" end="0"/>
                                            </p:txEl>
                                          </p:spTgt>
                                        </p:tgtEl>
                                        <p:attrNameLst>
                                          <p:attrName>style.visibility</p:attrName>
                                        </p:attrNameLst>
                                      </p:cBhvr>
                                      <p:to>
                                        <p:strVal val="visible"/>
                                      </p:to>
                                    </p:set>
                                    <p:animEffect transition="in" filter="wipe(left)">
                                      <p:cBhvr>
                                        <p:cTn id="100" dur="500"/>
                                        <p:tgtEl>
                                          <p:spTgt spid="26">
                                            <p:txEl>
                                              <p:pRg st="0" end="0"/>
                                            </p:txEl>
                                          </p:spTgt>
                                        </p:tgtEl>
                                      </p:cBhvr>
                                    </p:animEffect>
                                  </p:childTnLst>
                                </p:cTn>
                              </p:par>
                              <p:par>
                                <p:cTn id="101" presetID="2" presetClass="entr" presetSubtype="8" decel="100000"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anim calcmode="lin" valueType="num">
                                      <p:cBhvr additive="base">
                                        <p:cTn id="103" dur="1000" fill="hold"/>
                                        <p:tgtEl>
                                          <p:spTgt spid="46"/>
                                        </p:tgtEl>
                                        <p:attrNameLst>
                                          <p:attrName>ppt_x</p:attrName>
                                        </p:attrNameLst>
                                      </p:cBhvr>
                                      <p:tavLst>
                                        <p:tav tm="0">
                                          <p:val>
                                            <p:strVal val="0-#ppt_w/2"/>
                                          </p:val>
                                        </p:tav>
                                        <p:tav tm="100000">
                                          <p:val>
                                            <p:strVal val="#ppt_x"/>
                                          </p:val>
                                        </p:tav>
                                      </p:tavLst>
                                    </p:anim>
                                    <p:anim calcmode="lin" valueType="num">
                                      <p:cBhvr additive="base">
                                        <p:cTn id="104" dur="1000" fill="hold"/>
                                        <p:tgtEl>
                                          <p:spTgt spid="46"/>
                                        </p:tgtEl>
                                        <p:attrNameLst>
                                          <p:attrName>ppt_y</p:attrName>
                                        </p:attrNameLst>
                                      </p:cBhvr>
                                      <p:tavLst>
                                        <p:tav tm="0">
                                          <p:val>
                                            <p:strVal val="#ppt_y"/>
                                          </p:val>
                                        </p:tav>
                                        <p:tav tm="100000">
                                          <p:val>
                                            <p:strVal val="#ppt_y"/>
                                          </p:val>
                                        </p:tav>
                                      </p:tavLst>
                                    </p:anim>
                                  </p:childTnLst>
                                </p:cTn>
                              </p:par>
                              <p:par>
                                <p:cTn id="105" presetID="10" presetClass="entr" presetSubtype="0" fill="hold" grpId="1" nodeType="with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fade">
                                      <p:cBhvr>
                                        <p:cTn id="107" dur="750"/>
                                        <p:tgtEl>
                                          <p:spTgt spid="46"/>
                                        </p:tgtEl>
                                      </p:cBhvr>
                                    </p:animEffect>
                                  </p:childTnLst>
                                </p:cTn>
                              </p:par>
                            </p:childTnLst>
                          </p:cTn>
                        </p:par>
                        <p:par>
                          <p:cTn id="108" fill="hold">
                            <p:stCondLst>
                              <p:cond delay="10250"/>
                            </p:stCondLst>
                            <p:childTnLst>
                              <p:par>
                                <p:cTn id="109" presetID="2" presetClass="entr" presetSubtype="4" decel="100000" fill="hold" grpId="0" nodeType="afterEffect">
                                  <p:stCondLst>
                                    <p:cond delay="250"/>
                                  </p:stCondLst>
                                  <p:childTnLst>
                                    <p:set>
                                      <p:cBhvr>
                                        <p:cTn id="110" dur="1" fill="hold">
                                          <p:stCondLst>
                                            <p:cond delay="0"/>
                                          </p:stCondLst>
                                        </p:cTn>
                                        <p:tgtEl>
                                          <p:spTgt spid="21"/>
                                        </p:tgtEl>
                                        <p:attrNameLst>
                                          <p:attrName>style.visibility</p:attrName>
                                        </p:attrNameLst>
                                      </p:cBhvr>
                                      <p:to>
                                        <p:strVal val="visible"/>
                                      </p:to>
                                    </p:set>
                                    <p:anim calcmode="lin" valueType="num">
                                      <p:cBhvr additive="base">
                                        <p:cTn id="111" dur="750" fill="hold"/>
                                        <p:tgtEl>
                                          <p:spTgt spid="21"/>
                                        </p:tgtEl>
                                        <p:attrNameLst>
                                          <p:attrName>ppt_x</p:attrName>
                                        </p:attrNameLst>
                                      </p:cBhvr>
                                      <p:tavLst>
                                        <p:tav tm="0">
                                          <p:val>
                                            <p:strVal val="#ppt_x"/>
                                          </p:val>
                                        </p:tav>
                                        <p:tav tm="100000">
                                          <p:val>
                                            <p:strVal val="#ppt_x"/>
                                          </p:val>
                                        </p:tav>
                                      </p:tavLst>
                                    </p:anim>
                                    <p:anim calcmode="lin" valueType="num">
                                      <p:cBhvr additive="base">
                                        <p:cTn id="112" dur="750" fill="hold"/>
                                        <p:tgtEl>
                                          <p:spTgt spid="21"/>
                                        </p:tgtEl>
                                        <p:attrNameLst>
                                          <p:attrName>ppt_y</p:attrName>
                                        </p:attrNameLst>
                                      </p:cBhvr>
                                      <p:tavLst>
                                        <p:tav tm="0">
                                          <p:val>
                                            <p:strVal val="1+#ppt_h/2"/>
                                          </p:val>
                                        </p:tav>
                                        <p:tav tm="100000">
                                          <p:val>
                                            <p:strVal val="#ppt_y"/>
                                          </p:val>
                                        </p:tav>
                                      </p:tavLst>
                                    </p:anim>
                                  </p:childTnLst>
                                </p:cTn>
                              </p:par>
                              <p:par>
                                <p:cTn id="113" presetID="2" presetClass="entr" presetSubtype="4" decel="100000" fill="hold" grpId="0" nodeType="withEffect">
                                  <p:stCondLst>
                                    <p:cond delay="250"/>
                                  </p:stCondLst>
                                  <p:childTnLst>
                                    <p:set>
                                      <p:cBhvr>
                                        <p:cTn id="114" dur="1" fill="hold">
                                          <p:stCondLst>
                                            <p:cond delay="0"/>
                                          </p:stCondLst>
                                        </p:cTn>
                                        <p:tgtEl>
                                          <p:spTgt spid="40">
                                            <p:txEl>
                                              <p:pRg st="0" end="0"/>
                                            </p:txEl>
                                          </p:spTgt>
                                        </p:tgtEl>
                                        <p:attrNameLst>
                                          <p:attrName>style.visibility</p:attrName>
                                        </p:attrNameLst>
                                      </p:cBhvr>
                                      <p:to>
                                        <p:strVal val="visible"/>
                                      </p:to>
                                    </p:set>
                                    <p:anim calcmode="lin" valueType="num">
                                      <p:cBhvr additive="base">
                                        <p:cTn id="115" dur="75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116" dur="75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117" fill="hold">
                            <p:stCondLst>
                              <p:cond delay="11250"/>
                            </p:stCondLst>
                            <p:childTnLst>
                              <p:par>
                                <p:cTn id="118" presetID="16" presetClass="entr" presetSubtype="37" fill="hold" grpId="0" nodeType="afterEffect">
                                  <p:stCondLst>
                                    <p:cond delay="0"/>
                                  </p:stCondLst>
                                  <p:childTnLst>
                                    <p:set>
                                      <p:cBhvr>
                                        <p:cTn id="119" dur="1" fill="hold">
                                          <p:stCondLst>
                                            <p:cond delay="0"/>
                                          </p:stCondLst>
                                        </p:cTn>
                                        <p:tgtEl>
                                          <p:spTgt spid="38"/>
                                        </p:tgtEl>
                                        <p:attrNameLst>
                                          <p:attrName>style.visibility</p:attrName>
                                        </p:attrNameLst>
                                      </p:cBhvr>
                                      <p:to>
                                        <p:strVal val="visible"/>
                                      </p:to>
                                    </p:set>
                                    <p:animEffect transition="in" filter="barn(outVertical)">
                                      <p:cBhvr>
                                        <p:cTn id="120" dur="500"/>
                                        <p:tgtEl>
                                          <p:spTgt spid="38"/>
                                        </p:tgtEl>
                                      </p:cBhvr>
                                    </p:animEffect>
                                  </p:childTnLst>
                                </p:cTn>
                              </p:par>
                            </p:childTnLst>
                          </p:cTn>
                        </p:par>
                        <p:par>
                          <p:cTn id="121" fill="hold">
                            <p:stCondLst>
                              <p:cond delay="11750"/>
                            </p:stCondLst>
                            <p:childTnLst>
                              <p:par>
                                <p:cTn id="122" presetID="22" presetClass="entr" presetSubtype="8" fill="hold" grpId="0" nodeType="afterEffect">
                                  <p:stCondLst>
                                    <p:cond delay="250"/>
                                  </p:stCondLst>
                                  <p:childTnLst>
                                    <p:set>
                                      <p:cBhvr>
                                        <p:cTn id="123" dur="1" fill="hold">
                                          <p:stCondLst>
                                            <p:cond delay="0"/>
                                          </p:stCondLst>
                                        </p:cTn>
                                        <p:tgtEl>
                                          <p:spTgt spid="28">
                                            <p:txEl>
                                              <p:pRg st="0" end="0"/>
                                            </p:txEl>
                                          </p:spTgt>
                                        </p:tgtEl>
                                        <p:attrNameLst>
                                          <p:attrName>style.visibility</p:attrName>
                                        </p:attrNameLst>
                                      </p:cBhvr>
                                      <p:to>
                                        <p:strVal val="visible"/>
                                      </p:to>
                                    </p:set>
                                    <p:animEffect transition="in" filter="wipe(left)">
                                      <p:cBhvr>
                                        <p:cTn id="124" dur="500"/>
                                        <p:tgtEl>
                                          <p:spTgt spid="28">
                                            <p:txEl>
                                              <p:pRg st="0" end="0"/>
                                            </p:txEl>
                                          </p:spTgt>
                                        </p:tgtEl>
                                      </p:cBhvr>
                                    </p:animEffect>
                                  </p:childTnLst>
                                </p:cTn>
                              </p:par>
                              <p:par>
                                <p:cTn id="125" presetID="2" presetClass="entr" presetSubtype="8" decel="100000" fill="hold" grpId="0" nodeType="withEffect">
                                  <p:stCondLst>
                                    <p:cond delay="0"/>
                                  </p:stCondLst>
                                  <p:childTnLst>
                                    <p:set>
                                      <p:cBhvr>
                                        <p:cTn id="126" dur="1" fill="hold">
                                          <p:stCondLst>
                                            <p:cond delay="0"/>
                                          </p:stCondLst>
                                        </p:cTn>
                                        <p:tgtEl>
                                          <p:spTgt spid="47"/>
                                        </p:tgtEl>
                                        <p:attrNameLst>
                                          <p:attrName>style.visibility</p:attrName>
                                        </p:attrNameLst>
                                      </p:cBhvr>
                                      <p:to>
                                        <p:strVal val="visible"/>
                                      </p:to>
                                    </p:set>
                                    <p:anim calcmode="lin" valueType="num">
                                      <p:cBhvr additive="base">
                                        <p:cTn id="127" dur="1000" fill="hold"/>
                                        <p:tgtEl>
                                          <p:spTgt spid="47"/>
                                        </p:tgtEl>
                                        <p:attrNameLst>
                                          <p:attrName>ppt_x</p:attrName>
                                        </p:attrNameLst>
                                      </p:cBhvr>
                                      <p:tavLst>
                                        <p:tav tm="0">
                                          <p:val>
                                            <p:strVal val="0-#ppt_w/2"/>
                                          </p:val>
                                        </p:tav>
                                        <p:tav tm="100000">
                                          <p:val>
                                            <p:strVal val="#ppt_x"/>
                                          </p:val>
                                        </p:tav>
                                      </p:tavLst>
                                    </p:anim>
                                    <p:anim calcmode="lin" valueType="num">
                                      <p:cBhvr additive="base">
                                        <p:cTn id="128" dur="1000" fill="hold"/>
                                        <p:tgtEl>
                                          <p:spTgt spid="47"/>
                                        </p:tgtEl>
                                        <p:attrNameLst>
                                          <p:attrName>ppt_y</p:attrName>
                                        </p:attrNameLst>
                                      </p:cBhvr>
                                      <p:tavLst>
                                        <p:tav tm="0">
                                          <p:val>
                                            <p:strVal val="#ppt_y"/>
                                          </p:val>
                                        </p:tav>
                                        <p:tav tm="100000">
                                          <p:val>
                                            <p:strVal val="#ppt_y"/>
                                          </p:val>
                                        </p:tav>
                                      </p:tavLst>
                                    </p:anim>
                                  </p:childTnLst>
                                </p:cTn>
                              </p:par>
                              <p:par>
                                <p:cTn id="129" presetID="10" presetClass="entr" presetSubtype="0" fill="hold" grpId="1" nodeType="with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fade">
                                      <p:cBhvr>
                                        <p:cTn id="131" dur="7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7" grpId="0" animBg="1"/>
      <p:bldP spid="36" grpId="0" animBg="1"/>
      <p:bldP spid="35" grpId="0" animBg="1"/>
      <p:bldP spid="33" grpId="0" animBg="1"/>
      <p:bldP spid="5" grpId="0" animBg="1"/>
      <p:bldP spid="5" grpId="1" animBg="1"/>
      <p:bldP spid="44" grpId="0" animBg="1"/>
      <p:bldP spid="44" grpId="1" animBg="1"/>
      <p:bldP spid="45" grpId="0" animBg="1"/>
      <p:bldP spid="45" grpId="1" animBg="1"/>
      <p:bldP spid="46" grpId="0" animBg="1"/>
      <p:bldP spid="46" grpId="1" animBg="1"/>
      <p:bldP spid="47" grpId="0" animBg="1"/>
      <p:bldP spid="47"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build="p">
        <p:tmplLst>
          <p:tmpl lvl="1">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2" presetClass="entr" presetSubtype="8"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6" grpId="0" build="p">
        <p:tmplLst>
          <p:tmpl lvl="1">
            <p:tnLst>
              <p:par>
                <p:cTn presetID="22" presetClass="entr" presetSubtype="8"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2" presetClass="entr" presetSubtype="8" fill="hold" nodeType="after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19" grpId="0" animBg="1"/>
      <p:bldP spid="20" grpId="0" animBg="1"/>
      <p:bldP spid="21" grpId="0" animBg="1"/>
      <p:bldP spid="23" grpId="0" animBg="1"/>
      <p:bldP spid="25" grpId="0" animBg="1"/>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ppt_x"/>
                          </p:val>
                        </p:tav>
                        <p:tav tm="100000">
                          <p:val>
                            <p:strVal val="#ppt_x"/>
                          </p:val>
                        </p:tav>
                      </p:tavLst>
                    </p:anim>
                    <p:anim calcmode="lin" valueType="num">
                      <p:cBhvr additive="base">
                        <p:cTn dur="750" fill="hold"/>
                        <p:tgtEl>
                          <p:spTgt spid="39"/>
                        </p:tgtEl>
                        <p:attrNameLst>
                          <p:attrName>ppt_y</p:attrName>
                        </p:attrNameLst>
                      </p:cBhvr>
                      <p:tavLst>
                        <p:tav tm="0">
                          <p:val>
                            <p:strVal val="1+#ppt_h/2"/>
                          </p:val>
                        </p:tav>
                        <p:tav tm="100000">
                          <p:val>
                            <p:strVal val="#ppt_y"/>
                          </p:val>
                        </p:tav>
                      </p:tavLst>
                    </p:anim>
                  </p:childTnLst>
                </p:cTn>
              </p:par>
            </p:tnLst>
          </p:tmpl>
        </p:tmplLst>
      </p:bldP>
      <p:bldP spid="40" grpId="0" build="p">
        <p:tmplLst>
          <p:tmpl lvl="1">
            <p:tnLst>
              <p:par>
                <p:cTn presetID="2" presetClass="entr" presetSubtype="4" decel="10000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750" fill="hold"/>
                        <p:tgtEl>
                          <p:spTgt spid="40"/>
                        </p:tgtEl>
                        <p:attrNameLst>
                          <p:attrName>ppt_x</p:attrName>
                        </p:attrNameLst>
                      </p:cBhvr>
                      <p:tavLst>
                        <p:tav tm="0">
                          <p:val>
                            <p:strVal val="#ppt_x"/>
                          </p:val>
                        </p:tav>
                        <p:tav tm="100000">
                          <p:val>
                            <p:strVal val="#ppt_x"/>
                          </p:val>
                        </p:tav>
                      </p:tavLst>
                    </p:anim>
                    <p:anim calcmode="lin" valueType="num">
                      <p:cBhvr additive="base">
                        <p:cTn dur="75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2" presetClass="entr" presetSubtype="4" decel="10000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P spid="42" grpId="0" build="p">
        <p:tmplLst>
          <p:tmpl lvl="1">
            <p:tnLst>
              <p:par>
                <p:cTn presetID="2" presetClass="entr" presetSubtype="4"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rocess">
    <p:spTree>
      <p:nvGrpSpPr>
        <p:cNvPr id="1" name=""/>
        <p:cNvGrpSpPr/>
        <p:nvPr/>
      </p:nvGrpSpPr>
      <p:grpSpPr>
        <a:xfrm>
          <a:off x="0" y="0"/>
          <a:ext cx="0" cy="0"/>
          <a:chOff x="0" y="0"/>
          <a:chExt cx="0" cy="0"/>
        </a:xfrm>
      </p:grpSpPr>
      <p:sp>
        <p:nvSpPr>
          <p:cNvPr id="76" name="フリーフォーム 75"/>
          <p:cNvSpPr/>
          <p:nvPr userDrawn="1"/>
        </p:nvSpPr>
        <p:spPr>
          <a:xfrm>
            <a:off x="0" y="4364182"/>
            <a:ext cx="18288000" cy="2604654"/>
          </a:xfrm>
          <a:custGeom>
            <a:avLst/>
            <a:gdLst>
              <a:gd name="connsiteX0" fmla="*/ 0 w 18288000"/>
              <a:gd name="connsiteY0" fmla="*/ 1343891 h 2604654"/>
              <a:gd name="connsiteX1" fmla="*/ 2854036 w 18288000"/>
              <a:gd name="connsiteY1" fmla="*/ 2604654 h 2604654"/>
              <a:gd name="connsiteX2" fmla="*/ 5320145 w 18288000"/>
              <a:gd name="connsiteY2" fmla="*/ 1052945 h 2604654"/>
              <a:gd name="connsiteX3" fmla="*/ 7772400 w 18288000"/>
              <a:gd name="connsiteY3" fmla="*/ 2119745 h 2604654"/>
              <a:gd name="connsiteX4" fmla="*/ 10224655 w 18288000"/>
              <a:gd name="connsiteY4" fmla="*/ 512618 h 2604654"/>
              <a:gd name="connsiteX5" fmla="*/ 12718473 w 18288000"/>
              <a:gd name="connsiteY5" fmla="*/ 1579418 h 2604654"/>
              <a:gd name="connsiteX6" fmla="*/ 15184582 w 18288000"/>
              <a:gd name="connsiteY6" fmla="*/ 0 h 2604654"/>
              <a:gd name="connsiteX7" fmla="*/ 18288000 w 18288000"/>
              <a:gd name="connsiteY7" fmla="*/ 969818 h 2604654"/>
              <a:gd name="connsiteX8" fmla="*/ 18288000 w 18288000"/>
              <a:gd name="connsiteY8" fmla="*/ 969818 h 2604654"/>
              <a:gd name="connsiteX9" fmla="*/ 18288000 w 18288000"/>
              <a:gd name="connsiteY9" fmla="*/ 969818 h 260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88000" h="2604654">
                <a:moveTo>
                  <a:pt x="0" y="1343891"/>
                </a:moveTo>
                <a:lnTo>
                  <a:pt x="2854036" y="2604654"/>
                </a:lnTo>
                <a:lnTo>
                  <a:pt x="5320145" y="1052945"/>
                </a:lnTo>
                <a:lnTo>
                  <a:pt x="7772400" y="2119745"/>
                </a:lnTo>
                <a:lnTo>
                  <a:pt x="10224655" y="512618"/>
                </a:lnTo>
                <a:lnTo>
                  <a:pt x="12718473" y="1579418"/>
                </a:lnTo>
                <a:lnTo>
                  <a:pt x="15184582" y="0"/>
                </a:lnTo>
                <a:lnTo>
                  <a:pt x="18288000" y="969818"/>
                </a:lnTo>
                <a:lnTo>
                  <a:pt x="18288000" y="969818"/>
                </a:lnTo>
                <a:lnTo>
                  <a:pt x="18288000" y="969818"/>
                </a:lnTo>
              </a:path>
            </a:pathLst>
          </a:custGeom>
          <a:noFill/>
          <a:ln>
            <a:solidFill>
              <a:schemeClr val="tx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492804" y="6636573"/>
            <a:ext cx="711250" cy="71125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4958781" y="5060322"/>
            <a:ext cx="711250" cy="711250"/>
          </a:xfrm>
          <a:prstGeom prst="ellipse">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7424758" y="6111156"/>
            <a:ext cx="711250" cy="711250"/>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9890735" y="4534905"/>
            <a:ext cx="711250" cy="711250"/>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2356712" y="5585739"/>
            <a:ext cx="711250" cy="711250"/>
          </a:xfrm>
          <a:prstGeom prst="ellipse">
            <a:avLst/>
          </a:prstGeom>
          <a:solidFill>
            <a:schemeClr val="bg1"/>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4822689" y="4009488"/>
            <a:ext cx="711250" cy="711250"/>
          </a:xfrm>
          <a:prstGeom prst="ellips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9774395"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2619829" y="6763598"/>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5085806" y="5187347"/>
            <a:ext cx="457200" cy="457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551783" y="6238181"/>
            <a:ext cx="457200" cy="457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017760" y="4661930"/>
            <a:ext cx="457200" cy="457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483737" y="5712764"/>
            <a:ext cx="457200" cy="457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4949714" y="4136513"/>
            <a:ext cx="457200" cy="457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6"/>
          <p:cNvSpPr>
            <a:spLocks noGrp="1"/>
          </p:cNvSpPr>
          <p:nvPr>
            <p:ph type="body" sz="quarter" idx="21" hasCustomPrompt="1"/>
          </p:nvPr>
        </p:nvSpPr>
        <p:spPr>
          <a:xfrm>
            <a:off x="828986" y="7499181"/>
            <a:ext cx="4038886" cy="720080"/>
          </a:xfrm>
        </p:spPr>
        <p:txBody>
          <a:bodyPr anchor="b">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4" hasCustomPrompt="1"/>
          </p:nvPr>
        </p:nvSpPr>
        <p:spPr>
          <a:xfrm>
            <a:off x="820329" y="825482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0" name="正方形/長方形 49"/>
          <p:cNvSpPr/>
          <p:nvPr userDrawn="1"/>
        </p:nvSpPr>
        <p:spPr>
          <a:xfrm>
            <a:off x="1228249" y="815741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プレースホルダー 6"/>
          <p:cNvSpPr>
            <a:spLocks noGrp="1"/>
          </p:cNvSpPr>
          <p:nvPr>
            <p:ph type="body" sz="quarter" idx="25" hasCustomPrompt="1"/>
          </p:nvPr>
        </p:nvSpPr>
        <p:spPr>
          <a:xfrm>
            <a:off x="3269317" y="4166956"/>
            <a:ext cx="4038886" cy="720080"/>
          </a:xfrm>
        </p:spPr>
        <p:txBody>
          <a:bodyPr anchor="b">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26" hasCustomPrompt="1"/>
          </p:nvPr>
        </p:nvSpPr>
        <p:spPr>
          <a:xfrm>
            <a:off x="3260660" y="285777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6" name="正方形/長方形 55"/>
          <p:cNvSpPr/>
          <p:nvPr userDrawn="1"/>
        </p:nvSpPr>
        <p:spPr>
          <a:xfrm>
            <a:off x="3668580" y="4136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プレースホルダー 6"/>
          <p:cNvSpPr>
            <a:spLocks noGrp="1"/>
          </p:cNvSpPr>
          <p:nvPr>
            <p:ph type="body" sz="quarter" idx="27" hasCustomPrompt="1"/>
          </p:nvPr>
        </p:nvSpPr>
        <p:spPr>
          <a:xfrm>
            <a:off x="5780871" y="6987783"/>
            <a:ext cx="4038886" cy="720080"/>
          </a:xfrm>
        </p:spPr>
        <p:txBody>
          <a:bodyPr anchor="b">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8" hasCustomPrompt="1"/>
          </p:nvPr>
        </p:nvSpPr>
        <p:spPr>
          <a:xfrm>
            <a:off x="5772214" y="7743427"/>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2" name="正方形/長方形 61"/>
          <p:cNvSpPr/>
          <p:nvPr userDrawn="1"/>
        </p:nvSpPr>
        <p:spPr>
          <a:xfrm>
            <a:off x="6180134" y="7646019"/>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プレースホルダー 6"/>
          <p:cNvSpPr>
            <a:spLocks noGrp="1"/>
          </p:cNvSpPr>
          <p:nvPr>
            <p:ph type="body" sz="quarter" idx="29" hasCustomPrompt="1"/>
          </p:nvPr>
        </p:nvSpPr>
        <p:spPr>
          <a:xfrm>
            <a:off x="8213061" y="3710116"/>
            <a:ext cx="4038886" cy="720080"/>
          </a:xfrm>
        </p:spPr>
        <p:txBody>
          <a:bodyPr anchor="b">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30" hasCustomPrompt="1"/>
          </p:nvPr>
        </p:nvSpPr>
        <p:spPr>
          <a:xfrm>
            <a:off x="8204404" y="240093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5" name="正方形/長方形 64"/>
          <p:cNvSpPr/>
          <p:nvPr userDrawn="1"/>
        </p:nvSpPr>
        <p:spPr>
          <a:xfrm>
            <a:off x="8612324" y="3679673"/>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プレースホルダー 6"/>
          <p:cNvSpPr>
            <a:spLocks noGrp="1"/>
          </p:cNvSpPr>
          <p:nvPr>
            <p:ph type="body" sz="quarter" idx="31" hasCustomPrompt="1"/>
          </p:nvPr>
        </p:nvSpPr>
        <p:spPr>
          <a:xfrm>
            <a:off x="10698970" y="6448511"/>
            <a:ext cx="4038886" cy="720080"/>
          </a:xfrm>
        </p:spPr>
        <p:txBody>
          <a:bodyPr anchor="b">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7" name="テキスト プレースホルダー 6"/>
          <p:cNvSpPr>
            <a:spLocks noGrp="1"/>
          </p:cNvSpPr>
          <p:nvPr>
            <p:ph type="body" sz="quarter" idx="32" hasCustomPrompt="1"/>
          </p:nvPr>
        </p:nvSpPr>
        <p:spPr>
          <a:xfrm>
            <a:off x="10690313" y="720415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8" name="正方形/長方形 67"/>
          <p:cNvSpPr/>
          <p:nvPr userDrawn="1"/>
        </p:nvSpPr>
        <p:spPr>
          <a:xfrm>
            <a:off x="11098233" y="7106747"/>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プレースホルダー 6"/>
          <p:cNvSpPr>
            <a:spLocks noGrp="1"/>
          </p:cNvSpPr>
          <p:nvPr>
            <p:ph type="body" sz="quarter" idx="33" hasCustomPrompt="1"/>
          </p:nvPr>
        </p:nvSpPr>
        <p:spPr>
          <a:xfrm>
            <a:off x="13145015" y="3169429"/>
            <a:ext cx="4038886" cy="720080"/>
          </a:xfrm>
        </p:spPr>
        <p:txBody>
          <a:bodyPr anchor="b">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70" name="テキスト プレースホルダー 6"/>
          <p:cNvSpPr>
            <a:spLocks noGrp="1"/>
          </p:cNvSpPr>
          <p:nvPr>
            <p:ph type="body" sz="quarter" idx="34" hasCustomPrompt="1"/>
          </p:nvPr>
        </p:nvSpPr>
        <p:spPr>
          <a:xfrm>
            <a:off x="13136358" y="1860244"/>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1" name="正方形/長方形 70"/>
          <p:cNvSpPr/>
          <p:nvPr userDrawn="1"/>
        </p:nvSpPr>
        <p:spPr>
          <a:xfrm>
            <a:off x="13544278" y="3138986"/>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702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0-#ppt_w/2"/>
                                          </p:val>
                                        </p:tav>
                                        <p:tav tm="100000">
                                          <p:val>
                                            <p:strVal val="#ppt_x"/>
                                          </p:val>
                                        </p:tav>
                                      </p:tavLst>
                                    </p:anim>
                                    <p:anim calcmode="lin" valueType="num">
                                      <p:cBhvr additive="base">
                                        <p:cTn id="20" dur="7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750" fill="hold"/>
                                        <p:tgtEl>
                                          <p:spTgt spid="12"/>
                                        </p:tgtEl>
                                        <p:attrNameLst>
                                          <p:attrName>ppt_x</p:attrName>
                                        </p:attrNameLst>
                                      </p:cBhvr>
                                      <p:tavLst>
                                        <p:tav tm="0">
                                          <p:val>
                                            <p:strVal val="0-#ppt_w/2"/>
                                          </p:val>
                                        </p:tav>
                                        <p:tav tm="100000">
                                          <p:val>
                                            <p:strVal val="#ppt_x"/>
                                          </p:val>
                                        </p:tav>
                                      </p:tavLst>
                                    </p:anim>
                                    <p:anim calcmode="lin" valueType="num">
                                      <p:cBhvr additive="base">
                                        <p:cTn id="24" dur="7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750" fill="hold"/>
                                        <p:tgtEl>
                                          <p:spTgt spid="13"/>
                                        </p:tgtEl>
                                        <p:attrNameLst>
                                          <p:attrName>ppt_x</p:attrName>
                                        </p:attrNameLst>
                                      </p:cBhvr>
                                      <p:tavLst>
                                        <p:tav tm="0">
                                          <p:val>
                                            <p:strVal val="0-#ppt_w/2"/>
                                          </p:val>
                                        </p:tav>
                                        <p:tav tm="100000">
                                          <p:val>
                                            <p:strVal val="#ppt_x"/>
                                          </p:val>
                                        </p:tav>
                                      </p:tavLst>
                                    </p:anim>
                                    <p:anim calcmode="lin" valueType="num">
                                      <p:cBhvr additive="base">
                                        <p:cTn id="28" dur="75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750" fill="hold"/>
                                        <p:tgtEl>
                                          <p:spTgt spid="14"/>
                                        </p:tgtEl>
                                        <p:attrNameLst>
                                          <p:attrName>ppt_x</p:attrName>
                                        </p:attrNameLst>
                                      </p:cBhvr>
                                      <p:tavLst>
                                        <p:tav tm="0">
                                          <p:val>
                                            <p:strVal val="0-#ppt_w/2"/>
                                          </p:val>
                                        </p:tav>
                                        <p:tav tm="100000">
                                          <p:val>
                                            <p:strVal val="#ppt_x"/>
                                          </p:val>
                                        </p:tav>
                                      </p:tavLst>
                                    </p:anim>
                                    <p:anim calcmode="lin" valueType="num">
                                      <p:cBhvr additive="base">
                                        <p:cTn id="32" dur="75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750" fill="hold"/>
                                        <p:tgtEl>
                                          <p:spTgt spid="15"/>
                                        </p:tgtEl>
                                        <p:attrNameLst>
                                          <p:attrName>ppt_x</p:attrName>
                                        </p:attrNameLst>
                                      </p:cBhvr>
                                      <p:tavLst>
                                        <p:tav tm="0">
                                          <p:val>
                                            <p:strVal val="0-#ppt_w/2"/>
                                          </p:val>
                                        </p:tav>
                                        <p:tav tm="100000">
                                          <p:val>
                                            <p:strVal val="#ppt_x"/>
                                          </p:val>
                                        </p:tav>
                                      </p:tavLst>
                                    </p:anim>
                                    <p:anim calcmode="lin" valueType="num">
                                      <p:cBhvr additive="base">
                                        <p:cTn id="36" dur="750" fill="hold"/>
                                        <p:tgtEl>
                                          <p:spTgt spid="15"/>
                                        </p:tgtEl>
                                        <p:attrNameLst>
                                          <p:attrName>ppt_y</p:attrName>
                                        </p:attrNameLst>
                                      </p:cBhvr>
                                      <p:tavLst>
                                        <p:tav tm="0">
                                          <p:val>
                                            <p:strVal val="1+#ppt_h/2"/>
                                          </p:val>
                                        </p:tav>
                                        <p:tav tm="100000">
                                          <p:val>
                                            <p:strVal val="#ppt_y"/>
                                          </p:val>
                                        </p:tav>
                                      </p:tavLst>
                                    </p:anim>
                                  </p:childTnLst>
                                </p:cTn>
                              </p:par>
                              <p:par>
                                <p:cTn id="37" presetID="22" presetClass="entr" presetSubtype="8"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wipe(left)">
                                      <p:cBhvr>
                                        <p:cTn id="39" dur="1250"/>
                                        <p:tgtEl>
                                          <p:spTgt spid="76"/>
                                        </p:tgtEl>
                                      </p:cBhvr>
                                    </p:animEffect>
                                  </p:childTnLst>
                                </p:cTn>
                              </p:par>
                            </p:childTnLst>
                          </p:cTn>
                        </p:par>
                        <p:par>
                          <p:cTn id="40" fill="hold">
                            <p:stCondLst>
                              <p:cond delay="1750"/>
                            </p:stCondLst>
                            <p:childTnLst>
                              <p:par>
                                <p:cTn id="41" presetID="2" presetClass="entr" presetSubtype="4" decel="100000" fill="hold" grpId="0" nodeType="afterEffect">
                                  <p:stCondLst>
                                    <p:cond delay="0"/>
                                  </p:stCondLst>
                                  <p:childTnLst>
                                    <p:set>
                                      <p:cBhvr>
                                        <p:cTn id="42" dur="1" fill="hold">
                                          <p:stCondLst>
                                            <p:cond delay="0"/>
                                          </p:stCondLst>
                                        </p:cTn>
                                        <p:tgtEl>
                                          <p:spTgt spid="48">
                                            <p:txEl>
                                              <p:pRg st="0" end="0"/>
                                            </p:txEl>
                                          </p:spTgt>
                                        </p:tgtEl>
                                        <p:attrNameLst>
                                          <p:attrName>style.visibility</p:attrName>
                                        </p:attrNameLst>
                                      </p:cBhvr>
                                      <p:to>
                                        <p:strVal val="visible"/>
                                      </p:to>
                                    </p:set>
                                    <p:anim calcmode="lin" valueType="num">
                                      <p:cBhvr additive="base">
                                        <p:cTn id="43"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45" presetID="21" presetClass="entr" presetSubtype="1"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heel(1)">
                                      <p:cBhvr>
                                        <p:cTn id="47" dur="1500"/>
                                        <p:tgtEl>
                                          <p:spTgt spid="16"/>
                                        </p:tgtEl>
                                      </p:cBhvr>
                                    </p:animEffect>
                                  </p:childTnLst>
                                </p:cTn>
                              </p:par>
                              <p:par>
                                <p:cTn id="48" presetID="2" presetClass="entr" presetSubtype="4" decel="100000" fill="hold" grpId="0" nodeType="withEffect">
                                  <p:stCondLst>
                                    <p:cond delay="100"/>
                                  </p:stCondLst>
                                  <p:childTnLst>
                                    <p:set>
                                      <p:cBhvr>
                                        <p:cTn id="49" dur="1" fill="hold">
                                          <p:stCondLst>
                                            <p:cond delay="0"/>
                                          </p:stCondLst>
                                        </p:cTn>
                                        <p:tgtEl>
                                          <p:spTgt spid="50"/>
                                        </p:tgtEl>
                                        <p:attrNameLst>
                                          <p:attrName>style.visibility</p:attrName>
                                        </p:attrNameLst>
                                      </p:cBhvr>
                                      <p:to>
                                        <p:strVal val="visible"/>
                                      </p:to>
                                    </p:set>
                                    <p:anim calcmode="lin" valueType="num">
                                      <p:cBhvr additive="base">
                                        <p:cTn id="50" dur="500" fill="hold"/>
                                        <p:tgtEl>
                                          <p:spTgt spid="50"/>
                                        </p:tgtEl>
                                        <p:attrNameLst>
                                          <p:attrName>ppt_x</p:attrName>
                                        </p:attrNameLst>
                                      </p:cBhvr>
                                      <p:tavLst>
                                        <p:tav tm="0">
                                          <p:val>
                                            <p:strVal val="#ppt_x"/>
                                          </p:val>
                                        </p:tav>
                                        <p:tav tm="100000">
                                          <p:val>
                                            <p:strVal val="#ppt_x"/>
                                          </p:val>
                                        </p:tav>
                                      </p:tavLst>
                                    </p:anim>
                                    <p:anim calcmode="lin" valueType="num">
                                      <p:cBhvr additive="base">
                                        <p:cTn id="51" dur="500" fill="hold"/>
                                        <p:tgtEl>
                                          <p:spTgt spid="50"/>
                                        </p:tgtEl>
                                        <p:attrNameLst>
                                          <p:attrName>ppt_y</p:attrName>
                                        </p:attrNameLst>
                                      </p:cBhvr>
                                      <p:tavLst>
                                        <p:tav tm="0">
                                          <p:val>
                                            <p:strVal val="1+#ppt_h/2"/>
                                          </p:val>
                                        </p:tav>
                                        <p:tav tm="100000">
                                          <p:val>
                                            <p:strVal val="#ppt_y"/>
                                          </p:val>
                                        </p:tav>
                                      </p:tavLst>
                                    </p:anim>
                                  </p:childTnLst>
                                </p:cTn>
                              </p:par>
                            </p:childTnLst>
                          </p:cTn>
                        </p:par>
                        <p:par>
                          <p:cTn id="52" fill="hold">
                            <p:stCondLst>
                              <p:cond delay="3250"/>
                            </p:stCondLst>
                            <p:childTnLst>
                              <p:par>
                                <p:cTn id="53" presetID="22" presetClass="entr" presetSubtype="8" fill="hold" grpId="0" nodeType="afterEffect">
                                  <p:stCondLst>
                                    <p:cond delay="0"/>
                                  </p:stCondLst>
                                  <p:childTnLst>
                                    <p:set>
                                      <p:cBhvr>
                                        <p:cTn id="54" dur="1" fill="hold">
                                          <p:stCondLst>
                                            <p:cond delay="0"/>
                                          </p:stCondLst>
                                        </p:cTn>
                                        <p:tgtEl>
                                          <p:spTgt spid="49">
                                            <p:txEl>
                                              <p:pRg st="0" end="0"/>
                                            </p:txEl>
                                          </p:spTgt>
                                        </p:tgtEl>
                                        <p:attrNameLst>
                                          <p:attrName>style.visibility</p:attrName>
                                        </p:attrNameLst>
                                      </p:cBhvr>
                                      <p:to>
                                        <p:strVal val="visible"/>
                                      </p:to>
                                    </p:set>
                                    <p:animEffect transition="in" filter="wipe(left)">
                                      <p:cBhvr>
                                        <p:cTn id="55" dur="500"/>
                                        <p:tgtEl>
                                          <p:spTgt spid="49">
                                            <p:txEl>
                                              <p:pRg st="0" end="0"/>
                                            </p:txEl>
                                          </p:spTgt>
                                        </p:tgtEl>
                                      </p:cBhvr>
                                    </p:animEffect>
                                  </p:childTnLst>
                                </p:cTn>
                              </p:par>
                            </p:childTnLst>
                          </p:cTn>
                        </p:par>
                        <p:par>
                          <p:cTn id="56" fill="hold">
                            <p:stCondLst>
                              <p:cond delay="3750"/>
                            </p:stCondLst>
                            <p:childTnLst>
                              <p:par>
                                <p:cTn id="57" presetID="2" presetClass="entr" presetSubtype="1" decel="100000" fill="hold" grpId="0" nodeType="afterEffect">
                                  <p:stCondLst>
                                    <p:cond delay="250"/>
                                  </p:stCondLst>
                                  <p:childTnLst>
                                    <p:set>
                                      <p:cBhvr>
                                        <p:cTn id="58" dur="1" fill="hold">
                                          <p:stCondLst>
                                            <p:cond delay="0"/>
                                          </p:stCondLst>
                                        </p:cTn>
                                        <p:tgtEl>
                                          <p:spTgt spid="54">
                                            <p:txEl>
                                              <p:pRg st="0" end="0"/>
                                            </p:txEl>
                                          </p:spTgt>
                                        </p:tgtEl>
                                        <p:attrNameLst>
                                          <p:attrName>style.visibility</p:attrName>
                                        </p:attrNameLst>
                                      </p:cBhvr>
                                      <p:to>
                                        <p:strVal val="visible"/>
                                      </p:to>
                                    </p:set>
                                    <p:anim calcmode="lin" valueType="num">
                                      <p:cBhvr additive="base">
                                        <p:cTn id="59" dur="50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4">
                                            <p:txEl>
                                              <p:pRg st="0" end="0"/>
                                            </p:txEl>
                                          </p:spTgt>
                                        </p:tgtEl>
                                        <p:attrNameLst>
                                          <p:attrName>ppt_y</p:attrName>
                                        </p:attrNameLst>
                                      </p:cBhvr>
                                      <p:tavLst>
                                        <p:tav tm="0">
                                          <p:val>
                                            <p:strVal val="0-#ppt_h/2"/>
                                          </p:val>
                                        </p:tav>
                                        <p:tav tm="100000">
                                          <p:val>
                                            <p:strVal val="#ppt_y"/>
                                          </p:val>
                                        </p:tav>
                                      </p:tavLst>
                                    </p:anim>
                                  </p:childTnLst>
                                </p:cTn>
                              </p:par>
                              <p:par>
                                <p:cTn id="61" presetID="21" presetClass="entr" presetSubtype="1" fill="hold" grpId="0" nodeType="withEffect">
                                  <p:stCondLst>
                                    <p:cond delay="250"/>
                                  </p:stCondLst>
                                  <p:childTnLst>
                                    <p:set>
                                      <p:cBhvr>
                                        <p:cTn id="62" dur="1" fill="hold">
                                          <p:stCondLst>
                                            <p:cond delay="0"/>
                                          </p:stCondLst>
                                        </p:cTn>
                                        <p:tgtEl>
                                          <p:spTgt spid="17"/>
                                        </p:tgtEl>
                                        <p:attrNameLst>
                                          <p:attrName>style.visibility</p:attrName>
                                        </p:attrNameLst>
                                      </p:cBhvr>
                                      <p:to>
                                        <p:strVal val="visible"/>
                                      </p:to>
                                    </p:set>
                                    <p:animEffect transition="in" filter="wheel(1)">
                                      <p:cBhvr>
                                        <p:cTn id="63" dur="1500"/>
                                        <p:tgtEl>
                                          <p:spTgt spid="17"/>
                                        </p:tgtEl>
                                      </p:cBhvr>
                                    </p:animEffect>
                                  </p:childTnLst>
                                </p:cTn>
                              </p:par>
                              <p:par>
                                <p:cTn id="64" presetID="2" presetClass="entr" presetSubtype="1" decel="100000" fill="hold" grpId="0" nodeType="withEffect">
                                  <p:stCondLst>
                                    <p:cond delay="350"/>
                                  </p:stCondLst>
                                  <p:childTnLst>
                                    <p:set>
                                      <p:cBhvr>
                                        <p:cTn id="65" dur="1" fill="hold">
                                          <p:stCondLst>
                                            <p:cond delay="0"/>
                                          </p:stCondLst>
                                        </p:cTn>
                                        <p:tgtEl>
                                          <p:spTgt spid="56"/>
                                        </p:tgtEl>
                                        <p:attrNameLst>
                                          <p:attrName>style.visibility</p:attrName>
                                        </p:attrNameLst>
                                      </p:cBhvr>
                                      <p:to>
                                        <p:strVal val="visible"/>
                                      </p:to>
                                    </p:set>
                                    <p:anim calcmode="lin" valueType="num">
                                      <p:cBhvr additive="base">
                                        <p:cTn id="66" dur="500" fill="hold"/>
                                        <p:tgtEl>
                                          <p:spTgt spid="56"/>
                                        </p:tgtEl>
                                        <p:attrNameLst>
                                          <p:attrName>ppt_x</p:attrName>
                                        </p:attrNameLst>
                                      </p:cBhvr>
                                      <p:tavLst>
                                        <p:tav tm="0">
                                          <p:val>
                                            <p:strVal val="#ppt_x"/>
                                          </p:val>
                                        </p:tav>
                                        <p:tav tm="100000">
                                          <p:val>
                                            <p:strVal val="#ppt_x"/>
                                          </p:val>
                                        </p:tav>
                                      </p:tavLst>
                                    </p:anim>
                                    <p:anim calcmode="lin" valueType="num">
                                      <p:cBhvr additive="base">
                                        <p:cTn id="67" dur="500" fill="hold"/>
                                        <p:tgtEl>
                                          <p:spTgt spid="56"/>
                                        </p:tgtEl>
                                        <p:attrNameLst>
                                          <p:attrName>ppt_y</p:attrName>
                                        </p:attrNameLst>
                                      </p:cBhvr>
                                      <p:tavLst>
                                        <p:tav tm="0">
                                          <p:val>
                                            <p:strVal val="0-#ppt_h/2"/>
                                          </p:val>
                                        </p:tav>
                                        <p:tav tm="100000">
                                          <p:val>
                                            <p:strVal val="#ppt_y"/>
                                          </p:val>
                                        </p:tav>
                                      </p:tavLst>
                                    </p:anim>
                                  </p:childTnLst>
                                </p:cTn>
                              </p:par>
                            </p:childTnLst>
                          </p:cTn>
                        </p:par>
                        <p:par>
                          <p:cTn id="68" fill="hold">
                            <p:stCondLst>
                              <p:cond delay="5500"/>
                            </p:stCondLst>
                            <p:childTnLst>
                              <p:par>
                                <p:cTn id="69" presetID="22" presetClass="entr" presetSubtype="8" fill="hold" grpId="0" nodeType="afterEffect">
                                  <p:stCondLst>
                                    <p:cond delay="0"/>
                                  </p:stCondLst>
                                  <p:childTnLst>
                                    <p:set>
                                      <p:cBhvr>
                                        <p:cTn id="70" dur="1" fill="hold">
                                          <p:stCondLst>
                                            <p:cond delay="0"/>
                                          </p:stCondLst>
                                        </p:cTn>
                                        <p:tgtEl>
                                          <p:spTgt spid="55">
                                            <p:txEl>
                                              <p:pRg st="0" end="0"/>
                                            </p:txEl>
                                          </p:spTgt>
                                        </p:tgtEl>
                                        <p:attrNameLst>
                                          <p:attrName>style.visibility</p:attrName>
                                        </p:attrNameLst>
                                      </p:cBhvr>
                                      <p:to>
                                        <p:strVal val="visible"/>
                                      </p:to>
                                    </p:set>
                                    <p:animEffect transition="in" filter="wipe(left)">
                                      <p:cBhvr>
                                        <p:cTn id="71" dur="500"/>
                                        <p:tgtEl>
                                          <p:spTgt spid="55">
                                            <p:txEl>
                                              <p:pRg st="0" end="0"/>
                                            </p:txEl>
                                          </p:spTgt>
                                        </p:tgtEl>
                                      </p:cBhvr>
                                    </p:animEffect>
                                  </p:childTnLst>
                                </p:cTn>
                              </p:par>
                            </p:childTnLst>
                          </p:cTn>
                        </p:par>
                        <p:par>
                          <p:cTn id="72" fill="hold">
                            <p:stCondLst>
                              <p:cond delay="6000"/>
                            </p:stCondLst>
                            <p:childTnLst>
                              <p:par>
                                <p:cTn id="73" presetID="2" presetClass="entr" presetSubtype="4" decel="100000" fill="hold" grpId="0" nodeType="afterEffect">
                                  <p:stCondLst>
                                    <p:cond delay="250"/>
                                  </p:stCondLst>
                                  <p:childTnLst>
                                    <p:set>
                                      <p:cBhvr>
                                        <p:cTn id="74" dur="1" fill="hold">
                                          <p:stCondLst>
                                            <p:cond delay="0"/>
                                          </p:stCondLst>
                                        </p:cTn>
                                        <p:tgtEl>
                                          <p:spTgt spid="60">
                                            <p:txEl>
                                              <p:pRg st="0" end="0"/>
                                            </p:txEl>
                                          </p:spTgt>
                                        </p:tgtEl>
                                        <p:attrNameLst>
                                          <p:attrName>style.visibility</p:attrName>
                                        </p:attrNameLst>
                                      </p:cBhvr>
                                      <p:to>
                                        <p:strVal val="visible"/>
                                      </p:to>
                                    </p:set>
                                    <p:anim calcmode="lin" valueType="num">
                                      <p:cBhvr additive="base">
                                        <p:cTn id="75"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60">
                                            <p:txEl>
                                              <p:pRg st="0" end="0"/>
                                            </p:txEl>
                                          </p:spTgt>
                                        </p:tgtEl>
                                        <p:attrNameLst>
                                          <p:attrName>ppt_y</p:attrName>
                                        </p:attrNameLst>
                                      </p:cBhvr>
                                      <p:tavLst>
                                        <p:tav tm="0">
                                          <p:val>
                                            <p:strVal val="1+#ppt_h/2"/>
                                          </p:val>
                                        </p:tav>
                                        <p:tav tm="100000">
                                          <p:val>
                                            <p:strVal val="#ppt_y"/>
                                          </p:val>
                                        </p:tav>
                                      </p:tavLst>
                                    </p:anim>
                                  </p:childTnLst>
                                </p:cTn>
                              </p:par>
                              <p:par>
                                <p:cTn id="77" presetID="21" presetClass="entr" presetSubtype="1" fill="hold" grpId="0" nodeType="withEffect">
                                  <p:stCondLst>
                                    <p:cond delay="250"/>
                                  </p:stCondLst>
                                  <p:childTnLst>
                                    <p:set>
                                      <p:cBhvr>
                                        <p:cTn id="78" dur="1" fill="hold">
                                          <p:stCondLst>
                                            <p:cond delay="0"/>
                                          </p:stCondLst>
                                        </p:cTn>
                                        <p:tgtEl>
                                          <p:spTgt spid="18"/>
                                        </p:tgtEl>
                                        <p:attrNameLst>
                                          <p:attrName>style.visibility</p:attrName>
                                        </p:attrNameLst>
                                      </p:cBhvr>
                                      <p:to>
                                        <p:strVal val="visible"/>
                                      </p:to>
                                    </p:set>
                                    <p:animEffect transition="in" filter="wheel(1)">
                                      <p:cBhvr>
                                        <p:cTn id="79" dur="1500"/>
                                        <p:tgtEl>
                                          <p:spTgt spid="18"/>
                                        </p:tgtEl>
                                      </p:cBhvr>
                                    </p:animEffect>
                                  </p:childTnLst>
                                </p:cTn>
                              </p:par>
                              <p:par>
                                <p:cTn id="80" presetID="2" presetClass="entr" presetSubtype="4" decel="100000" fill="hold" grpId="0" nodeType="withEffect">
                                  <p:stCondLst>
                                    <p:cond delay="35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500" fill="hold"/>
                                        <p:tgtEl>
                                          <p:spTgt spid="62"/>
                                        </p:tgtEl>
                                        <p:attrNameLst>
                                          <p:attrName>ppt_x</p:attrName>
                                        </p:attrNameLst>
                                      </p:cBhvr>
                                      <p:tavLst>
                                        <p:tav tm="0">
                                          <p:val>
                                            <p:strVal val="#ppt_x"/>
                                          </p:val>
                                        </p:tav>
                                        <p:tav tm="100000">
                                          <p:val>
                                            <p:strVal val="#ppt_x"/>
                                          </p:val>
                                        </p:tav>
                                      </p:tavLst>
                                    </p:anim>
                                    <p:anim calcmode="lin" valueType="num">
                                      <p:cBhvr additive="base">
                                        <p:cTn id="83" dur="500" fill="hold"/>
                                        <p:tgtEl>
                                          <p:spTgt spid="62"/>
                                        </p:tgtEl>
                                        <p:attrNameLst>
                                          <p:attrName>ppt_y</p:attrName>
                                        </p:attrNameLst>
                                      </p:cBhvr>
                                      <p:tavLst>
                                        <p:tav tm="0">
                                          <p:val>
                                            <p:strVal val="1+#ppt_h/2"/>
                                          </p:val>
                                        </p:tav>
                                        <p:tav tm="100000">
                                          <p:val>
                                            <p:strVal val="#ppt_y"/>
                                          </p:val>
                                        </p:tav>
                                      </p:tavLst>
                                    </p:anim>
                                  </p:childTnLst>
                                </p:cTn>
                              </p:par>
                            </p:childTnLst>
                          </p:cTn>
                        </p:par>
                        <p:par>
                          <p:cTn id="84" fill="hold">
                            <p:stCondLst>
                              <p:cond delay="7750"/>
                            </p:stCondLst>
                            <p:childTnLst>
                              <p:par>
                                <p:cTn id="85" presetID="22" presetClass="entr" presetSubtype="8" fill="hold" grpId="0" nodeType="afterEffect">
                                  <p:stCondLst>
                                    <p:cond delay="0"/>
                                  </p:stCondLst>
                                  <p:childTnLst>
                                    <p:set>
                                      <p:cBhvr>
                                        <p:cTn id="86" dur="1" fill="hold">
                                          <p:stCondLst>
                                            <p:cond delay="0"/>
                                          </p:stCondLst>
                                        </p:cTn>
                                        <p:tgtEl>
                                          <p:spTgt spid="61">
                                            <p:txEl>
                                              <p:pRg st="0" end="0"/>
                                            </p:txEl>
                                          </p:spTgt>
                                        </p:tgtEl>
                                        <p:attrNameLst>
                                          <p:attrName>style.visibility</p:attrName>
                                        </p:attrNameLst>
                                      </p:cBhvr>
                                      <p:to>
                                        <p:strVal val="visible"/>
                                      </p:to>
                                    </p:set>
                                    <p:animEffect transition="in" filter="wipe(left)">
                                      <p:cBhvr>
                                        <p:cTn id="87" dur="500"/>
                                        <p:tgtEl>
                                          <p:spTgt spid="61">
                                            <p:txEl>
                                              <p:pRg st="0" end="0"/>
                                            </p:txEl>
                                          </p:spTgt>
                                        </p:tgtEl>
                                      </p:cBhvr>
                                    </p:animEffect>
                                  </p:childTnLst>
                                </p:cTn>
                              </p:par>
                            </p:childTnLst>
                          </p:cTn>
                        </p:par>
                        <p:par>
                          <p:cTn id="88" fill="hold">
                            <p:stCondLst>
                              <p:cond delay="8250"/>
                            </p:stCondLst>
                            <p:childTnLst>
                              <p:par>
                                <p:cTn id="89" presetID="2" presetClass="entr" presetSubtype="1" decel="100000" fill="hold" grpId="0" nodeType="afterEffect">
                                  <p:stCondLst>
                                    <p:cond delay="250"/>
                                  </p:stCondLst>
                                  <p:childTnLst>
                                    <p:set>
                                      <p:cBhvr>
                                        <p:cTn id="90" dur="1" fill="hold">
                                          <p:stCondLst>
                                            <p:cond delay="0"/>
                                          </p:stCondLst>
                                        </p:cTn>
                                        <p:tgtEl>
                                          <p:spTgt spid="63">
                                            <p:txEl>
                                              <p:pRg st="0" end="0"/>
                                            </p:txEl>
                                          </p:spTgt>
                                        </p:tgtEl>
                                        <p:attrNameLst>
                                          <p:attrName>style.visibility</p:attrName>
                                        </p:attrNameLst>
                                      </p:cBhvr>
                                      <p:to>
                                        <p:strVal val="visible"/>
                                      </p:to>
                                    </p:set>
                                    <p:anim calcmode="lin" valueType="num">
                                      <p:cBhvr additive="base">
                                        <p:cTn id="91"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63">
                                            <p:txEl>
                                              <p:pRg st="0" end="0"/>
                                            </p:txEl>
                                          </p:spTgt>
                                        </p:tgtEl>
                                        <p:attrNameLst>
                                          <p:attrName>ppt_y</p:attrName>
                                        </p:attrNameLst>
                                      </p:cBhvr>
                                      <p:tavLst>
                                        <p:tav tm="0">
                                          <p:val>
                                            <p:strVal val="0-#ppt_h/2"/>
                                          </p:val>
                                        </p:tav>
                                        <p:tav tm="100000">
                                          <p:val>
                                            <p:strVal val="#ppt_y"/>
                                          </p:val>
                                        </p:tav>
                                      </p:tavLst>
                                    </p:anim>
                                  </p:childTnLst>
                                </p:cTn>
                              </p:par>
                              <p:par>
                                <p:cTn id="93" presetID="21" presetClass="entr" presetSubtype="1" fill="hold" grpId="0" nodeType="withEffect">
                                  <p:stCondLst>
                                    <p:cond delay="250"/>
                                  </p:stCondLst>
                                  <p:childTnLst>
                                    <p:set>
                                      <p:cBhvr>
                                        <p:cTn id="94" dur="1" fill="hold">
                                          <p:stCondLst>
                                            <p:cond delay="0"/>
                                          </p:stCondLst>
                                        </p:cTn>
                                        <p:tgtEl>
                                          <p:spTgt spid="19"/>
                                        </p:tgtEl>
                                        <p:attrNameLst>
                                          <p:attrName>style.visibility</p:attrName>
                                        </p:attrNameLst>
                                      </p:cBhvr>
                                      <p:to>
                                        <p:strVal val="visible"/>
                                      </p:to>
                                    </p:set>
                                    <p:animEffect transition="in" filter="wheel(1)">
                                      <p:cBhvr>
                                        <p:cTn id="95" dur="1500"/>
                                        <p:tgtEl>
                                          <p:spTgt spid="19"/>
                                        </p:tgtEl>
                                      </p:cBhvr>
                                    </p:animEffect>
                                  </p:childTnLst>
                                </p:cTn>
                              </p:par>
                              <p:par>
                                <p:cTn id="96" presetID="2" presetClass="entr" presetSubtype="1" decel="100000" fill="hold" grpId="0" nodeType="withEffect">
                                  <p:stCondLst>
                                    <p:cond delay="350"/>
                                  </p:stCondLst>
                                  <p:childTnLst>
                                    <p:set>
                                      <p:cBhvr>
                                        <p:cTn id="97" dur="1" fill="hold">
                                          <p:stCondLst>
                                            <p:cond delay="0"/>
                                          </p:stCondLst>
                                        </p:cTn>
                                        <p:tgtEl>
                                          <p:spTgt spid="65"/>
                                        </p:tgtEl>
                                        <p:attrNameLst>
                                          <p:attrName>style.visibility</p:attrName>
                                        </p:attrNameLst>
                                      </p:cBhvr>
                                      <p:to>
                                        <p:strVal val="visible"/>
                                      </p:to>
                                    </p:set>
                                    <p:anim calcmode="lin" valueType="num">
                                      <p:cBhvr additive="base">
                                        <p:cTn id="98" dur="500" fill="hold"/>
                                        <p:tgtEl>
                                          <p:spTgt spid="65"/>
                                        </p:tgtEl>
                                        <p:attrNameLst>
                                          <p:attrName>ppt_x</p:attrName>
                                        </p:attrNameLst>
                                      </p:cBhvr>
                                      <p:tavLst>
                                        <p:tav tm="0">
                                          <p:val>
                                            <p:strVal val="#ppt_x"/>
                                          </p:val>
                                        </p:tav>
                                        <p:tav tm="100000">
                                          <p:val>
                                            <p:strVal val="#ppt_x"/>
                                          </p:val>
                                        </p:tav>
                                      </p:tavLst>
                                    </p:anim>
                                    <p:anim calcmode="lin" valueType="num">
                                      <p:cBhvr additive="base">
                                        <p:cTn id="99" dur="500" fill="hold"/>
                                        <p:tgtEl>
                                          <p:spTgt spid="65"/>
                                        </p:tgtEl>
                                        <p:attrNameLst>
                                          <p:attrName>ppt_y</p:attrName>
                                        </p:attrNameLst>
                                      </p:cBhvr>
                                      <p:tavLst>
                                        <p:tav tm="0">
                                          <p:val>
                                            <p:strVal val="0-#ppt_h/2"/>
                                          </p:val>
                                        </p:tav>
                                        <p:tav tm="100000">
                                          <p:val>
                                            <p:strVal val="#ppt_y"/>
                                          </p:val>
                                        </p:tav>
                                      </p:tavLst>
                                    </p:anim>
                                  </p:childTnLst>
                                </p:cTn>
                              </p:par>
                            </p:childTnLst>
                          </p:cTn>
                        </p:par>
                        <p:par>
                          <p:cTn id="100" fill="hold">
                            <p:stCondLst>
                              <p:cond delay="10000"/>
                            </p:stCondLst>
                            <p:childTnLst>
                              <p:par>
                                <p:cTn id="101" presetID="22" presetClass="entr" presetSubtype="8" fill="hold" grpId="0" nodeType="afterEffect">
                                  <p:stCondLst>
                                    <p:cond delay="0"/>
                                  </p:stCondLst>
                                  <p:childTnLst>
                                    <p:set>
                                      <p:cBhvr>
                                        <p:cTn id="102" dur="1" fill="hold">
                                          <p:stCondLst>
                                            <p:cond delay="0"/>
                                          </p:stCondLst>
                                        </p:cTn>
                                        <p:tgtEl>
                                          <p:spTgt spid="64">
                                            <p:txEl>
                                              <p:pRg st="0" end="0"/>
                                            </p:txEl>
                                          </p:spTgt>
                                        </p:tgtEl>
                                        <p:attrNameLst>
                                          <p:attrName>style.visibility</p:attrName>
                                        </p:attrNameLst>
                                      </p:cBhvr>
                                      <p:to>
                                        <p:strVal val="visible"/>
                                      </p:to>
                                    </p:set>
                                    <p:animEffect transition="in" filter="wipe(left)">
                                      <p:cBhvr>
                                        <p:cTn id="103" dur="500"/>
                                        <p:tgtEl>
                                          <p:spTgt spid="64">
                                            <p:txEl>
                                              <p:pRg st="0" end="0"/>
                                            </p:txEl>
                                          </p:spTgt>
                                        </p:tgtEl>
                                      </p:cBhvr>
                                    </p:animEffect>
                                  </p:childTnLst>
                                </p:cTn>
                              </p:par>
                            </p:childTnLst>
                          </p:cTn>
                        </p:par>
                        <p:par>
                          <p:cTn id="104" fill="hold">
                            <p:stCondLst>
                              <p:cond delay="10500"/>
                            </p:stCondLst>
                            <p:childTnLst>
                              <p:par>
                                <p:cTn id="105" presetID="2" presetClass="entr" presetSubtype="4" decel="100000" fill="hold" grpId="0" nodeType="afterEffect">
                                  <p:stCondLst>
                                    <p:cond delay="250"/>
                                  </p:stCondLst>
                                  <p:childTnLst>
                                    <p:set>
                                      <p:cBhvr>
                                        <p:cTn id="106" dur="1" fill="hold">
                                          <p:stCondLst>
                                            <p:cond delay="0"/>
                                          </p:stCondLst>
                                        </p:cTn>
                                        <p:tgtEl>
                                          <p:spTgt spid="66">
                                            <p:txEl>
                                              <p:pRg st="0" end="0"/>
                                            </p:txEl>
                                          </p:spTgt>
                                        </p:tgtEl>
                                        <p:attrNameLst>
                                          <p:attrName>style.visibility</p:attrName>
                                        </p:attrNameLst>
                                      </p:cBhvr>
                                      <p:to>
                                        <p:strVal val="visible"/>
                                      </p:to>
                                    </p:set>
                                    <p:anim calcmode="lin" valueType="num">
                                      <p:cBhvr additive="base">
                                        <p:cTn id="107" dur="500" fill="hold"/>
                                        <p:tgtEl>
                                          <p:spTgt spid="66">
                                            <p:txEl>
                                              <p:pRg st="0" end="0"/>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66">
                                            <p:txEl>
                                              <p:pRg st="0" end="0"/>
                                            </p:txEl>
                                          </p:spTgt>
                                        </p:tgtEl>
                                        <p:attrNameLst>
                                          <p:attrName>ppt_y</p:attrName>
                                        </p:attrNameLst>
                                      </p:cBhvr>
                                      <p:tavLst>
                                        <p:tav tm="0">
                                          <p:val>
                                            <p:strVal val="1+#ppt_h/2"/>
                                          </p:val>
                                        </p:tav>
                                        <p:tav tm="100000">
                                          <p:val>
                                            <p:strVal val="#ppt_y"/>
                                          </p:val>
                                        </p:tav>
                                      </p:tavLst>
                                    </p:anim>
                                  </p:childTnLst>
                                </p:cTn>
                              </p:par>
                              <p:par>
                                <p:cTn id="109" presetID="21" presetClass="entr" presetSubtype="1" fill="hold" grpId="0" nodeType="withEffect">
                                  <p:stCondLst>
                                    <p:cond delay="250"/>
                                  </p:stCondLst>
                                  <p:childTnLst>
                                    <p:set>
                                      <p:cBhvr>
                                        <p:cTn id="110" dur="1" fill="hold">
                                          <p:stCondLst>
                                            <p:cond delay="0"/>
                                          </p:stCondLst>
                                        </p:cTn>
                                        <p:tgtEl>
                                          <p:spTgt spid="20"/>
                                        </p:tgtEl>
                                        <p:attrNameLst>
                                          <p:attrName>style.visibility</p:attrName>
                                        </p:attrNameLst>
                                      </p:cBhvr>
                                      <p:to>
                                        <p:strVal val="visible"/>
                                      </p:to>
                                    </p:set>
                                    <p:animEffect transition="in" filter="wheel(1)">
                                      <p:cBhvr>
                                        <p:cTn id="111" dur="1500"/>
                                        <p:tgtEl>
                                          <p:spTgt spid="20"/>
                                        </p:tgtEl>
                                      </p:cBhvr>
                                    </p:animEffect>
                                  </p:childTnLst>
                                </p:cTn>
                              </p:par>
                              <p:par>
                                <p:cTn id="112" presetID="2" presetClass="entr" presetSubtype="4" decel="100000" fill="hold" grpId="0" nodeType="withEffect">
                                  <p:stCondLst>
                                    <p:cond delay="350"/>
                                  </p:stCondLst>
                                  <p:childTnLst>
                                    <p:set>
                                      <p:cBhvr>
                                        <p:cTn id="113" dur="1" fill="hold">
                                          <p:stCondLst>
                                            <p:cond delay="0"/>
                                          </p:stCondLst>
                                        </p:cTn>
                                        <p:tgtEl>
                                          <p:spTgt spid="68"/>
                                        </p:tgtEl>
                                        <p:attrNameLst>
                                          <p:attrName>style.visibility</p:attrName>
                                        </p:attrNameLst>
                                      </p:cBhvr>
                                      <p:to>
                                        <p:strVal val="visible"/>
                                      </p:to>
                                    </p:set>
                                    <p:anim calcmode="lin" valueType="num">
                                      <p:cBhvr additive="base">
                                        <p:cTn id="114" dur="500" fill="hold"/>
                                        <p:tgtEl>
                                          <p:spTgt spid="68"/>
                                        </p:tgtEl>
                                        <p:attrNameLst>
                                          <p:attrName>ppt_x</p:attrName>
                                        </p:attrNameLst>
                                      </p:cBhvr>
                                      <p:tavLst>
                                        <p:tav tm="0">
                                          <p:val>
                                            <p:strVal val="#ppt_x"/>
                                          </p:val>
                                        </p:tav>
                                        <p:tav tm="100000">
                                          <p:val>
                                            <p:strVal val="#ppt_x"/>
                                          </p:val>
                                        </p:tav>
                                      </p:tavLst>
                                    </p:anim>
                                    <p:anim calcmode="lin" valueType="num">
                                      <p:cBhvr additive="base">
                                        <p:cTn id="115" dur="500" fill="hold"/>
                                        <p:tgtEl>
                                          <p:spTgt spid="68"/>
                                        </p:tgtEl>
                                        <p:attrNameLst>
                                          <p:attrName>ppt_y</p:attrName>
                                        </p:attrNameLst>
                                      </p:cBhvr>
                                      <p:tavLst>
                                        <p:tav tm="0">
                                          <p:val>
                                            <p:strVal val="1+#ppt_h/2"/>
                                          </p:val>
                                        </p:tav>
                                        <p:tav tm="100000">
                                          <p:val>
                                            <p:strVal val="#ppt_y"/>
                                          </p:val>
                                        </p:tav>
                                      </p:tavLst>
                                    </p:anim>
                                  </p:childTnLst>
                                </p:cTn>
                              </p:par>
                            </p:childTnLst>
                          </p:cTn>
                        </p:par>
                        <p:par>
                          <p:cTn id="116" fill="hold">
                            <p:stCondLst>
                              <p:cond delay="12250"/>
                            </p:stCondLst>
                            <p:childTnLst>
                              <p:par>
                                <p:cTn id="117" presetID="22" presetClass="entr" presetSubtype="8" fill="hold" grpId="0" nodeType="afterEffect">
                                  <p:stCondLst>
                                    <p:cond delay="0"/>
                                  </p:stCondLst>
                                  <p:childTnLst>
                                    <p:set>
                                      <p:cBhvr>
                                        <p:cTn id="118" dur="1" fill="hold">
                                          <p:stCondLst>
                                            <p:cond delay="0"/>
                                          </p:stCondLst>
                                        </p:cTn>
                                        <p:tgtEl>
                                          <p:spTgt spid="67">
                                            <p:txEl>
                                              <p:pRg st="0" end="0"/>
                                            </p:txEl>
                                          </p:spTgt>
                                        </p:tgtEl>
                                        <p:attrNameLst>
                                          <p:attrName>style.visibility</p:attrName>
                                        </p:attrNameLst>
                                      </p:cBhvr>
                                      <p:to>
                                        <p:strVal val="visible"/>
                                      </p:to>
                                    </p:set>
                                    <p:animEffect transition="in" filter="wipe(left)">
                                      <p:cBhvr>
                                        <p:cTn id="119" dur="500"/>
                                        <p:tgtEl>
                                          <p:spTgt spid="67">
                                            <p:txEl>
                                              <p:pRg st="0" end="0"/>
                                            </p:txEl>
                                          </p:spTgt>
                                        </p:tgtEl>
                                      </p:cBhvr>
                                    </p:animEffect>
                                  </p:childTnLst>
                                </p:cTn>
                              </p:par>
                            </p:childTnLst>
                          </p:cTn>
                        </p:par>
                        <p:par>
                          <p:cTn id="120" fill="hold">
                            <p:stCondLst>
                              <p:cond delay="12750"/>
                            </p:stCondLst>
                            <p:childTnLst>
                              <p:par>
                                <p:cTn id="121" presetID="2" presetClass="entr" presetSubtype="1" decel="100000" fill="hold" grpId="0" nodeType="afterEffect">
                                  <p:stCondLst>
                                    <p:cond delay="250"/>
                                  </p:stCondLst>
                                  <p:childTnLst>
                                    <p:set>
                                      <p:cBhvr>
                                        <p:cTn id="122" dur="1" fill="hold">
                                          <p:stCondLst>
                                            <p:cond delay="0"/>
                                          </p:stCondLst>
                                        </p:cTn>
                                        <p:tgtEl>
                                          <p:spTgt spid="69">
                                            <p:txEl>
                                              <p:pRg st="0" end="0"/>
                                            </p:txEl>
                                          </p:spTgt>
                                        </p:tgtEl>
                                        <p:attrNameLst>
                                          <p:attrName>style.visibility</p:attrName>
                                        </p:attrNameLst>
                                      </p:cBhvr>
                                      <p:to>
                                        <p:strVal val="visible"/>
                                      </p:to>
                                    </p:set>
                                    <p:anim calcmode="lin" valueType="num">
                                      <p:cBhvr additive="base">
                                        <p:cTn id="123"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69">
                                            <p:txEl>
                                              <p:pRg st="0" end="0"/>
                                            </p:txEl>
                                          </p:spTgt>
                                        </p:tgtEl>
                                        <p:attrNameLst>
                                          <p:attrName>ppt_y</p:attrName>
                                        </p:attrNameLst>
                                      </p:cBhvr>
                                      <p:tavLst>
                                        <p:tav tm="0">
                                          <p:val>
                                            <p:strVal val="0-#ppt_h/2"/>
                                          </p:val>
                                        </p:tav>
                                        <p:tav tm="100000">
                                          <p:val>
                                            <p:strVal val="#ppt_y"/>
                                          </p:val>
                                        </p:tav>
                                      </p:tavLst>
                                    </p:anim>
                                  </p:childTnLst>
                                </p:cTn>
                              </p:par>
                              <p:par>
                                <p:cTn id="125" presetID="21" presetClass="entr" presetSubtype="1" fill="hold" grpId="0" nodeType="withEffect">
                                  <p:stCondLst>
                                    <p:cond delay="250"/>
                                  </p:stCondLst>
                                  <p:childTnLst>
                                    <p:set>
                                      <p:cBhvr>
                                        <p:cTn id="126" dur="1" fill="hold">
                                          <p:stCondLst>
                                            <p:cond delay="0"/>
                                          </p:stCondLst>
                                        </p:cTn>
                                        <p:tgtEl>
                                          <p:spTgt spid="21"/>
                                        </p:tgtEl>
                                        <p:attrNameLst>
                                          <p:attrName>style.visibility</p:attrName>
                                        </p:attrNameLst>
                                      </p:cBhvr>
                                      <p:to>
                                        <p:strVal val="visible"/>
                                      </p:to>
                                    </p:set>
                                    <p:animEffect transition="in" filter="wheel(1)">
                                      <p:cBhvr>
                                        <p:cTn id="127" dur="1500"/>
                                        <p:tgtEl>
                                          <p:spTgt spid="21"/>
                                        </p:tgtEl>
                                      </p:cBhvr>
                                    </p:animEffect>
                                  </p:childTnLst>
                                </p:cTn>
                              </p:par>
                              <p:par>
                                <p:cTn id="128" presetID="2" presetClass="entr" presetSubtype="1" decel="100000" fill="hold" grpId="0" nodeType="withEffect">
                                  <p:stCondLst>
                                    <p:cond delay="350"/>
                                  </p:stCondLst>
                                  <p:childTnLst>
                                    <p:set>
                                      <p:cBhvr>
                                        <p:cTn id="129" dur="1" fill="hold">
                                          <p:stCondLst>
                                            <p:cond delay="0"/>
                                          </p:stCondLst>
                                        </p:cTn>
                                        <p:tgtEl>
                                          <p:spTgt spid="71"/>
                                        </p:tgtEl>
                                        <p:attrNameLst>
                                          <p:attrName>style.visibility</p:attrName>
                                        </p:attrNameLst>
                                      </p:cBhvr>
                                      <p:to>
                                        <p:strVal val="visible"/>
                                      </p:to>
                                    </p:set>
                                    <p:anim calcmode="lin" valueType="num">
                                      <p:cBhvr additive="base">
                                        <p:cTn id="130" dur="500" fill="hold"/>
                                        <p:tgtEl>
                                          <p:spTgt spid="71"/>
                                        </p:tgtEl>
                                        <p:attrNameLst>
                                          <p:attrName>ppt_x</p:attrName>
                                        </p:attrNameLst>
                                      </p:cBhvr>
                                      <p:tavLst>
                                        <p:tav tm="0">
                                          <p:val>
                                            <p:strVal val="#ppt_x"/>
                                          </p:val>
                                        </p:tav>
                                        <p:tav tm="100000">
                                          <p:val>
                                            <p:strVal val="#ppt_x"/>
                                          </p:val>
                                        </p:tav>
                                      </p:tavLst>
                                    </p:anim>
                                    <p:anim calcmode="lin" valueType="num">
                                      <p:cBhvr additive="base">
                                        <p:cTn id="131" dur="500" fill="hold"/>
                                        <p:tgtEl>
                                          <p:spTgt spid="71"/>
                                        </p:tgtEl>
                                        <p:attrNameLst>
                                          <p:attrName>ppt_y</p:attrName>
                                        </p:attrNameLst>
                                      </p:cBhvr>
                                      <p:tavLst>
                                        <p:tav tm="0">
                                          <p:val>
                                            <p:strVal val="0-#ppt_h/2"/>
                                          </p:val>
                                        </p:tav>
                                        <p:tav tm="100000">
                                          <p:val>
                                            <p:strVal val="#ppt_y"/>
                                          </p:val>
                                        </p:tav>
                                      </p:tavLst>
                                    </p:anim>
                                  </p:childTnLst>
                                </p:cTn>
                              </p:par>
                            </p:childTnLst>
                          </p:cTn>
                        </p:par>
                        <p:par>
                          <p:cTn id="132" fill="hold">
                            <p:stCondLst>
                              <p:cond delay="14500"/>
                            </p:stCondLst>
                            <p:childTnLst>
                              <p:par>
                                <p:cTn id="133" presetID="22" presetClass="entr" presetSubtype="8" fill="hold" grpId="0" nodeType="afterEffect">
                                  <p:stCondLst>
                                    <p:cond delay="0"/>
                                  </p:stCondLst>
                                  <p:childTnLst>
                                    <p:set>
                                      <p:cBhvr>
                                        <p:cTn id="134" dur="1" fill="hold">
                                          <p:stCondLst>
                                            <p:cond delay="0"/>
                                          </p:stCondLst>
                                        </p:cTn>
                                        <p:tgtEl>
                                          <p:spTgt spid="70">
                                            <p:txEl>
                                              <p:pRg st="0" end="0"/>
                                            </p:txEl>
                                          </p:spTgt>
                                        </p:tgtEl>
                                        <p:attrNameLst>
                                          <p:attrName>style.visibility</p:attrName>
                                        </p:attrNameLst>
                                      </p:cBhvr>
                                      <p:to>
                                        <p:strVal val="visible"/>
                                      </p:to>
                                    </p:set>
                                    <p:animEffect transition="in" filter="wipe(left)">
                                      <p:cBhvr>
                                        <p:cTn id="135" dur="500"/>
                                        <p:tgtEl>
                                          <p:spTgt spid="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6" grpId="0" animBg="1"/>
      <p:bldP spid="17" grpId="0" animBg="1"/>
      <p:bldP spid="18" grpId="0" animBg="1"/>
      <p:bldP spid="19" grpId="0" animBg="1"/>
      <p:bldP spid="20" grpId="0" animBg="1"/>
      <p:bldP spid="21"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11" grpId="0" animBg="1"/>
      <p:bldP spid="12" grpId="0" animBg="1"/>
      <p:bldP spid="13" grpId="0" animBg="1"/>
      <p:bldP spid="14" grpId="0" animBg="1"/>
      <p:bldP spid="15" grpId="0" animBg="1"/>
      <p:bldP spid="48" grpId="0" build="p">
        <p:tmplLst>
          <p:tmpl lvl="1">
            <p:tnLst>
              <p:par>
                <p:cTn presetID="2" presetClass="entr" presetSubtype="4"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animBg="1"/>
      <p:bldP spid="54" grpId="0" build="p">
        <p:tmplLst>
          <p:tmpl lvl="1">
            <p:tnLst>
              <p:par>
                <p:cTn presetID="2" presetClass="entr" presetSubtype="1"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ppt_x"/>
                          </p:val>
                        </p:tav>
                        <p:tav tm="100000">
                          <p:val>
                            <p:strVal val="#ppt_x"/>
                          </p:val>
                        </p:tav>
                      </p:tavLst>
                    </p:anim>
                    <p:anim calcmode="lin" valueType="num">
                      <p:cBhvr additive="base">
                        <p:cTn dur="50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60" grpId="0" build="p">
        <p:tmplLst>
          <p:tmpl lvl="1">
            <p:tnLst>
              <p:par>
                <p:cTn presetID="2" presetClass="entr" presetSubtype="4"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ppt_x"/>
                          </p:val>
                        </p:tav>
                        <p:tav tm="100000">
                          <p:val>
                            <p:strVal val="#ppt_x"/>
                          </p:val>
                        </p:tav>
                      </p:tavLst>
                    </p:anim>
                    <p:anim calcmode="lin" valueType="num">
                      <p:cBhvr additive="base">
                        <p:cTn dur="500" fill="hold"/>
                        <p:tgtEl>
                          <p:spTgt spid="60"/>
                        </p:tgtEl>
                        <p:attrNameLst>
                          <p:attrName>ppt_y</p:attrName>
                        </p:attrNameLst>
                      </p:cBhvr>
                      <p:tavLst>
                        <p:tav tm="0">
                          <p:val>
                            <p:strVal val="1+#ppt_h/2"/>
                          </p:val>
                        </p:tav>
                        <p:tav tm="100000">
                          <p:val>
                            <p:strVal val="#ppt_y"/>
                          </p:val>
                        </p:tav>
                      </p:tavLst>
                    </p:anim>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animBg="1"/>
      <p:bldP spid="63" grpId="0" build="p">
        <p:tmplLst>
          <p:tmpl lvl="1">
            <p:tnLst>
              <p:par>
                <p:cTn presetID="2" presetClass="entr" presetSubtype="1"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0-#ppt_h/2"/>
                          </p:val>
                        </p:tav>
                        <p:tav tm="100000">
                          <p:val>
                            <p:strVal val="#ppt_y"/>
                          </p:val>
                        </p:tav>
                      </p:tavLst>
                    </p:anim>
                  </p:childTnLst>
                </p:cTn>
              </p:par>
            </p:tnLst>
          </p:tmpl>
        </p:tmplLst>
      </p:bldP>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animBg="1"/>
      <p:bldP spid="66" grpId="0" build="p">
        <p:tmplLst>
          <p:tmpl lvl="1">
            <p:tnLst>
              <p:par>
                <p:cTn presetID="2" presetClass="entr" presetSubtype="4"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ppt_x"/>
                          </p:val>
                        </p:tav>
                        <p:tav tm="100000">
                          <p:val>
                            <p:strVal val="#ppt_x"/>
                          </p:val>
                        </p:tav>
                      </p:tavLst>
                    </p:anim>
                    <p:anim calcmode="lin" valueType="num">
                      <p:cBhvr additive="base">
                        <p:cTn dur="500" fill="hold"/>
                        <p:tgtEl>
                          <p:spTgt spid="66"/>
                        </p:tgtEl>
                        <p:attrNameLst>
                          <p:attrName>ppt_y</p:attrName>
                        </p:attrNameLst>
                      </p:cBhvr>
                      <p:tavLst>
                        <p:tav tm="0">
                          <p:val>
                            <p:strVal val="1+#ppt_h/2"/>
                          </p:val>
                        </p:tav>
                        <p:tav tm="100000">
                          <p:val>
                            <p:strVal val="#ppt_y"/>
                          </p:val>
                        </p:tav>
                      </p:tavLst>
                    </p:anim>
                  </p:childTnLst>
                </p:cTn>
              </p:par>
            </p:tnLst>
          </p:tmpl>
        </p:tmplLst>
      </p:bldP>
      <p:bldP spid="67" grpId="0" build="p">
        <p:tmplLst>
          <p:tmpl lvl="1">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animBg="1"/>
      <p:bldP spid="69" grpId="0" build="p">
        <p:tmplLst>
          <p:tmpl lvl="1">
            <p:tnLst>
              <p:par>
                <p:cTn presetID="2" presetClass="entr" presetSubtype="1"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0-#ppt_h/2"/>
                          </p:val>
                        </p:tav>
                        <p:tav tm="100000">
                          <p:val>
                            <p:strVal val="#ppt_y"/>
                          </p:val>
                        </p:tav>
                      </p:tavLst>
                    </p:anim>
                  </p:childTnLst>
                </p:cTn>
              </p:par>
            </p:tnLst>
          </p:tmpl>
        </p:tmplLst>
      </p:bldP>
      <p:bldP spid="70" grpId="0" build="p">
        <p:tmplLst>
          <p:tmpl lvl="1">
            <p:tnLst>
              <p:par>
                <p:cTn presetID="22" presetClass="entr" presetSubtype="8"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wipe(left)">
                      <p:cBhvr>
                        <p:cTn dur="500"/>
                        <p:tgtEl>
                          <p:spTgt spid="70"/>
                        </p:tgtEl>
                      </p:cBhvr>
                    </p:animEffect>
                  </p:childTnLst>
                </p:cTn>
              </p:par>
            </p:tnLst>
          </p:tmpl>
        </p:tmplLst>
      </p:bldP>
      <p:bldP spid="7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a:off x="8911773" y="4274459"/>
            <a:ext cx="1748970" cy="174897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10"/>
          <p:cNvSpPr/>
          <p:nvPr userDrawn="1"/>
        </p:nvSpPr>
        <p:spPr>
          <a:xfrm rot="10800000">
            <a:off x="8911771" y="4274458"/>
            <a:ext cx="1748970" cy="174897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a:off x="8911773" y="2525488"/>
            <a:ext cx="1748970" cy="174897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75000"/>
                </a:schemeClr>
              </a:solidFill>
            </a:endParaRPr>
          </a:p>
        </p:txBody>
      </p:sp>
      <p:sp>
        <p:nvSpPr>
          <p:cNvPr id="13" name="直角三角形 12"/>
          <p:cNvSpPr/>
          <p:nvPr userDrawn="1"/>
        </p:nvSpPr>
        <p:spPr>
          <a:xfrm rot="5400000">
            <a:off x="8911773" y="6023429"/>
            <a:ext cx="1748970" cy="1748970"/>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6200000">
            <a:off x="8911774" y="6023428"/>
            <a:ext cx="1748970" cy="1748970"/>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直角三角形 14"/>
          <p:cNvSpPr/>
          <p:nvPr userDrawn="1"/>
        </p:nvSpPr>
        <p:spPr>
          <a:xfrm rot="5400000">
            <a:off x="10660744" y="6023429"/>
            <a:ext cx="1748970" cy="1748970"/>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直角三角形 15"/>
          <p:cNvSpPr/>
          <p:nvPr userDrawn="1"/>
        </p:nvSpPr>
        <p:spPr>
          <a:xfrm rot="10800000">
            <a:off x="7162800" y="6023430"/>
            <a:ext cx="1748970" cy="1748970"/>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直角三角形 16"/>
          <p:cNvSpPr/>
          <p:nvPr userDrawn="1"/>
        </p:nvSpPr>
        <p:spPr>
          <a:xfrm>
            <a:off x="7162802" y="6023431"/>
            <a:ext cx="1748970" cy="174897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直角三角形 17"/>
          <p:cNvSpPr/>
          <p:nvPr userDrawn="1"/>
        </p:nvSpPr>
        <p:spPr>
          <a:xfrm rot="10800000">
            <a:off x="7162800" y="7772401"/>
            <a:ext cx="1748970" cy="1748970"/>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7162798" y="4274460"/>
            <a:ext cx="1748970" cy="1748970"/>
          </a:xfrm>
          <a:prstGeom prst="r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直角三角形 19"/>
          <p:cNvSpPr/>
          <p:nvPr userDrawn="1"/>
        </p:nvSpPr>
        <p:spPr>
          <a:xfrm rot="5400000">
            <a:off x="7162797" y="4274462"/>
            <a:ext cx="1748970" cy="1748970"/>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直角三角形 20"/>
          <p:cNvSpPr/>
          <p:nvPr userDrawn="1"/>
        </p:nvSpPr>
        <p:spPr>
          <a:xfrm rot="16200000">
            <a:off x="5413827" y="4274460"/>
            <a:ext cx="1748970" cy="1748970"/>
          </a:xfrm>
          <a:prstGeom prst="r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山形 21"/>
          <p:cNvSpPr/>
          <p:nvPr userDrawn="1"/>
        </p:nvSpPr>
        <p:spPr>
          <a:xfrm rot="5400000">
            <a:off x="9251837" y="5325560"/>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山形 22"/>
          <p:cNvSpPr/>
          <p:nvPr userDrawn="1"/>
        </p:nvSpPr>
        <p:spPr>
          <a:xfrm rot="10800000">
            <a:off x="9251837"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山形 23"/>
          <p:cNvSpPr/>
          <p:nvPr userDrawn="1"/>
        </p:nvSpPr>
        <p:spPr>
          <a:xfrm rot="16200000">
            <a:off x="8140363"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山形 24"/>
          <p:cNvSpPr/>
          <p:nvPr userDrawn="1"/>
        </p:nvSpPr>
        <p:spPr>
          <a:xfrm>
            <a:off x="8118169" y="5347754"/>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図プレースホルダー 12"/>
          <p:cNvSpPr>
            <a:spLocks noGrp="1"/>
          </p:cNvSpPr>
          <p:nvPr userDrawn="1">
            <p:ph type="pic" sz="quarter" idx="17" hasCustomPrompt="1"/>
          </p:nvPr>
        </p:nvSpPr>
        <p:spPr>
          <a:xfrm>
            <a:off x="9897908"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12"/>
          <p:cNvSpPr>
            <a:spLocks noGrp="1"/>
          </p:cNvSpPr>
          <p:nvPr userDrawn="1">
            <p:ph type="pic" sz="quarter" idx="18" hasCustomPrompt="1"/>
          </p:nvPr>
        </p:nvSpPr>
        <p:spPr>
          <a:xfrm>
            <a:off x="9897908"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8" name="図プレースホルダー 12"/>
          <p:cNvSpPr>
            <a:spLocks noGrp="1"/>
          </p:cNvSpPr>
          <p:nvPr userDrawn="1">
            <p:ph type="pic" sz="quarter" idx="19" hasCustomPrompt="1"/>
          </p:nvPr>
        </p:nvSpPr>
        <p:spPr>
          <a:xfrm>
            <a:off x="7285334"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9" name="図プレースホルダー 12"/>
          <p:cNvSpPr>
            <a:spLocks noGrp="1"/>
          </p:cNvSpPr>
          <p:nvPr userDrawn="1">
            <p:ph type="pic" sz="quarter" idx="20" hasCustomPrompt="1"/>
          </p:nvPr>
        </p:nvSpPr>
        <p:spPr>
          <a:xfrm>
            <a:off x="7285334"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30" name="テキスト プレースホルダー 6"/>
          <p:cNvSpPr>
            <a:spLocks noGrp="1"/>
          </p:cNvSpPr>
          <p:nvPr userDrawn="1">
            <p:ph type="body" sz="quarter" idx="21" hasCustomPrompt="1"/>
          </p:nvPr>
        </p:nvSpPr>
        <p:spPr>
          <a:xfrm>
            <a:off x="10711541" y="4310738"/>
            <a:ext cx="5828323"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userDrawn="1">
            <p:ph type="body" sz="quarter" idx="23" hasCustomPrompt="1"/>
          </p:nvPr>
        </p:nvSpPr>
        <p:spPr>
          <a:xfrm>
            <a:off x="10711541" y="4898573"/>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24" hasCustomPrompt="1"/>
          </p:nvPr>
        </p:nvSpPr>
        <p:spPr>
          <a:xfrm>
            <a:off x="8982905" y="7837714"/>
            <a:ext cx="5828323"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userDrawn="1">
            <p:ph type="body" sz="quarter" idx="25" hasCustomPrompt="1"/>
          </p:nvPr>
        </p:nvSpPr>
        <p:spPr>
          <a:xfrm>
            <a:off x="8982905" y="8425549"/>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userDrawn="1">
            <p:ph type="body" sz="quarter" idx="26" hasCustomPrompt="1"/>
          </p:nvPr>
        </p:nvSpPr>
        <p:spPr>
          <a:xfrm>
            <a:off x="1283667" y="6163369"/>
            <a:ext cx="5828323"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27" hasCustomPrompt="1"/>
          </p:nvPr>
        </p:nvSpPr>
        <p:spPr>
          <a:xfrm>
            <a:off x="769257" y="6751204"/>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userDrawn="1">
            <p:ph type="body" sz="quarter" idx="28" hasCustomPrompt="1"/>
          </p:nvPr>
        </p:nvSpPr>
        <p:spPr>
          <a:xfrm>
            <a:off x="3010870" y="2599783"/>
            <a:ext cx="5828323" cy="720080"/>
          </a:xfrm>
        </p:spPr>
        <p:txBody>
          <a:bodyPr anchor="t">
            <a:noAutofit/>
          </a:bodyPr>
          <a:lstStyle>
            <a:lvl1pPr algn="r">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userDrawn="1">
            <p:ph type="body" sz="quarter" idx="29" hasCustomPrompt="1"/>
          </p:nvPr>
        </p:nvSpPr>
        <p:spPr>
          <a:xfrm>
            <a:off x="2496460" y="3187618"/>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761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20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9" decel="100000" fill="hold" grpId="0" nodeType="withEffect">
                                  <p:stCondLst>
                                    <p:cond delay="3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par>
                                <p:cTn id="29" presetID="2" presetClass="entr" presetSubtype="9" decel="100000" fill="hold" grpId="0" nodeType="withEffect">
                                  <p:stCondLst>
                                    <p:cond delay="40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1+#ppt_w/2"/>
                                          </p:val>
                                        </p:tav>
                                        <p:tav tm="100000">
                                          <p:val>
                                            <p:strVal val="#ppt_x"/>
                                          </p:val>
                                        </p:tav>
                                      </p:tavLst>
                                    </p:anim>
                                    <p:anim calcmode="lin" valueType="num">
                                      <p:cBhvr additive="base">
                                        <p:cTn id="36" dur="500" fill="hold"/>
                                        <p:tgtEl>
                                          <p:spTgt spid="12"/>
                                        </p:tgtEl>
                                        <p:attrNameLst>
                                          <p:attrName>ppt_y</p:attrName>
                                        </p:attrNameLst>
                                      </p:cBhvr>
                                      <p:tavLst>
                                        <p:tav tm="0">
                                          <p:val>
                                            <p:strVal val="0-#ppt_h/2"/>
                                          </p:val>
                                        </p:tav>
                                        <p:tav tm="100000">
                                          <p:val>
                                            <p:strVal val="#ppt_y"/>
                                          </p:val>
                                        </p:tav>
                                      </p:tavLst>
                                    </p:anim>
                                  </p:childTnLst>
                                </p:cTn>
                              </p:par>
                              <p:par>
                                <p:cTn id="37" presetID="2" presetClass="entr" presetSubtype="12" decel="100000" fill="hold" grpId="0" nodeType="withEffect">
                                  <p:stCondLst>
                                    <p:cond delay="6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70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0-#ppt_w/2"/>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80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8" decel="100000" fill="hold" grpId="0" nodeType="withEffect">
                                  <p:stCondLst>
                                    <p:cond delay="90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0-#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100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1+#ppt_w/2"/>
                                          </p:val>
                                        </p:tav>
                                        <p:tav tm="100000">
                                          <p:val>
                                            <p:strVal val="#ppt_x"/>
                                          </p:val>
                                        </p:tav>
                                      </p:tavLst>
                                    </p:anim>
                                    <p:anim calcmode="lin" valueType="num">
                                      <p:cBhvr additive="base">
                                        <p:cTn id="56" dur="500" fill="hold"/>
                                        <p:tgtEl>
                                          <p:spTgt spid="17"/>
                                        </p:tgtEl>
                                        <p:attrNameLst>
                                          <p:attrName>ppt_y</p:attrName>
                                        </p:attrNameLst>
                                      </p:cBhvr>
                                      <p:tavLst>
                                        <p:tav tm="0">
                                          <p:val>
                                            <p:strVal val="#ppt_y"/>
                                          </p:val>
                                        </p:tav>
                                        <p:tav tm="100000">
                                          <p:val>
                                            <p:strVal val="#ppt_y"/>
                                          </p:val>
                                        </p:tav>
                                      </p:tavLst>
                                    </p:anim>
                                  </p:childTnLst>
                                </p:cTn>
                              </p:par>
                              <p:par>
                                <p:cTn id="57" presetID="2" presetClass="entr" presetSubtype="3" decel="100000" fill="hold" grpId="0" nodeType="withEffect">
                                  <p:stCondLst>
                                    <p:cond delay="110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1+#ppt_w/2"/>
                                          </p:val>
                                        </p:tav>
                                        <p:tav tm="100000">
                                          <p:val>
                                            <p:strVal val="#ppt_x"/>
                                          </p:val>
                                        </p:tav>
                                      </p:tavLst>
                                    </p:anim>
                                    <p:anim calcmode="lin" valueType="num">
                                      <p:cBhvr additive="base">
                                        <p:cTn id="60" dur="500" fill="hold"/>
                                        <p:tgtEl>
                                          <p:spTgt spid="16"/>
                                        </p:tgtEl>
                                        <p:attrNameLst>
                                          <p:attrName>ppt_y</p:attrName>
                                        </p:attrNameLst>
                                      </p:cBhvr>
                                      <p:tavLst>
                                        <p:tav tm="0">
                                          <p:val>
                                            <p:strVal val="0-#ppt_h/2"/>
                                          </p:val>
                                        </p:tav>
                                        <p:tav tm="100000">
                                          <p:val>
                                            <p:strVal val="#ppt_y"/>
                                          </p:val>
                                        </p:tav>
                                      </p:tavLst>
                                    </p:anim>
                                  </p:childTnLst>
                                </p:cTn>
                              </p:par>
                            </p:childTnLst>
                          </p:cTn>
                        </p:par>
                        <p:par>
                          <p:cTn id="61" fill="hold">
                            <p:stCondLst>
                              <p:cond delay="2100"/>
                            </p:stCondLst>
                            <p:childTnLst>
                              <p:par>
                                <p:cTn id="62" presetID="10" presetClass="entr" presetSubtype="0" fill="hold" grpId="0" nodeType="after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childTnLst>
                          </p:cTn>
                        </p:par>
                        <p:par>
                          <p:cTn id="65" fill="hold">
                            <p:stCondLst>
                              <p:cond delay="2600"/>
                            </p:stCondLst>
                            <p:childTnLst>
                              <p:par>
                                <p:cTn id="66" presetID="2" presetClass="entr" presetSubtype="1" decel="100000"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additive="base">
                                        <p:cTn id="68" dur="500" fill="hold"/>
                                        <p:tgtEl>
                                          <p:spTgt spid="22"/>
                                        </p:tgtEl>
                                        <p:attrNameLst>
                                          <p:attrName>ppt_x</p:attrName>
                                        </p:attrNameLst>
                                      </p:cBhvr>
                                      <p:tavLst>
                                        <p:tav tm="0">
                                          <p:val>
                                            <p:strVal val="#ppt_x"/>
                                          </p:val>
                                        </p:tav>
                                        <p:tav tm="100000">
                                          <p:val>
                                            <p:strVal val="#ppt_x"/>
                                          </p:val>
                                        </p:tav>
                                      </p:tavLst>
                                    </p:anim>
                                    <p:anim calcmode="lin" valueType="num">
                                      <p:cBhvr additive="base">
                                        <p:cTn id="69" dur="500" fill="hold"/>
                                        <p:tgtEl>
                                          <p:spTgt spid="22"/>
                                        </p:tgtEl>
                                        <p:attrNameLst>
                                          <p:attrName>ppt_y</p:attrName>
                                        </p:attrNameLst>
                                      </p:cBhvr>
                                      <p:tavLst>
                                        <p:tav tm="0">
                                          <p:val>
                                            <p:strVal val="0-#ppt_h/2"/>
                                          </p:val>
                                        </p:tav>
                                        <p:tav tm="100000">
                                          <p:val>
                                            <p:strVal val="#ppt_y"/>
                                          </p:val>
                                        </p:tav>
                                      </p:tavLst>
                                    </p:anim>
                                  </p:childTnLst>
                                </p:cTn>
                              </p:par>
                            </p:childTnLst>
                          </p:cTn>
                        </p:par>
                        <p:par>
                          <p:cTn id="70" fill="hold">
                            <p:stCondLst>
                              <p:cond delay="3100"/>
                            </p:stCondLst>
                            <p:childTnLst>
                              <p:par>
                                <p:cTn id="71" presetID="10"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childTnLst>
                          </p:cTn>
                        </p:par>
                        <p:par>
                          <p:cTn id="74" fill="hold">
                            <p:stCondLst>
                              <p:cond delay="3600"/>
                            </p:stCondLst>
                            <p:childTnLst>
                              <p:par>
                                <p:cTn id="75" presetID="2" presetClass="entr" presetSubtype="2" decel="100000"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500" fill="hold"/>
                                        <p:tgtEl>
                                          <p:spTgt spid="23"/>
                                        </p:tgtEl>
                                        <p:attrNameLst>
                                          <p:attrName>ppt_x</p:attrName>
                                        </p:attrNameLst>
                                      </p:cBhvr>
                                      <p:tavLst>
                                        <p:tav tm="0">
                                          <p:val>
                                            <p:strVal val="1+#ppt_w/2"/>
                                          </p:val>
                                        </p:tav>
                                        <p:tav tm="100000">
                                          <p:val>
                                            <p:strVal val="#ppt_x"/>
                                          </p:val>
                                        </p:tav>
                                      </p:tavLst>
                                    </p:anim>
                                    <p:anim calcmode="lin" valueType="num">
                                      <p:cBhvr additive="base">
                                        <p:cTn id="78" dur="500" fill="hold"/>
                                        <p:tgtEl>
                                          <p:spTgt spid="23"/>
                                        </p:tgtEl>
                                        <p:attrNameLst>
                                          <p:attrName>ppt_y</p:attrName>
                                        </p:attrNameLst>
                                      </p:cBhvr>
                                      <p:tavLst>
                                        <p:tav tm="0">
                                          <p:val>
                                            <p:strVal val="#ppt_y"/>
                                          </p:val>
                                        </p:tav>
                                        <p:tav tm="100000">
                                          <p:val>
                                            <p:strVal val="#ppt_y"/>
                                          </p:val>
                                        </p:tav>
                                      </p:tavLst>
                                    </p:anim>
                                  </p:childTnLst>
                                </p:cTn>
                              </p:par>
                            </p:childTnLst>
                          </p:cTn>
                        </p:par>
                        <p:par>
                          <p:cTn id="79" fill="hold">
                            <p:stCondLst>
                              <p:cond delay="41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4600"/>
                            </p:stCondLst>
                            <p:childTnLst>
                              <p:par>
                                <p:cTn id="84" presetID="2" presetClass="entr" presetSubtype="4" decel="100000"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500" fill="hold"/>
                                        <p:tgtEl>
                                          <p:spTgt spid="24"/>
                                        </p:tgtEl>
                                        <p:attrNameLst>
                                          <p:attrName>ppt_x</p:attrName>
                                        </p:attrNameLst>
                                      </p:cBhvr>
                                      <p:tavLst>
                                        <p:tav tm="0">
                                          <p:val>
                                            <p:strVal val="#ppt_x"/>
                                          </p:val>
                                        </p:tav>
                                        <p:tav tm="100000">
                                          <p:val>
                                            <p:strVal val="#ppt_x"/>
                                          </p:val>
                                        </p:tav>
                                      </p:tavLst>
                                    </p:anim>
                                    <p:anim calcmode="lin" valueType="num">
                                      <p:cBhvr additive="base">
                                        <p:cTn id="87" dur="500" fill="hold"/>
                                        <p:tgtEl>
                                          <p:spTgt spid="24"/>
                                        </p:tgtEl>
                                        <p:attrNameLst>
                                          <p:attrName>ppt_y</p:attrName>
                                        </p:attrNameLst>
                                      </p:cBhvr>
                                      <p:tavLst>
                                        <p:tav tm="0">
                                          <p:val>
                                            <p:strVal val="1+#ppt_h/2"/>
                                          </p:val>
                                        </p:tav>
                                        <p:tav tm="100000">
                                          <p:val>
                                            <p:strVal val="#ppt_y"/>
                                          </p:val>
                                        </p:tav>
                                      </p:tavLst>
                                    </p:anim>
                                  </p:childTnLst>
                                </p:cTn>
                              </p:par>
                            </p:childTnLst>
                          </p:cTn>
                        </p:par>
                        <p:par>
                          <p:cTn id="88" fill="hold">
                            <p:stCondLst>
                              <p:cond delay="510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par>
                          <p:cTn id="92" fill="hold">
                            <p:stCondLst>
                              <p:cond delay="5600"/>
                            </p:stCondLst>
                            <p:childTnLst>
                              <p:par>
                                <p:cTn id="93" presetID="2" presetClass="entr" presetSubtype="8" decel="100000"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 calcmode="lin" valueType="num">
                                      <p:cBhvr additive="base">
                                        <p:cTn id="95" dur="500" fill="hold"/>
                                        <p:tgtEl>
                                          <p:spTgt spid="25"/>
                                        </p:tgtEl>
                                        <p:attrNameLst>
                                          <p:attrName>ppt_x</p:attrName>
                                        </p:attrNameLst>
                                      </p:cBhvr>
                                      <p:tavLst>
                                        <p:tav tm="0">
                                          <p:val>
                                            <p:strVal val="0-#ppt_w/2"/>
                                          </p:val>
                                        </p:tav>
                                        <p:tav tm="100000">
                                          <p:val>
                                            <p:strVal val="#ppt_x"/>
                                          </p:val>
                                        </p:tav>
                                      </p:tavLst>
                                    </p:anim>
                                    <p:anim calcmode="lin" valueType="num">
                                      <p:cBhvr additive="base">
                                        <p:cTn id="96" dur="500" fill="hold"/>
                                        <p:tgtEl>
                                          <p:spTgt spid="25"/>
                                        </p:tgtEl>
                                        <p:attrNameLst>
                                          <p:attrName>ppt_y</p:attrName>
                                        </p:attrNameLst>
                                      </p:cBhvr>
                                      <p:tavLst>
                                        <p:tav tm="0">
                                          <p:val>
                                            <p:strVal val="#ppt_y"/>
                                          </p:val>
                                        </p:tav>
                                        <p:tav tm="100000">
                                          <p:val>
                                            <p:strVal val="#ppt_y"/>
                                          </p:val>
                                        </p:tav>
                                      </p:tavLst>
                                    </p:anim>
                                  </p:childTnLst>
                                </p:cTn>
                              </p:par>
                            </p:childTnLst>
                          </p:cTn>
                        </p:par>
                        <p:par>
                          <p:cTn id="97" fill="hold">
                            <p:stCondLst>
                              <p:cond delay="6100"/>
                            </p:stCondLst>
                            <p:childTnLst>
                              <p:par>
                                <p:cTn id="98" presetID="2" presetClass="entr" presetSubtype="1" decel="100000" fill="hold" grpId="0" nodeType="afterEffect">
                                  <p:stCondLst>
                                    <p:cond delay="250"/>
                                  </p:stCondLst>
                                  <p:childTnLst>
                                    <p:set>
                                      <p:cBhvr>
                                        <p:cTn id="99" dur="1" fill="hold">
                                          <p:stCondLst>
                                            <p:cond delay="0"/>
                                          </p:stCondLst>
                                        </p:cTn>
                                        <p:tgtEl>
                                          <p:spTgt spid="30">
                                            <p:txEl>
                                              <p:pRg st="0" end="0"/>
                                            </p:txEl>
                                          </p:spTgt>
                                        </p:tgtEl>
                                        <p:attrNameLst>
                                          <p:attrName>style.visibility</p:attrName>
                                        </p:attrNameLst>
                                      </p:cBhvr>
                                      <p:to>
                                        <p:strVal val="visible"/>
                                      </p:to>
                                    </p:set>
                                    <p:anim calcmode="lin" valueType="num">
                                      <p:cBhvr additive="base">
                                        <p:cTn id="100"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30">
                                            <p:txEl>
                                              <p:pRg st="0" end="0"/>
                                            </p:txEl>
                                          </p:spTgt>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350"/>
                                  </p:stCondLst>
                                  <p:childTnLst>
                                    <p:set>
                                      <p:cBhvr>
                                        <p:cTn id="103" dur="1" fill="hold">
                                          <p:stCondLst>
                                            <p:cond delay="0"/>
                                          </p:stCondLst>
                                        </p:cTn>
                                        <p:tgtEl>
                                          <p:spTgt spid="31">
                                            <p:txEl>
                                              <p:pRg st="0" end="0"/>
                                            </p:txEl>
                                          </p:spTgt>
                                        </p:tgtEl>
                                        <p:attrNameLst>
                                          <p:attrName>style.visibility</p:attrName>
                                        </p:attrNameLst>
                                      </p:cBhvr>
                                      <p:to>
                                        <p:strVal val="visible"/>
                                      </p:to>
                                    </p:set>
                                    <p:anim calcmode="lin" valueType="num">
                                      <p:cBhvr additive="base">
                                        <p:cTn id="104"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31">
                                            <p:txEl>
                                              <p:pRg st="0" end="0"/>
                                            </p:txEl>
                                          </p:spTgt>
                                        </p:tgtEl>
                                        <p:attrNameLst>
                                          <p:attrName>ppt_y</p:attrName>
                                        </p:attrNameLst>
                                      </p:cBhvr>
                                      <p:tavLst>
                                        <p:tav tm="0">
                                          <p:val>
                                            <p:strVal val="0-#ppt_h/2"/>
                                          </p:val>
                                        </p:tav>
                                        <p:tav tm="100000">
                                          <p:val>
                                            <p:strVal val="#ppt_y"/>
                                          </p:val>
                                        </p:tav>
                                      </p:tavLst>
                                    </p:anim>
                                  </p:childTnLst>
                                </p:cTn>
                              </p:par>
                            </p:childTnLst>
                          </p:cTn>
                        </p:par>
                        <p:par>
                          <p:cTn id="106" fill="hold">
                            <p:stCondLst>
                              <p:cond delay="6950"/>
                            </p:stCondLst>
                            <p:childTnLst>
                              <p:par>
                                <p:cTn id="107" presetID="2" presetClass="entr" presetSubtype="2" decel="100000" fill="hold" grpId="0" nodeType="afterEffect">
                                  <p:stCondLst>
                                    <p:cond delay="250"/>
                                  </p:stCondLst>
                                  <p:childTnLst>
                                    <p:set>
                                      <p:cBhvr>
                                        <p:cTn id="108" dur="1" fill="hold">
                                          <p:stCondLst>
                                            <p:cond delay="0"/>
                                          </p:stCondLst>
                                        </p:cTn>
                                        <p:tgtEl>
                                          <p:spTgt spid="32">
                                            <p:txEl>
                                              <p:pRg st="0" end="0"/>
                                            </p:txEl>
                                          </p:spTgt>
                                        </p:tgtEl>
                                        <p:attrNameLst>
                                          <p:attrName>style.visibility</p:attrName>
                                        </p:attrNameLst>
                                      </p:cBhvr>
                                      <p:to>
                                        <p:strVal val="visible"/>
                                      </p:to>
                                    </p:set>
                                    <p:anim calcmode="lin" valueType="num">
                                      <p:cBhvr additive="base">
                                        <p:cTn id="109"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2">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350"/>
                                  </p:stCondLst>
                                  <p:childTnLst>
                                    <p:set>
                                      <p:cBhvr>
                                        <p:cTn id="112" dur="1" fill="hold">
                                          <p:stCondLst>
                                            <p:cond delay="0"/>
                                          </p:stCondLst>
                                        </p:cTn>
                                        <p:tgtEl>
                                          <p:spTgt spid="33">
                                            <p:txEl>
                                              <p:pRg st="0" end="0"/>
                                            </p:txEl>
                                          </p:spTgt>
                                        </p:tgtEl>
                                        <p:attrNameLst>
                                          <p:attrName>style.visibility</p:attrName>
                                        </p:attrNameLst>
                                      </p:cBhvr>
                                      <p:to>
                                        <p:strVal val="visible"/>
                                      </p:to>
                                    </p:set>
                                    <p:anim calcmode="lin" valueType="num">
                                      <p:cBhvr additive="base">
                                        <p:cTn id="113"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14" dur="50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115" fill="hold">
                            <p:stCondLst>
                              <p:cond delay="7800"/>
                            </p:stCondLst>
                            <p:childTnLst>
                              <p:par>
                                <p:cTn id="116" presetID="2" presetClass="entr" presetSubtype="4" decel="100000" fill="hold" grpId="0" nodeType="afterEffect">
                                  <p:stCondLst>
                                    <p:cond delay="250"/>
                                  </p:stCondLst>
                                  <p:childTnLst>
                                    <p:set>
                                      <p:cBhvr>
                                        <p:cTn id="117" dur="1" fill="hold">
                                          <p:stCondLst>
                                            <p:cond delay="0"/>
                                          </p:stCondLst>
                                        </p:cTn>
                                        <p:tgtEl>
                                          <p:spTgt spid="34">
                                            <p:txEl>
                                              <p:pRg st="0" end="0"/>
                                            </p:txEl>
                                          </p:spTgt>
                                        </p:tgtEl>
                                        <p:attrNameLst>
                                          <p:attrName>style.visibility</p:attrName>
                                        </p:attrNameLst>
                                      </p:cBhvr>
                                      <p:to>
                                        <p:strVal val="visible"/>
                                      </p:to>
                                    </p:set>
                                    <p:anim calcmode="lin" valueType="num">
                                      <p:cBhvr additive="base">
                                        <p:cTn id="118"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120" presetID="2" presetClass="entr" presetSubtype="4" decel="100000" fill="hold" grpId="0" nodeType="withEffect">
                                  <p:stCondLst>
                                    <p:cond delay="350"/>
                                  </p:stCondLst>
                                  <p:childTnLst>
                                    <p:set>
                                      <p:cBhvr>
                                        <p:cTn id="121" dur="1" fill="hold">
                                          <p:stCondLst>
                                            <p:cond delay="0"/>
                                          </p:stCondLst>
                                        </p:cTn>
                                        <p:tgtEl>
                                          <p:spTgt spid="35">
                                            <p:txEl>
                                              <p:pRg st="0" end="0"/>
                                            </p:txEl>
                                          </p:spTgt>
                                        </p:tgtEl>
                                        <p:attrNameLst>
                                          <p:attrName>style.visibility</p:attrName>
                                        </p:attrNameLst>
                                      </p:cBhvr>
                                      <p:to>
                                        <p:strVal val="visible"/>
                                      </p:to>
                                    </p:set>
                                    <p:anim calcmode="lin" valueType="num">
                                      <p:cBhvr additive="base">
                                        <p:cTn id="122"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4" fill="hold">
                            <p:stCondLst>
                              <p:cond delay="8650"/>
                            </p:stCondLst>
                            <p:childTnLst>
                              <p:par>
                                <p:cTn id="125" presetID="2" presetClass="entr" presetSubtype="8" decel="100000" fill="hold" grpId="0" nodeType="afterEffect">
                                  <p:stCondLst>
                                    <p:cond delay="250"/>
                                  </p:stCondLst>
                                  <p:childTnLst>
                                    <p:set>
                                      <p:cBhvr>
                                        <p:cTn id="126" dur="1" fill="hold">
                                          <p:stCondLst>
                                            <p:cond delay="0"/>
                                          </p:stCondLst>
                                        </p:cTn>
                                        <p:tgtEl>
                                          <p:spTgt spid="36">
                                            <p:txEl>
                                              <p:pRg st="0" end="0"/>
                                            </p:txEl>
                                          </p:spTgt>
                                        </p:tgtEl>
                                        <p:attrNameLst>
                                          <p:attrName>style.visibility</p:attrName>
                                        </p:attrNameLst>
                                      </p:cBhvr>
                                      <p:to>
                                        <p:strVal val="visible"/>
                                      </p:to>
                                    </p:set>
                                    <p:anim calcmode="lin" valueType="num">
                                      <p:cBhvr additive="base">
                                        <p:cTn id="127"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8" decel="100000" fill="hold" grpId="0" nodeType="withEffect">
                                  <p:stCondLst>
                                    <p:cond delay="350"/>
                                  </p:stCondLst>
                                  <p:childTnLst>
                                    <p:set>
                                      <p:cBhvr>
                                        <p:cTn id="130" dur="1" fill="hold">
                                          <p:stCondLst>
                                            <p:cond delay="0"/>
                                          </p:stCondLst>
                                        </p:cTn>
                                        <p:tgtEl>
                                          <p:spTgt spid="37">
                                            <p:txEl>
                                              <p:pRg st="0" end="0"/>
                                            </p:txEl>
                                          </p:spTgt>
                                        </p:tgtEl>
                                        <p:attrNameLst>
                                          <p:attrName>style.visibility</p:attrName>
                                        </p:attrNameLst>
                                      </p:cBhvr>
                                      <p:to>
                                        <p:strVal val="visible"/>
                                      </p:to>
                                    </p:set>
                                    <p:anim calcmode="lin" valueType="num">
                                      <p:cBhvr additive="base">
                                        <p:cTn id="131"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132"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p:bldP spid="28" grpId="0"/>
      <p:bldP spid="29" grpId="0"/>
      <p:bldP spid="30" grpId="0" build="p">
        <p:tmplLst>
          <p:tmpl lvl="1">
            <p:tnLst>
              <p:par>
                <p:cTn presetID="2" presetClass="entr" presetSubtype="1"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build="p">
        <p:tmplLst>
          <p:tmpl lvl="1">
            <p:tnLst>
              <p:par>
                <p:cTn presetID="2" presetClass="entr" presetSubtype="1" decel="100000" fill="hold" nodeType="withEffect">
                  <p:stCondLst>
                    <p:cond delay="3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35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withEffect">
                  <p:stCondLst>
                    <p:cond delay="3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8" decel="10000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8" decel="100000" fill="hold" nodeType="withEffect">
                  <p:stCondLst>
                    <p:cond delay="3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Points 2">
    <p:spTree>
      <p:nvGrpSpPr>
        <p:cNvPr id="1" name=""/>
        <p:cNvGrpSpPr/>
        <p:nvPr/>
      </p:nvGrpSpPr>
      <p:grpSpPr>
        <a:xfrm>
          <a:off x="0" y="0"/>
          <a:ext cx="0" cy="0"/>
          <a:chOff x="0" y="0"/>
          <a:chExt cx="0" cy="0"/>
        </a:xfrm>
      </p:grpSpPr>
      <p:grpSp>
        <p:nvGrpSpPr>
          <p:cNvPr id="5" name="グループ化 4"/>
          <p:cNvGrpSpPr/>
          <p:nvPr userDrawn="1"/>
        </p:nvGrpSpPr>
        <p:grpSpPr>
          <a:xfrm>
            <a:off x="725872" y="2982872"/>
            <a:ext cx="17560541" cy="2475756"/>
            <a:chOff x="725872" y="2982872"/>
            <a:chExt cx="17560541" cy="2475756"/>
          </a:xfrm>
        </p:grpSpPr>
        <p:sp>
          <p:nvSpPr>
            <p:cNvPr id="25" name="正方形/長方形 24"/>
            <p:cNvSpPr/>
            <p:nvPr userDrawn="1"/>
          </p:nvSpPr>
          <p:spPr>
            <a:xfrm>
              <a:off x="10548745" y="2982873"/>
              <a:ext cx="7737668" cy="1332289"/>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4"/>
            <p:cNvSpPr/>
            <p:nvPr userDrawn="1"/>
          </p:nvSpPr>
          <p:spPr>
            <a:xfrm>
              <a:off x="8217884" y="2982872"/>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正方形/長方形 24"/>
            <p:cNvSpPr/>
            <p:nvPr userDrawn="1"/>
          </p:nvSpPr>
          <p:spPr>
            <a:xfrm>
              <a:off x="725872" y="5269804"/>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6" name="グループ化 5"/>
          <p:cNvGrpSpPr/>
          <p:nvPr userDrawn="1"/>
        </p:nvGrpSpPr>
        <p:grpSpPr>
          <a:xfrm>
            <a:off x="487876" y="4364335"/>
            <a:ext cx="17798537" cy="1332290"/>
            <a:chOff x="487876" y="4364335"/>
            <a:chExt cx="17798537" cy="1332290"/>
          </a:xfrm>
        </p:grpSpPr>
        <p:sp>
          <p:nvSpPr>
            <p:cNvPr id="24" name="正方形/長方形 23"/>
            <p:cNvSpPr/>
            <p:nvPr userDrawn="1"/>
          </p:nvSpPr>
          <p:spPr>
            <a:xfrm>
              <a:off x="10548745" y="4364335"/>
              <a:ext cx="7737668" cy="1332289"/>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正方形/長方形 25"/>
            <p:cNvSpPr/>
            <p:nvPr userDrawn="1"/>
          </p:nvSpPr>
          <p:spPr>
            <a:xfrm>
              <a:off x="487876" y="5507800"/>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直角三角形 31"/>
            <p:cNvSpPr/>
            <p:nvPr userDrawn="1"/>
          </p:nvSpPr>
          <p:spPr>
            <a:xfrm rot="16200000">
              <a:off x="8717170" y="3865052"/>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7" name="グループ化 36"/>
          <p:cNvGrpSpPr/>
          <p:nvPr userDrawn="1"/>
        </p:nvGrpSpPr>
        <p:grpSpPr>
          <a:xfrm>
            <a:off x="725872" y="5984782"/>
            <a:ext cx="17560541" cy="2475756"/>
            <a:chOff x="725872" y="5984782"/>
            <a:chExt cx="17560541" cy="2475756"/>
          </a:xfrm>
        </p:grpSpPr>
        <p:sp>
          <p:nvSpPr>
            <p:cNvPr id="31" name="正方形/長方形 30"/>
            <p:cNvSpPr/>
            <p:nvPr userDrawn="1"/>
          </p:nvSpPr>
          <p:spPr>
            <a:xfrm flipV="1">
              <a:off x="10548745" y="7128248"/>
              <a:ext cx="7737668" cy="133228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2" name="正方形/長方形 4"/>
            <p:cNvSpPr/>
            <p:nvPr userDrawn="1"/>
          </p:nvSpPr>
          <p:spPr>
            <a:xfrm flipV="1">
              <a:off x="8217884" y="5984784"/>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正方形/長方形 24"/>
            <p:cNvSpPr/>
            <p:nvPr userDrawn="1"/>
          </p:nvSpPr>
          <p:spPr>
            <a:xfrm flipV="1">
              <a:off x="725872" y="5984782"/>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6" name="グループ化 35"/>
          <p:cNvGrpSpPr/>
          <p:nvPr userDrawn="1"/>
        </p:nvGrpSpPr>
        <p:grpSpPr>
          <a:xfrm>
            <a:off x="487876" y="5746786"/>
            <a:ext cx="17798537" cy="1332289"/>
            <a:chOff x="487876" y="5746786"/>
            <a:chExt cx="17798537" cy="1332289"/>
          </a:xfrm>
        </p:grpSpPr>
        <p:sp>
          <p:nvSpPr>
            <p:cNvPr id="30" name="正方形/長方形 29"/>
            <p:cNvSpPr/>
            <p:nvPr userDrawn="1"/>
          </p:nvSpPr>
          <p:spPr>
            <a:xfrm flipV="1">
              <a:off x="10548745" y="5746786"/>
              <a:ext cx="7737668" cy="1332289"/>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正方形/長方形 25"/>
            <p:cNvSpPr/>
            <p:nvPr userDrawn="1"/>
          </p:nvSpPr>
          <p:spPr>
            <a:xfrm flipV="1">
              <a:off x="487876" y="5746786"/>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直角三角形 31"/>
            <p:cNvSpPr/>
            <p:nvPr userDrawn="1"/>
          </p:nvSpPr>
          <p:spPr>
            <a:xfrm rot="5400000" flipV="1">
              <a:off x="8717170" y="5247501"/>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userDrawn="1">
            <p:ph type="pic" sz="quarter" idx="16" hasCustomPrompt="1"/>
          </p:nvPr>
        </p:nvSpPr>
        <p:spPr>
          <a:xfrm>
            <a:off x="10798684" y="3330403"/>
            <a:ext cx="629562" cy="629562"/>
          </a:xfrm>
        </p:spPr>
        <p:txBody>
          <a:bodyPr>
            <a:normAutofit/>
          </a:bodyPr>
          <a:lstStyle>
            <a:lvl1pPr>
              <a:defRPr sz="1100"/>
            </a:lvl1pPr>
          </a:lstStyle>
          <a:p>
            <a:r>
              <a:rPr kumimoji="1" lang="en-US" altLang="ja-JP" dirty="0"/>
              <a:t>ICON</a:t>
            </a:r>
            <a:endParaRPr kumimoji="1" lang="ja-JP" altLang="en-US" dirty="0"/>
          </a:p>
        </p:txBody>
      </p:sp>
      <p:sp>
        <p:nvSpPr>
          <p:cNvPr id="14" name="図プレースホルダー 7"/>
          <p:cNvSpPr>
            <a:spLocks noGrp="1"/>
          </p:cNvSpPr>
          <p:nvPr userDrawn="1">
            <p:ph type="pic" sz="quarter" idx="17" hasCustomPrompt="1"/>
          </p:nvPr>
        </p:nvSpPr>
        <p:spPr>
          <a:xfrm>
            <a:off x="10798684" y="4707315"/>
            <a:ext cx="629562" cy="629562"/>
          </a:xfrm>
        </p:spPr>
        <p:txBody>
          <a:bodyPr>
            <a:normAutofit/>
          </a:bodyPr>
          <a:lstStyle>
            <a:lvl1pPr>
              <a:defRPr sz="1100"/>
            </a:lvl1pPr>
          </a:lstStyle>
          <a:p>
            <a:r>
              <a:rPr kumimoji="1" lang="en-US" altLang="ja-JP" dirty="0"/>
              <a:t>ICON</a:t>
            </a:r>
            <a:endParaRPr kumimoji="1" lang="ja-JP" altLang="en-US" dirty="0"/>
          </a:p>
        </p:txBody>
      </p:sp>
      <p:sp>
        <p:nvSpPr>
          <p:cNvPr id="15" name="図プレースホルダー 7"/>
          <p:cNvSpPr>
            <a:spLocks noGrp="1"/>
          </p:cNvSpPr>
          <p:nvPr userDrawn="1">
            <p:ph type="pic" sz="quarter" idx="18" hasCustomPrompt="1"/>
          </p:nvPr>
        </p:nvSpPr>
        <p:spPr>
          <a:xfrm>
            <a:off x="10798684" y="6071701"/>
            <a:ext cx="629562" cy="629562"/>
          </a:xfrm>
        </p:spPr>
        <p:txBody>
          <a:bodyPr>
            <a:normAutofit/>
          </a:bodyPr>
          <a:lstStyle>
            <a:lvl1pPr>
              <a:defRPr sz="1100"/>
            </a:lvl1pPr>
          </a:lstStyle>
          <a:p>
            <a:r>
              <a:rPr kumimoji="1" lang="en-US" altLang="ja-JP" dirty="0"/>
              <a:t>ICON</a:t>
            </a:r>
            <a:endParaRPr kumimoji="1" lang="ja-JP" altLang="en-US" dirty="0"/>
          </a:p>
        </p:txBody>
      </p:sp>
      <p:sp>
        <p:nvSpPr>
          <p:cNvPr id="16" name="図プレースホルダー 7"/>
          <p:cNvSpPr>
            <a:spLocks noGrp="1"/>
          </p:cNvSpPr>
          <p:nvPr userDrawn="1">
            <p:ph type="pic" sz="quarter" idx="19" hasCustomPrompt="1"/>
          </p:nvPr>
        </p:nvSpPr>
        <p:spPr>
          <a:xfrm>
            <a:off x="10798684" y="7436088"/>
            <a:ext cx="629562" cy="629562"/>
          </a:xfrm>
        </p:spPr>
        <p:txBody>
          <a:bodyPr>
            <a:normAutofit/>
          </a:bodyPr>
          <a:lstStyle>
            <a:lvl1pPr>
              <a:defRPr sz="1100"/>
            </a:lvl1pPr>
          </a:lstStyle>
          <a:p>
            <a:r>
              <a:rPr kumimoji="1" lang="en-US" altLang="ja-JP" dirty="0"/>
              <a:t>ICON</a:t>
            </a:r>
            <a:endParaRPr kumimoji="1" lang="ja-JP" altLang="en-US" dirty="0"/>
          </a:p>
        </p:txBody>
      </p:sp>
      <p:sp>
        <p:nvSpPr>
          <p:cNvPr id="17" name="テキスト プレースホルダー 11"/>
          <p:cNvSpPr>
            <a:spLocks noGrp="1"/>
          </p:cNvSpPr>
          <p:nvPr userDrawn="1">
            <p:ph type="body" sz="quarter" idx="31" hasCustomPrompt="1"/>
          </p:nvPr>
        </p:nvSpPr>
        <p:spPr>
          <a:xfrm>
            <a:off x="11572026" y="3048998"/>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32" hasCustomPrompt="1"/>
          </p:nvPr>
        </p:nvSpPr>
        <p:spPr>
          <a:xfrm>
            <a:off x="11572026" y="4443163"/>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userDrawn="1">
            <p:ph type="body" sz="quarter" idx="33" hasCustomPrompt="1"/>
          </p:nvPr>
        </p:nvSpPr>
        <p:spPr>
          <a:xfrm>
            <a:off x="11572026" y="581860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0" name="テキスト プレースホルダー 11"/>
          <p:cNvSpPr>
            <a:spLocks noGrp="1"/>
          </p:cNvSpPr>
          <p:nvPr userDrawn="1">
            <p:ph type="body" sz="quarter" idx="34" hasCustomPrompt="1"/>
          </p:nvPr>
        </p:nvSpPr>
        <p:spPr>
          <a:xfrm>
            <a:off x="11572026" y="719455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1" name="テキスト プレースホルダー 11"/>
          <p:cNvSpPr>
            <a:spLocks noGrp="1"/>
          </p:cNvSpPr>
          <p:nvPr userDrawn="1">
            <p:ph type="body" sz="quarter" idx="14" hasCustomPrompt="1"/>
          </p:nvPr>
        </p:nvSpPr>
        <p:spPr>
          <a:xfrm>
            <a:off x="1042306" y="3021842"/>
            <a:ext cx="6840760" cy="2213144"/>
          </a:xfrm>
        </p:spPr>
        <p:txBody>
          <a:bodyPr anchor="b">
            <a:noAutofit/>
          </a:bodyPr>
          <a:lstStyle>
            <a:lvl1pPr algn="l">
              <a:lnSpc>
                <a:spcPct val="100000"/>
              </a:lnSpc>
              <a:spcBef>
                <a:spcPts val="0"/>
              </a:spcBef>
              <a:defRPr sz="4400" spc="0" baseline="0">
                <a:solidFill>
                  <a:schemeClr val="tx2"/>
                </a:solidFill>
                <a:latin typeface="Route 159 Light" pitchFamily="50" charset="0"/>
              </a:defRPr>
            </a:lvl1pPr>
          </a:lstStyle>
          <a:p>
            <a:pPr lvl="0"/>
            <a:r>
              <a:rPr lang="en-US" altLang="ja-JP" dirty="0"/>
              <a:t>Text Here</a:t>
            </a:r>
            <a:endParaRPr lang="en-US" dirty="0"/>
          </a:p>
        </p:txBody>
      </p:sp>
      <p:sp>
        <p:nvSpPr>
          <p:cNvPr id="22" name="テキスト プレースホルダー 11"/>
          <p:cNvSpPr>
            <a:spLocks noGrp="1"/>
          </p:cNvSpPr>
          <p:nvPr userDrawn="1">
            <p:ph type="body" sz="quarter" idx="15" hasCustomPrompt="1"/>
          </p:nvPr>
        </p:nvSpPr>
        <p:spPr>
          <a:xfrm>
            <a:off x="1042306" y="6316961"/>
            <a:ext cx="6840760" cy="2554850"/>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81364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1000"/>
                                        <p:tgtEl>
                                          <p:spTgt spid="6"/>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1000"/>
                                        <p:tgtEl>
                                          <p:spTgt spid="36"/>
                                        </p:tgtEl>
                                      </p:cBhvr>
                                    </p:animEffect>
                                  </p:childTnLst>
                                </p:cTn>
                              </p:par>
                            </p:childTnLst>
                          </p:cTn>
                        </p:par>
                        <p:par>
                          <p:cTn id="38" fill="hold">
                            <p:stCondLst>
                              <p:cond delay="4500"/>
                            </p:stCondLst>
                            <p:childTnLst>
                              <p:par>
                                <p:cTn id="39" presetID="10"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xEl>
                                              <p:pRg st="0" end="0"/>
                                            </p:txEl>
                                          </p:spTgt>
                                        </p:tgtEl>
                                        <p:attrNameLst>
                                          <p:attrName>style.visibility</p:attrName>
                                        </p:attrNameLst>
                                      </p:cBhvr>
                                      <p:to>
                                        <p:strVal val="visible"/>
                                      </p:to>
                                    </p:set>
                                    <p:animEffect transition="in" filter="fade">
                                      <p:cBhvr>
                                        <p:cTn id="44" dur="500"/>
                                        <p:tgtEl>
                                          <p:spTgt spid="19">
                                            <p:txEl>
                                              <p:pRg st="0" end="0"/>
                                            </p:txEl>
                                          </p:spTgt>
                                        </p:tgtEl>
                                      </p:cBhvr>
                                    </p:animEffect>
                                  </p:childTnLst>
                                </p:cTn>
                              </p:par>
                            </p:childTnLst>
                          </p:cTn>
                        </p:par>
                        <p:par>
                          <p:cTn id="45" fill="hold">
                            <p:stCondLst>
                              <p:cond delay="5000"/>
                            </p:stCondLst>
                            <p:childTnLst>
                              <p:par>
                                <p:cTn id="46" presetID="22" presetClass="entr" presetSubtype="8"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1000"/>
                                        <p:tgtEl>
                                          <p:spTgt spid="37"/>
                                        </p:tgtEl>
                                      </p:cBhvr>
                                    </p:animEffect>
                                  </p:childTnLst>
                                </p:cTn>
                              </p:par>
                            </p:childTnLst>
                          </p:cTn>
                        </p:par>
                        <p:par>
                          <p:cTn id="49" fill="hold">
                            <p:stCondLst>
                              <p:cond delay="6000"/>
                            </p:stCondLst>
                            <p:childTnLst>
                              <p:par>
                                <p:cTn id="50" presetID="10"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xEl>
                                              <p:pRg st="0" end="0"/>
                                            </p:txEl>
                                          </p:spTgt>
                                        </p:tgtEl>
                                        <p:attrNameLst>
                                          <p:attrName>style.visibility</p:attrName>
                                        </p:attrNameLst>
                                      </p:cBhvr>
                                      <p:to>
                                        <p:strVal val="visible"/>
                                      </p:to>
                                    </p:set>
                                    <p:animEffect transition="in" filter="fade">
                                      <p:cBhvr>
                                        <p:cTn id="55" dur="500"/>
                                        <p:tgtEl>
                                          <p:spTgt spid="20">
                                            <p:txEl>
                                              <p:pRg st="0" end="0"/>
                                            </p:txEl>
                                          </p:spTgt>
                                        </p:tgtEl>
                                      </p:cBhvr>
                                    </p:animEffect>
                                  </p:childTnLst>
                                </p:cTn>
                              </p:par>
                            </p:childTnLst>
                          </p:cTn>
                        </p:par>
                        <p:par>
                          <p:cTn id="56" fill="hold">
                            <p:stCondLst>
                              <p:cond delay="6500"/>
                            </p:stCondLst>
                            <p:childTnLst>
                              <p:par>
                                <p:cTn id="57" presetID="2" presetClass="entr" presetSubtype="9" decel="100000" fill="hold" grpId="0" nodeType="afterEffect">
                                  <p:stCondLst>
                                    <p:cond delay="0"/>
                                  </p:stCondLst>
                                  <p:iterate type="wd">
                                    <p:tmPct val="10000"/>
                                  </p:iterate>
                                  <p:childTnLst>
                                    <p:set>
                                      <p:cBhvr>
                                        <p:cTn id="58" dur="1" fill="hold">
                                          <p:stCondLst>
                                            <p:cond delay="0"/>
                                          </p:stCondLst>
                                        </p:cTn>
                                        <p:tgtEl>
                                          <p:spTgt spid="21">
                                            <p:txEl>
                                              <p:pRg st="0" end="0"/>
                                            </p:txEl>
                                          </p:spTgt>
                                        </p:tgtEl>
                                        <p:attrNameLst>
                                          <p:attrName>style.visibility</p:attrName>
                                        </p:attrNameLst>
                                      </p:cBhvr>
                                      <p:to>
                                        <p:strVal val="visible"/>
                                      </p:to>
                                    </p:set>
                                    <p:anim calcmode="lin" valueType="num">
                                      <p:cBhvr additive="base">
                                        <p:cTn id="5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61" fill="hold">
                            <p:stCondLst>
                              <p:cond delay="7050"/>
                            </p:stCondLst>
                            <p:childTnLst>
                              <p:par>
                                <p:cTn id="62" presetID="2" presetClass="entr" presetSubtype="8" decel="100000" fill="hold" grpId="0" nodeType="afterEffect">
                                  <p:stCondLst>
                                    <p:cond delay="500"/>
                                  </p:stCondLst>
                                  <p:childTnLst>
                                    <p:set>
                                      <p:cBhvr>
                                        <p:cTn id="63" dur="1" fill="hold">
                                          <p:stCondLst>
                                            <p:cond delay="0"/>
                                          </p:stCondLst>
                                        </p:cTn>
                                        <p:tgtEl>
                                          <p:spTgt spid="22"/>
                                        </p:tgtEl>
                                        <p:attrNameLst>
                                          <p:attrName>style.visibility</p:attrName>
                                        </p:attrNameLst>
                                      </p:cBhvr>
                                      <p:to>
                                        <p:strVal val="visible"/>
                                      </p:to>
                                    </p:set>
                                    <p:anim calcmode="lin" valueType="num">
                                      <p:cBhvr additive="base">
                                        <p:cTn id="64" dur="500" fill="hold"/>
                                        <p:tgtEl>
                                          <p:spTgt spid="22"/>
                                        </p:tgtEl>
                                        <p:attrNameLst>
                                          <p:attrName>ppt_x</p:attrName>
                                        </p:attrNameLst>
                                      </p:cBhvr>
                                      <p:tavLst>
                                        <p:tav tm="0">
                                          <p:val>
                                            <p:strVal val="0-#ppt_w/2"/>
                                          </p:val>
                                        </p:tav>
                                        <p:tav tm="100000">
                                          <p:val>
                                            <p:strVal val="#ppt_x"/>
                                          </p:val>
                                        </p:tav>
                                      </p:tavLst>
                                    </p:anim>
                                    <p:anim calcmode="lin" valueType="num">
                                      <p:cBhvr additive="base">
                                        <p:cTn id="6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3" grpId="0"/>
      <p:bldP spid="14" grpId="0"/>
      <p:bldP spid="15" grpId="0"/>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8" decel="100000" fill="hold" nodeType="after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 Point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8924620" y="4038600"/>
            <a:ext cx="137886" cy="6248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223905" y="3285719"/>
            <a:ext cx="137886" cy="700128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523189" y="4989169"/>
            <a:ext cx="137889" cy="52978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625334" y="7342910"/>
            <a:ext cx="137888" cy="294409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8326050" y="5686379"/>
            <a:ext cx="136227" cy="4600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22476" y="6692619"/>
            <a:ext cx="137886" cy="359438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rot="16200000">
            <a:off x="5841639" y="1306532"/>
            <a:ext cx="136802" cy="75020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121100" y="4475678"/>
            <a:ext cx="1163782" cy="116378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3694948" y="2772229"/>
            <a:ext cx="1163782" cy="116378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656659" y="6179128"/>
            <a:ext cx="1163782" cy="116378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5846539" y="5172888"/>
            <a:ext cx="1163782" cy="11637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3434874" y="3525108"/>
            <a:ext cx="1163782" cy="116378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userDrawn="1"/>
        </p:nvSpPr>
        <p:spPr>
          <a:xfrm>
            <a:off x="14016765" y="6820669"/>
            <a:ext cx="1163782" cy="11637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rot="16200000">
            <a:off x="6759255" y="3628311"/>
            <a:ext cx="136801" cy="62654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rot="16200000">
            <a:off x="6957844" y="1018572"/>
            <a:ext cx="136800" cy="46710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rot="16200000">
            <a:off x="11175710" y="1787510"/>
            <a:ext cx="136800" cy="46389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rot="16200000">
            <a:off x="12127376" y="1885054"/>
            <a:ext cx="136800" cy="77394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rot="16200000">
            <a:off x="11349918" y="4609576"/>
            <a:ext cx="136800" cy="5585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a:spLocks noChangeAspect="1"/>
          </p:cNvSpPr>
          <p:nvPr userDrawn="1"/>
        </p:nvSpPr>
        <p:spPr>
          <a:xfrm rot="5400000" flipH="1" flipV="1">
            <a:off x="9224992" y="3285719"/>
            <a:ext cx="136800" cy="136800"/>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a:spLocks noChangeAspect="1"/>
          </p:cNvSpPr>
          <p:nvPr userDrawn="1"/>
        </p:nvSpPr>
        <p:spPr>
          <a:xfrm rot="5400000" flipH="1" flipV="1">
            <a:off x="9524279" y="4989172"/>
            <a:ext cx="136800" cy="136800"/>
          </a:xfrm>
          <a:prstGeom prst="r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a:spLocks noChangeAspect="1"/>
          </p:cNvSpPr>
          <p:nvPr userDrawn="1"/>
        </p:nvSpPr>
        <p:spPr>
          <a:xfrm rot="5400000" flipH="1" flipV="1">
            <a:off x="9823564" y="6692618"/>
            <a:ext cx="136800" cy="136800"/>
          </a:xfrm>
          <a:prstGeom prst="r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直角三角形 31"/>
          <p:cNvSpPr>
            <a:spLocks noChangeAspect="1"/>
          </p:cNvSpPr>
          <p:nvPr userDrawn="1"/>
        </p:nvSpPr>
        <p:spPr>
          <a:xfrm rot="16200000" flipV="1">
            <a:off x="8325477" y="5686380"/>
            <a:ext cx="136800" cy="13680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a:spLocks noChangeAspect="1"/>
          </p:cNvSpPr>
          <p:nvPr userDrawn="1"/>
        </p:nvSpPr>
        <p:spPr>
          <a:xfrm rot="16200000" flipV="1">
            <a:off x="8924620" y="4038599"/>
            <a:ext cx="136800" cy="13680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直角三角形 33"/>
          <p:cNvSpPr>
            <a:spLocks noChangeAspect="1"/>
          </p:cNvSpPr>
          <p:nvPr userDrawn="1"/>
        </p:nvSpPr>
        <p:spPr>
          <a:xfrm rot="16200000" flipV="1">
            <a:off x="8626554" y="7334159"/>
            <a:ext cx="136800" cy="136800"/>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図プレースホルダー 7"/>
          <p:cNvSpPr>
            <a:spLocks noGrp="1"/>
          </p:cNvSpPr>
          <p:nvPr>
            <p:ph type="pic" sz="quarter" idx="16" hasCustomPrompt="1"/>
          </p:nvPr>
        </p:nvSpPr>
        <p:spPr>
          <a:xfrm>
            <a:off x="3999721" y="3077002"/>
            <a:ext cx="554236" cy="554236"/>
          </a:xfrm>
        </p:spPr>
        <p:txBody>
          <a:bodyPr>
            <a:normAutofit/>
          </a:bodyPr>
          <a:lstStyle>
            <a:lvl1pPr>
              <a:defRPr sz="1100"/>
            </a:lvl1pPr>
          </a:lstStyle>
          <a:p>
            <a:r>
              <a:rPr kumimoji="1" lang="en-US" altLang="ja-JP" dirty="0"/>
              <a:t>ICON</a:t>
            </a:r>
            <a:endParaRPr kumimoji="1" lang="ja-JP" altLang="en-US" dirty="0"/>
          </a:p>
        </p:txBody>
      </p:sp>
      <p:sp>
        <p:nvSpPr>
          <p:cNvPr id="37" name="図プレースホルダー 7"/>
          <p:cNvSpPr>
            <a:spLocks noGrp="1"/>
          </p:cNvSpPr>
          <p:nvPr>
            <p:ph type="pic" sz="quarter" idx="17" hasCustomPrompt="1"/>
          </p:nvPr>
        </p:nvSpPr>
        <p:spPr>
          <a:xfrm>
            <a:off x="13739647" y="3829881"/>
            <a:ext cx="554236" cy="554236"/>
          </a:xfrm>
        </p:spPr>
        <p:txBody>
          <a:bodyPr>
            <a:normAutofit/>
          </a:bodyPr>
          <a:lstStyle>
            <a:lvl1pPr>
              <a:defRPr sz="1100"/>
            </a:lvl1pPr>
          </a:lstStyle>
          <a:p>
            <a:r>
              <a:rPr kumimoji="1" lang="en-US" altLang="ja-JP" dirty="0"/>
              <a:t>ICON</a:t>
            </a:r>
            <a:endParaRPr kumimoji="1" lang="ja-JP" altLang="en-US" dirty="0"/>
          </a:p>
        </p:txBody>
      </p:sp>
      <p:sp>
        <p:nvSpPr>
          <p:cNvPr id="38" name="図プレースホルダー 7"/>
          <p:cNvSpPr>
            <a:spLocks noGrp="1"/>
          </p:cNvSpPr>
          <p:nvPr>
            <p:ph type="pic" sz="quarter" idx="18" hasCustomPrompt="1"/>
          </p:nvPr>
        </p:nvSpPr>
        <p:spPr>
          <a:xfrm>
            <a:off x="1425873" y="4780451"/>
            <a:ext cx="554236" cy="554236"/>
          </a:xfrm>
        </p:spPr>
        <p:txBody>
          <a:bodyPr>
            <a:normAutofit/>
          </a:bodyPr>
          <a:lstStyle>
            <a:lvl1pPr>
              <a:defRPr sz="1100"/>
            </a:lvl1pPr>
          </a:lstStyle>
          <a:p>
            <a:r>
              <a:rPr kumimoji="1" lang="en-US" altLang="ja-JP" dirty="0"/>
              <a:t>ICON</a:t>
            </a:r>
            <a:endParaRPr kumimoji="1" lang="ja-JP" altLang="en-US" dirty="0"/>
          </a:p>
        </p:txBody>
      </p:sp>
      <p:sp>
        <p:nvSpPr>
          <p:cNvPr id="39" name="図プレースホルダー 7"/>
          <p:cNvSpPr>
            <a:spLocks noGrp="1"/>
          </p:cNvSpPr>
          <p:nvPr>
            <p:ph type="pic" sz="quarter" idx="19" hasCustomPrompt="1"/>
          </p:nvPr>
        </p:nvSpPr>
        <p:spPr>
          <a:xfrm>
            <a:off x="2961432" y="6483901"/>
            <a:ext cx="554236" cy="554236"/>
          </a:xfrm>
        </p:spPr>
        <p:txBody>
          <a:bodyPr>
            <a:normAutofit/>
          </a:bodyPr>
          <a:lstStyle>
            <a:lvl1pPr>
              <a:defRPr sz="1100"/>
            </a:lvl1pPr>
          </a:lstStyle>
          <a:p>
            <a:r>
              <a:rPr kumimoji="1" lang="en-US" altLang="ja-JP" dirty="0"/>
              <a:t>ICON</a:t>
            </a:r>
            <a:endParaRPr kumimoji="1" lang="ja-JP" altLang="en-US" dirty="0"/>
          </a:p>
        </p:txBody>
      </p:sp>
      <p:sp>
        <p:nvSpPr>
          <p:cNvPr id="40" name="図プレースホルダー 7"/>
          <p:cNvSpPr>
            <a:spLocks noGrp="1"/>
          </p:cNvSpPr>
          <p:nvPr>
            <p:ph type="pic" sz="quarter" idx="20" hasCustomPrompt="1"/>
          </p:nvPr>
        </p:nvSpPr>
        <p:spPr>
          <a:xfrm>
            <a:off x="16151312" y="5477661"/>
            <a:ext cx="554236" cy="554236"/>
          </a:xfrm>
        </p:spPr>
        <p:txBody>
          <a:bodyPr>
            <a:normAutofit/>
          </a:bodyPr>
          <a:lstStyle>
            <a:lvl1pPr>
              <a:defRPr sz="1100"/>
            </a:lvl1pPr>
          </a:lstStyle>
          <a:p>
            <a:r>
              <a:rPr kumimoji="1" lang="en-US" altLang="ja-JP" dirty="0"/>
              <a:t>ICON</a:t>
            </a:r>
            <a:endParaRPr kumimoji="1" lang="ja-JP" altLang="en-US" dirty="0"/>
          </a:p>
        </p:txBody>
      </p:sp>
      <p:sp>
        <p:nvSpPr>
          <p:cNvPr id="41" name="図プレースホルダー 7"/>
          <p:cNvSpPr>
            <a:spLocks noGrp="1"/>
          </p:cNvSpPr>
          <p:nvPr>
            <p:ph type="pic" sz="quarter" idx="21" hasCustomPrompt="1"/>
          </p:nvPr>
        </p:nvSpPr>
        <p:spPr>
          <a:xfrm>
            <a:off x="14321538" y="7125441"/>
            <a:ext cx="554236" cy="554236"/>
          </a:xfrm>
        </p:spPr>
        <p:txBody>
          <a:bodyPr>
            <a:normAutofit/>
          </a:bodyPr>
          <a:lstStyle>
            <a:lvl1pPr>
              <a:defRPr sz="1100"/>
            </a:lvl1pPr>
          </a:lstStyle>
          <a:p>
            <a:r>
              <a:rPr kumimoji="1" lang="en-US" altLang="ja-JP" dirty="0"/>
              <a:t>ICON</a:t>
            </a:r>
            <a:endParaRPr kumimoji="1" lang="ja-JP" altLang="en-US" dirty="0"/>
          </a:p>
        </p:txBody>
      </p:sp>
      <p:sp>
        <p:nvSpPr>
          <p:cNvPr id="42" name="テキスト プレースホルダー 6"/>
          <p:cNvSpPr>
            <a:spLocks noGrp="1"/>
          </p:cNvSpPr>
          <p:nvPr>
            <p:ph type="body" sz="quarter" idx="22" hasCustomPrompt="1"/>
          </p:nvPr>
        </p:nvSpPr>
        <p:spPr>
          <a:xfrm>
            <a:off x="4858730" y="2647019"/>
            <a:ext cx="4202689"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3" hasCustomPrompt="1"/>
          </p:nvPr>
        </p:nvSpPr>
        <p:spPr>
          <a:xfrm>
            <a:off x="4856423" y="3460670"/>
            <a:ext cx="3770131"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テキスト プレースホルダー 6"/>
          <p:cNvSpPr>
            <a:spLocks noGrp="1"/>
          </p:cNvSpPr>
          <p:nvPr>
            <p:ph type="body" sz="quarter" idx="24" hasCustomPrompt="1"/>
          </p:nvPr>
        </p:nvSpPr>
        <p:spPr>
          <a:xfrm>
            <a:off x="2294338" y="4352219"/>
            <a:ext cx="5602753"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25" hasCustomPrompt="1"/>
          </p:nvPr>
        </p:nvSpPr>
        <p:spPr>
          <a:xfrm>
            <a:off x="2292031" y="5165871"/>
            <a:ext cx="5618914" cy="916274"/>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6" hasCustomPrompt="1"/>
          </p:nvPr>
        </p:nvSpPr>
        <p:spPr>
          <a:xfrm>
            <a:off x="3822748" y="6055668"/>
            <a:ext cx="4202689"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47" name="テキスト プレースホルダー 6"/>
          <p:cNvSpPr>
            <a:spLocks noGrp="1"/>
          </p:cNvSpPr>
          <p:nvPr>
            <p:ph type="body" sz="quarter" idx="27" hasCustomPrompt="1"/>
          </p:nvPr>
        </p:nvSpPr>
        <p:spPr>
          <a:xfrm>
            <a:off x="3820441" y="6869319"/>
            <a:ext cx="4173632"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28" hasCustomPrompt="1"/>
          </p:nvPr>
        </p:nvSpPr>
        <p:spPr>
          <a:xfrm>
            <a:off x="9832866" y="3407702"/>
            <a:ext cx="3602008"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9" hasCustomPrompt="1"/>
          </p:nvPr>
        </p:nvSpPr>
        <p:spPr>
          <a:xfrm>
            <a:off x="9822476" y="4175400"/>
            <a:ext cx="3612398"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2" name="テキスト プレースホルダー 6"/>
          <p:cNvSpPr>
            <a:spLocks noGrp="1"/>
          </p:cNvSpPr>
          <p:nvPr>
            <p:ph type="body" sz="quarter" idx="30" hasCustomPrompt="1"/>
          </p:nvPr>
        </p:nvSpPr>
        <p:spPr>
          <a:xfrm>
            <a:off x="10252364" y="5008647"/>
            <a:ext cx="5555810" cy="720080"/>
          </a:xfrm>
        </p:spPr>
        <p:txBody>
          <a:bodyPr anchor="t">
            <a:noAutofit/>
          </a:bodyPr>
          <a:lstStyle>
            <a:lvl1pPr algn="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1" hasCustomPrompt="1"/>
          </p:nvPr>
        </p:nvSpPr>
        <p:spPr>
          <a:xfrm>
            <a:off x="10236338" y="5776345"/>
            <a:ext cx="5571836"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テキスト プレースホルダー 6"/>
          <p:cNvSpPr>
            <a:spLocks noGrp="1"/>
          </p:cNvSpPr>
          <p:nvPr>
            <p:ph type="body" sz="quarter" idx="32" hasCustomPrompt="1"/>
          </p:nvPr>
        </p:nvSpPr>
        <p:spPr>
          <a:xfrm>
            <a:off x="10249294" y="6703262"/>
            <a:ext cx="3739229" cy="720080"/>
          </a:xfrm>
        </p:spPr>
        <p:txBody>
          <a:bodyPr anchor="t">
            <a:noAutofit/>
          </a:bodyPr>
          <a:lstStyle>
            <a:lvl1pPr algn="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33" hasCustomPrompt="1"/>
          </p:nvPr>
        </p:nvSpPr>
        <p:spPr>
          <a:xfrm>
            <a:off x="10238508" y="7470960"/>
            <a:ext cx="3750015"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232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down)">
                                      <p:cBhvr>
                                        <p:cTn id="19" dur="500"/>
                                        <p:tgtEl>
                                          <p:spTgt spid="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childTnLst>
                          </p:cTn>
                        </p:par>
                        <p:par>
                          <p:cTn id="33" fill="hold">
                            <p:stCondLst>
                              <p:cond delay="1500"/>
                            </p:stCondLst>
                            <p:childTnLst>
                              <p:par>
                                <p:cTn id="34" presetID="2" presetClass="entr" presetSubtype="8" decel="100000" fill="hold" grpId="0" nodeType="afterEffect">
                                  <p:stCondLst>
                                    <p:cond delay="250"/>
                                  </p:stCondLst>
                                  <p:childTnLst>
                                    <p:set>
                                      <p:cBhvr>
                                        <p:cTn id="35" dur="1" fill="hold">
                                          <p:stCondLst>
                                            <p:cond delay="0"/>
                                          </p:stCondLst>
                                        </p:cTn>
                                        <p:tgtEl>
                                          <p:spTgt spid="52">
                                            <p:txEl>
                                              <p:pRg st="0" end="0"/>
                                            </p:txEl>
                                          </p:spTgt>
                                        </p:tgtEl>
                                        <p:attrNameLst>
                                          <p:attrName>style.visibility</p:attrName>
                                        </p:attrNameLst>
                                      </p:cBhvr>
                                      <p:to>
                                        <p:strVal val="visible"/>
                                      </p:to>
                                    </p:set>
                                    <p:anim calcmode="lin" valueType="num">
                                      <p:cBhvr additive="base">
                                        <p:cTn id="36"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52">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250"/>
                                  </p:stCondLst>
                                  <p:childTnLst>
                                    <p:set>
                                      <p:cBhvr>
                                        <p:cTn id="39" dur="1" fill="hold">
                                          <p:stCondLst>
                                            <p:cond delay="0"/>
                                          </p:stCondLst>
                                        </p:cTn>
                                        <p:tgtEl>
                                          <p:spTgt spid="53">
                                            <p:txEl>
                                              <p:pRg st="0" end="0"/>
                                            </p:txEl>
                                          </p:spTgt>
                                        </p:tgtEl>
                                        <p:attrNameLst>
                                          <p:attrName>style.visibility</p:attrName>
                                        </p:attrNameLst>
                                      </p:cBhvr>
                                      <p:to>
                                        <p:strVal val="visible"/>
                                      </p:to>
                                    </p:set>
                                    <p:anim calcmode="lin" valueType="num">
                                      <p:cBhvr additive="base">
                                        <p:cTn id="40" dur="500" fill="hold"/>
                                        <p:tgtEl>
                                          <p:spTgt spid="53">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2250"/>
                            </p:stCondLst>
                            <p:childTnLst>
                              <p:par>
                                <p:cTn id="43" presetID="22" presetClass="entr" presetSubtype="4" fill="hold" grpId="0" nodeType="afterEffect">
                                  <p:stCondLst>
                                    <p:cond delay="25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par>
                          <p:cTn id="46" fill="hold">
                            <p:stCondLst>
                              <p:cond delay="3000"/>
                            </p:stCondLst>
                            <p:childTnLst>
                              <p:par>
                                <p:cTn id="47" presetID="22" presetClass="entr" presetSubtype="2"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500"/>
                                        <p:tgtEl>
                                          <p:spTgt spid="24"/>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right)">
                                      <p:cBhvr>
                                        <p:cTn id="52" dur="500"/>
                                        <p:tgtEl>
                                          <p:spTgt spid="29"/>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p:cTn id="55" dur="500" fill="hold"/>
                                        <p:tgtEl>
                                          <p:spTgt spid="35"/>
                                        </p:tgtEl>
                                        <p:attrNameLst>
                                          <p:attrName>ppt_w</p:attrName>
                                        </p:attrNameLst>
                                      </p:cBhvr>
                                      <p:tavLst>
                                        <p:tav tm="0">
                                          <p:val>
                                            <p:fltVal val="0"/>
                                          </p:val>
                                        </p:tav>
                                        <p:tav tm="100000">
                                          <p:val>
                                            <p:strVal val="#ppt_w"/>
                                          </p:val>
                                        </p:tav>
                                      </p:tavLst>
                                    </p:anim>
                                    <p:anim calcmode="lin" valueType="num">
                                      <p:cBhvr>
                                        <p:cTn id="56" dur="500" fill="hold"/>
                                        <p:tgtEl>
                                          <p:spTgt spid="35"/>
                                        </p:tgtEl>
                                        <p:attrNameLst>
                                          <p:attrName>ppt_h</p:attrName>
                                        </p:attrNameLst>
                                      </p:cBhvr>
                                      <p:tavLst>
                                        <p:tav tm="0">
                                          <p:val>
                                            <p:fltVal val="0"/>
                                          </p:val>
                                        </p:tav>
                                        <p:tav tm="100000">
                                          <p:val>
                                            <p:strVal val="#ppt_h"/>
                                          </p:val>
                                        </p:tav>
                                      </p:tavLst>
                                    </p:anim>
                                    <p:animEffect transition="in" filter="fade">
                                      <p:cBhvr>
                                        <p:cTn id="57" dur="500"/>
                                        <p:tgtEl>
                                          <p:spTgt spid="35"/>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p:cTn id="60" dur="500" fill="hold"/>
                                        <p:tgtEl>
                                          <p:spTgt spid="18"/>
                                        </p:tgtEl>
                                        <p:attrNameLst>
                                          <p:attrName>ppt_w</p:attrName>
                                        </p:attrNameLst>
                                      </p:cBhvr>
                                      <p:tavLst>
                                        <p:tav tm="0">
                                          <p:val>
                                            <p:fltVal val="0"/>
                                          </p:val>
                                        </p:tav>
                                        <p:tav tm="100000">
                                          <p:val>
                                            <p:strVal val="#ppt_w"/>
                                          </p:val>
                                        </p:tav>
                                      </p:tavLst>
                                    </p:anim>
                                    <p:anim calcmode="lin" valueType="num">
                                      <p:cBhvr>
                                        <p:cTn id="61" dur="500" fill="hold"/>
                                        <p:tgtEl>
                                          <p:spTgt spid="18"/>
                                        </p:tgtEl>
                                        <p:attrNameLst>
                                          <p:attrName>ppt_h</p:attrName>
                                        </p:attrNameLst>
                                      </p:cBhvr>
                                      <p:tavLst>
                                        <p:tav tm="0">
                                          <p:val>
                                            <p:fltVal val="0"/>
                                          </p:val>
                                        </p:tav>
                                        <p:tav tm="100000">
                                          <p:val>
                                            <p:strVal val="#ppt_h"/>
                                          </p:val>
                                        </p:tav>
                                      </p:tavLst>
                                    </p:anim>
                                    <p:animEffect transition="in" filter="fade">
                                      <p:cBhvr>
                                        <p:cTn id="62" dur="500"/>
                                        <p:tgtEl>
                                          <p:spTgt spid="18"/>
                                        </p:tgtEl>
                                      </p:cBhvr>
                                    </p:animEffect>
                                  </p:childTnLst>
                                </p:cTn>
                              </p:par>
                            </p:childTnLst>
                          </p:cTn>
                        </p:par>
                        <p:par>
                          <p:cTn id="63" fill="hold">
                            <p:stCondLst>
                              <p:cond delay="3500"/>
                            </p:stCondLst>
                            <p:childTnLst>
                              <p:par>
                                <p:cTn id="64" presetID="2" presetClass="entr" presetSubtype="2" decel="100000" fill="hold" grpId="0" nodeType="afterEffect">
                                  <p:stCondLst>
                                    <p:cond delay="250"/>
                                  </p:stCondLst>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5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1+#ppt_w/2"/>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ppt_y"/>
                                          </p:val>
                                        </p:tav>
                                        <p:tav tm="100000">
                                          <p:val>
                                            <p:strVal val="#ppt_y"/>
                                          </p:val>
                                        </p:tav>
                                      </p:tavLst>
                                    </p:anim>
                                  </p:childTnLst>
                                </p:cTn>
                              </p:par>
                            </p:childTnLst>
                          </p:cTn>
                        </p:par>
                        <p:par>
                          <p:cTn id="72" fill="hold">
                            <p:stCondLst>
                              <p:cond delay="4250"/>
                            </p:stCondLst>
                            <p:childTnLst>
                              <p:par>
                                <p:cTn id="73" presetID="22" presetClass="entr" presetSubtype="4" fill="hold" grpId="0" nodeType="afterEffect">
                                  <p:stCondLst>
                                    <p:cond delay="250"/>
                                  </p:stCondLst>
                                  <p:childTnLst>
                                    <p:set>
                                      <p:cBhvr>
                                        <p:cTn id="74" dur="1" fill="hold">
                                          <p:stCondLst>
                                            <p:cond delay="0"/>
                                          </p:stCondLst>
                                        </p:cTn>
                                        <p:tgtEl>
                                          <p:spTgt spid="11"/>
                                        </p:tgtEl>
                                        <p:attrNameLst>
                                          <p:attrName>style.visibility</p:attrName>
                                        </p:attrNameLst>
                                      </p:cBhvr>
                                      <p:to>
                                        <p:strVal val="visible"/>
                                      </p:to>
                                    </p:set>
                                    <p:animEffect transition="in" filter="wipe(down)">
                                      <p:cBhvr>
                                        <p:cTn id="75" dur="500"/>
                                        <p:tgtEl>
                                          <p:spTgt spid="11"/>
                                        </p:tgtEl>
                                      </p:cBhvr>
                                    </p:animEffect>
                                  </p:childTnLst>
                                </p:cTn>
                              </p:par>
                            </p:childTnLst>
                          </p:cTn>
                        </p:par>
                        <p:par>
                          <p:cTn id="76" fill="hold">
                            <p:stCondLst>
                              <p:cond delay="5000"/>
                            </p:stCondLst>
                            <p:childTnLst>
                              <p:par>
                                <p:cTn id="77" presetID="22" presetClass="entr" presetSubtype="8"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left)">
                                      <p:cBhvr>
                                        <p:cTn id="79" dur="500"/>
                                        <p:tgtEl>
                                          <p:spTgt spid="28"/>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wipe(left)">
                                      <p:cBhvr>
                                        <p:cTn id="82" dur="500"/>
                                        <p:tgtEl>
                                          <p:spTgt spid="34"/>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p:cTn id="85" dur="500" fill="hold"/>
                                        <p:tgtEl>
                                          <p:spTgt spid="22"/>
                                        </p:tgtEl>
                                        <p:attrNameLst>
                                          <p:attrName>ppt_w</p:attrName>
                                        </p:attrNameLst>
                                      </p:cBhvr>
                                      <p:tavLst>
                                        <p:tav tm="0">
                                          <p:val>
                                            <p:fltVal val="0"/>
                                          </p:val>
                                        </p:tav>
                                        <p:tav tm="100000">
                                          <p:val>
                                            <p:strVal val="#ppt_w"/>
                                          </p:val>
                                        </p:tav>
                                      </p:tavLst>
                                    </p:anim>
                                    <p:anim calcmode="lin" valueType="num">
                                      <p:cBhvr>
                                        <p:cTn id="86" dur="500" fill="hold"/>
                                        <p:tgtEl>
                                          <p:spTgt spid="22"/>
                                        </p:tgtEl>
                                        <p:attrNameLst>
                                          <p:attrName>ppt_h</p:attrName>
                                        </p:attrNameLst>
                                      </p:cBhvr>
                                      <p:tavLst>
                                        <p:tav tm="0">
                                          <p:val>
                                            <p:fltVal val="0"/>
                                          </p:val>
                                        </p:tav>
                                        <p:tav tm="100000">
                                          <p:val>
                                            <p:strVal val="#ppt_h"/>
                                          </p:val>
                                        </p:tav>
                                      </p:tavLst>
                                    </p:anim>
                                    <p:animEffect transition="in" filter="fade">
                                      <p:cBhvr>
                                        <p:cTn id="87" dur="500"/>
                                        <p:tgtEl>
                                          <p:spTgt spid="22"/>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41"/>
                                        </p:tgtEl>
                                        <p:attrNameLst>
                                          <p:attrName>style.visibility</p:attrName>
                                        </p:attrNameLst>
                                      </p:cBhvr>
                                      <p:to>
                                        <p:strVal val="visible"/>
                                      </p:to>
                                    </p:set>
                                    <p:anim calcmode="lin" valueType="num">
                                      <p:cBhvr>
                                        <p:cTn id="90" dur="500" fill="hold"/>
                                        <p:tgtEl>
                                          <p:spTgt spid="41"/>
                                        </p:tgtEl>
                                        <p:attrNameLst>
                                          <p:attrName>ppt_w</p:attrName>
                                        </p:attrNameLst>
                                      </p:cBhvr>
                                      <p:tavLst>
                                        <p:tav tm="0">
                                          <p:val>
                                            <p:fltVal val="0"/>
                                          </p:val>
                                        </p:tav>
                                        <p:tav tm="100000">
                                          <p:val>
                                            <p:strVal val="#ppt_w"/>
                                          </p:val>
                                        </p:tav>
                                      </p:tavLst>
                                    </p:anim>
                                    <p:anim calcmode="lin" valueType="num">
                                      <p:cBhvr>
                                        <p:cTn id="91" dur="500" fill="hold"/>
                                        <p:tgtEl>
                                          <p:spTgt spid="41"/>
                                        </p:tgtEl>
                                        <p:attrNameLst>
                                          <p:attrName>ppt_h</p:attrName>
                                        </p:attrNameLst>
                                      </p:cBhvr>
                                      <p:tavLst>
                                        <p:tav tm="0">
                                          <p:val>
                                            <p:fltVal val="0"/>
                                          </p:val>
                                        </p:tav>
                                        <p:tav tm="100000">
                                          <p:val>
                                            <p:strVal val="#ppt_h"/>
                                          </p:val>
                                        </p:tav>
                                      </p:tavLst>
                                    </p:anim>
                                    <p:animEffect transition="in" filter="fade">
                                      <p:cBhvr>
                                        <p:cTn id="92" dur="500"/>
                                        <p:tgtEl>
                                          <p:spTgt spid="41"/>
                                        </p:tgtEl>
                                      </p:cBhvr>
                                    </p:animEffect>
                                  </p:childTnLst>
                                </p:cTn>
                              </p:par>
                            </p:childTnLst>
                          </p:cTn>
                        </p:par>
                        <p:par>
                          <p:cTn id="93" fill="hold">
                            <p:stCondLst>
                              <p:cond delay="5500"/>
                            </p:stCondLst>
                            <p:childTnLst>
                              <p:par>
                                <p:cTn id="94" presetID="2" presetClass="entr" presetSubtype="8" decel="100000" fill="hold" grpId="0" nodeType="afterEffect">
                                  <p:stCondLst>
                                    <p:cond delay="250"/>
                                  </p:stCondLst>
                                  <p:childTnLst>
                                    <p:set>
                                      <p:cBhvr>
                                        <p:cTn id="95" dur="1" fill="hold">
                                          <p:stCondLst>
                                            <p:cond delay="0"/>
                                          </p:stCondLst>
                                        </p:cTn>
                                        <p:tgtEl>
                                          <p:spTgt spid="54">
                                            <p:txEl>
                                              <p:pRg st="0" end="0"/>
                                            </p:txEl>
                                          </p:spTgt>
                                        </p:tgtEl>
                                        <p:attrNameLst>
                                          <p:attrName>style.visibility</p:attrName>
                                        </p:attrNameLst>
                                      </p:cBhvr>
                                      <p:to>
                                        <p:strVal val="visible"/>
                                      </p:to>
                                    </p:set>
                                    <p:anim calcmode="lin" valueType="num">
                                      <p:cBhvr additive="base">
                                        <p:cTn id="96" dur="500" fill="hold"/>
                                        <p:tgtEl>
                                          <p:spTgt spid="54">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54">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250"/>
                                  </p:stCondLst>
                                  <p:childTnLst>
                                    <p:set>
                                      <p:cBhvr>
                                        <p:cTn id="99" dur="1" fill="hold">
                                          <p:stCondLst>
                                            <p:cond delay="0"/>
                                          </p:stCondLst>
                                        </p:cTn>
                                        <p:tgtEl>
                                          <p:spTgt spid="55">
                                            <p:txEl>
                                              <p:pRg st="0" end="0"/>
                                            </p:txEl>
                                          </p:spTgt>
                                        </p:tgtEl>
                                        <p:attrNameLst>
                                          <p:attrName>style.visibility</p:attrName>
                                        </p:attrNameLst>
                                      </p:cBhvr>
                                      <p:to>
                                        <p:strVal val="visible"/>
                                      </p:to>
                                    </p:set>
                                    <p:anim calcmode="lin" valueType="num">
                                      <p:cBhvr additive="base">
                                        <p:cTn id="100" dur="5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101" dur="5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102" fill="hold">
                            <p:stCondLst>
                              <p:cond delay="6250"/>
                            </p:stCondLst>
                            <p:childTnLst>
                              <p:par>
                                <p:cTn id="103" presetID="22" presetClass="entr" presetSubtype="4" fill="hold" grpId="0" nodeType="afterEffect">
                                  <p:stCondLst>
                                    <p:cond delay="250"/>
                                  </p:stCondLst>
                                  <p:childTnLst>
                                    <p:set>
                                      <p:cBhvr>
                                        <p:cTn id="104" dur="1" fill="hold">
                                          <p:stCondLst>
                                            <p:cond delay="0"/>
                                          </p:stCondLst>
                                        </p:cTn>
                                        <p:tgtEl>
                                          <p:spTgt spid="10"/>
                                        </p:tgtEl>
                                        <p:attrNameLst>
                                          <p:attrName>style.visibility</p:attrName>
                                        </p:attrNameLst>
                                      </p:cBhvr>
                                      <p:to>
                                        <p:strVal val="visible"/>
                                      </p:to>
                                    </p:set>
                                    <p:animEffect transition="in" filter="wipe(down)">
                                      <p:cBhvr>
                                        <p:cTn id="105" dur="500"/>
                                        <p:tgtEl>
                                          <p:spTgt spid="10"/>
                                        </p:tgtEl>
                                      </p:cBhvr>
                                    </p:animEffect>
                                  </p:childTnLst>
                                </p:cTn>
                              </p:par>
                            </p:childTnLst>
                          </p:cTn>
                        </p:par>
                        <p:par>
                          <p:cTn id="106" fill="hold">
                            <p:stCondLst>
                              <p:cond delay="7000"/>
                            </p:stCondLst>
                            <p:childTnLst>
                              <p:par>
                                <p:cTn id="107" presetID="22" presetClass="entr" presetSubtype="2" fill="hold" grpId="0" nodeType="after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wipe(right)">
                                      <p:cBhvr>
                                        <p:cTn id="109" dur="500"/>
                                        <p:tgtEl>
                                          <p:spTgt spid="16"/>
                                        </p:tgtEl>
                                      </p:cBhvr>
                                    </p:animEffect>
                                  </p:childTnLst>
                                </p:cTn>
                              </p:par>
                              <p:par>
                                <p:cTn id="110" presetID="22" presetClass="entr" presetSubtype="2" fill="hold" grpId="0" nodeType="with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wipe(right)">
                                      <p:cBhvr>
                                        <p:cTn id="112" dur="500"/>
                                        <p:tgtEl>
                                          <p:spTgt spid="30"/>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17"/>
                                        </p:tgtEl>
                                        <p:attrNameLst>
                                          <p:attrName>style.visibility</p:attrName>
                                        </p:attrNameLst>
                                      </p:cBhvr>
                                      <p:to>
                                        <p:strVal val="visible"/>
                                      </p:to>
                                    </p:set>
                                    <p:anim calcmode="lin" valueType="num">
                                      <p:cBhvr>
                                        <p:cTn id="115" dur="500" fill="hold"/>
                                        <p:tgtEl>
                                          <p:spTgt spid="17"/>
                                        </p:tgtEl>
                                        <p:attrNameLst>
                                          <p:attrName>ppt_w</p:attrName>
                                        </p:attrNameLst>
                                      </p:cBhvr>
                                      <p:tavLst>
                                        <p:tav tm="0">
                                          <p:val>
                                            <p:fltVal val="0"/>
                                          </p:val>
                                        </p:tav>
                                        <p:tav tm="100000">
                                          <p:val>
                                            <p:strVal val="#ppt_w"/>
                                          </p:val>
                                        </p:tav>
                                      </p:tavLst>
                                    </p:anim>
                                    <p:anim calcmode="lin" valueType="num">
                                      <p:cBhvr>
                                        <p:cTn id="116" dur="500" fill="hold"/>
                                        <p:tgtEl>
                                          <p:spTgt spid="17"/>
                                        </p:tgtEl>
                                        <p:attrNameLst>
                                          <p:attrName>ppt_h</p:attrName>
                                        </p:attrNameLst>
                                      </p:cBhvr>
                                      <p:tavLst>
                                        <p:tav tm="0">
                                          <p:val>
                                            <p:fltVal val="0"/>
                                          </p:val>
                                        </p:tav>
                                        <p:tav tm="100000">
                                          <p:val>
                                            <p:strVal val="#ppt_h"/>
                                          </p:val>
                                        </p:tav>
                                      </p:tavLst>
                                    </p:anim>
                                    <p:animEffect transition="in" filter="fade">
                                      <p:cBhvr>
                                        <p:cTn id="117" dur="500"/>
                                        <p:tgtEl>
                                          <p:spTgt spid="17"/>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38"/>
                                        </p:tgtEl>
                                        <p:attrNameLst>
                                          <p:attrName>style.visibility</p:attrName>
                                        </p:attrNameLst>
                                      </p:cBhvr>
                                      <p:to>
                                        <p:strVal val="visible"/>
                                      </p:to>
                                    </p:set>
                                    <p:anim calcmode="lin" valueType="num">
                                      <p:cBhvr>
                                        <p:cTn id="120" dur="500" fill="hold"/>
                                        <p:tgtEl>
                                          <p:spTgt spid="38"/>
                                        </p:tgtEl>
                                        <p:attrNameLst>
                                          <p:attrName>ppt_w</p:attrName>
                                        </p:attrNameLst>
                                      </p:cBhvr>
                                      <p:tavLst>
                                        <p:tav tm="0">
                                          <p:val>
                                            <p:fltVal val="0"/>
                                          </p:val>
                                        </p:tav>
                                        <p:tav tm="100000">
                                          <p:val>
                                            <p:strVal val="#ppt_w"/>
                                          </p:val>
                                        </p:tav>
                                      </p:tavLst>
                                    </p:anim>
                                    <p:anim calcmode="lin" valueType="num">
                                      <p:cBhvr>
                                        <p:cTn id="121" dur="500" fill="hold"/>
                                        <p:tgtEl>
                                          <p:spTgt spid="38"/>
                                        </p:tgtEl>
                                        <p:attrNameLst>
                                          <p:attrName>ppt_h</p:attrName>
                                        </p:attrNameLst>
                                      </p:cBhvr>
                                      <p:tavLst>
                                        <p:tav tm="0">
                                          <p:val>
                                            <p:fltVal val="0"/>
                                          </p:val>
                                        </p:tav>
                                        <p:tav tm="100000">
                                          <p:val>
                                            <p:strVal val="#ppt_h"/>
                                          </p:val>
                                        </p:tav>
                                      </p:tavLst>
                                    </p:anim>
                                    <p:animEffect transition="in" filter="fade">
                                      <p:cBhvr>
                                        <p:cTn id="122" dur="500"/>
                                        <p:tgtEl>
                                          <p:spTgt spid="38"/>
                                        </p:tgtEl>
                                      </p:cBhvr>
                                    </p:animEffect>
                                  </p:childTnLst>
                                </p:cTn>
                              </p:par>
                            </p:childTnLst>
                          </p:cTn>
                        </p:par>
                        <p:par>
                          <p:cTn id="123" fill="hold">
                            <p:stCondLst>
                              <p:cond delay="7500"/>
                            </p:stCondLst>
                            <p:childTnLst>
                              <p:par>
                                <p:cTn id="124" presetID="2" presetClass="entr" presetSubtype="2" decel="100000" fill="hold" grpId="0" nodeType="afterEffect">
                                  <p:stCondLst>
                                    <p:cond delay="250"/>
                                  </p:stCondLst>
                                  <p:childTnLst>
                                    <p:set>
                                      <p:cBhvr>
                                        <p:cTn id="125" dur="1" fill="hold">
                                          <p:stCondLst>
                                            <p:cond delay="0"/>
                                          </p:stCondLst>
                                        </p:cTn>
                                        <p:tgtEl>
                                          <p:spTgt spid="44">
                                            <p:txEl>
                                              <p:pRg st="0" end="0"/>
                                            </p:txEl>
                                          </p:spTgt>
                                        </p:tgtEl>
                                        <p:attrNameLst>
                                          <p:attrName>style.visibility</p:attrName>
                                        </p:attrNameLst>
                                      </p:cBhvr>
                                      <p:to>
                                        <p:strVal val="visible"/>
                                      </p:to>
                                    </p:set>
                                    <p:anim calcmode="lin" valueType="num">
                                      <p:cBhvr additive="base">
                                        <p:cTn id="126"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127" dur="500" fill="hold"/>
                                        <p:tgtEl>
                                          <p:spTgt spid="44">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2" decel="100000" fill="hold" grpId="0" nodeType="withEffect">
                                  <p:stCondLst>
                                    <p:cond delay="250"/>
                                  </p:stCondLst>
                                  <p:childTnLst>
                                    <p:set>
                                      <p:cBhvr>
                                        <p:cTn id="129" dur="1" fill="hold">
                                          <p:stCondLst>
                                            <p:cond delay="0"/>
                                          </p:stCondLst>
                                        </p:cTn>
                                        <p:tgtEl>
                                          <p:spTgt spid="45">
                                            <p:txEl>
                                              <p:pRg st="0" end="0"/>
                                            </p:txEl>
                                          </p:spTgt>
                                        </p:tgtEl>
                                        <p:attrNameLst>
                                          <p:attrName>style.visibility</p:attrName>
                                        </p:attrNameLst>
                                      </p:cBhvr>
                                      <p:to>
                                        <p:strVal val="visible"/>
                                      </p:to>
                                    </p:set>
                                    <p:anim calcmode="lin" valueType="num">
                                      <p:cBhvr additive="base">
                                        <p:cTn id="130"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132" fill="hold">
                            <p:stCondLst>
                              <p:cond delay="8250"/>
                            </p:stCondLst>
                            <p:childTnLst>
                              <p:par>
                                <p:cTn id="133" presetID="22" presetClass="entr" presetSubtype="4" fill="hold" grpId="0" nodeType="afterEffect">
                                  <p:stCondLst>
                                    <p:cond delay="250"/>
                                  </p:stCondLst>
                                  <p:childTnLst>
                                    <p:set>
                                      <p:cBhvr>
                                        <p:cTn id="134" dur="1" fill="hold">
                                          <p:stCondLst>
                                            <p:cond delay="0"/>
                                          </p:stCondLst>
                                        </p:cTn>
                                        <p:tgtEl>
                                          <p:spTgt spid="5"/>
                                        </p:tgtEl>
                                        <p:attrNameLst>
                                          <p:attrName>style.visibility</p:attrName>
                                        </p:attrNameLst>
                                      </p:cBhvr>
                                      <p:to>
                                        <p:strVal val="visible"/>
                                      </p:to>
                                    </p:set>
                                    <p:animEffect transition="in" filter="wipe(down)">
                                      <p:cBhvr>
                                        <p:cTn id="135" dur="500"/>
                                        <p:tgtEl>
                                          <p:spTgt spid="5"/>
                                        </p:tgtEl>
                                      </p:cBhvr>
                                    </p:animEffect>
                                  </p:childTnLst>
                                </p:cTn>
                              </p:par>
                            </p:childTnLst>
                          </p:cTn>
                        </p:par>
                        <p:par>
                          <p:cTn id="136" fill="hold">
                            <p:stCondLst>
                              <p:cond delay="9000"/>
                            </p:stCondLst>
                            <p:childTnLst>
                              <p:par>
                                <p:cTn id="137" presetID="22" presetClass="entr" presetSubtype="8" fill="hold" grpId="0" nodeType="after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wipe(left)">
                                      <p:cBhvr>
                                        <p:cTn id="139" dur="500"/>
                                        <p:tgtEl>
                                          <p:spTgt spid="25"/>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33"/>
                                        </p:tgtEl>
                                        <p:attrNameLst>
                                          <p:attrName>style.visibility</p:attrName>
                                        </p:attrNameLst>
                                      </p:cBhvr>
                                      <p:to>
                                        <p:strVal val="visible"/>
                                      </p:to>
                                    </p:set>
                                    <p:animEffect transition="in" filter="wipe(left)">
                                      <p:cBhvr>
                                        <p:cTn id="142" dur="500"/>
                                        <p:tgtEl>
                                          <p:spTgt spid="33"/>
                                        </p:tgtEl>
                                      </p:cBhvr>
                                    </p:animEffect>
                                  </p:childTnLst>
                                </p:cTn>
                              </p:par>
                              <p:par>
                                <p:cTn id="143" presetID="53" presetClass="entr" presetSubtype="16" fill="hold" grpId="0" nodeType="withEffect">
                                  <p:stCondLst>
                                    <p:cond delay="0"/>
                                  </p:stCondLst>
                                  <p:childTnLst>
                                    <p:set>
                                      <p:cBhvr>
                                        <p:cTn id="144" dur="1" fill="hold">
                                          <p:stCondLst>
                                            <p:cond delay="0"/>
                                          </p:stCondLst>
                                        </p:cTn>
                                        <p:tgtEl>
                                          <p:spTgt spid="21"/>
                                        </p:tgtEl>
                                        <p:attrNameLst>
                                          <p:attrName>style.visibility</p:attrName>
                                        </p:attrNameLst>
                                      </p:cBhvr>
                                      <p:to>
                                        <p:strVal val="visible"/>
                                      </p:to>
                                    </p:set>
                                    <p:anim calcmode="lin" valueType="num">
                                      <p:cBhvr>
                                        <p:cTn id="145" dur="500" fill="hold"/>
                                        <p:tgtEl>
                                          <p:spTgt spid="21"/>
                                        </p:tgtEl>
                                        <p:attrNameLst>
                                          <p:attrName>ppt_w</p:attrName>
                                        </p:attrNameLst>
                                      </p:cBhvr>
                                      <p:tavLst>
                                        <p:tav tm="0">
                                          <p:val>
                                            <p:fltVal val="0"/>
                                          </p:val>
                                        </p:tav>
                                        <p:tav tm="100000">
                                          <p:val>
                                            <p:strVal val="#ppt_w"/>
                                          </p:val>
                                        </p:tav>
                                      </p:tavLst>
                                    </p:anim>
                                    <p:anim calcmode="lin" valueType="num">
                                      <p:cBhvr>
                                        <p:cTn id="146" dur="500" fill="hold"/>
                                        <p:tgtEl>
                                          <p:spTgt spid="21"/>
                                        </p:tgtEl>
                                        <p:attrNameLst>
                                          <p:attrName>ppt_h</p:attrName>
                                        </p:attrNameLst>
                                      </p:cBhvr>
                                      <p:tavLst>
                                        <p:tav tm="0">
                                          <p:val>
                                            <p:fltVal val="0"/>
                                          </p:val>
                                        </p:tav>
                                        <p:tav tm="100000">
                                          <p:val>
                                            <p:strVal val="#ppt_h"/>
                                          </p:val>
                                        </p:tav>
                                      </p:tavLst>
                                    </p:anim>
                                    <p:animEffect transition="in" filter="fade">
                                      <p:cBhvr>
                                        <p:cTn id="147" dur="500"/>
                                        <p:tgtEl>
                                          <p:spTgt spid="21"/>
                                        </p:tgtEl>
                                      </p:cBhvr>
                                    </p:animEffect>
                                  </p:childTnLst>
                                </p:cTn>
                              </p:par>
                              <p:par>
                                <p:cTn id="148" presetID="53" presetClass="entr" presetSubtype="16" fill="hold" grpId="0" nodeType="withEffect">
                                  <p:stCondLst>
                                    <p:cond delay="0"/>
                                  </p:stCondLst>
                                  <p:childTnLst>
                                    <p:set>
                                      <p:cBhvr>
                                        <p:cTn id="149" dur="1" fill="hold">
                                          <p:stCondLst>
                                            <p:cond delay="0"/>
                                          </p:stCondLst>
                                        </p:cTn>
                                        <p:tgtEl>
                                          <p:spTgt spid="37"/>
                                        </p:tgtEl>
                                        <p:attrNameLst>
                                          <p:attrName>style.visibility</p:attrName>
                                        </p:attrNameLst>
                                      </p:cBhvr>
                                      <p:to>
                                        <p:strVal val="visible"/>
                                      </p:to>
                                    </p:set>
                                    <p:anim calcmode="lin" valueType="num">
                                      <p:cBhvr>
                                        <p:cTn id="150" dur="500" fill="hold"/>
                                        <p:tgtEl>
                                          <p:spTgt spid="37"/>
                                        </p:tgtEl>
                                        <p:attrNameLst>
                                          <p:attrName>ppt_w</p:attrName>
                                        </p:attrNameLst>
                                      </p:cBhvr>
                                      <p:tavLst>
                                        <p:tav tm="0">
                                          <p:val>
                                            <p:fltVal val="0"/>
                                          </p:val>
                                        </p:tav>
                                        <p:tav tm="100000">
                                          <p:val>
                                            <p:strVal val="#ppt_w"/>
                                          </p:val>
                                        </p:tav>
                                      </p:tavLst>
                                    </p:anim>
                                    <p:anim calcmode="lin" valueType="num">
                                      <p:cBhvr>
                                        <p:cTn id="151" dur="500" fill="hold"/>
                                        <p:tgtEl>
                                          <p:spTgt spid="37"/>
                                        </p:tgtEl>
                                        <p:attrNameLst>
                                          <p:attrName>ppt_h</p:attrName>
                                        </p:attrNameLst>
                                      </p:cBhvr>
                                      <p:tavLst>
                                        <p:tav tm="0">
                                          <p:val>
                                            <p:fltVal val="0"/>
                                          </p:val>
                                        </p:tav>
                                        <p:tav tm="100000">
                                          <p:val>
                                            <p:strVal val="#ppt_h"/>
                                          </p:val>
                                        </p:tav>
                                      </p:tavLst>
                                    </p:anim>
                                    <p:animEffect transition="in" filter="fade">
                                      <p:cBhvr>
                                        <p:cTn id="152" dur="500"/>
                                        <p:tgtEl>
                                          <p:spTgt spid="37"/>
                                        </p:tgtEl>
                                      </p:cBhvr>
                                    </p:animEffect>
                                  </p:childTnLst>
                                </p:cTn>
                              </p:par>
                            </p:childTnLst>
                          </p:cTn>
                        </p:par>
                        <p:par>
                          <p:cTn id="153" fill="hold">
                            <p:stCondLst>
                              <p:cond delay="9500"/>
                            </p:stCondLst>
                            <p:childTnLst>
                              <p:par>
                                <p:cTn id="154" presetID="2" presetClass="entr" presetSubtype="8" decel="100000" fill="hold" grpId="0" nodeType="afterEffect">
                                  <p:stCondLst>
                                    <p:cond delay="250"/>
                                  </p:stCondLst>
                                  <p:childTnLst>
                                    <p:set>
                                      <p:cBhvr>
                                        <p:cTn id="155" dur="1" fill="hold">
                                          <p:stCondLst>
                                            <p:cond delay="0"/>
                                          </p:stCondLst>
                                        </p:cTn>
                                        <p:tgtEl>
                                          <p:spTgt spid="48">
                                            <p:txEl>
                                              <p:pRg st="0" end="0"/>
                                            </p:txEl>
                                          </p:spTgt>
                                        </p:tgtEl>
                                        <p:attrNameLst>
                                          <p:attrName>style.visibility</p:attrName>
                                        </p:attrNameLst>
                                      </p:cBhvr>
                                      <p:to>
                                        <p:strVal val="visible"/>
                                      </p:to>
                                    </p:set>
                                    <p:anim calcmode="lin" valueType="num">
                                      <p:cBhvr additive="base">
                                        <p:cTn id="156"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157" dur="500" fill="hold"/>
                                        <p:tgtEl>
                                          <p:spTgt spid="48">
                                            <p:txEl>
                                              <p:pRg st="0" end="0"/>
                                            </p:txEl>
                                          </p:spTgt>
                                        </p:tgtEl>
                                        <p:attrNameLst>
                                          <p:attrName>ppt_y</p:attrName>
                                        </p:attrNameLst>
                                      </p:cBhvr>
                                      <p:tavLst>
                                        <p:tav tm="0">
                                          <p:val>
                                            <p:strVal val="#ppt_y"/>
                                          </p:val>
                                        </p:tav>
                                        <p:tav tm="100000">
                                          <p:val>
                                            <p:strVal val="#ppt_y"/>
                                          </p:val>
                                        </p:tav>
                                      </p:tavLst>
                                    </p:anim>
                                  </p:childTnLst>
                                </p:cTn>
                              </p:par>
                              <p:par>
                                <p:cTn id="158" presetID="2" presetClass="entr" presetSubtype="8" decel="100000" fill="hold" grpId="0" nodeType="withEffect">
                                  <p:stCondLst>
                                    <p:cond delay="250"/>
                                  </p:stCondLst>
                                  <p:childTnLst>
                                    <p:set>
                                      <p:cBhvr>
                                        <p:cTn id="159" dur="1" fill="hold">
                                          <p:stCondLst>
                                            <p:cond delay="0"/>
                                          </p:stCondLst>
                                        </p:cTn>
                                        <p:tgtEl>
                                          <p:spTgt spid="49">
                                            <p:txEl>
                                              <p:pRg st="0" end="0"/>
                                            </p:txEl>
                                          </p:spTgt>
                                        </p:tgtEl>
                                        <p:attrNameLst>
                                          <p:attrName>style.visibility</p:attrName>
                                        </p:attrNameLst>
                                      </p:cBhvr>
                                      <p:to>
                                        <p:strVal val="visible"/>
                                      </p:to>
                                    </p:set>
                                    <p:anim calcmode="lin" valueType="num">
                                      <p:cBhvr additive="base">
                                        <p:cTn id="160"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161" dur="500" fill="hold"/>
                                        <p:tgtEl>
                                          <p:spTgt spid="49">
                                            <p:txEl>
                                              <p:pRg st="0" end="0"/>
                                            </p:txEl>
                                          </p:spTgt>
                                        </p:tgtEl>
                                        <p:attrNameLst>
                                          <p:attrName>ppt_y</p:attrName>
                                        </p:attrNameLst>
                                      </p:cBhvr>
                                      <p:tavLst>
                                        <p:tav tm="0">
                                          <p:val>
                                            <p:strVal val="#ppt_y"/>
                                          </p:val>
                                        </p:tav>
                                        <p:tav tm="100000">
                                          <p:val>
                                            <p:strVal val="#ppt_y"/>
                                          </p:val>
                                        </p:tav>
                                      </p:tavLst>
                                    </p:anim>
                                  </p:childTnLst>
                                </p:cTn>
                              </p:par>
                            </p:childTnLst>
                          </p:cTn>
                        </p:par>
                        <p:par>
                          <p:cTn id="162" fill="hold">
                            <p:stCondLst>
                              <p:cond delay="10250"/>
                            </p:stCondLst>
                            <p:childTnLst>
                              <p:par>
                                <p:cTn id="163" presetID="22" presetClass="entr" presetSubtype="4" fill="hold" grpId="0" nodeType="afterEffect">
                                  <p:stCondLst>
                                    <p:cond delay="250"/>
                                  </p:stCondLst>
                                  <p:childTnLst>
                                    <p:set>
                                      <p:cBhvr>
                                        <p:cTn id="164" dur="1" fill="hold">
                                          <p:stCondLst>
                                            <p:cond delay="0"/>
                                          </p:stCondLst>
                                        </p:cTn>
                                        <p:tgtEl>
                                          <p:spTgt spid="13"/>
                                        </p:tgtEl>
                                        <p:attrNameLst>
                                          <p:attrName>style.visibility</p:attrName>
                                        </p:attrNameLst>
                                      </p:cBhvr>
                                      <p:to>
                                        <p:strVal val="visible"/>
                                      </p:to>
                                    </p:set>
                                    <p:animEffect transition="in" filter="wipe(down)">
                                      <p:cBhvr>
                                        <p:cTn id="165" dur="500"/>
                                        <p:tgtEl>
                                          <p:spTgt spid="13"/>
                                        </p:tgtEl>
                                      </p:cBhvr>
                                    </p:animEffect>
                                  </p:childTnLst>
                                </p:cTn>
                              </p:par>
                            </p:childTnLst>
                          </p:cTn>
                        </p:par>
                        <p:par>
                          <p:cTn id="166" fill="hold">
                            <p:stCondLst>
                              <p:cond delay="11000"/>
                            </p:stCondLst>
                            <p:childTnLst>
                              <p:par>
                                <p:cTn id="167" presetID="22" presetClass="entr" presetSubtype="2" fill="hold" grpId="0" nodeType="afterEffect">
                                  <p:stCondLst>
                                    <p:cond delay="0"/>
                                  </p:stCondLst>
                                  <p:childTnLst>
                                    <p:set>
                                      <p:cBhvr>
                                        <p:cTn id="168" dur="1" fill="hold">
                                          <p:stCondLst>
                                            <p:cond delay="0"/>
                                          </p:stCondLst>
                                        </p:cTn>
                                        <p:tgtEl>
                                          <p:spTgt spid="23"/>
                                        </p:tgtEl>
                                        <p:attrNameLst>
                                          <p:attrName>style.visibility</p:attrName>
                                        </p:attrNameLst>
                                      </p:cBhvr>
                                      <p:to>
                                        <p:strVal val="visible"/>
                                      </p:to>
                                    </p:set>
                                    <p:animEffect transition="in" filter="wipe(right)">
                                      <p:cBhvr>
                                        <p:cTn id="169" dur="500"/>
                                        <p:tgtEl>
                                          <p:spTgt spid="23"/>
                                        </p:tgtEl>
                                      </p:cBhvr>
                                    </p:animEffect>
                                  </p:childTnLst>
                                </p:cTn>
                              </p:par>
                              <p:par>
                                <p:cTn id="170" presetID="22" presetClass="entr" presetSubtype="2" fill="hold" grpId="0" nodeType="withEffect">
                                  <p:stCondLst>
                                    <p:cond delay="0"/>
                                  </p:stCondLst>
                                  <p:childTnLst>
                                    <p:set>
                                      <p:cBhvr>
                                        <p:cTn id="171" dur="1" fill="hold">
                                          <p:stCondLst>
                                            <p:cond delay="0"/>
                                          </p:stCondLst>
                                        </p:cTn>
                                        <p:tgtEl>
                                          <p:spTgt spid="31"/>
                                        </p:tgtEl>
                                        <p:attrNameLst>
                                          <p:attrName>style.visibility</p:attrName>
                                        </p:attrNameLst>
                                      </p:cBhvr>
                                      <p:to>
                                        <p:strVal val="visible"/>
                                      </p:to>
                                    </p:set>
                                    <p:animEffect transition="in" filter="wipe(right)">
                                      <p:cBhvr>
                                        <p:cTn id="172" dur="500"/>
                                        <p:tgtEl>
                                          <p:spTgt spid="31"/>
                                        </p:tgtEl>
                                      </p:cBhvr>
                                    </p:animEffect>
                                  </p:childTnLst>
                                </p:cTn>
                              </p:par>
                              <p:par>
                                <p:cTn id="173" presetID="53" presetClass="entr" presetSubtype="16" fill="hold" grpId="0" nodeType="withEffect">
                                  <p:stCondLst>
                                    <p:cond delay="0"/>
                                  </p:stCondLst>
                                  <p:childTnLst>
                                    <p:set>
                                      <p:cBhvr>
                                        <p:cTn id="174" dur="1" fill="hold">
                                          <p:stCondLst>
                                            <p:cond delay="0"/>
                                          </p:stCondLst>
                                        </p:cTn>
                                        <p:tgtEl>
                                          <p:spTgt spid="19"/>
                                        </p:tgtEl>
                                        <p:attrNameLst>
                                          <p:attrName>style.visibility</p:attrName>
                                        </p:attrNameLst>
                                      </p:cBhvr>
                                      <p:to>
                                        <p:strVal val="visible"/>
                                      </p:to>
                                    </p:set>
                                    <p:anim calcmode="lin" valueType="num">
                                      <p:cBhvr>
                                        <p:cTn id="175" dur="500" fill="hold"/>
                                        <p:tgtEl>
                                          <p:spTgt spid="19"/>
                                        </p:tgtEl>
                                        <p:attrNameLst>
                                          <p:attrName>ppt_w</p:attrName>
                                        </p:attrNameLst>
                                      </p:cBhvr>
                                      <p:tavLst>
                                        <p:tav tm="0">
                                          <p:val>
                                            <p:fltVal val="0"/>
                                          </p:val>
                                        </p:tav>
                                        <p:tav tm="100000">
                                          <p:val>
                                            <p:strVal val="#ppt_w"/>
                                          </p:val>
                                        </p:tav>
                                      </p:tavLst>
                                    </p:anim>
                                    <p:anim calcmode="lin" valueType="num">
                                      <p:cBhvr>
                                        <p:cTn id="176" dur="500" fill="hold"/>
                                        <p:tgtEl>
                                          <p:spTgt spid="19"/>
                                        </p:tgtEl>
                                        <p:attrNameLst>
                                          <p:attrName>ppt_h</p:attrName>
                                        </p:attrNameLst>
                                      </p:cBhvr>
                                      <p:tavLst>
                                        <p:tav tm="0">
                                          <p:val>
                                            <p:fltVal val="0"/>
                                          </p:val>
                                        </p:tav>
                                        <p:tav tm="100000">
                                          <p:val>
                                            <p:strVal val="#ppt_h"/>
                                          </p:val>
                                        </p:tav>
                                      </p:tavLst>
                                    </p:anim>
                                    <p:animEffect transition="in" filter="fade">
                                      <p:cBhvr>
                                        <p:cTn id="177" dur="500"/>
                                        <p:tgtEl>
                                          <p:spTgt spid="19"/>
                                        </p:tgtEl>
                                      </p:cBhvr>
                                    </p:animEffect>
                                  </p:childTnLst>
                                </p:cTn>
                              </p:par>
                              <p:par>
                                <p:cTn id="178" presetID="53" presetClass="entr" presetSubtype="16" fill="hold" grpId="0" nodeType="withEffect">
                                  <p:stCondLst>
                                    <p:cond delay="0"/>
                                  </p:stCondLst>
                                  <p:childTnLst>
                                    <p:set>
                                      <p:cBhvr>
                                        <p:cTn id="179" dur="1" fill="hold">
                                          <p:stCondLst>
                                            <p:cond delay="0"/>
                                          </p:stCondLst>
                                        </p:cTn>
                                        <p:tgtEl>
                                          <p:spTgt spid="39"/>
                                        </p:tgtEl>
                                        <p:attrNameLst>
                                          <p:attrName>style.visibility</p:attrName>
                                        </p:attrNameLst>
                                      </p:cBhvr>
                                      <p:to>
                                        <p:strVal val="visible"/>
                                      </p:to>
                                    </p:set>
                                    <p:anim calcmode="lin" valueType="num">
                                      <p:cBhvr>
                                        <p:cTn id="180" dur="500" fill="hold"/>
                                        <p:tgtEl>
                                          <p:spTgt spid="39"/>
                                        </p:tgtEl>
                                        <p:attrNameLst>
                                          <p:attrName>ppt_w</p:attrName>
                                        </p:attrNameLst>
                                      </p:cBhvr>
                                      <p:tavLst>
                                        <p:tav tm="0">
                                          <p:val>
                                            <p:fltVal val="0"/>
                                          </p:val>
                                        </p:tav>
                                        <p:tav tm="100000">
                                          <p:val>
                                            <p:strVal val="#ppt_w"/>
                                          </p:val>
                                        </p:tav>
                                      </p:tavLst>
                                    </p:anim>
                                    <p:anim calcmode="lin" valueType="num">
                                      <p:cBhvr>
                                        <p:cTn id="181" dur="500" fill="hold"/>
                                        <p:tgtEl>
                                          <p:spTgt spid="39"/>
                                        </p:tgtEl>
                                        <p:attrNameLst>
                                          <p:attrName>ppt_h</p:attrName>
                                        </p:attrNameLst>
                                      </p:cBhvr>
                                      <p:tavLst>
                                        <p:tav tm="0">
                                          <p:val>
                                            <p:fltVal val="0"/>
                                          </p:val>
                                        </p:tav>
                                        <p:tav tm="100000">
                                          <p:val>
                                            <p:strVal val="#ppt_h"/>
                                          </p:val>
                                        </p:tav>
                                      </p:tavLst>
                                    </p:anim>
                                    <p:animEffect transition="in" filter="fade">
                                      <p:cBhvr>
                                        <p:cTn id="182" dur="500"/>
                                        <p:tgtEl>
                                          <p:spTgt spid="39"/>
                                        </p:tgtEl>
                                      </p:cBhvr>
                                    </p:animEffect>
                                  </p:childTnLst>
                                </p:cTn>
                              </p:par>
                            </p:childTnLst>
                          </p:cTn>
                        </p:par>
                        <p:par>
                          <p:cTn id="183" fill="hold">
                            <p:stCondLst>
                              <p:cond delay="11500"/>
                            </p:stCondLst>
                            <p:childTnLst>
                              <p:par>
                                <p:cTn id="184" presetID="2" presetClass="entr" presetSubtype="2" decel="100000" fill="hold" grpId="0" nodeType="afterEffect">
                                  <p:stCondLst>
                                    <p:cond delay="250"/>
                                  </p:stCondLst>
                                  <p:childTnLst>
                                    <p:set>
                                      <p:cBhvr>
                                        <p:cTn id="185" dur="1" fill="hold">
                                          <p:stCondLst>
                                            <p:cond delay="0"/>
                                          </p:stCondLst>
                                        </p:cTn>
                                        <p:tgtEl>
                                          <p:spTgt spid="46">
                                            <p:txEl>
                                              <p:pRg st="0" end="0"/>
                                            </p:txEl>
                                          </p:spTgt>
                                        </p:tgtEl>
                                        <p:attrNameLst>
                                          <p:attrName>style.visibility</p:attrName>
                                        </p:attrNameLst>
                                      </p:cBhvr>
                                      <p:to>
                                        <p:strVal val="visible"/>
                                      </p:to>
                                    </p:set>
                                    <p:anim calcmode="lin" valueType="num">
                                      <p:cBhvr additive="base">
                                        <p:cTn id="186"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87" dur="500" fill="hold"/>
                                        <p:tgtEl>
                                          <p:spTgt spid="46">
                                            <p:txEl>
                                              <p:pRg st="0" end="0"/>
                                            </p:txEl>
                                          </p:spTgt>
                                        </p:tgtEl>
                                        <p:attrNameLst>
                                          <p:attrName>ppt_y</p:attrName>
                                        </p:attrNameLst>
                                      </p:cBhvr>
                                      <p:tavLst>
                                        <p:tav tm="0">
                                          <p:val>
                                            <p:strVal val="#ppt_y"/>
                                          </p:val>
                                        </p:tav>
                                        <p:tav tm="100000">
                                          <p:val>
                                            <p:strVal val="#ppt_y"/>
                                          </p:val>
                                        </p:tav>
                                      </p:tavLst>
                                    </p:anim>
                                  </p:childTnLst>
                                </p:cTn>
                              </p:par>
                              <p:par>
                                <p:cTn id="188" presetID="2" presetClass="entr" presetSubtype="2" decel="100000" fill="hold" grpId="0" nodeType="withEffect">
                                  <p:stCondLst>
                                    <p:cond delay="250"/>
                                  </p:stCondLst>
                                  <p:childTnLst>
                                    <p:set>
                                      <p:cBhvr>
                                        <p:cTn id="189" dur="1" fill="hold">
                                          <p:stCondLst>
                                            <p:cond delay="0"/>
                                          </p:stCondLst>
                                        </p:cTn>
                                        <p:tgtEl>
                                          <p:spTgt spid="47">
                                            <p:txEl>
                                              <p:pRg st="0" end="0"/>
                                            </p:txEl>
                                          </p:spTgt>
                                        </p:tgtEl>
                                        <p:attrNameLst>
                                          <p:attrName>style.visibility</p:attrName>
                                        </p:attrNameLst>
                                      </p:cBhvr>
                                      <p:to>
                                        <p:strVal val="visible"/>
                                      </p:to>
                                    </p:set>
                                    <p:anim calcmode="lin" valueType="num">
                                      <p:cBhvr additive="base">
                                        <p:cTn id="190"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191"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7" grpId="0" animBg="1"/>
      <p:bldP spid="28" grpId="0" animBg="1"/>
      <p:bldP spid="29" grpId="0" animBg="1"/>
      <p:bldP spid="30" grpId="0" animBg="1"/>
      <p:bldP spid="31" grpId="0" animBg="1"/>
      <p:bldP spid="32" grpId="0" animBg="1"/>
      <p:bldP spid="33" grpId="0" animBg="1"/>
      <p:bldP spid="34" grpId="0" animBg="1"/>
      <p:bldP spid="35" grpId="0"/>
      <p:bldP spid="37" grpId="0"/>
      <p:bldP spid="38" grpId="0"/>
      <p:bldP spid="39" grpId="0"/>
      <p:bldP spid="40" grpId="0"/>
      <p:bldP spid="41" grpId="0"/>
      <p:bldP spid="42" grpId="0" build="p">
        <p:tmplLst>
          <p:tmpl lvl="1">
            <p:tnLst>
              <p:par>
                <p:cTn presetID="2" presetClass="entr" presetSubtype="2"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build="p">
        <p:tmplLst>
          <p:tmpl lvl="1">
            <p:tnLst>
              <p:par>
                <p:cTn presetID="2" presetClass="entr" presetSubtype="2" decel="100000" fill="hold" nodeType="afterEffect">
                  <p:stCondLst>
                    <p:cond delay="25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build="p">
        <p:tmplLst>
          <p:tmpl lvl="1">
            <p:tnLst>
              <p:par>
                <p:cTn presetID="2" presetClass="entr" presetSubtype="2"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8" decel="100000" fill="hold" nodeType="after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afterEffect">
                  <p:stCondLst>
                    <p:cond delay="25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8" decel="10000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0-#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8"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0-#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5" grpId="0" build="p">
        <p:tmplLst>
          <p:tmpl lvl="1">
            <p:tnLst>
              <p:par>
                <p:cTn presetID="2" presetClass="entr" presetSubtype="8" decel="100000" fill="hold" nodeType="withEffect">
                  <p:stCondLst>
                    <p:cond delay="25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0-#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 Point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6250770" y="6029234"/>
            <a:ext cx="1669777" cy="1669777"/>
          </a:xfrm>
          <a:prstGeom prst="ellipse">
            <a:avLst/>
          </a:prstGeom>
          <a:solidFill>
            <a:schemeClr val="accent5"/>
          </a:solidFill>
          <a:ln w="152400">
            <a:noFill/>
          </a:ln>
          <a:effectLst>
            <a:outerShdw dist="101600" dir="27000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365866" y="3696516"/>
            <a:ext cx="1669777" cy="1669777"/>
          </a:xfrm>
          <a:prstGeom prst="ellipse">
            <a:avLst/>
          </a:prstGeom>
          <a:solidFill>
            <a:schemeClr val="accent3"/>
          </a:solidFill>
          <a:ln w="152400">
            <a:noFill/>
          </a:ln>
          <a:effectLst>
            <a:outerShdw dist="101600" dir="27000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0365866" y="6029234"/>
            <a:ext cx="1669777" cy="1669777"/>
          </a:xfrm>
          <a:prstGeom prst="ellipse">
            <a:avLst/>
          </a:prstGeom>
          <a:solidFill>
            <a:schemeClr val="accent2"/>
          </a:solidFill>
          <a:ln w="152400">
            <a:noFill/>
          </a:ln>
          <a:effectLst>
            <a:outerShdw dist="101600" dir="27000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6250770" y="3696516"/>
            <a:ext cx="1669777" cy="1669777"/>
          </a:xfrm>
          <a:prstGeom prst="ellipse">
            <a:avLst/>
          </a:prstGeom>
          <a:solidFill>
            <a:schemeClr val="accent6"/>
          </a:solidFill>
          <a:ln w="152400">
            <a:noFill/>
          </a:ln>
          <a:effectLst>
            <a:outerShdw dist="101600" dir="2700000" algn="tl" rotWithShape="0">
              <a:schemeClr val="accent6">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8308318" y="7275425"/>
            <a:ext cx="1669777" cy="1669777"/>
          </a:xfrm>
          <a:prstGeom prst="ellipse">
            <a:avLst/>
          </a:prstGeom>
          <a:solidFill>
            <a:schemeClr val="accent4"/>
          </a:solidFill>
          <a:ln w="152400">
            <a:noFill/>
          </a:ln>
          <a:effectLst>
            <a:outerShdw dist="101600" dir="2700000" algn="tl" rotWithShape="0">
              <a:schemeClr val="accent4">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8308318" y="2478453"/>
            <a:ext cx="1669777" cy="1669777"/>
          </a:xfrm>
          <a:prstGeom prst="ellipse">
            <a:avLst/>
          </a:prstGeom>
          <a:solidFill>
            <a:schemeClr val="accent1"/>
          </a:solidFill>
          <a:ln w="152400">
            <a:noFill/>
          </a:ln>
          <a:effectLst>
            <a:outerShdw dist="101600" dir="27000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390210" y="3959056"/>
            <a:ext cx="3505993" cy="3505993"/>
          </a:xfrm>
          <a:prstGeom prst="ellipse">
            <a:avLst/>
          </a:prstGeom>
          <a:solidFill>
            <a:schemeClr val="tx2"/>
          </a:solidFill>
          <a:ln w="76200">
            <a:noFill/>
          </a:ln>
          <a:effectLst>
            <a:outerShdw dist="114300" dir="2700000" algn="tl" rotWithShape="0">
              <a:schemeClr val="tx2">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21" hasCustomPrompt="1"/>
          </p:nvPr>
        </p:nvSpPr>
        <p:spPr>
          <a:xfrm>
            <a:off x="13106455" y="2570241"/>
            <a:ext cx="4782428"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userDrawn="1">
            <p:ph type="body" sz="quarter" idx="24" hasCustomPrompt="1"/>
          </p:nvPr>
        </p:nvSpPr>
        <p:spPr>
          <a:xfrm>
            <a:off x="13106455" y="3325885"/>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正方形/長方形 17"/>
          <p:cNvSpPr/>
          <p:nvPr userDrawn="1"/>
        </p:nvSpPr>
        <p:spPr>
          <a:xfrm>
            <a:off x="13251595" y="322847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2" name="テキスト プレースホルダー 6"/>
          <p:cNvSpPr>
            <a:spLocks noGrp="1"/>
          </p:cNvSpPr>
          <p:nvPr userDrawn="1">
            <p:ph type="body" sz="quarter" idx="25" hasCustomPrompt="1"/>
          </p:nvPr>
        </p:nvSpPr>
        <p:spPr>
          <a:xfrm>
            <a:off x="13106455" y="4845306"/>
            <a:ext cx="4782428"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userDrawn="1">
            <p:ph type="body" sz="quarter" idx="26" hasCustomPrompt="1"/>
          </p:nvPr>
        </p:nvSpPr>
        <p:spPr>
          <a:xfrm>
            <a:off x="13106455" y="5600950"/>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3251595" y="550354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5" name="テキスト プレースホルダー 6"/>
          <p:cNvSpPr>
            <a:spLocks noGrp="1"/>
          </p:cNvSpPr>
          <p:nvPr userDrawn="1">
            <p:ph type="body" sz="quarter" idx="27" hasCustomPrompt="1"/>
          </p:nvPr>
        </p:nvSpPr>
        <p:spPr>
          <a:xfrm>
            <a:off x="13106455" y="7120372"/>
            <a:ext cx="4782428"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userDrawn="1">
            <p:ph type="body" sz="quarter" idx="28" hasCustomPrompt="1"/>
          </p:nvPr>
        </p:nvSpPr>
        <p:spPr>
          <a:xfrm>
            <a:off x="13106455" y="7876016"/>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13251595" y="777860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8" name="テキスト プレースホルダー 6"/>
          <p:cNvSpPr>
            <a:spLocks noGrp="1"/>
          </p:cNvSpPr>
          <p:nvPr userDrawn="1">
            <p:ph type="body" sz="quarter" idx="29" hasCustomPrompt="1"/>
          </p:nvPr>
        </p:nvSpPr>
        <p:spPr>
          <a:xfrm>
            <a:off x="737849" y="2573429"/>
            <a:ext cx="4782428" cy="720080"/>
          </a:xfrm>
        </p:spPr>
        <p:txBody>
          <a:bodyPr anchor="b">
            <a:noAutofit/>
          </a:bodyPr>
          <a:lstStyle>
            <a:lvl1pPr algn="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userDrawn="1">
            <p:ph type="body" sz="quarter" idx="30" hasCustomPrompt="1"/>
          </p:nvPr>
        </p:nvSpPr>
        <p:spPr>
          <a:xfrm>
            <a:off x="717346" y="3329073"/>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2149291" y="3231665"/>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テキスト プレースホルダー 6"/>
          <p:cNvSpPr>
            <a:spLocks noGrp="1"/>
          </p:cNvSpPr>
          <p:nvPr userDrawn="1">
            <p:ph type="body" sz="quarter" idx="31" hasCustomPrompt="1"/>
          </p:nvPr>
        </p:nvSpPr>
        <p:spPr>
          <a:xfrm>
            <a:off x="737849" y="4848494"/>
            <a:ext cx="4782428" cy="720080"/>
          </a:xfrm>
        </p:spPr>
        <p:txBody>
          <a:bodyPr anchor="b">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32" hasCustomPrompt="1"/>
          </p:nvPr>
        </p:nvSpPr>
        <p:spPr>
          <a:xfrm>
            <a:off x="717346" y="5604138"/>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2149291" y="550673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4" name="テキスト プレースホルダー 6"/>
          <p:cNvSpPr>
            <a:spLocks noGrp="1"/>
          </p:cNvSpPr>
          <p:nvPr userDrawn="1">
            <p:ph type="body" sz="quarter" idx="33" hasCustomPrompt="1"/>
          </p:nvPr>
        </p:nvSpPr>
        <p:spPr>
          <a:xfrm>
            <a:off x="737849" y="7123560"/>
            <a:ext cx="4782428" cy="720080"/>
          </a:xfrm>
        </p:spPr>
        <p:txBody>
          <a:bodyPr anchor="b">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34" hasCustomPrompt="1"/>
          </p:nvPr>
        </p:nvSpPr>
        <p:spPr>
          <a:xfrm>
            <a:off x="717346" y="7879204"/>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149291" y="7781796"/>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9" name="フリーフォーム 38"/>
          <p:cNvSpPr/>
          <p:nvPr userDrawn="1"/>
        </p:nvSpPr>
        <p:spPr>
          <a:xfrm>
            <a:off x="10116457" y="2590193"/>
            <a:ext cx="2832008" cy="588436"/>
          </a:xfrm>
          <a:custGeom>
            <a:avLst/>
            <a:gdLst>
              <a:gd name="connsiteX0" fmla="*/ 2656114 w 2656114"/>
              <a:gd name="connsiteY0" fmla="*/ 588436 h 588436"/>
              <a:gd name="connsiteX1" fmla="*/ 1436914 w 2656114"/>
              <a:gd name="connsiteY1" fmla="*/ 22378 h 588436"/>
              <a:gd name="connsiteX2" fmla="*/ 0 w 2656114"/>
              <a:gd name="connsiteY2" fmla="*/ 167521 h 588436"/>
            </a:gdLst>
            <a:ahLst/>
            <a:cxnLst>
              <a:cxn ang="0">
                <a:pos x="connsiteX0" y="connsiteY0"/>
              </a:cxn>
              <a:cxn ang="0">
                <a:pos x="connsiteX1" y="connsiteY1"/>
              </a:cxn>
              <a:cxn ang="0">
                <a:pos x="connsiteX2" y="connsiteY2"/>
              </a:cxn>
            </a:cxnLst>
            <a:rect l="l" t="t" r="r" b="b"/>
            <a:pathLst>
              <a:path w="2656114" h="588436">
                <a:moveTo>
                  <a:pt x="2656114" y="588436"/>
                </a:moveTo>
                <a:cubicBezTo>
                  <a:pt x="2267857" y="340483"/>
                  <a:pt x="1879600" y="92530"/>
                  <a:pt x="1436914" y="22378"/>
                </a:cubicBezTo>
                <a:cubicBezTo>
                  <a:pt x="994228" y="-47774"/>
                  <a:pt x="497114" y="59873"/>
                  <a:pt x="0" y="167521"/>
                </a:cubicBezTo>
              </a:path>
            </a:pathLst>
          </a:custGeom>
          <a:noFill/>
          <a:ln>
            <a:solidFill>
              <a:schemeClr val="accent1"/>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9807941">
            <a:off x="12317423" y="5048183"/>
            <a:ext cx="638443" cy="584694"/>
          </a:xfrm>
          <a:custGeom>
            <a:avLst/>
            <a:gdLst>
              <a:gd name="connsiteX0" fmla="*/ 609600 w 609600"/>
              <a:gd name="connsiteY0" fmla="*/ 972458 h 972458"/>
              <a:gd name="connsiteX1" fmla="*/ 435428 w 609600"/>
              <a:gd name="connsiteY1" fmla="*/ 478972 h 972458"/>
              <a:gd name="connsiteX2" fmla="*/ 0 w 609600"/>
              <a:gd name="connsiteY2" fmla="*/ 0 h 972458"/>
            </a:gdLst>
            <a:ahLst/>
            <a:cxnLst>
              <a:cxn ang="0">
                <a:pos x="connsiteX0" y="connsiteY0"/>
              </a:cxn>
              <a:cxn ang="0">
                <a:pos x="connsiteX1" y="connsiteY1"/>
              </a:cxn>
              <a:cxn ang="0">
                <a:pos x="connsiteX2" y="connsiteY2"/>
              </a:cxn>
            </a:cxnLst>
            <a:rect l="l" t="t" r="r" b="b"/>
            <a:pathLst>
              <a:path w="609600" h="972458">
                <a:moveTo>
                  <a:pt x="609600" y="972458"/>
                </a:moveTo>
                <a:cubicBezTo>
                  <a:pt x="573314" y="806753"/>
                  <a:pt x="537028" y="641048"/>
                  <a:pt x="435428" y="478972"/>
                </a:cubicBezTo>
                <a:cubicBezTo>
                  <a:pt x="333828" y="316896"/>
                  <a:pt x="166914" y="158448"/>
                  <a:pt x="0" y="0"/>
                </a:cubicBezTo>
              </a:path>
            </a:pathLst>
          </a:custGeom>
          <a:noFill/>
          <a:ln>
            <a:solidFill>
              <a:schemeClr val="accent3"/>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a:off x="5646057" y="7823200"/>
            <a:ext cx="2670629" cy="905959"/>
          </a:xfrm>
          <a:custGeom>
            <a:avLst/>
            <a:gdLst>
              <a:gd name="connsiteX0" fmla="*/ 0 w 2670629"/>
              <a:gd name="connsiteY0" fmla="*/ 0 h 905959"/>
              <a:gd name="connsiteX1" fmla="*/ 1146629 w 2670629"/>
              <a:gd name="connsiteY1" fmla="*/ 841829 h 905959"/>
              <a:gd name="connsiteX2" fmla="*/ 2670629 w 2670629"/>
              <a:gd name="connsiteY2" fmla="*/ 783771 h 905959"/>
            </a:gdLst>
            <a:ahLst/>
            <a:cxnLst>
              <a:cxn ang="0">
                <a:pos x="connsiteX0" y="connsiteY0"/>
              </a:cxn>
              <a:cxn ang="0">
                <a:pos x="connsiteX1" y="connsiteY1"/>
              </a:cxn>
              <a:cxn ang="0">
                <a:pos x="connsiteX2" y="connsiteY2"/>
              </a:cxn>
            </a:cxnLst>
            <a:rect l="l" t="t" r="r" b="b"/>
            <a:pathLst>
              <a:path w="2670629" h="905959">
                <a:moveTo>
                  <a:pt x="0" y="0"/>
                </a:moveTo>
                <a:cubicBezTo>
                  <a:pt x="350762" y="355600"/>
                  <a:pt x="701524" y="711201"/>
                  <a:pt x="1146629" y="841829"/>
                </a:cubicBezTo>
                <a:cubicBezTo>
                  <a:pt x="1591734" y="972457"/>
                  <a:pt x="2131181" y="878114"/>
                  <a:pt x="2670629" y="783771"/>
                </a:cubicBezTo>
              </a:path>
            </a:pathLst>
          </a:custGeom>
          <a:noFill/>
          <a:ln>
            <a:solidFill>
              <a:schemeClr val="accent4"/>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a:off x="5544457" y="5529943"/>
            <a:ext cx="1103086" cy="435428"/>
          </a:xfrm>
          <a:custGeom>
            <a:avLst/>
            <a:gdLst>
              <a:gd name="connsiteX0" fmla="*/ 0 w 1103086"/>
              <a:gd name="connsiteY0" fmla="*/ 0 h 435428"/>
              <a:gd name="connsiteX1" fmla="*/ 551543 w 1103086"/>
              <a:gd name="connsiteY1" fmla="*/ 87086 h 435428"/>
              <a:gd name="connsiteX2" fmla="*/ 1103086 w 1103086"/>
              <a:gd name="connsiteY2" fmla="*/ 435428 h 435428"/>
            </a:gdLst>
            <a:ahLst/>
            <a:cxnLst>
              <a:cxn ang="0">
                <a:pos x="connsiteX0" y="connsiteY0"/>
              </a:cxn>
              <a:cxn ang="0">
                <a:pos x="connsiteX1" y="connsiteY1"/>
              </a:cxn>
              <a:cxn ang="0">
                <a:pos x="connsiteX2" y="connsiteY2"/>
              </a:cxn>
            </a:cxnLst>
            <a:rect l="l" t="t" r="r" b="b"/>
            <a:pathLst>
              <a:path w="1103086" h="435428">
                <a:moveTo>
                  <a:pt x="0" y="0"/>
                </a:moveTo>
                <a:cubicBezTo>
                  <a:pt x="183847" y="7257"/>
                  <a:pt x="367695" y="14515"/>
                  <a:pt x="551543" y="87086"/>
                </a:cubicBezTo>
                <a:cubicBezTo>
                  <a:pt x="735391" y="159657"/>
                  <a:pt x="919238" y="297542"/>
                  <a:pt x="1103086" y="435428"/>
                </a:cubicBezTo>
              </a:path>
            </a:pathLst>
          </a:custGeom>
          <a:noFill/>
          <a:ln>
            <a:solidFill>
              <a:schemeClr val="accent5"/>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44"/>
          <p:cNvSpPr/>
          <p:nvPr userDrawn="1"/>
        </p:nvSpPr>
        <p:spPr>
          <a:xfrm>
            <a:off x="5580743" y="3211286"/>
            <a:ext cx="1161143" cy="420914"/>
          </a:xfrm>
          <a:custGeom>
            <a:avLst/>
            <a:gdLst>
              <a:gd name="connsiteX0" fmla="*/ 0 w 1161143"/>
              <a:gd name="connsiteY0" fmla="*/ 0 h 420914"/>
              <a:gd name="connsiteX1" fmla="*/ 653143 w 1161143"/>
              <a:gd name="connsiteY1" fmla="*/ 101600 h 420914"/>
              <a:gd name="connsiteX2" fmla="*/ 1161143 w 1161143"/>
              <a:gd name="connsiteY2" fmla="*/ 420914 h 420914"/>
            </a:gdLst>
            <a:ahLst/>
            <a:cxnLst>
              <a:cxn ang="0">
                <a:pos x="connsiteX0" y="connsiteY0"/>
              </a:cxn>
              <a:cxn ang="0">
                <a:pos x="connsiteX1" y="connsiteY1"/>
              </a:cxn>
              <a:cxn ang="0">
                <a:pos x="connsiteX2" y="connsiteY2"/>
              </a:cxn>
            </a:cxnLst>
            <a:rect l="l" t="t" r="r" b="b"/>
            <a:pathLst>
              <a:path w="1161143" h="420914">
                <a:moveTo>
                  <a:pt x="0" y="0"/>
                </a:moveTo>
                <a:cubicBezTo>
                  <a:pt x="229809" y="15724"/>
                  <a:pt x="459619" y="31448"/>
                  <a:pt x="653143" y="101600"/>
                </a:cubicBezTo>
                <a:cubicBezTo>
                  <a:pt x="846667" y="171752"/>
                  <a:pt x="1003905" y="296333"/>
                  <a:pt x="1161143" y="420914"/>
                </a:cubicBezTo>
              </a:path>
            </a:pathLst>
          </a:custGeom>
          <a:noFill/>
          <a:ln>
            <a:solidFill>
              <a:schemeClr val="accent6"/>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45"/>
          <p:cNvSpPr/>
          <p:nvPr userDrawn="1"/>
        </p:nvSpPr>
        <p:spPr>
          <a:xfrm>
            <a:off x="11990522" y="7765143"/>
            <a:ext cx="957943" cy="190941"/>
          </a:xfrm>
          <a:custGeom>
            <a:avLst/>
            <a:gdLst>
              <a:gd name="connsiteX0" fmla="*/ 957943 w 957943"/>
              <a:gd name="connsiteY0" fmla="*/ 87086 h 190941"/>
              <a:gd name="connsiteX1" fmla="*/ 478972 w 957943"/>
              <a:gd name="connsiteY1" fmla="*/ 188686 h 190941"/>
              <a:gd name="connsiteX2" fmla="*/ 0 w 957943"/>
              <a:gd name="connsiteY2" fmla="*/ 0 h 190941"/>
            </a:gdLst>
            <a:ahLst/>
            <a:cxnLst>
              <a:cxn ang="0">
                <a:pos x="connsiteX0" y="connsiteY0"/>
              </a:cxn>
              <a:cxn ang="0">
                <a:pos x="connsiteX1" y="connsiteY1"/>
              </a:cxn>
              <a:cxn ang="0">
                <a:pos x="connsiteX2" y="connsiteY2"/>
              </a:cxn>
            </a:cxnLst>
            <a:rect l="l" t="t" r="r" b="b"/>
            <a:pathLst>
              <a:path w="957943" h="190941">
                <a:moveTo>
                  <a:pt x="957943" y="87086"/>
                </a:moveTo>
                <a:cubicBezTo>
                  <a:pt x="798286" y="145143"/>
                  <a:pt x="638629" y="203200"/>
                  <a:pt x="478972" y="188686"/>
                </a:cubicBezTo>
                <a:cubicBezTo>
                  <a:pt x="319315" y="174172"/>
                  <a:pt x="159657" y="87086"/>
                  <a:pt x="0" y="0"/>
                </a:cubicBezTo>
              </a:path>
            </a:pathLst>
          </a:custGeom>
          <a:noFill/>
          <a:ln>
            <a:solidFill>
              <a:schemeClr val="accent2"/>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7"/>
          <p:cNvSpPr>
            <a:spLocks noGrp="1"/>
          </p:cNvSpPr>
          <p:nvPr userDrawn="1">
            <p:ph type="pic" sz="quarter" idx="17" hasCustomPrompt="1"/>
          </p:nvPr>
        </p:nvSpPr>
        <p:spPr>
          <a:xfrm>
            <a:off x="8823370" y="2961522"/>
            <a:ext cx="667049" cy="667049"/>
          </a:xfrm>
        </p:spPr>
        <p:txBody>
          <a:bodyPr>
            <a:normAutofit/>
          </a:bodyPr>
          <a:lstStyle>
            <a:lvl1pPr>
              <a:defRPr sz="11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10896203"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10896203"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8823370" y="7787538"/>
            <a:ext cx="667049" cy="667049"/>
          </a:xfrm>
        </p:spPr>
        <p:txBody>
          <a:bodyPr>
            <a:normAutofit/>
          </a:bodyPr>
          <a:lstStyle>
            <a:lvl1pPr>
              <a:defRPr sz="1100"/>
            </a:lvl1pPr>
          </a:lstStyle>
          <a:p>
            <a:r>
              <a:rPr kumimoji="1" lang="en-US" altLang="ja-JP" dirty="0"/>
              <a:t>ICON</a:t>
            </a:r>
            <a:endParaRPr kumimoji="1" lang="ja-JP" altLang="en-US" dirty="0"/>
          </a:p>
        </p:txBody>
      </p:sp>
      <p:sp>
        <p:nvSpPr>
          <p:cNvPr id="51" name="図プレースホルダー 7"/>
          <p:cNvSpPr>
            <a:spLocks noGrp="1"/>
          </p:cNvSpPr>
          <p:nvPr userDrawn="1">
            <p:ph type="pic" sz="quarter" idx="38" hasCustomPrompt="1"/>
          </p:nvPr>
        </p:nvSpPr>
        <p:spPr>
          <a:xfrm>
            <a:off x="6772410"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2" name="図プレースホルダー 7"/>
          <p:cNvSpPr>
            <a:spLocks noGrp="1"/>
          </p:cNvSpPr>
          <p:nvPr userDrawn="1">
            <p:ph type="pic" sz="quarter" idx="39" hasCustomPrompt="1"/>
          </p:nvPr>
        </p:nvSpPr>
        <p:spPr>
          <a:xfrm>
            <a:off x="6772410"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53" name="テキスト プレースホルダー 6"/>
          <p:cNvSpPr>
            <a:spLocks noGrp="1"/>
          </p:cNvSpPr>
          <p:nvPr userDrawn="1">
            <p:ph type="body" sz="quarter" idx="40" hasCustomPrompt="1"/>
          </p:nvPr>
        </p:nvSpPr>
        <p:spPr>
          <a:xfrm>
            <a:off x="7714991" y="4659086"/>
            <a:ext cx="2851409" cy="2162627"/>
          </a:xfrm>
        </p:spPr>
        <p:txBody>
          <a:bodyPr anchor="ctr">
            <a:noAutofit/>
          </a:bodyPr>
          <a:lstStyle>
            <a:lvl1pPr algn="ctr">
              <a:defRPr sz="3600" i="0" baseline="0">
                <a:solidFill>
                  <a:schemeClr val="bg1"/>
                </a:solidFill>
                <a:latin typeface="Route 159 Light"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5268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53" presetClass="entr" presetSubtype="16" fill="hold" grpId="0" nodeType="withEffect">
                                  <p:stCondLst>
                                    <p:cond delay="250"/>
                                  </p:stCondLst>
                                  <p:iterate type="lt">
                                    <p:tmPct val="10000"/>
                                  </p:iterate>
                                  <p:childTnLst>
                                    <p:set>
                                      <p:cBhvr>
                                        <p:cTn id="19" dur="1" fill="hold">
                                          <p:stCondLst>
                                            <p:cond delay="0"/>
                                          </p:stCondLst>
                                        </p:cTn>
                                        <p:tgtEl>
                                          <p:spTgt spid="53">
                                            <p:txEl>
                                              <p:pRg st="0" end="0"/>
                                            </p:txEl>
                                          </p:spTgt>
                                        </p:tgtEl>
                                        <p:attrNameLst>
                                          <p:attrName>style.visibility</p:attrName>
                                        </p:attrNameLst>
                                      </p:cBhvr>
                                      <p:to>
                                        <p:strVal val="visible"/>
                                      </p:to>
                                    </p:set>
                                    <p:anim calcmode="lin" valueType="num">
                                      <p:cBhvr>
                                        <p:cTn id="20" dur="500" fill="hold"/>
                                        <p:tgtEl>
                                          <p:spTgt spid="53">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53">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53">
                                            <p:txEl>
                                              <p:pRg st="0" end="0"/>
                                            </p:txEl>
                                          </p:spTgt>
                                        </p:tgtEl>
                                      </p:cBhvr>
                                    </p:animEffect>
                                  </p:childTnLst>
                                </p:cTn>
                              </p:par>
                            </p:childTnLst>
                          </p:cTn>
                        </p:par>
                        <p:par>
                          <p:cTn id="23" fill="hold">
                            <p:stCondLst>
                              <p:cond delay="1400"/>
                            </p:stCondLst>
                            <p:childTnLst>
                              <p:par>
                                <p:cTn id="24" presetID="49" presetClass="entr" presetSubtype="0" decel="100000"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p:cTn id="26" dur="500" fill="hold"/>
                                        <p:tgtEl>
                                          <p:spTgt spid="47"/>
                                        </p:tgtEl>
                                        <p:attrNameLst>
                                          <p:attrName>ppt_w</p:attrName>
                                        </p:attrNameLst>
                                      </p:cBhvr>
                                      <p:tavLst>
                                        <p:tav tm="0">
                                          <p:val>
                                            <p:fltVal val="0"/>
                                          </p:val>
                                        </p:tav>
                                        <p:tav tm="100000">
                                          <p:val>
                                            <p:strVal val="#ppt_w"/>
                                          </p:val>
                                        </p:tav>
                                      </p:tavLst>
                                    </p:anim>
                                    <p:anim calcmode="lin" valueType="num">
                                      <p:cBhvr>
                                        <p:cTn id="27" dur="500" fill="hold"/>
                                        <p:tgtEl>
                                          <p:spTgt spid="47"/>
                                        </p:tgtEl>
                                        <p:attrNameLst>
                                          <p:attrName>ppt_h</p:attrName>
                                        </p:attrNameLst>
                                      </p:cBhvr>
                                      <p:tavLst>
                                        <p:tav tm="0">
                                          <p:val>
                                            <p:fltVal val="0"/>
                                          </p:val>
                                        </p:tav>
                                        <p:tav tm="100000">
                                          <p:val>
                                            <p:strVal val="#ppt_h"/>
                                          </p:val>
                                        </p:tav>
                                      </p:tavLst>
                                    </p:anim>
                                    <p:anim calcmode="lin" valueType="num">
                                      <p:cBhvr>
                                        <p:cTn id="28" dur="500" fill="hold"/>
                                        <p:tgtEl>
                                          <p:spTgt spid="47"/>
                                        </p:tgtEl>
                                        <p:attrNameLst>
                                          <p:attrName>style.rotation</p:attrName>
                                        </p:attrNameLst>
                                      </p:cBhvr>
                                      <p:tavLst>
                                        <p:tav tm="0">
                                          <p:val>
                                            <p:fltVal val="360"/>
                                          </p:val>
                                        </p:tav>
                                        <p:tav tm="100000">
                                          <p:val>
                                            <p:fltVal val="0"/>
                                          </p:val>
                                        </p:tav>
                                      </p:tavLst>
                                    </p:anim>
                                    <p:animEffect transition="in" filter="fade">
                                      <p:cBhvr>
                                        <p:cTn id="29" dur="500"/>
                                        <p:tgtEl>
                                          <p:spTgt spid="47"/>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 calcmode="lin" valueType="num">
                                      <p:cBhvr>
                                        <p:cTn id="34" dur="500" fill="hold"/>
                                        <p:tgtEl>
                                          <p:spTgt spid="9"/>
                                        </p:tgtEl>
                                        <p:attrNameLst>
                                          <p:attrName>style.rotation</p:attrName>
                                        </p:attrNameLst>
                                      </p:cBhvr>
                                      <p:tavLst>
                                        <p:tav tm="0">
                                          <p:val>
                                            <p:fltVal val="360"/>
                                          </p:val>
                                        </p:tav>
                                        <p:tav tm="100000">
                                          <p:val>
                                            <p:fltVal val="0"/>
                                          </p:val>
                                        </p:tav>
                                      </p:tavLst>
                                    </p:anim>
                                    <p:animEffect transition="in" filter="fade">
                                      <p:cBhvr>
                                        <p:cTn id="35" dur="500"/>
                                        <p:tgtEl>
                                          <p:spTgt spid="9"/>
                                        </p:tgtEl>
                                      </p:cBhvr>
                                    </p:animEffect>
                                  </p:childTnLst>
                                </p:cTn>
                              </p:par>
                            </p:childTnLst>
                          </p:cTn>
                        </p:par>
                        <p:par>
                          <p:cTn id="36" fill="hold">
                            <p:stCondLst>
                              <p:cond delay="1900"/>
                            </p:stCondLst>
                            <p:childTnLst>
                              <p:par>
                                <p:cTn id="37" presetID="49" presetClass="entr" presetSubtype="0" decel="10000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p:cTn id="39" dur="500" fill="hold"/>
                                        <p:tgtEl>
                                          <p:spTgt spid="48"/>
                                        </p:tgtEl>
                                        <p:attrNameLst>
                                          <p:attrName>ppt_w</p:attrName>
                                        </p:attrNameLst>
                                      </p:cBhvr>
                                      <p:tavLst>
                                        <p:tav tm="0">
                                          <p:val>
                                            <p:fltVal val="0"/>
                                          </p:val>
                                        </p:tav>
                                        <p:tav tm="100000">
                                          <p:val>
                                            <p:strVal val="#ppt_w"/>
                                          </p:val>
                                        </p:tav>
                                      </p:tavLst>
                                    </p:anim>
                                    <p:anim calcmode="lin" valueType="num">
                                      <p:cBhvr>
                                        <p:cTn id="40" dur="500" fill="hold"/>
                                        <p:tgtEl>
                                          <p:spTgt spid="48"/>
                                        </p:tgtEl>
                                        <p:attrNameLst>
                                          <p:attrName>ppt_h</p:attrName>
                                        </p:attrNameLst>
                                      </p:cBhvr>
                                      <p:tavLst>
                                        <p:tav tm="0">
                                          <p:val>
                                            <p:fltVal val="0"/>
                                          </p:val>
                                        </p:tav>
                                        <p:tav tm="100000">
                                          <p:val>
                                            <p:strVal val="#ppt_h"/>
                                          </p:val>
                                        </p:tav>
                                      </p:tavLst>
                                    </p:anim>
                                    <p:anim calcmode="lin" valueType="num">
                                      <p:cBhvr>
                                        <p:cTn id="41" dur="500" fill="hold"/>
                                        <p:tgtEl>
                                          <p:spTgt spid="48"/>
                                        </p:tgtEl>
                                        <p:attrNameLst>
                                          <p:attrName>style.rotation</p:attrName>
                                        </p:attrNameLst>
                                      </p:cBhvr>
                                      <p:tavLst>
                                        <p:tav tm="0">
                                          <p:val>
                                            <p:fltVal val="360"/>
                                          </p:val>
                                        </p:tav>
                                        <p:tav tm="100000">
                                          <p:val>
                                            <p:fltVal val="0"/>
                                          </p:val>
                                        </p:tav>
                                      </p:tavLst>
                                    </p:anim>
                                    <p:animEffect transition="in" filter="fade">
                                      <p:cBhvr>
                                        <p:cTn id="42" dur="500"/>
                                        <p:tgtEl>
                                          <p:spTgt spid="48"/>
                                        </p:tgtEl>
                                      </p:cBhvr>
                                    </p:animEffect>
                                  </p:childTnLst>
                                </p:cTn>
                              </p:par>
                              <p:par>
                                <p:cTn id="43" presetID="49" presetClass="entr" presetSubtype="0" decel="10000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 calcmode="lin" valueType="num">
                                      <p:cBhvr>
                                        <p:cTn id="47" dur="500" fill="hold"/>
                                        <p:tgtEl>
                                          <p:spTgt spid="13"/>
                                        </p:tgtEl>
                                        <p:attrNameLst>
                                          <p:attrName>style.rotation</p:attrName>
                                        </p:attrNameLst>
                                      </p:cBhvr>
                                      <p:tavLst>
                                        <p:tav tm="0">
                                          <p:val>
                                            <p:fltVal val="360"/>
                                          </p:val>
                                        </p:tav>
                                        <p:tav tm="100000">
                                          <p:val>
                                            <p:fltVal val="0"/>
                                          </p:val>
                                        </p:tav>
                                      </p:tavLst>
                                    </p:anim>
                                    <p:animEffect transition="in" filter="fade">
                                      <p:cBhvr>
                                        <p:cTn id="48" dur="500"/>
                                        <p:tgtEl>
                                          <p:spTgt spid="13"/>
                                        </p:tgtEl>
                                      </p:cBhvr>
                                    </p:animEffect>
                                  </p:childTnLst>
                                </p:cTn>
                              </p:par>
                            </p:childTnLst>
                          </p:cTn>
                        </p:par>
                        <p:par>
                          <p:cTn id="49" fill="hold">
                            <p:stCondLst>
                              <p:cond delay="2400"/>
                            </p:stCondLst>
                            <p:childTnLst>
                              <p:par>
                                <p:cTn id="50" presetID="49" presetClass="entr" presetSubtype="0" decel="100000"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500" fill="hold"/>
                                        <p:tgtEl>
                                          <p:spTgt spid="49"/>
                                        </p:tgtEl>
                                        <p:attrNameLst>
                                          <p:attrName>ppt_w</p:attrName>
                                        </p:attrNameLst>
                                      </p:cBhvr>
                                      <p:tavLst>
                                        <p:tav tm="0">
                                          <p:val>
                                            <p:fltVal val="0"/>
                                          </p:val>
                                        </p:tav>
                                        <p:tav tm="100000">
                                          <p:val>
                                            <p:strVal val="#ppt_w"/>
                                          </p:val>
                                        </p:tav>
                                      </p:tavLst>
                                    </p:anim>
                                    <p:anim calcmode="lin" valueType="num">
                                      <p:cBhvr>
                                        <p:cTn id="53" dur="500" fill="hold"/>
                                        <p:tgtEl>
                                          <p:spTgt spid="49"/>
                                        </p:tgtEl>
                                        <p:attrNameLst>
                                          <p:attrName>ppt_h</p:attrName>
                                        </p:attrNameLst>
                                      </p:cBhvr>
                                      <p:tavLst>
                                        <p:tav tm="0">
                                          <p:val>
                                            <p:fltVal val="0"/>
                                          </p:val>
                                        </p:tav>
                                        <p:tav tm="100000">
                                          <p:val>
                                            <p:strVal val="#ppt_h"/>
                                          </p:val>
                                        </p:tav>
                                      </p:tavLst>
                                    </p:anim>
                                    <p:anim calcmode="lin" valueType="num">
                                      <p:cBhvr>
                                        <p:cTn id="54" dur="500" fill="hold"/>
                                        <p:tgtEl>
                                          <p:spTgt spid="49"/>
                                        </p:tgtEl>
                                        <p:attrNameLst>
                                          <p:attrName>style.rotation</p:attrName>
                                        </p:attrNameLst>
                                      </p:cBhvr>
                                      <p:tavLst>
                                        <p:tav tm="0">
                                          <p:val>
                                            <p:fltVal val="360"/>
                                          </p:val>
                                        </p:tav>
                                        <p:tav tm="100000">
                                          <p:val>
                                            <p:fltVal val="0"/>
                                          </p:val>
                                        </p:tav>
                                      </p:tavLst>
                                    </p:anim>
                                    <p:animEffect transition="in" filter="fade">
                                      <p:cBhvr>
                                        <p:cTn id="55" dur="500"/>
                                        <p:tgtEl>
                                          <p:spTgt spid="49"/>
                                        </p:tgtEl>
                                      </p:cBhvr>
                                    </p:animEffect>
                                  </p:childTnLst>
                                </p:cTn>
                              </p:par>
                              <p:par>
                                <p:cTn id="56" presetID="49" presetClass="entr" presetSubtype="0" decel="10000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p:cTn id="58" dur="500" fill="hold"/>
                                        <p:tgtEl>
                                          <p:spTgt spid="14"/>
                                        </p:tgtEl>
                                        <p:attrNameLst>
                                          <p:attrName>ppt_w</p:attrName>
                                        </p:attrNameLst>
                                      </p:cBhvr>
                                      <p:tavLst>
                                        <p:tav tm="0">
                                          <p:val>
                                            <p:fltVal val="0"/>
                                          </p:val>
                                        </p:tav>
                                        <p:tav tm="100000">
                                          <p:val>
                                            <p:strVal val="#ppt_w"/>
                                          </p:val>
                                        </p:tav>
                                      </p:tavLst>
                                    </p:anim>
                                    <p:anim calcmode="lin" valueType="num">
                                      <p:cBhvr>
                                        <p:cTn id="59" dur="500" fill="hold"/>
                                        <p:tgtEl>
                                          <p:spTgt spid="14"/>
                                        </p:tgtEl>
                                        <p:attrNameLst>
                                          <p:attrName>ppt_h</p:attrName>
                                        </p:attrNameLst>
                                      </p:cBhvr>
                                      <p:tavLst>
                                        <p:tav tm="0">
                                          <p:val>
                                            <p:fltVal val="0"/>
                                          </p:val>
                                        </p:tav>
                                        <p:tav tm="100000">
                                          <p:val>
                                            <p:strVal val="#ppt_h"/>
                                          </p:val>
                                        </p:tav>
                                      </p:tavLst>
                                    </p:anim>
                                    <p:anim calcmode="lin" valueType="num">
                                      <p:cBhvr>
                                        <p:cTn id="60" dur="500" fill="hold"/>
                                        <p:tgtEl>
                                          <p:spTgt spid="14"/>
                                        </p:tgtEl>
                                        <p:attrNameLst>
                                          <p:attrName>style.rotation</p:attrName>
                                        </p:attrNameLst>
                                      </p:cBhvr>
                                      <p:tavLst>
                                        <p:tav tm="0">
                                          <p:val>
                                            <p:fltVal val="360"/>
                                          </p:val>
                                        </p:tav>
                                        <p:tav tm="100000">
                                          <p:val>
                                            <p:fltVal val="0"/>
                                          </p:val>
                                        </p:tav>
                                      </p:tavLst>
                                    </p:anim>
                                    <p:animEffect transition="in" filter="fade">
                                      <p:cBhvr>
                                        <p:cTn id="61" dur="500"/>
                                        <p:tgtEl>
                                          <p:spTgt spid="14"/>
                                        </p:tgtEl>
                                      </p:cBhvr>
                                    </p:animEffect>
                                  </p:childTnLst>
                                </p:cTn>
                              </p:par>
                            </p:childTnLst>
                          </p:cTn>
                        </p:par>
                        <p:par>
                          <p:cTn id="62" fill="hold">
                            <p:stCondLst>
                              <p:cond delay="2900"/>
                            </p:stCondLst>
                            <p:childTnLst>
                              <p:par>
                                <p:cTn id="63" presetID="49" presetClass="entr" presetSubtype="0" decel="100000" fill="hold" grpId="0" nodeType="after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p:cTn id="65" dur="500" fill="hold"/>
                                        <p:tgtEl>
                                          <p:spTgt spid="50"/>
                                        </p:tgtEl>
                                        <p:attrNameLst>
                                          <p:attrName>ppt_w</p:attrName>
                                        </p:attrNameLst>
                                      </p:cBhvr>
                                      <p:tavLst>
                                        <p:tav tm="0">
                                          <p:val>
                                            <p:fltVal val="0"/>
                                          </p:val>
                                        </p:tav>
                                        <p:tav tm="100000">
                                          <p:val>
                                            <p:strVal val="#ppt_w"/>
                                          </p:val>
                                        </p:tav>
                                      </p:tavLst>
                                    </p:anim>
                                    <p:anim calcmode="lin" valueType="num">
                                      <p:cBhvr>
                                        <p:cTn id="66" dur="500" fill="hold"/>
                                        <p:tgtEl>
                                          <p:spTgt spid="50"/>
                                        </p:tgtEl>
                                        <p:attrNameLst>
                                          <p:attrName>ppt_h</p:attrName>
                                        </p:attrNameLst>
                                      </p:cBhvr>
                                      <p:tavLst>
                                        <p:tav tm="0">
                                          <p:val>
                                            <p:fltVal val="0"/>
                                          </p:val>
                                        </p:tav>
                                        <p:tav tm="100000">
                                          <p:val>
                                            <p:strVal val="#ppt_h"/>
                                          </p:val>
                                        </p:tav>
                                      </p:tavLst>
                                    </p:anim>
                                    <p:anim calcmode="lin" valueType="num">
                                      <p:cBhvr>
                                        <p:cTn id="67" dur="500" fill="hold"/>
                                        <p:tgtEl>
                                          <p:spTgt spid="50"/>
                                        </p:tgtEl>
                                        <p:attrNameLst>
                                          <p:attrName>style.rotation</p:attrName>
                                        </p:attrNameLst>
                                      </p:cBhvr>
                                      <p:tavLst>
                                        <p:tav tm="0">
                                          <p:val>
                                            <p:fltVal val="360"/>
                                          </p:val>
                                        </p:tav>
                                        <p:tav tm="100000">
                                          <p:val>
                                            <p:fltVal val="0"/>
                                          </p:val>
                                        </p:tav>
                                      </p:tavLst>
                                    </p:anim>
                                    <p:animEffect transition="in" filter="fade">
                                      <p:cBhvr>
                                        <p:cTn id="68" dur="500"/>
                                        <p:tgtEl>
                                          <p:spTgt spid="5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 calcmode="lin" valueType="num">
                                      <p:cBhvr>
                                        <p:cTn id="73" dur="500" fill="hold"/>
                                        <p:tgtEl>
                                          <p:spTgt spid="10"/>
                                        </p:tgtEl>
                                        <p:attrNameLst>
                                          <p:attrName>style.rotation</p:attrName>
                                        </p:attrNameLst>
                                      </p:cBhvr>
                                      <p:tavLst>
                                        <p:tav tm="0">
                                          <p:val>
                                            <p:fltVal val="360"/>
                                          </p:val>
                                        </p:tav>
                                        <p:tav tm="100000">
                                          <p:val>
                                            <p:fltVal val="0"/>
                                          </p:val>
                                        </p:tav>
                                      </p:tavLst>
                                    </p:anim>
                                    <p:animEffect transition="in" filter="fade">
                                      <p:cBhvr>
                                        <p:cTn id="74" dur="500"/>
                                        <p:tgtEl>
                                          <p:spTgt spid="10"/>
                                        </p:tgtEl>
                                      </p:cBhvr>
                                    </p:animEffect>
                                  </p:childTnLst>
                                </p:cTn>
                              </p:par>
                            </p:childTnLst>
                          </p:cTn>
                        </p:par>
                        <p:par>
                          <p:cTn id="75" fill="hold">
                            <p:stCondLst>
                              <p:cond delay="3400"/>
                            </p:stCondLst>
                            <p:childTnLst>
                              <p:par>
                                <p:cTn id="76" presetID="49" presetClass="entr" presetSubtype="0" decel="100000" fill="hold" grpId="0" nodeType="afterEffect">
                                  <p:stCondLst>
                                    <p:cond delay="0"/>
                                  </p:stCondLst>
                                  <p:childTnLst>
                                    <p:set>
                                      <p:cBhvr>
                                        <p:cTn id="77" dur="1" fill="hold">
                                          <p:stCondLst>
                                            <p:cond delay="0"/>
                                          </p:stCondLst>
                                        </p:cTn>
                                        <p:tgtEl>
                                          <p:spTgt spid="51"/>
                                        </p:tgtEl>
                                        <p:attrNameLst>
                                          <p:attrName>style.visibility</p:attrName>
                                        </p:attrNameLst>
                                      </p:cBhvr>
                                      <p:to>
                                        <p:strVal val="visible"/>
                                      </p:to>
                                    </p:set>
                                    <p:anim calcmode="lin" valueType="num">
                                      <p:cBhvr>
                                        <p:cTn id="78" dur="500" fill="hold"/>
                                        <p:tgtEl>
                                          <p:spTgt spid="51"/>
                                        </p:tgtEl>
                                        <p:attrNameLst>
                                          <p:attrName>ppt_w</p:attrName>
                                        </p:attrNameLst>
                                      </p:cBhvr>
                                      <p:tavLst>
                                        <p:tav tm="0">
                                          <p:val>
                                            <p:fltVal val="0"/>
                                          </p:val>
                                        </p:tav>
                                        <p:tav tm="100000">
                                          <p:val>
                                            <p:strVal val="#ppt_w"/>
                                          </p:val>
                                        </p:tav>
                                      </p:tavLst>
                                    </p:anim>
                                    <p:anim calcmode="lin" valueType="num">
                                      <p:cBhvr>
                                        <p:cTn id="79" dur="500" fill="hold"/>
                                        <p:tgtEl>
                                          <p:spTgt spid="51"/>
                                        </p:tgtEl>
                                        <p:attrNameLst>
                                          <p:attrName>ppt_h</p:attrName>
                                        </p:attrNameLst>
                                      </p:cBhvr>
                                      <p:tavLst>
                                        <p:tav tm="0">
                                          <p:val>
                                            <p:fltVal val="0"/>
                                          </p:val>
                                        </p:tav>
                                        <p:tav tm="100000">
                                          <p:val>
                                            <p:strVal val="#ppt_h"/>
                                          </p:val>
                                        </p:tav>
                                      </p:tavLst>
                                    </p:anim>
                                    <p:anim calcmode="lin" valueType="num">
                                      <p:cBhvr>
                                        <p:cTn id="80" dur="500" fill="hold"/>
                                        <p:tgtEl>
                                          <p:spTgt spid="51"/>
                                        </p:tgtEl>
                                        <p:attrNameLst>
                                          <p:attrName>style.rotation</p:attrName>
                                        </p:attrNameLst>
                                      </p:cBhvr>
                                      <p:tavLst>
                                        <p:tav tm="0">
                                          <p:val>
                                            <p:fltVal val="360"/>
                                          </p:val>
                                        </p:tav>
                                        <p:tav tm="100000">
                                          <p:val>
                                            <p:fltVal val="0"/>
                                          </p:val>
                                        </p:tav>
                                      </p:tavLst>
                                    </p:anim>
                                    <p:animEffect transition="in" filter="fade">
                                      <p:cBhvr>
                                        <p:cTn id="81" dur="500"/>
                                        <p:tgtEl>
                                          <p:spTgt spid="51"/>
                                        </p:tgtEl>
                                      </p:cBhvr>
                                    </p:animEffect>
                                  </p:childTnLst>
                                </p:cTn>
                              </p:par>
                              <p:par>
                                <p:cTn id="82" presetID="49" presetClass="entr" presetSubtype="0" decel="100000" fill="hold" grpId="0" nodeType="with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p:cTn id="84" dur="500" fill="hold"/>
                                        <p:tgtEl>
                                          <p:spTgt spid="12"/>
                                        </p:tgtEl>
                                        <p:attrNameLst>
                                          <p:attrName>ppt_w</p:attrName>
                                        </p:attrNameLst>
                                      </p:cBhvr>
                                      <p:tavLst>
                                        <p:tav tm="0">
                                          <p:val>
                                            <p:fltVal val="0"/>
                                          </p:val>
                                        </p:tav>
                                        <p:tav tm="100000">
                                          <p:val>
                                            <p:strVal val="#ppt_w"/>
                                          </p:val>
                                        </p:tav>
                                      </p:tavLst>
                                    </p:anim>
                                    <p:anim calcmode="lin" valueType="num">
                                      <p:cBhvr>
                                        <p:cTn id="85" dur="500" fill="hold"/>
                                        <p:tgtEl>
                                          <p:spTgt spid="12"/>
                                        </p:tgtEl>
                                        <p:attrNameLst>
                                          <p:attrName>ppt_h</p:attrName>
                                        </p:attrNameLst>
                                      </p:cBhvr>
                                      <p:tavLst>
                                        <p:tav tm="0">
                                          <p:val>
                                            <p:fltVal val="0"/>
                                          </p:val>
                                        </p:tav>
                                        <p:tav tm="100000">
                                          <p:val>
                                            <p:strVal val="#ppt_h"/>
                                          </p:val>
                                        </p:tav>
                                      </p:tavLst>
                                    </p:anim>
                                    <p:anim calcmode="lin" valueType="num">
                                      <p:cBhvr>
                                        <p:cTn id="86" dur="500" fill="hold"/>
                                        <p:tgtEl>
                                          <p:spTgt spid="12"/>
                                        </p:tgtEl>
                                        <p:attrNameLst>
                                          <p:attrName>style.rotation</p:attrName>
                                        </p:attrNameLst>
                                      </p:cBhvr>
                                      <p:tavLst>
                                        <p:tav tm="0">
                                          <p:val>
                                            <p:fltVal val="360"/>
                                          </p:val>
                                        </p:tav>
                                        <p:tav tm="100000">
                                          <p:val>
                                            <p:fltVal val="0"/>
                                          </p:val>
                                        </p:tav>
                                      </p:tavLst>
                                    </p:anim>
                                    <p:animEffect transition="in" filter="fade">
                                      <p:cBhvr>
                                        <p:cTn id="87" dur="500"/>
                                        <p:tgtEl>
                                          <p:spTgt spid="12"/>
                                        </p:tgtEl>
                                      </p:cBhvr>
                                    </p:animEffect>
                                  </p:childTnLst>
                                </p:cTn>
                              </p:par>
                            </p:childTnLst>
                          </p:cTn>
                        </p:par>
                        <p:par>
                          <p:cTn id="88" fill="hold">
                            <p:stCondLst>
                              <p:cond delay="3900"/>
                            </p:stCondLst>
                            <p:childTnLst>
                              <p:par>
                                <p:cTn id="89" presetID="49" presetClass="entr" presetSubtype="0" decel="100000" fill="hold" grpId="0" nodeType="afterEffect">
                                  <p:stCondLst>
                                    <p:cond delay="0"/>
                                  </p:stCondLst>
                                  <p:childTnLst>
                                    <p:set>
                                      <p:cBhvr>
                                        <p:cTn id="90" dur="1" fill="hold">
                                          <p:stCondLst>
                                            <p:cond delay="0"/>
                                          </p:stCondLst>
                                        </p:cTn>
                                        <p:tgtEl>
                                          <p:spTgt spid="52"/>
                                        </p:tgtEl>
                                        <p:attrNameLst>
                                          <p:attrName>style.visibility</p:attrName>
                                        </p:attrNameLst>
                                      </p:cBhvr>
                                      <p:to>
                                        <p:strVal val="visible"/>
                                      </p:to>
                                    </p:set>
                                    <p:anim calcmode="lin" valueType="num">
                                      <p:cBhvr>
                                        <p:cTn id="91" dur="500" fill="hold"/>
                                        <p:tgtEl>
                                          <p:spTgt spid="52"/>
                                        </p:tgtEl>
                                        <p:attrNameLst>
                                          <p:attrName>ppt_w</p:attrName>
                                        </p:attrNameLst>
                                      </p:cBhvr>
                                      <p:tavLst>
                                        <p:tav tm="0">
                                          <p:val>
                                            <p:fltVal val="0"/>
                                          </p:val>
                                        </p:tav>
                                        <p:tav tm="100000">
                                          <p:val>
                                            <p:strVal val="#ppt_w"/>
                                          </p:val>
                                        </p:tav>
                                      </p:tavLst>
                                    </p:anim>
                                    <p:anim calcmode="lin" valueType="num">
                                      <p:cBhvr>
                                        <p:cTn id="92" dur="500" fill="hold"/>
                                        <p:tgtEl>
                                          <p:spTgt spid="52"/>
                                        </p:tgtEl>
                                        <p:attrNameLst>
                                          <p:attrName>ppt_h</p:attrName>
                                        </p:attrNameLst>
                                      </p:cBhvr>
                                      <p:tavLst>
                                        <p:tav tm="0">
                                          <p:val>
                                            <p:fltVal val="0"/>
                                          </p:val>
                                        </p:tav>
                                        <p:tav tm="100000">
                                          <p:val>
                                            <p:strVal val="#ppt_h"/>
                                          </p:val>
                                        </p:tav>
                                      </p:tavLst>
                                    </p:anim>
                                    <p:anim calcmode="lin" valueType="num">
                                      <p:cBhvr>
                                        <p:cTn id="93" dur="500" fill="hold"/>
                                        <p:tgtEl>
                                          <p:spTgt spid="52"/>
                                        </p:tgtEl>
                                        <p:attrNameLst>
                                          <p:attrName>style.rotation</p:attrName>
                                        </p:attrNameLst>
                                      </p:cBhvr>
                                      <p:tavLst>
                                        <p:tav tm="0">
                                          <p:val>
                                            <p:fltVal val="360"/>
                                          </p:val>
                                        </p:tav>
                                        <p:tav tm="100000">
                                          <p:val>
                                            <p:fltVal val="0"/>
                                          </p:val>
                                        </p:tav>
                                      </p:tavLst>
                                    </p:anim>
                                    <p:animEffect transition="in" filter="fade">
                                      <p:cBhvr>
                                        <p:cTn id="94" dur="500"/>
                                        <p:tgtEl>
                                          <p:spTgt spid="52"/>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p:cTn id="97" dur="500" fill="hold"/>
                                        <p:tgtEl>
                                          <p:spTgt spid="11"/>
                                        </p:tgtEl>
                                        <p:attrNameLst>
                                          <p:attrName>ppt_w</p:attrName>
                                        </p:attrNameLst>
                                      </p:cBhvr>
                                      <p:tavLst>
                                        <p:tav tm="0">
                                          <p:val>
                                            <p:fltVal val="0"/>
                                          </p:val>
                                        </p:tav>
                                        <p:tav tm="100000">
                                          <p:val>
                                            <p:strVal val="#ppt_w"/>
                                          </p:val>
                                        </p:tav>
                                      </p:tavLst>
                                    </p:anim>
                                    <p:anim calcmode="lin" valueType="num">
                                      <p:cBhvr>
                                        <p:cTn id="98" dur="500" fill="hold"/>
                                        <p:tgtEl>
                                          <p:spTgt spid="11"/>
                                        </p:tgtEl>
                                        <p:attrNameLst>
                                          <p:attrName>ppt_h</p:attrName>
                                        </p:attrNameLst>
                                      </p:cBhvr>
                                      <p:tavLst>
                                        <p:tav tm="0">
                                          <p:val>
                                            <p:fltVal val="0"/>
                                          </p:val>
                                        </p:tav>
                                        <p:tav tm="100000">
                                          <p:val>
                                            <p:strVal val="#ppt_h"/>
                                          </p:val>
                                        </p:tav>
                                      </p:tavLst>
                                    </p:anim>
                                    <p:anim calcmode="lin" valueType="num">
                                      <p:cBhvr>
                                        <p:cTn id="99" dur="500" fill="hold"/>
                                        <p:tgtEl>
                                          <p:spTgt spid="11"/>
                                        </p:tgtEl>
                                        <p:attrNameLst>
                                          <p:attrName>style.rotation</p:attrName>
                                        </p:attrNameLst>
                                      </p:cBhvr>
                                      <p:tavLst>
                                        <p:tav tm="0">
                                          <p:val>
                                            <p:fltVal val="360"/>
                                          </p:val>
                                        </p:tav>
                                        <p:tav tm="100000">
                                          <p:val>
                                            <p:fltVal val="0"/>
                                          </p:val>
                                        </p:tav>
                                      </p:tavLst>
                                    </p:anim>
                                    <p:animEffect transition="in" filter="fade">
                                      <p:cBhvr>
                                        <p:cTn id="100" dur="500"/>
                                        <p:tgtEl>
                                          <p:spTgt spid="11"/>
                                        </p:tgtEl>
                                      </p:cBhvr>
                                    </p:animEffect>
                                  </p:childTnLst>
                                </p:cTn>
                              </p:par>
                            </p:childTnLst>
                          </p:cTn>
                        </p:par>
                        <p:par>
                          <p:cTn id="101" fill="hold">
                            <p:stCondLst>
                              <p:cond delay="4400"/>
                            </p:stCondLst>
                            <p:childTnLst>
                              <p:par>
                                <p:cTn id="102" presetID="22" presetClass="entr" presetSubtype="8" fill="hold" grpId="0" nodeType="after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left)">
                                      <p:cBhvr>
                                        <p:cTn id="104" dur="500"/>
                                        <p:tgtEl>
                                          <p:spTgt spid="39"/>
                                        </p:tgtEl>
                                      </p:cBhvr>
                                    </p:animEffect>
                                  </p:childTnLst>
                                </p:cTn>
                              </p:par>
                            </p:childTnLst>
                          </p:cTn>
                        </p:par>
                        <p:par>
                          <p:cTn id="105" fill="hold">
                            <p:stCondLst>
                              <p:cond delay="4900"/>
                            </p:stCondLst>
                            <p:childTnLst>
                              <p:par>
                                <p:cTn id="106" presetID="2" presetClass="entr" presetSubtype="2" decel="100000" fill="hold" grpId="0" nodeType="afterEffect">
                                  <p:stCondLst>
                                    <p:cond delay="0"/>
                                  </p:stCondLst>
                                  <p:iterate type="wd">
                                    <p:tmPct val="10000"/>
                                  </p:iterate>
                                  <p:childTnLst>
                                    <p:set>
                                      <p:cBhvr>
                                        <p:cTn id="107" dur="1" fill="hold">
                                          <p:stCondLst>
                                            <p:cond delay="0"/>
                                          </p:stCondLst>
                                        </p:cTn>
                                        <p:tgtEl>
                                          <p:spTgt spid="16">
                                            <p:txEl>
                                              <p:pRg st="0" end="0"/>
                                            </p:txEl>
                                          </p:spTgt>
                                        </p:tgtEl>
                                        <p:attrNameLst>
                                          <p:attrName>style.visibility</p:attrName>
                                        </p:attrNameLst>
                                      </p:cBhvr>
                                      <p:to>
                                        <p:strVal val="visible"/>
                                      </p:to>
                                    </p:set>
                                    <p:anim calcmode="lin" valueType="num">
                                      <p:cBhvr additive="base">
                                        <p:cTn id="108"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109" dur="500" fill="hold"/>
                                        <p:tgtEl>
                                          <p:spTgt spid="16">
                                            <p:txEl>
                                              <p:pRg st="0" end="0"/>
                                            </p:txEl>
                                          </p:spTgt>
                                        </p:tgtEl>
                                        <p:attrNameLst>
                                          <p:attrName>ppt_y</p:attrName>
                                        </p:attrNameLst>
                                      </p:cBhvr>
                                      <p:tavLst>
                                        <p:tav tm="0">
                                          <p:val>
                                            <p:strVal val="#ppt_y"/>
                                          </p:val>
                                        </p:tav>
                                        <p:tav tm="100000">
                                          <p:val>
                                            <p:strVal val="#ppt_y"/>
                                          </p:val>
                                        </p:tav>
                                      </p:tavLst>
                                    </p:anim>
                                  </p:childTnLst>
                                </p:cTn>
                              </p:par>
                              <p:par>
                                <p:cTn id="110" presetID="2" presetClass="entr" presetSubtype="2" decel="100000" fill="hold" grpId="0" nodeType="withEffect">
                                  <p:stCondLst>
                                    <p:cond delay="0"/>
                                  </p:stCondLst>
                                  <p:iterate type="wd">
                                    <p:tmPct val="10000"/>
                                  </p:iterate>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500" fill="hold"/>
                                        <p:tgtEl>
                                          <p:spTgt spid="18"/>
                                        </p:tgtEl>
                                        <p:attrNameLst>
                                          <p:attrName>ppt_x</p:attrName>
                                        </p:attrNameLst>
                                      </p:cBhvr>
                                      <p:tavLst>
                                        <p:tav tm="0">
                                          <p:val>
                                            <p:strVal val="1+#ppt_w/2"/>
                                          </p:val>
                                        </p:tav>
                                        <p:tav tm="100000">
                                          <p:val>
                                            <p:strVal val="#ppt_x"/>
                                          </p:val>
                                        </p:tav>
                                      </p:tavLst>
                                    </p:anim>
                                    <p:anim calcmode="lin" valueType="num">
                                      <p:cBhvr additive="base">
                                        <p:cTn id="113" dur="500" fill="hold"/>
                                        <p:tgtEl>
                                          <p:spTgt spid="18"/>
                                        </p:tgtEl>
                                        <p:attrNameLst>
                                          <p:attrName>ppt_y</p:attrName>
                                        </p:attrNameLst>
                                      </p:cBhvr>
                                      <p:tavLst>
                                        <p:tav tm="0">
                                          <p:val>
                                            <p:strVal val="#ppt_y"/>
                                          </p:val>
                                        </p:tav>
                                        <p:tav tm="100000">
                                          <p:val>
                                            <p:strVal val="#ppt_y"/>
                                          </p:val>
                                        </p:tav>
                                      </p:tavLst>
                                    </p:anim>
                                  </p:childTnLst>
                                </p:cTn>
                              </p:par>
                            </p:childTnLst>
                          </p:cTn>
                        </p:par>
                        <p:par>
                          <p:cTn id="114" fill="hold">
                            <p:stCondLst>
                              <p:cond delay="5500"/>
                            </p:stCondLst>
                            <p:childTnLst>
                              <p:par>
                                <p:cTn id="115" presetID="22" presetClass="entr" presetSubtype="8" fill="hold" grpId="0" nodeType="afterEffect">
                                  <p:stCondLst>
                                    <p:cond delay="0"/>
                                  </p:stCondLst>
                                  <p:childTnLst>
                                    <p:set>
                                      <p:cBhvr>
                                        <p:cTn id="116" dur="1" fill="hold">
                                          <p:stCondLst>
                                            <p:cond delay="0"/>
                                          </p:stCondLst>
                                        </p:cTn>
                                        <p:tgtEl>
                                          <p:spTgt spid="17">
                                            <p:txEl>
                                              <p:pRg st="0" end="0"/>
                                            </p:txEl>
                                          </p:spTgt>
                                        </p:tgtEl>
                                        <p:attrNameLst>
                                          <p:attrName>style.visibility</p:attrName>
                                        </p:attrNameLst>
                                      </p:cBhvr>
                                      <p:to>
                                        <p:strVal val="visible"/>
                                      </p:to>
                                    </p:set>
                                    <p:animEffect transition="in" filter="wipe(left)">
                                      <p:cBhvr>
                                        <p:cTn id="117" dur="500"/>
                                        <p:tgtEl>
                                          <p:spTgt spid="17">
                                            <p:txEl>
                                              <p:pRg st="0" end="0"/>
                                            </p:txEl>
                                          </p:spTgt>
                                        </p:tgtEl>
                                      </p:cBhvr>
                                    </p:animEffect>
                                  </p:childTnLst>
                                </p:cTn>
                              </p:par>
                            </p:childTnLst>
                          </p:cTn>
                        </p:par>
                        <p:par>
                          <p:cTn id="118" fill="hold">
                            <p:stCondLst>
                              <p:cond delay="6000"/>
                            </p:stCondLst>
                            <p:childTnLst>
                              <p:par>
                                <p:cTn id="119" presetID="22" presetClass="entr" presetSubtype="8" fill="hold" grpId="0" nodeType="afterEffect">
                                  <p:stCondLst>
                                    <p:cond delay="250"/>
                                  </p:stCondLst>
                                  <p:childTnLst>
                                    <p:set>
                                      <p:cBhvr>
                                        <p:cTn id="120" dur="1" fill="hold">
                                          <p:stCondLst>
                                            <p:cond delay="0"/>
                                          </p:stCondLst>
                                        </p:cTn>
                                        <p:tgtEl>
                                          <p:spTgt spid="41"/>
                                        </p:tgtEl>
                                        <p:attrNameLst>
                                          <p:attrName>style.visibility</p:attrName>
                                        </p:attrNameLst>
                                      </p:cBhvr>
                                      <p:to>
                                        <p:strVal val="visible"/>
                                      </p:to>
                                    </p:set>
                                    <p:animEffect transition="in" filter="wipe(left)">
                                      <p:cBhvr>
                                        <p:cTn id="121" dur="500"/>
                                        <p:tgtEl>
                                          <p:spTgt spid="41"/>
                                        </p:tgtEl>
                                      </p:cBhvr>
                                    </p:animEffect>
                                  </p:childTnLst>
                                </p:cTn>
                              </p:par>
                            </p:childTnLst>
                          </p:cTn>
                        </p:par>
                        <p:par>
                          <p:cTn id="122" fill="hold">
                            <p:stCondLst>
                              <p:cond delay="6750"/>
                            </p:stCondLst>
                            <p:childTnLst>
                              <p:par>
                                <p:cTn id="123" presetID="2" presetClass="entr" presetSubtype="2" decel="100000" fill="hold" grpId="0" nodeType="afterEffect">
                                  <p:stCondLst>
                                    <p:cond delay="0"/>
                                  </p:stCondLst>
                                  <p:iterate type="wd">
                                    <p:tmPct val="10000"/>
                                  </p:iterate>
                                  <p:childTnLst>
                                    <p:set>
                                      <p:cBhvr>
                                        <p:cTn id="124" dur="1" fill="hold">
                                          <p:stCondLst>
                                            <p:cond delay="0"/>
                                          </p:stCondLst>
                                        </p:cTn>
                                        <p:tgtEl>
                                          <p:spTgt spid="22">
                                            <p:txEl>
                                              <p:pRg st="0" end="0"/>
                                            </p:txEl>
                                          </p:spTgt>
                                        </p:tgtEl>
                                        <p:attrNameLst>
                                          <p:attrName>style.visibility</p:attrName>
                                        </p:attrNameLst>
                                      </p:cBhvr>
                                      <p:to>
                                        <p:strVal val="visible"/>
                                      </p:to>
                                    </p:set>
                                    <p:anim calcmode="lin" valueType="num">
                                      <p:cBhvr additive="base">
                                        <p:cTn id="125"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2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27" presetID="2" presetClass="entr" presetSubtype="2" decel="100000" fill="hold" grpId="0" nodeType="withEffect">
                                  <p:stCondLst>
                                    <p:cond delay="0"/>
                                  </p:stCondLst>
                                  <p:iterate type="wd">
                                    <p:tmPct val="10000"/>
                                  </p:iterate>
                                  <p:childTnLst>
                                    <p:set>
                                      <p:cBhvr>
                                        <p:cTn id="128" dur="1" fill="hold">
                                          <p:stCondLst>
                                            <p:cond delay="0"/>
                                          </p:stCondLst>
                                        </p:cTn>
                                        <p:tgtEl>
                                          <p:spTgt spid="24"/>
                                        </p:tgtEl>
                                        <p:attrNameLst>
                                          <p:attrName>style.visibility</p:attrName>
                                        </p:attrNameLst>
                                      </p:cBhvr>
                                      <p:to>
                                        <p:strVal val="visible"/>
                                      </p:to>
                                    </p:set>
                                    <p:anim calcmode="lin" valueType="num">
                                      <p:cBhvr additive="base">
                                        <p:cTn id="129" dur="500" fill="hold"/>
                                        <p:tgtEl>
                                          <p:spTgt spid="24"/>
                                        </p:tgtEl>
                                        <p:attrNameLst>
                                          <p:attrName>ppt_x</p:attrName>
                                        </p:attrNameLst>
                                      </p:cBhvr>
                                      <p:tavLst>
                                        <p:tav tm="0">
                                          <p:val>
                                            <p:strVal val="1+#ppt_w/2"/>
                                          </p:val>
                                        </p:tav>
                                        <p:tav tm="100000">
                                          <p:val>
                                            <p:strVal val="#ppt_x"/>
                                          </p:val>
                                        </p:tav>
                                      </p:tavLst>
                                    </p:anim>
                                    <p:anim calcmode="lin" valueType="num">
                                      <p:cBhvr additive="base">
                                        <p:cTn id="130" dur="500" fill="hold"/>
                                        <p:tgtEl>
                                          <p:spTgt spid="24"/>
                                        </p:tgtEl>
                                        <p:attrNameLst>
                                          <p:attrName>ppt_y</p:attrName>
                                        </p:attrNameLst>
                                      </p:cBhvr>
                                      <p:tavLst>
                                        <p:tav tm="0">
                                          <p:val>
                                            <p:strVal val="#ppt_y"/>
                                          </p:val>
                                        </p:tav>
                                        <p:tav tm="100000">
                                          <p:val>
                                            <p:strVal val="#ppt_y"/>
                                          </p:val>
                                        </p:tav>
                                      </p:tavLst>
                                    </p:anim>
                                  </p:childTnLst>
                                </p:cTn>
                              </p:par>
                            </p:childTnLst>
                          </p:cTn>
                        </p:par>
                        <p:par>
                          <p:cTn id="131" fill="hold">
                            <p:stCondLst>
                              <p:cond delay="7350"/>
                            </p:stCondLst>
                            <p:childTnLst>
                              <p:par>
                                <p:cTn id="132" presetID="22" presetClass="entr" presetSubtype="8" fill="hold" grpId="0" nodeType="afterEffect">
                                  <p:stCondLst>
                                    <p:cond delay="0"/>
                                  </p:stCondLst>
                                  <p:childTnLst>
                                    <p:set>
                                      <p:cBhvr>
                                        <p:cTn id="133" dur="1" fill="hold">
                                          <p:stCondLst>
                                            <p:cond delay="0"/>
                                          </p:stCondLst>
                                        </p:cTn>
                                        <p:tgtEl>
                                          <p:spTgt spid="23">
                                            <p:txEl>
                                              <p:pRg st="0" end="0"/>
                                            </p:txEl>
                                          </p:spTgt>
                                        </p:tgtEl>
                                        <p:attrNameLst>
                                          <p:attrName>style.visibility</p:attrName>
                                        </p:attrNameLst>
                                      </p:cBhvr>
                                      <p:to>
                                        <p:strVal val="visible"/>
                                      </p:to>
                                    </p:set>
                                    <p:animEffect transition="in" filter="wipe(left)">
                                      <p:cBhvr>
                                        <p:cTn id="134" dur="500"/>
                                        <p:tgtEl>
                                          <p:spTgt spid="23">
                                            <p:txEl>
                                              <p:pRg st="0" end="0"/>
                                            </p:txEl>
                                          </p:spTgt>
                                        </p:tgtEl>
                                      </p:cBhvr>
                                    </p:animEffect>
                                  </p:childTnLst>
                                </p:cTn>
                              </p:par>
                            </p:childTnLst>
                          </p:cTn>
                        </p:par>
                        <p:par>
                          <p:cTn id="135" fill="hold">
                            <p:stCondLst>
                              <p:cond delay="7850"/>
                            </p:stCondLst>
                            <p:childTnLst>
                              <p:par>
                                <p:cTn id="136" presetID="22" presetClass="entr" presetSubtype="8" fill="hold" grpId="0" nodeType="afterEffect">
                                  <p:stCondLst>
                                    <p:cond delay="250"/>
                                  </p:stCondLst>
                                  <p:childTnLst>
                                    <p:set>
                                      <p:cBhvr>
                                        <p:cTn id="137" dur="1" fill="hold">
                                          <p:stCondLst>
                                            <p:cond delay="0"/>
                                          </p:stCondLst>
                                        </p:cTn>
                                        <p:tgtEl>
                                          <p:spTgt spid="46"/>
                                        </p:tgtEl>
                                        <p:attrNameLst>
                                          <p:attrName>style.visibility</p:attrName>
                                        </p:attrNameLst>
                                      </p:cBhvr>
                                      <p:to>
                                        <p:strVal val="visible"/>
                                      </p:to>
                                    </p:set>
                                    <p:animEffect transition="in" filter="wipe(left)">
                                      <p:cBhvr>
                                        <p:cTn id="138" dur="500"/>
                                        <p:tgtEl>
                                          <p:spTgt spid="46"/>
                                        </p:tgtEl>
                                      </p:cBhvr>
                                    </p:animEffect>
                                  </p:childTnLst>
                                </p:cTn>
                              </p:par>
                            </p:childTnLst>
                          </p:cTn>
                        </p:par>
                        <p:par>
                          <p:cTn id="139" fill="hold">
                            <p:stCondLst>
                              <p:cond delay="8600"/>
                            </p:stCondLst>
                            <p:childTnLst>
                              <p:par>
                                <p:cTn id="140" presetID="2" presetClass="entr" presetSubtype="2" decel="100000" fill="hold" grpId="0" nodeType="afterEffect">
                                  <p:stCondLst>
                                    <p:cond delay="0"/>
                                  </p:stCondLst>
                                  <p:iterate type="wd">
                                    <p:tmPct val="10000"/>
                                  </p:iterate>
                                  <p:childTnLst>
                                    <p:set>
                                      <p:cBhvr>
                                        <p:cTn id="141" dur="1" fill="hold">
                                          <p:stCondLst>
                                            <p:cond delay="0"/>
                                          </p:stCondLst>
                                        </p:cTn>
                                        <p:tgtEl>
                                          <p:spTgt spid="25">
                                            <p:txEl>
                                              <p:pRg st="0" end="0"/>
                                            </p:txEl>
                                          </p:spTgt>
                                        </p:tgtEl>
                                        <p:attrNameLst>
                                          <p:attrName>style.visibility</p:attrName>
                                        </p:attrNameLst>
                                      </p:cBhvr>
                                      <p:to>
                                        <p:strVal val="visible"/>
                                      </p:to>
                                    </p:set>
                                    <p:anim calcmode="lin" valueType="num">
                                      <p:cBhvr additive="base">
                                        <p:cTn id="142"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143" dur="500" fill="hold"/>
                                        <p:tgtEl>
                                          <p:spTgt spid="25">
                                            <p:txEl>
                                              <p:pRg st="0" end="0"/>
                                            </p:txEl>
                                          </p:spTgt>
                                        </p:tgtEl>
                                        <p:attrNameLst>
                                          <p:attrName>ppt_y</p:attrName>
                                        </p:attrNameLst>
                                      </p:cBhvr>
                                      <p:tavLst>
                                        <p:tav tm="0">
                                          <p:val>
                                            <p:strVal val="#ppt_y"/>
                                          </p:val>
                                        </p:tav>
                                        <p:tav tm="100000">
                                          <p:val>
                                            <p:strVal val="#ppt_y"/>
                                          </p:val>
                                        </p:tav>
                                      </p:tavLst>
                                    </p:anim>
                                  </p:childTnLst>
                                </p:cTn>
                              </p:par>
                              <p:par>
                                <p:cTn id="144" presetID="2" presetClass="entr" presetSubtype="2" decel="100000" fill="hold" grpId="0" nodeType="withEffect">
                                  <p:stCondLst>
                                    <p:cond delay="0"/>
                                  </p:stCondLst>
                                  <p:iterate type="wd">
                                    <p:tmPct val="10000"/>
                                  </p:iterate>
                                  <p:childTnLst>
                                    <p:set>
                                      <p:cBhvr>
                                        <p:cTn id="145" dur="1" fill="hold">
                                          <p:stCondLst>
                                            <p:cond delay="0"/>
                                          </p:stCondLst>
                                        </p:cTn>
                                        <p:tgtEl>
                                          <p:spTgt spid="27"/>
                                        </p:tgtEl>
                                        <p:attrNameLst>
                                          <p:attrName>style.visibility</p:attrName>
                                        </p:attrNameLst>
                                      </p:cBhvr>
                                      <p:to>
                                        <p:strVal val="visible"/>
                                      </p:to>
                                    </p:set>
                                    <p:anim calcmode="lin" valueType="num">
                                      <p:cBhvr additive="base">
                                        <p:cTn id="146" dur="500" fill="hold"/>
                                        <p:tgtEl>
                                          <p:spTgt spid="27"/>
                                        </p:tgtEl>
                                        <p:attrNameLst>
                                          <p:attrName>ppt_x</p:attrName>
                                        </p:attrNameLst>
                                      </p:cBhvr>
                                      <p:tavLst>
                                        <p:tav tm="0">
                                          <p:val>
                                            <p:strVal val="1+#ppt_w/2"/>
                                          </p:val>
                                        </p:tav>
                                        <p:tav tm="100000">
                                          <p:val>
                                            <p:strVal val="#ppt_x"/>
                                          </p:val>
                                        </p:tav>
                                      </p:tavLst>
                                    </p:anim>
                                    <p:anim calcmode="lin" valueType="num">
                                      <p:cBhvr additive="base">
                                        <p:cTn id="147" dur="500" fill="hold"/>
                                        <p:tgtEl>
                                          <p:spTgt spid="27"/>
                                        </p:tgtEl>
                                        <p:attrNameLst>
                                          <p:attrName>ppt_y</p:attrName>
                                        </p:attrNameLst>
                                      </p:cBhvr>
                                      <p:tavLst>
                                        <p:tav tm="0">
                                          <p:val>
                                            <p:strVal val="#ppt_y"/>
                                          </p:val>
                                        </p:tav>
                                        <p:tav tm="100000">
                                          <p:val>
                                            <p:strVal val="#ppt_y"/>
                                          </p:val>
                                        </p:tav>
                                      </p:tavLst>
                                    </p:anim>
                                  </p:childTnLst>
                                </p:cTn>
                              </p:par>
                            </p:childTnLst>
                          </p:cTn>
                        </p:par>
                        <p:par>
                          <p:cTn id="148" fill="hold">
                            <p:stCondLst>
                              <p:cond delay="9200"/>
                            </p:stCondLst>
                            <p:childTnLst>
                              <p:par>
                                <p:cTn id="149" presetID="22" presetClass="entr" presetSubtype="8" fill="hold" grpId="0" nodeType="afterEffect">
                                  <p:stCondLst>
                                    <p:cond delay="0"/>
                                  </p:stCondLst>
                                  <p:childTnLst>
                                    <p:set>
                                      <p:cBhvr>
                                        <p:cTn id="150" dur="1" fill="hold">
                                          <p:stCondLst>
                                            <p:cond delay="0"/>
                                          </p:stCondLst>
                                        </p:cTn>
                                        <p:tgtEl>
                                          <p:spTgt spid="26">
                                            <p:txEl>
                                              <p:pRg st="0" end="0"/>
                                            </p:txEl>
                                          </p:spTgt>
                                        </p:tgtEl>
                                        <p:attrNameLst>
                                          <p:attrName>style.visibility</p:attrName>
                                        </p:attrNameLst>
                                      </p:cBhvr>
                                      <p:to>
                                        <p:strVal val="visible"/>
                                      </p:to>
                                    </p:set>
                                    <p:animEffect transition="in" filter="wipe(left)">
                                      <p:cBhvr>
                                        <p:cTn id="151" dur="500"/>
                                        <p:tgtEl>
                                          <p:spTgt spid="26">
                                            <p:txEl>
                                              <p:pRg st="0" end="0"/>
                                            </p:txEl>
                                          </p:spTgt>
                                        </p:tgtEl>
                                      </p:cBhvr>
                                    </p:animEffect>
                                  </p:childTnLst>
                                </p:cTn>
                              </p:par>
                            </p:childTnLst>
                          </p:cTn>
                        </p:par>
                        <p:par>
                          <p:cTn id="152" fill="hold">
                            <p:stCondLst>
                              <p:cond delay="9700"/>
                            </p:stCondLst>
                            <p:childTnLst>
                              <p:par>
                                <p:cTn id="153" presetID="22" presetClass="entr" presetSubtype="2" fill="hold" grpId="0" nodeType="afterEffect">
                                  <p:stCondLst>
                                    <p:cond delay="250"/>
                                  </p:stCondLst>
                                  <p:childTnLst>
                                    <p:set>
                                      <p:cBhvr>
                                        <p:cTn id="154" dur="1" fill="hold">
                                          <p:stCondLst>
                                            <p:cond delay="0"/>
                                          </p:stCondLst>
                                        </p:cTn>
                                        <p:tgtEl>
                                          <p:spTgt spid="43"/>
                                        </p:tgtEl>
                                        <p:attrNameLst>
                                          <p:attrName>style.visibility</p:attrName>
                                        </p:attrNameLst>
                                      </p:cBhvr>
                                      <p:to>
                                        <p:strVal val="visible"/>
                                      </p:to>
                                    </p:set>
                                    <p:animEffect transition="in" filter="wipe(right)">
                                      <p:cBhvr>
                                        <p:cTn id="155" dur="500"/>
                                        <p:tgtEl>
                                          <p:spTgt spid="43"/>
                                        </p:tgtEl>
                                      </p:cBhvr>
                                    </p:animEffect>
                                  </p:childTnLst>
                                </p:cTn>
                              </p:par>
                            </p:childTnLst>
                          </p:cTn>
                        </p:par>
                        <p:par>
                          <p:cTn id="156" fill="hold">
                            <p:stCondLst>
                              <p:cond delay="10450"/>
                            </p:stCondLst>
                            <p:childTnLst>
                              <p:par>
                                <p:cTn id="157" presetID="2" presetClass="entr" presetSubtype="8" decel="100000" fill="hold" grpId="0" nodeType="afterEffect">
                                  <p:stCondLst>
                                    <p:cond delay="0"/>
                                  </p:stCondLst>
                                  <p:iterate type="wd">
                                    <p:tmPct val="10000"/>
                                  </p:iterate>
                                  <p:childTnLst>
                                    <p:set>
                                      <p:cBhvr>
                                        <p:cTn id="158" dur="1" fill="hold">
                                          <p:stCondLst>
                                            <p:cond delay="0"/>
                                          </p:stCondLst>
                                        </p:cTn>
                                        <p:tgtEl>
                                          <p:spTgt spid="34">
                                            <p:txEl>
                                              <p:pRg st="0" end="0"/>
                                            </p:txEl>
                                          </p:spTgt>
                                        </p:tgtEl>
                                        <p:attrNameLst>
                                          <p:attrName>style.visibility</p:attrName>
                                        </p:attrNameLst>
                                      </p:cBhvr>
                                      <p:to>
                                        <p:strVal val="visible"/>
                                      </p:to>
                                    </p:set>
                                    <p:anim calcmode="lin" valueType="num">
                                      <p:cBhvr additive="base">
                                        <p:cTn id="15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160" dur="500" fill="hold"/>
                                        <p:tgtEl>
                                          <p:spTgt spid="34">
                                            <p:txEl>
                                              <p:pRg st="0" end="0"/>
                                            </p:txEl>
                                          </p:spTgt>
                                        </p:tgtEl>
                                        <p:attrNameLst>
                                          <p:attrName>ppt_y</p:attrName>
                                        </p:attrNameLst>
                                      </p:cBhvr>
                                      <p:tavLst>
                                        <p:tav tm="0">
                                          <p:val>
                                            <p:strVal val="#ppt_y"/>
                                          </p:val>
                                        </p:tav>
                                        <p:tav tm="100000">
                                          <p:val>
                                            <p:strVal val="#ppt_y"/>
                                          </p:val>
                                        </p:tav>
                                      </p:tavLst>
                                    </p:anim>
                                  </p:childTnLst>
                                </p:cTn>
                              </p:par>
                              <p:par>
                                <p:cTn id="161" presetID="2" presetClass="entr" presetSubtype="8" decel="100000" fill="hold" grpId="0" nodeType="withEffect">
                                  <p:stCondLst>
                                    <p:cond delay="0"/>
                                  </p:stCondLst>
                                  <p:iterate type="wd">
                                    <p:tmPct val="10000"/>
                                  </p:iterate>
                                  <p:childTnLst>
                                    <p:set>
                                      <p:cBhvr>
                                        <p:cTn id="162" dur="1" fill="hold">
                                          <p:stCondLst>
                                            <p:cond delay="0"/>
                                          </p:stCondLst>
                                        </p:cTn>
                                        <p:tgtEl>
                                          <p:spTgt spid="36"/>
                                        </p:tgtEl>
                                        <p:attrNameLst>
                                          <p:attrName>style.visibility</p:attrName>
                                        </p:attrNameLst>
                                      </p:cBhvr>
                                      <p:to>
                                        <p:strVal val="visible"/>
                                      </p:to>
                                    </p:set>
                                    <p:anim calcmode="lin" valueType="num">
                                      <p:cBhvr additive="base">
                                        <p:cTn id="163" dur="500" fill="hold"/>
                                        <p:tgtEl>
                                          <p:spTgt spid="36"/>
                                        </p:tgtEl>
                                        <p:attrNameLst>
                                          <p:attrName>ppt_x</p:attrName>
                                        </p:attrNameLst>
                                      </p:cBhvr>
                                      <p:tavLst>
                                        <p:tav tm="0">
                                          <p:val>
                                            <p:strVal val="0-#ppt_w/2"/>
                                          </p:val>
                                        </p:tav>
                                        <p:tav tm="100000">
                                          <p:val>
                                            <p:strVal val="#ppt_x"/>
                                          </p:val>
                                        </p:tav>
                                      </p:tavLst>
                                    </p:anim>
                                    <p:anim calcmode="lin" valueType="num">
                                      <p:cBhvr additive="base">
                                        <p:cTn id="164" dur="500" fill="hold"/>
                                        <p:tgtEl>
                                          <p:spTgt spid="36"/>
                                        </p:tgtEl>
                                        <p:attrNameLst>
                                          <p:attrName>ppt_y</p:attrName>
                                        </p:attrNameLst>
                                      </p:cBhvr>
                                      <p:tavLst>
                                        <p:tav tm="0">
                                          <p:val>
                                            <p:strVal val="#ppt_y"/>
                                          </p:val>
                                        </p:tav>
                                        <p:tav tm="100000">
                                          <p:val>
                                            <p:strVal val="#ppt_y"/>
                                          </p:val>
                                        </p:tav>
                                      </p:tavLst>
                                    </p:anim>
                                  </p:childTnLst>
                                </p:cTn>
                              </p:par>
                            </p:childTnLst>
                          </p:cTn>
                        </p:par>
                        <p:par>
                          <p:cTn id="165" fill="hold">
                            <p:stCondLst>
                              <p:cond delay="11050"/>
                            </p:stCondLst>
                            <p:childTnLst>
                              <p:par>
                                <p:cTn id="166" presetID="22" presetClass="entr" presetSubtype="8" fill="hold" grpId="0" nodeType="afterEffect">
                                  <p:stCondLst>
                                    <p:cond delay="0"/>
                                  </p:stCondLst>
                                  <p:childTnLst>
                                    <p:set>
                                      <p:cBhvr>
                                        <p:cTn id="167" dur="1" fill="hold">
                                          <p:stCondLst>
                                            <p:cond delay="0"/>
                                          </p:stCondLst>
                                        </p:cTn>
                                        <p:tgtEl>
                                          <p:spTgt spid="35">
                                            <p:txEl>
                                              <p:pRg st="0" end="0"/>
                                            </p:txEl>
                                          </p:spTgt>
                                        </p:tgtEl>
                                        <p:attrNameLst>
                                          <p:attrName>style.visibility</p:attrName>
                                        </p:attrNameLst>
                                      </p:cBhvr>
                                      <p:to>
                                        <p:strVal val="visible"/>
                                      </p:to>
                                    </p:set>
                                    <p:animEffect transition="in" filter="wipe(left)">
                                      <p:cBhvr>
                                        <p:cTn id="168" dur="500"/>
                                        <p:tgtEl>
                                          <p:spTgt spid="35">
                                            <p:txEl>
                                              <p:pRg st="0" end="0"/>
                                            </p:txEl>
                                          </p:spTgt>
                                        </p:tgtEl>
                                      </p:cBhvr>
                                    </p:animEffect>
                                  </p:childTnLst>
                                </p:cTn>
                              </p:par>
                            </p:childTnLst>
                          </p:cTn>
                        </p:par>
                        <p:par>
                          <p:cTn id="169" fill="hold">
                            <p:stCondLst>
                              <p:cond delay="11550"/>
                            </p:stCondLst>
                            <p:childTnLst>
                              <p:par>
                                <p:cTn id="170" presetID="22" presetClass="entr" presetSubtype="2" fill="hold" grpId="0" nodeType="afterEffect">
                                  <p:stCondLst>
                                    <p:cond delay="250"/>
                                  </p:stCondLst>
                                  <p:childTnLst>
                                    <p:set>
                                      <p:cBhvr>
                                        <p:cTn id="171" dur="1" fill="hold">
                                          <p:stCondLst>
                                            <p:cond delay="0"/>
                                          </p:stCondLst>
                                        </p:cTn>
                                        <p:tgtEl>
                                          <p:spTgt spid="44"/>
                                        </p:tgtEl>
                                        <p:attrNameLst>
                                          <p:attrName>style.visibility</p:attrName>
                                        </p:attrNameLst>
                                      </p:cBhvr>
                                      <p:to>
                                        <p:strVal val="visible"/>
                                      </p:to>
                                    </p:set>
                                    <p:animEffect transition="in" filter="wipe(right)">
                                      <p:cBhvr>
                                        <p:cTn id="172" dur="500"/>
                                        <p:tgtEl>
                                          <p:spTgt spid="44"/>
                                        </p:tgtEl>
                                      </p:cBhvr>
                                    </p:animEffect>
                                  </p:childTnLst>
                                </p:cTn>
                              </p:par>
                            </p:childTnLst>
                          </p:cTn>
                        </p:par>
                        <p:par>
                          <p:cTn id="173" fill="hold">
                            <p:stCondLst>
                              <p:cond delay="12300"/>
                            </p:stCondLst>
                            <p:childTnLst>
                              <p:par>
                                <p:cTn id="174" presetID="2" presetClass="entr" presetSubtype="8" decel="100000" fill="hold" grpId="0" nodeType="afterEffect">
                                  <p:stCondLst>
                                    <p:cond delay="0"/>
                                  </p:stCondLst>
                                  <p:iterate type="wd">
                                    <p:tmPct val="10000"/>
                                  </p:iterate>
                                  <p:childTnLst>
                                    <p:set>
                                      <p:cBhvr>
                                        <p:cTn id="175" dur="1" fill="hold">
                                          <p:stCondLst>
                                            <p:cond delay="0"/>
                                          </p:stCondLst>
                                        </p:cTn>
                                        <p:tgtEl>
                                          <p:spTgt spid="31">
                                            <p:txEl>
                                              <p:pRg st="0" end="0"/>
                                            </p:txEl>
                                          </p:spTgt>
                                        </p:tgtEl>
                                        <p:attrNameLst>
                                          <p:attrName>style.visibility</p:attrName>
                                        </p:attrNameLst>
                                      </p:cBhvr>
                                      <p:to>
                                        <p:strVal val="visible"/>
                                      </p:to>
                                    </p:set>
                                    <p:anim calcmode="lin" valueType="num">
                                      <p:cBhvr additive="base">
                                        <p:cTn id="176"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177" dur="500" fill="hold"/>
                                        <p:tgtEl>
                                          <p:spTgt spid="31">
                                            <p:txEl>
                                              <p:pRg st="0" end="0"/>
                                            </p:txEl>
                                          </p:spTgt>
                                        </p:tgtEl>
                                        <p:attrNameLst>
                                          <p:attrName>ppt_y</p:attrName>
                                        </p:attrNameLst>
                                      </p:cBhvr>
                                      <p:tavLst>
                                        <p:tav tm="0">
                                          <p:val>
                                            <p:strVal val="#ppt_y"/>
                                          </p:val>
                                        </p:tav>
                                        <p:tav tm="100000">
                                          <p:val>
                                            <p:strVal val="#ppt_y"/>
                                          </p:val>
                                        </p:tav>
                                      </p:tavLst>
                                    </p:anim>
                                  </p:childTnLst>
                                </p:cTn>
                              </p:par>
                              <p:par>
                                <p:cTn id="178" presetID="2" presetClass="entr" presetSubtype="8" decel="100000" fill="hold" grpId="0" nodeType="withEffect">
                                  <p:stCondLst>
                                    <p:cond delay="0"/>
                                  </p:stCondLst>
                                  <p:iterate type="wd">
                                    <p:tmPct val="10000"/>
                                  </p:iterate>
                                  <p:childTnLst>
                                    <p:set>
                                      <p:cBhvr>
                                        <p:cTn id="179" dur="1" fill="hold">
                                          <p:stCondLst>
                                            <p:cond delay="0"/>
                                          </p:stCondLst>
                                        </p:cTn>
                                        <p:tgtEl>
                                          <p:spTgt spid="33"/>
                                        </p:tgtEl>
                                        <p:attrNameLst>
                                          <p:attrName>style.visibility</p:attrName>
                                        </p:attrNameLst>
                                      </p:cBhvr>
                                      <p:to>
                                        <p:strVal val="visible"/>
                                      </p:to>
                                    </p:set>
                                    <p:anim calcmode="lin" valueType="num">
                                      <p:cBhvr additive="base">
                                        <p:cTn id="180" dur="500" fill="hold"/>
                                        <p:tgtEl>
                                          <p:spTgt spid="33"/>
                                        </p:tgtEl>
                                        <p:attrNameLst>
                                          <p:attrName>ppt_x</p:attrName>
                                        </p:attrNameLst>
                                      </p:cBhvr>
                                      <p:tavLst>
                                        <p:tav tm="0">
                                          <p:val>
                                            <p:strVal val="0-#ppt_w/2"/>
                                          </p:val>
                                        </p:tav>
                                        <p:tav tm="100000">
                                          <p:val>
                                            <p:strVal val="#ppt_x"/>
                                          </p:val>
                                        </p:tav>
                                      </p:tavLst>
                                    </p:anim>
                                    <p:anim calcmode="lin" valueType="num">
                                      <p:cBhvr additive="base">
                                        <p:cTn id="181" dur="500" fill="hold"/>
                                        <p:tgtEl>
                                          <p:spTgt spid="33"/>
                                        </p:tgtEl>
                                        <p:attrNameLst>
                                          <p:attrName>ppt_y</p:attrName>
                                        </p:attrNameLst>
                                      </p:cBhvr>
                                      <p:tavLst>
                                        <p:tav tm="0">
                                          <p:val>
                                            <p:strVal val="#ppt_y"/>
                                          </p:val>
                                        </p:tav>
                                        <p:tav tm="100000">
                                          <p:val>
                                            <p:strVal val="#ppt_y"/>
                                          </p:val>
                                        </p:tav>
                                      </p:tavLst>
                                    </p:anim>
                                  </p:childTnLst>
                                </p:cTn>
                              </p:par>
                            </p:childTnLst>
                          </p:cTn>
                        </p:par>
                        <p:par>
                          <p:cTn id="182" fill="hold">
                            <p:stCondLst>
                              <p:cond delay="12900"/>
                            </p:stCondLst>
                            <p:childTnLst>
                              <p:par>
                                <p:cTn id="183" presetID="22" presetClass="entr" presetSubtype="8" fill="hold" grpId="0" nodeType="afterEffect">
                                  <p:stCondLst>
                                    <p:cond delay="0"/>
                                  </p:stCondLst>
                                  <p:childTnLst>
                                    <p:set>
                                      <p:cBhvr>
                                        <p:cTn id="184" dur="1" fill="hold">
                                          <p:stCondLst>
                                            <p:cond delay="0"/>
                                          </p:stCondLst>
                                        </p:cTn>
                                        <p:tgtEl>
                                          <p:spTgt spid="32">
                                            <p:txEl>
                                              <p:pRg st="0" end="0"/>
                                            </p:txEl>
                                          </p:spTgt>
                                        </p:tgtEl>
                                        <p:attrNameLst>
                                          <p:attrName>style.visibility</p:attrName>
                                        </p:attrNameLst>
                                      </p:cBhvr>
                                      <p:to>
                                        <p:strVal val="visible"/>
                                      </p:to>
                                    </p:set>
                                    <p:animEffect transition="in" filter="wipe(left)">
                                      <p:cBhvr>
                                        <p:cTn id="185" dur="500"/>
                                        <p:tgtEl>
                                          <p:spTgt spid="32">
                                            <p:txEl>
                                              <p:pRg st="0" end="0"/>
                                            </p:txEl>
                                          </p:spTgt>
                                        </p:tgtEl>
                                      </p:cBhvr>
                                    </p:animEffect>
                                  </p:childTnLst>
                                </p:cTn>
                              </p:par>
                            </p:childTnLst>
                          </p:cTn>
                        </p:par>
                        <p:par>
                          <p:cTn id="186" fill="hold">
                            <p:stCondLst>
                              <p:cond delay="13400"/>
                            </p:stCondLst>
                            <p:childTnLst>
                              <p:par>
                                <p:cTn id="187" presetID="22" presetClass="entr" presetSubtype="2" fill="hold" grpId="0" nodeType="afterEffect">
                                  <p:stCondLst>
                                    <p:cond delay="250"/>
                                  </p:stCondLst>
                                  <p:childTnLst>
                                    <p:set>
                                      <p:cBhvr>
                                        <p:cTn id="188" dur="1" fill="hold">
                                          <p:stCondLst>
                                            <p:cond delay="0"/>
                                          </p:stCondLst>
                                        </p:cTn>
                                        <p:tgtEl>
                                          <p:spTgt spid="45"/>
                                        </p:tgtEl>
                                        <p:attrNameLst>
                                          <p:attrName>style.visibility</p:attrName>
                                        </p:attrNameLst>
                                      </p:cBhvr>
                                      <p:to>
                                        <p:strVal val="visible"/>
                                      </p:to>
                                    </p:set>
                                    <p:animEffect transition="in" filter="wipe(right)">
                                      <p:cBhvr>
                                        <p:cTn id="189" dur="500"/>
                                        <p:tgtEl>
                                          <p:spTgt spid="45"/>
                                        </p:tgtEl>
                                      </p:cBhvr>
                                    </p:animEffect>
                                  </p:childTnLst>
                                </p:cTn>
                              </p:par>
                            </p:childTnLst>
                          </p:cTn>
                        </p:par>
                        <p:par>
                          <p:cTn id="190" fill="hold">
                            <p:stCondLst>
                              <p:cond delay="14150"/>
                            </p:stCondLst>
                            <p:childTnLst>
                              <p:par>
                                <p:cTn id="191" presetID="2" presetClass="entr" presetSubtype="8" decel="100000" fill="hold" grpId="0" nodeType="afterEffect">
                                  <p:stCondLst>
                                    <p:cond delay="0"/>
                                  </p:stCondLst>
                                  <p:iterate type="wd">
                                    <p:tmPct val="10000"/>
                                  </p:iterate>
                                  <p:childTnLst>
                                    <p:set>
                                      <p:cBhvr>
                                        <p:cTn id="192" dur="1" fill="hold">
                                          <p:stCondLst>
                                            <p:cond delay="0"/>
                                          </p:stCondLst>
                                        </p:cTn>
                                        <p:tgtEl>
                                          <p:spTgt spid="28">
                                            <p:txEl>
                                              <p:pRg st="0" end="0"/>
                                            </p:txEl>
                                          </p:spTgt>
                                        </p:tgtEl>
                                        <p:attrNameLst>
                                          <p:attrName>style.visibility</p:attrName>
                                        </p:attrNameLst>
                                      </p:cBhvr>
                                      <p:to>
                                        <p:strVal val="visible"/>
                                      </p:to>
                                    </p:set>
                                    <p:anim calcmode="lin" valueType="num">
                                      <p:cBhvr additive="base">
                                        <p:cTn id="193"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194" dur="500" fill="hold"/>
                                        <p:tgtEl>
                                          <p:spTgt spid="28">
                                            <p:txEl>
                                              <p:pRg st="0" end="0"/>
                                            </p:txEl>
                                          </p:spTgt>
                                        </p:tgtEl>
                                        <p:attrNameLst>
                                          <p:attrName>ppt_y</p:attrName>
                                        </p:attrNameLst>
                                      </p:cBhvr>
                                      <p:tavLst>
                                        <p:tav tm="0">
                                          <p:val>
                                            <p:strVal val="#ppt_y"/>
                                          </p:val>
                                        </p:tav>
                                        <p:tav tm="100000">
                                          <p:val>
                                            <p:strVal val="#ppt_y"/>
                                          </p:val>
                                        </p:tav>
                                      </p:tavLst>
                                    </p:anim>
                                  </p:childTnLst>
                                </p:cTn>
                              </p:par>
                              <p:par>
                                <p:cTn id="195" presetID="2" presetClass="entr" presetSubtype="8" decel="100000" fill="hold" grpId="0" nodeType="withEffect">
                                  <p:stCondLst>
                                    <p:cond delay="0"/>
                                  </p:stCondLst>
                                  <p:iterate type="wd">
                                    <p:tmPct val="10000"/>
                                  </p:iterate>
                                  <p:childTnLst>
                                    <p:set>
                                      <p:cBhvr>
                                        <p:cTn id="196" dur="1" fill="hold">
                                          <p:stCondLst>
                                            <p:cond delay="0"/>
                                          </p:stCondLst>
                                        </p:cTn>
                                        <p:tgtEl>
                                          <p:spTgt spid="30"/>
                                        </p:tgtEl>
                                        <p:attrNameLst>
                                          <p:attrName>style.visibility</p:attrName>
                                        </p:attrNameLst>
                                      </p:cBhvr>
                                      <p:to>
                                        <p:strVal val="visible"/>
                                      </p:to>
                                    </p:set>
                                    <p:anim calcmode="lin" valueType="num">
                                      <p:cBhvr additive="base">
                                        <p:cTn id="197" dur="500" fill="hold"/>
                                        <p:tgtEl>
                                          <p:spTgt spid="30"/>
                                        </p:tgtEl>
                                        <p:attrNameLst>
                                          <p:attrName>ppt_x</p:attrName>
                                        </p:attrNameLst>
                                      </p:cBhvr>
                                      <p:tavLst>
                                        <p:tav tm="0">
                                          <p:val>
                                            <p:strVal val="0-#ppt_w/2"/>
                                          </p:val>
                                        </p:tav>
                                        <p:tav tm="100000">
                                          <p:val>
                                            <p:strVal val="#ppt_x"/>
                                          </p:val>
                                        </p:tav>
                                      </p:tavLst>
                                    </p:anim>
                                    <p:anim calcmode="lin" valueType="num">
                                      <p:cBhvr additive="base">
                                        <p:cTn id="198" dur="500" fill="hold"/>
                                        <p:tgtEl>
                                          <p:spTgt spid="30"/>
                                        </p:tgtEl>
                                        <p:attrNameLst>
                                          <p:attrName>ppt_y</p:attrName>
                                        </p:attrNameLst>
                                      </p:cBhvr>
                                      <p:tavLst>
                                        <p:tav tm="0">
                                          <p:val>
                                            <p:strVal val="#ppt_y"/>
                                          </p:val>
                                        </p:tav>
                                        <p:tav tm="100000">
                                          <p:val>
                                            <p:strVal val="#ppt_y"/>
                                          </p:val>
                                        </p:tav>
                                      </p:tavLst>
                                    </p:anim>
                                  </p:childTnLst>
                                </p:cTn>
                              </p:par>
                            </p:childTnLst>
                          </p:cTn>
                        </p:par>
                        <p:par>
                          <p:cTn id="199" fill="hold">
                            <p:stCondLst>
                              <p:cond delay="14750"/>
                            </p:stCondLst>
                            <p:childTnLst>
                              <p:par>
                                <p:cTn id="200" presetID="22" presetClass="entr" presetSubtype="8" fill="hold" grpId="0" nodeType="afterEffect">
                                  <p:stCondLst>
                                    <p:cond delay="0"/>
                                  </p:stCondLst>
                                  <p:childTnLst>
                                    <p:set>
                                      <p:cBhvr>
                                        <p:cTn id="201" dur="1" fill="hold">
                                          <p:stCondLst>
                                            <p:cond delay="0"/>
                                          </p:stCondLst>
                                        </p:cTn>
                                        <p:tgtEl>
                                          <p:spTgt spid="29">
                                            <p:txEl>
                                              <p:pRg st="0" end="0"/>
                                            </p:txEl>
                                          </p:spTgt>
                                        </p:tgtEl>
                                        <p:attrNameLst>
                                          <p:attrName>style.visibility</p:attrName>
                                        </p:attrNameLst>
                                      </p:cBhvr>
                                      <p:to>
                                        <p:strVal val="visible"/>
                                      </p:to>
                                    </p:set>
                                    <p:animEffect transition="in" filter="wipe(left)">
                                      <p:cBhvr>
                                        <p:cTn id="202"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2" grpId="0" animBg="1"/>
      <p:bldP spid="13" grpId="0" animBg="1"/>
      <p:bldP spid="14" grpId="0" animBg="1"/>
      <p:bldP spid="11" grpId="0" animBg="1"/>
      <p:bldP spid="10" grpId="0" animBg="1"/>
      <p:bldP spid="9" grpId="0" animBg="1"/>
      <p:bldP spid="5" grpId="0" animBg="1"/>
      <p:bldP spid="16"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2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0-#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animBg="1"/>
      <p:bldP spid="41" grpId="0" animBg="1"/>
      <p:bldP spid="43" grpId="0" animBg="1"/>
      <p:bldP spid="44" grpId="0" animBg="1"/>
      <p:bldP spid="45" grpId="0" animBg="1"/>
      <p:bldP spid="46" grpId="0" animBg="1"/>
      <p:bldP spid="47" grpId="0"/>
      <p:bldP spid="48" grpId="0"/>
      <p:bldP spid="49" grpId="0"/>
      <p:bldP spid="50" grpId="0"/>
      <p:bldP spid="51" grpId="0"/>
      <p:bldP spid="52" grpId="0"/>
      <p:bldP spid="53" grpId="0" build="p">
        <p:tmplLst>
          <p:tmpl lvl="1">
            <p:tnLst>
              <p:par>
                <p:cTn presetID="53" presetClass="entr" presetSubtype="16" fill="hold" nodeType="withEffect">
                  <p:stCondLst>
                    <p:cond delay="250"/>
                  </p:stCondLst>
                  <p:iterate type="lt">
                    <p:tmPct val="10000"/>
                  </p:iterate>
                  <p:childTnLst>
                    <p:set>
                      <p:cBhvr>
                        <p:cTn dur="1" fill="hold">
                          <p:stCondLst>
                            <p:cond delay="0"/>
                          </p:stCondLst>
                        </p:cTn>
                        <p:tgtEl>
                          <p:spTgt spid="53"/>
                        </p:tgtEl>
                        <p:attrNameLst>
                          <p:attrName>style.visibility</p:attrName>
                        </p:attrNameLst>
                      </p:cBhvr>
                      <p:to>
                        <p:strVal val="visible"/>
                      </p:to>
                    </p:set>
                    <p:anim calcmode="lin" valueType="num">
                      <p:cBhvr>
                        <p:cTn dur="500" fill="hold"/>
                        <p:tgtEl>
                          <p:spTgt spid="53"/>
                        </p:tgtEl>
                        <p:attrNameLst>
                          <p:attrName>ppt_w</p:attrName>
                        </p:attrNameLst>
                      </p:cBhvr>
                      <p:tavLst>
                        <p:tav tm="0">
                          <p:val>
                            <p:fltVal val="0"/>
                          </p:val>
                        </p:tav>
                        <p:tav tm="100000">
                          <p:val>
                            <p:strVal val="#ppt_w"/>
                          </p:val>
                        </p:tav>
                      </p:tavLst>
                    </p:anim>
                    <p:anim calcmode="lin" valueType="num">
                      <p:cBhvr>
                        <p:cTn dur="500" fill="hold"/>
                        <p:tgtEl>
                          <p:spTgt spid="53"/>
                        </p:tgtEl>
                        <p:attrNameLst>
                          <p:attrName>ppt_h</p:attrName>
                        </p:attrNameLst>
                      </p:cBhvr>
                      <p:tavLst>
                        <p:tav tm="0">
                          <p:val>
                            <p:fltVal val="0"/>
                          </p:val>
                        </p:tav>
                        <p:tav tm="100000">
                          <p:val>
                            <p:strVal val="#ppt_h"/>
                          </p:val>
                        </p:tav>
                      </p:tavLst>
                    </p:anim>
                    <p:animEffect transition="in" filter="fade">
                      <p:cBhvr>
                        <p:cTn dur="500"/>
                        <p:tgtEl>
                          <p:spTgt spid="53"/>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4" name="正方形/長方形 23"/>
          <p:cNvSpPr/>
          <p:nvPr userDrawn="1"/>
        </p:nvSpPr>
        <p:spPr>
          <a:xfrm>
            <a:off x="0" y="5160785"/>
            <a:ext cx="7773622" cy="2739165"/>
          </a:xfrm>
          <a:prstGeom prst="rect">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正方形/長方形 35"/>
          <p:cNvSpPr/>
          <p:nvPr userDrawn="1"/>
        </p:nvSpPr>
        <p:spPr>
          <a:xfrm>
            <a:off x="0" y="2421624"/>
            <a:ext cx="7773622" cy="2739165"/>
          </a:xfrm>
          <a:prstGeom prst="rect">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25"/>
          <p:cNvSpPr/>
          <p:nvPr userDrawn="1"/>
        </p:nvSpPr>
        <p:spPr>
          <a:xfrm>
            <a:off x="10512792" y="5160783"/>
            <a:ext cx="7773621" cy="2739165"/>
          </a:xfrm>
          <a:prstGeom prst="rect">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直角三角形 33"/>
          <p:cNvSpPr/>
          <p:nvPr userDrawn="1"/>
        </p:nvSpPr>
        <p:spPr>
          <a:xfrm rot="13500000">
            <a:off x="9713304" y="5561922"/>
            <a:ext cx="1936884" cy="1936884"/>
          </a:xfrm>
          <a:prstGeom prst="rtTriangl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5" name="正方形/長方形 24"/>
          <p:cNvSpPr/>
          <p:nvPr userDrawn="1"/>
        </p:nvSpPr>
        <p:spPr>
          <a:xfrm>
            <a:off x="10512791" y="2421618"/>
            <a:ext cx="7773621" cy="2739165"/>
          </a:xfrm>
          <a:prstGeom prst="rect">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直角三角形 32"/>
          <p:cNvSpPr/>
          <p:nvPr userDrawn="1"/>
        </p:nvSpPr>
        <p:spPr>
          <a:xfrm rot="13500000">
            <a:off x="9713304" y="2822754"/>
            <a:ext cx="1936884" cy="1936884"/>
          </a:xfrm>
          <a:prstGeom prst="rtTriangl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0" name="直角三角形 29"/>
          <p:cNvSpPr/>
          <p:nvPr userDrawn="1"/>
        </p:nvSpPr>
        <p:spPr>
          <a:xfrm rot="2700000">
            <a:off x="6638095" y="5561922"/>
            <a:ext cx="1936884" cy="1936884"/>
          </a:xfrm>
          <a:prstGeom prst="rtTriangl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9" name="直角三角形 28"/>
          <p:cNvSpPr/>
          <p:nvPr userDrawn="1"/>
        </p:nvSpPr>
        <p:spPr>
          <a:xfrm rot="2700000">
            <a:off x="6638095" y="2822754"/>
            <a:ext cx="1936884" cy="1936884"/>
          </a:xfrm>
          <a:prstGeom prst="rtTriangle">
            <a:avLst/>
          </a:pr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9" name="直角三角形 8"/>
          <p:cNvSpPr/>
          <p:nvPr userDrawn="1"/>
        </p:nvSpPr>
        <p:spPr>
          <a:xfrm rot="2700000">
            <a:off x="6805180" y="2822762"/>
            <a:ext cx="1936884" cy="1936884"/>
          </a:xfrm>
          <a:prstGeom prst="rtTriangl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5" name="直角三角形 4"/>
          <p:cNvSpPr/>
          <p:nvPr userDrawn="1"/>
        </p:nvSpPr>
        <p:spPr>
          <a:xfrm rot="13500000">
            <a:off x="6805180" y="2822762"/>
            <a:ext cx="1936884" cy="1936884"/>
          </a:xfrm>
          <a:prstGeom prst="rtTriangl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2700000">
            <a:off x="9544349" y="2822760"/>
            <a:ext cx="1936884" cy="1936884"/>
          </a:xfrm>
          <a:prstGeom prst="rtTriangl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直角三角形 10"/>
          <p:cNvSpPr/>
          <p:nvPr userDrawn="1"/>
        </p:nvSpPr>
        <p:spPr>
          <a:xfrm rot="13500000">
            <a:off x="9544349" y="2822760"/>
            <a:ext cx="1936884" cy="1936884"/>
          </a:xfrm>
          <a:prstGeom prst="rtTriangl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直角三角形 11"/>
          <p:cNvSpPr/>
          <p:nvPr userDrawn="1"/>
        </p:nvSpPr>
        <p:spPr>
          <a:xfrm rot="13500000">
            <a:off x="6805179" y="5561931"/>
            <a:ext cx="1936884" cy="1936884"/>
          </a:xfrm>
          <a:prstGeom prst="rtTriangl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直角三角形 12"/>
          <p:cNvSpPr/>
          <p:nvPr userDrawn="1"/>
        </p:nvSpPr>
        <p:spPr>
          <a:xfrm rot="2700000">
            <a:off x="6805179" y="5561931"/>
            <a:ext cx="1936884" cy="1936884"/>
          </a:xfrm>
          <a:prstGeom prst="rtTriangl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直角三角形 13"/>
          <p:cNvSpPr/>
          <p:nvPr userDrawn="1"/>
        </p:nvSpPr>
        <p:spPr>
          <a:xfrm rot="2700000">
            <a:off x="9544348" y="5561929"/>
            <a:ext cx="1936884" cy="1936884"/>
          </a:xfrm>
          <a:prstGeom prst="rtTriangl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直角三角形 14"/>
          <p:cNvSpPr/>
          <p:nvPr userDrawn="1"/>
        </p:nvSpPr>
        <p:spPr>
          <a:xfrm rot="13500000">
            <a:off x="9544348" y="5561929"/>
            <a:ext cx="1936884" cy="1936884"/>
          </a:xfrm>
          <a:prstGeom prst="rtTriangl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テキスト プレースホルダー 18"/>
          <p:cNvSpPr>
            <a:spLocks noGrp="1"/>
          </p:cNvSpPr>
          <p:nvPr>
            <p:ph type="body" sz="quarter" idx="14" hasCustomPrompt="1"/>
          </p:nvPr>
        </p:nvSpPr>
        <p:spPr>
          <a:xfrm>
            <a:off x="7233871"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0" name="テキスト プレースホルダー 18"/>
          <p:cNvSpPr>
            <a:spLocks noGrp="1"/>
          </p:cNvSpPr>
          <p:nvPr>
            <p:ph type="body" sz="quarter" idx="15" hasCustomPrompt="1"/>
          </p:nvPr>
        </p:nvSpPr>
        <p:spPr>
          <a:xfrm>
            <a:off x="9973040"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1" name="テキスト プレースホルダー 18"/>
          <p:cNvSpPr>
            <a:spLocks noGrp="1"/>
          </p:cNvSpPr>
          <p:nvPr>
            <p:ph type="body" sz="quarter" idx="16" hasCustomPrompt="1"/>
          </p:nvPr>
        </p:nvSpPr>
        <p:spPr>
          <a:xfrm>
            <a:off x="7233872"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2" name="テキスト プレースホルダー 18"/>
          <p:cNvSpPr>
            <a:spLocks noGrp="1"/>
          </p:cNvSpPr>
          <p:nvPr>
            <p:ph type="body" sz="quarter" idx="17" hasCustomPrompt="1"/>
          </p:nvPr>
        </p:nvSpPr>
        <p:spPr>
          <a:xfrm>
            <a:off x="9973041"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49" name="テキスト プレースホルダー 48"/>
          <p:cNvSpPr>
            <a:spLocks noGrp="1"/>
          </p:cNvSpPr>
          <p:nvPr>
            <p:ph type="body" sz="quarter" idx="18" hasCustomPrompt="1"/>
          </p:nvPr>
        </p:nvSpPr>
        <p:spPr>
          <a:xfrm>
            <a:off x="626300" y="2538669"/>
            <a:ext cx="5361141" cy="2505075"/>
          </a:xfrm>
        </p:spPr>
        <p:txBody>
          <a:bodyPr anchor="ctr">
            <a:normAutofit/>
          </a:bodyPr>
          <a:lstStyle>
            <a:lvl1pPr marL="342900" indent="-342900">
              <a:buClr>
                <a:schemeClr val="accent5"/>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0" name="テキスト プレースホルダー 48"/>
          <p:cNvSpPr>
            <a:spLocks noGrp="1"/>
          </p:cNvSpPr>
          <p:nvPr>
            <p:ph type="body" sz="quarter" idx="19" hasCustomPrompt="1"/>
          </p:nvPr>
        </p:nvSpPr>
        <p:spPr>
          <a:xfrm>
            <a:off x="625965" y="5277830"/>
            <a:ext cx="5361141" cy="2505075"/>
          </a:xfrm>
        </p:spPr>
        <p:txBody>
          <a:bodyPr anchor="ctr">
            <a:normAutofit/>
          </a:bodyPr>
          <a:lstStyle>
            <a:lvl1pPr marL="342900" indent="-342900">
              <a:buClr>
                <a:schemeClr val="accent3"/>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1" name="テキスト プレースホルダー 48"/>
          <p:cNvSpPr>
            <a:spLocks noGrp="1"/>
          </p:cNvSpPr>
          <p:nvPr>
            <p:ph type="body" sz="quarter" idx="20" hasCustomPrompt="1"/>
          </p:nvPr>
        </p:nvSpPr>
        <p:spPr>
          <a:xfrm>
            <a:off x="12114295" y="2538668"/>
            <a:ext cx="5435004" cy="2505075"/>
          </a:xfrm>
        </p:spPr>
        <p:txBody>
          <a:bodyPr anchor="ctr">
            <a:normAutofit/>
          </a:bodyPr>
          <a:lstStyle>
            <a:lvl1pPr marL="342900" indent="-342900">
              <a:buClr>
                <a:schemeClr val="accent1"/>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2" name="テキスト プレースホルダー 48"/>
          <p:cNvSpPr>
            <a:spLocks noGrp="1"/>
          </p:cNvSpPr>
          <p:nvPr>
            <p:ph type="body" sz="quarter" idx="21" hasCustomPrompt="1"/>
          </p:nvPr>
        </p:nvSpPr>
        <p:spPr>
          <a:xfrm>
            <a:off x="12113960" y="5277829"/>
            <a:ext cx="5435004" cy="2505075"/>
          </a:xfrm>
        </p:spPr>
        <p:txBody>
          <a:bodyPr anchor="ctr">
            <a:normAutofit/>
          </a:bodyPr>
          <a:lstStyle>
            <a:lvl1pPr marL="342900" indent="-342900">
              <a:buClr>
                <a:schemeClr val="accent2"/>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3" name="正方形/長方形 52"/>
          <p:cNvSpPr/>
          <p:nvPr userDrawn="1"/>
        </p:nvSpPr>
        <p:spPr>
          <a:xfrm>
            <a:off x="0" y="2421624"/>
            <a:ext cx="526093" cy="2739165"/>
          </a:xfrm>
          <a:prstGeom prst="rect">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4" name="正方形/長方形 53"/>
          <p:cNvSpPr/>
          <p:nvPr userDrawn="1"/>
        </p:nvSpPr>
        <p:spPr>
          <a:xfrm>
            <a:off x="-1" y="5160792"/>
            <a:ext cx="526093" cy="2739165"/>
          </a:xfrm>
          <a:prstGeom prst="rect">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5" name="正方形/長方形 54"/>
          <p:cNvSpPr/>
          <p:nvPr userDrawn="1"/>
        </p:nvSpPr>
        <p:spPr>
          <a:xfrm>
            <a:off x="17760321" y="2421612"/>
            <a:ext cx="526093" cy="2739165"/>
          </a:xfrm>
          <a:prstGeom prst="rect">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6" name="正方形/長方形 55"/>
          <p:cNvSpPr/>
          <p:nvPr userDrawn="1"/>
        </p:nvSpPr>
        <p:spPr>
          <a:xfrm>
            <a:off x="17760320" y="5160780"/>
            <a:ext cx="526093" cy="2739165"/>
          </a:xfrm>
          <a:prstGeom prst="rect">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7" name="テキスト プレースホルダー 6"/>
          <p:cNvSpPr>
            <a:spLocks noGrp="1"/>
          </p:cNvSpPr>
          <p:nvPr>
            <p:ph type="body" sz="quarter" idx="22" hasCustomPrompt="1"/>
          </p:nvPr>
        </p:nvSpPr>
        <p:spPr>
          <a:xfrm>
            <a:off x="1078310" y="8292507"/>
            <a:ext cx="16200313" cy="10038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8" name="正方形/長方形 57"/>
          <p:cNvSpPr/>
          <p:nvPr userDrawn="1"/>
        </p:nvSpPr>
        <p:spPr>
          <a:xfrm>
            <a:off x="1222326" y="814849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853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00" fill="hold"/>
                                        <p:tgtEl>
                                          <p:spTgt spid="5"/>
                                        </p:tgtEl>
                                        <p:attrNameLst>
                                          <p:attrName>ppt_x</p:attrName>
                                        </p:attrNameLst>
                                      </p:cBhvr>
                                      <p:tavLst>
                                        <p:tav tm="0">
                                          <p:val>
                                            <p:strVal val="#ppt_x"/>
                                          </p:val>
                                        </p:tav>
                                        <p:tav tm="100000">
                                          <p:val>
                                            <p:strVal val="#ppt_x"/>
                                          </p:val>
                                        </p:tav>
                                      </p:tavLst>
                                    </p:anim>
                                    <p:anim calcmode="lin" valueType="num">
                                      <p:cBhvr additive="base">
                                        <p:cTn id="16" dur="7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9"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00" fill="hold"/>
                                        <p:tgtEl>
                                          <p:spTgt spid="9"/>
                                        </p:tgtEl>
                                        <p:attrNameLst>
                                          <p:attrName>ppt_x</p:attrName>
                                        </p:attrNameLst>
                                      </p:cBhvr>
                                      <p:tavLst>
                                        <p:tav tm="0">
                                          <p:val>
                                            <p:strVal val="0-#ppt_w/2"/>
                                          </p:val>
                                        </p:tav>
                                        <p:tav tm="100000">
                                          <p:val>
                                            <p:strVal val="#ppt_x"/>
                                          </p:val>
                                        </p:tav>
                                      </p:tavLst>
                                    </p:anim>
                                    <p:anim calcmode="lin" valueType="num">
                                      <p:cBhvr additive="base">
                                        <p:cTn id="20" dur="700" fill="hold"/>
                                        <p:tgtEl>
                                          <p:spTgt spid="9"/>
                                        </p:tgtEl>
                                        <p:attrNameLst>
                                          <p:attrName>ppt_y</p:attrName>
                                        </p:attrNameLst>
                                      </p:cBhvr>
                                      <p:tavLst>
                                        <p:tav tm="0">
                                          <p:val>
                                            <p:strVal val="0-#ppt_h/2"/>
                                          </p:val>
                                        </p:tav>
                                        <p:tav tm="100000">
                                          <p:val>
                                            <p:strVal val="#ppt_y"/>
                                          </p:val>
                                        </p:tav>
                                      </p:tavLst>
                                    </p:anim>
                                  </p:childTnLst>
                                </p:cTn>
                              </p:par>
                              <p:par>
                                <p:cTn id="21" presetID="10" presetClass="entr" presetSubtype="0" fill="hold" grpId="0" nodeType="withEffect">
                                  <p:stCondLst>
                                    <p:cond delay="250"/>
                                  </p:stCondLst>
                                  <p:childTnLst>
                                    <p:set>
                                      <p:cBhvr>
                                        <p:cTn id="22" dur="1" fill="hold">
                                          <p:stCondLst>
                                            <p:cond delay="0"/>
                                          </p:stCondLst>
                                        </p:cTn>
                                        <p:tgtEl>
                                          <p:spTgt spid="19">
                                            <p:txEl>
                                              <p:pRg st="0" end="0"/>
                                            </p:txEl>
                                          </p:spTgt>
                                        </p:tgtEl>
                                        <p:attrNameLst>
                                          <p:attrName>style.visibility</p:attrName>
                                        </p:attrNameLst>
                                      </p:cBhvr>
                                      <p:to>
                                        <p:strVal val="visible"/>
                                      </p:to>
                                    </p:set>
                                    <p:animEffect transition="in" filter="fade">
                                      <p:cBhvr>
                                        <p:cTn id="23" dur="500"/>
                                        <p:tgtEl>
                                          <p:spTgt spid="19">
                                            <p:txEl>
                                              <p:pRg st="0" end="0"/>
                                            </p:txEl>
                                          </p:spTgt>
                                        </p:tgtEl>
                                      </p:cBhvr>
                                    </p:animEffect>
                                  </p:childTnLst>
                                </p:cTn>
                              </p:par>
                              <p:par>
                                <p:cTn id="24" presetID="2" presetClass="entr" presetSubtype="1" decel="100000" fill="hold" grpId="0" nodeType="withEffect">
                                  <p:stCondLst>
                                    <p:cond delay="25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00" fill="hold"/>
                                        <p:tgtEl>
                                          <p:spTgt spid="10"/>
                                        </p:tgtEl>
                                        <p:attrNameLst>
                                          <p:attrName>ppt_x</p:attrName>
                                        </p:attrNameLst>
                                      </p:cBhvr>
                                      <p:tavLst>
                                        <p:tav tm="0">
                                          <p:val>
                                            <p:strVal val="#ppt_x"/>
                                          </p:val>
                                        </p:tav>
                                        <p:tav tm="100000">
                                          <p:val>
                                            <p:strVal val="#ppt_x"/>
                                          </p:val>
                                        </p:tav>
                                      </p:tavLst>
                                    </p:anim>
                                    <p:anim calcmode="lin" valueType="num">
                                      <p:cBhvr additive="base">
                                        <p:cTn id="27" dur="70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3" decel="100000" fill="hold" grpId="0" nodeType="withEffect">
                                  <p:stCondLst>
                                    <p:cond delay="25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00" fill="hold"/>
                                        <p:tgtEl>
                                          <p:spTgt spid="11"/>
                                        </p:tgtEl>
                                        <p:attrNameLst>
                                          <p:attrName>ppt_x</p:attrName>
                                        </p:attrNameLst>
                                      </p:cBhvr>
                                      <p:tavLst>
                                        <p:tav tm="0">
                                          <p:val>
                                            <p:strVal val="1+#ppt_w/2"/>
                                          </p:val>
                                        </p:tav>
                                        <p:tav tm="100000">
                                          <p:val>
                                            <p:strVal val="#ppt_x"/>
                                          </p:val>
                                        </p:tav>
                                      </p:tavLst>
                                    </p:anim>
                                    <p:anim calcmode="lin" valueType="num">
                                      <p:cBhvr additive="base">
                                        <p:cTn id="31" dur="700" fill="hold"/>
                                        <p:tgtEl>
                                          <p:spTgt spid="11"/>
                                        </p:tgtEl>
                                        <p:attrNameLst>
                                          <p:attrName>ppt_y</p:attrName>
                                        </p:attrNameLst>
                                      </p:cBhvr>
                                      <p:tavLst>
                                        <p:tav tm="0">
                                          <p:val>
                                            <p:strVal val="0-#ppt_h/2"/>
                                          </p:val>
                                        </p:tav>
                                        <p:tav tm="100000">
                                          <p:val>
                                            <p:strVal val="#ppt_y"/>
                                          </p:val>
                                        </p:tav>
                                      </p:tavLst>
                                    </p:anim>
                                  </p:childTnLst>
                                </p:cTn>
                              </p:par>
                              <p:par>
                                <p:cTn id="32" presetID="10" presetClass="entr" presetSubtype="0" fill="hold" grpId="0" nodeType="withEffect">
                                  <p:stCondLst>
                                    <p:cond delay="500"/>
                                  </p:stCondLst>
                                  <p:childTnLst>
                                    <p:set>
                                      <p:cBhvr>
                                        <p:cTn id="33" dur="1" fill="hold">
                                          <p:stCondLst>
                                            <p:cond delay="0"/>
                                          </p:stCondLst>
                                        </p:cTn>
                                        <p:tgtEl>
                                          <p:spTgt spid="20">
                                            <p:txEl>
                                              <p:pRg st="0" end="0"/>
                                            </p:txEl>
                                          </p:spTgt>
                                        </p:tgtEl>
                                        <p:attrNameLst>
                                          <p:attrName>style.visibility</p:attrName>
                                        </p:attrNameLst>
                                      </p:cBhvr>
                                      <p:to>
                                        <p:strVal val="visible"/>
                                      </p:to>
                                    </p:set>
                                    <p:animEffect transition="in" filter="fade">
                                      <p:cBhvr>
                                        <p:cTn id="34" dur="500"/>
                                        <p:tgtEl>
                                          <p:spTgt spid="20">
                                            <p:txEl>
                                              <p:pRg st="0" end="0"/>
                                            </p:txEl>
                                          </p:spTgt>
                                        </p:tgtEl>
                                      </p:cBhvr>
                                    </p:animEffect>
                                  </p:childTnLst>
                                </p:cTn>
                              </p:par>
                              <p:par>
                                <p:cTn id="35" presetID="2" presetClass="entr" presetSubtype="12" decel="100000" fill="hold" grpId="0" nodeType="withEffect">
                                  <p:stCondLst>
                                    <p:cond delay="50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700" fill="hold"/>
                                        <p:tgtEl>
                                          <p:spTgt spid="13"/>
                                        </p:tgtEl>
                                        <p:attrNameLst>
                                          <p:attrName>ppt_x</p:attrName>
                                        </p:attrNameLst>
                                      </p:cBhvr>
                                      <p:tavLst>
                                        <p:tav tm="0">
                                          <p:val>
                                            <p:strVal val="0-#ppt_w/2"/>
                                          </p:val>
                                        </p:tav>
                                        <p:tav tm="100000">
                                          <p:val>
                                            <p:strVal val="#ppt_x"/>
                                          </p:val>
                                        </p:tav>
                                      </p:tavLst>
                                    </p:anim>
                                    <p:anim calcmode="lin" valueType="num">
                                      <p:cBhvr additive="base">
                                        <p:cTn id="38" dur="7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700" fill="hold"/>
                                        <p:tgtEl>
                                          <p:spTgt spid="12"/>
                                        </p:tgtEl>
                                        <p:attrNameLst>
                                          <p:attrName>ppt_x</p:attrName>
                                        </p:attrNameLst>
                                      </p:cBhvr>
                                      <p:tavLst>
                                        <p:tav tm="0">
                                          <p:val>
                                            <p:strVal val="#ppt_x"/>
                                          </p:val>
                                        </p:tav>
                                        <p:tav tm="100000">
                                          <p:val>
                                            <p:strVal val="#ppt_x"/>
                                          </p:val>
                                        </p:tav>
                                      </p:tavLst>
                                    </p:anim>
                                    <p:anim calcmode="lin" valueType="num">
                                      <p:cBhvr additive="base">
                                        <p:cTn id="42" dur="700" fill="hold"/>
                                        <p:tgtEl>
                                          <p:spTgt spid="12"/>
                                        </p:tgtEl>
                                        <p:attrNameLst>
                                          <p:attrName>ppt_y</p:attrName>
                                        </p:attrNameLst>
                                      </p:cBhvr>
                                      <p:tavLst>
                                        <p:tav tm="0">
                                          <p:val>
                                            <p:strVal val="1+#ppt_h/2"/>
                                          </p:val>
                                        </p:tav>
                                        <p:tav tm="100000">
                                          <p:val>
                                            <p:strVal val="#ppt_y"/>
                                          </p:val>
                                        </p:tav>
                                      </p:tavLst>
                                    </p:anim>
                                  </p:childTnLst>
                                </p:cTn>
                              </p:par>
                              <p:par>
                                <p:cTn id="43" presetID="10" presetClass="entr" presetSubtype="0" fill="hold" grpId="0" nodeType="withEffect">
                                  <p:stCondLst>
                                    <p:cond delay="750"/>
                                  </p:stCondLst>
                                  <p:childTnLst>
                                    <p:set>
                                      <p:cBhvr>
                                        <p:cTn id="44" dur="1" fill="hold">
                                          <p:stCondLst>
                                            <p:cond delay="0"/>
                                          </p:stCondLst>
                                        </p:cTn>
                                        <p:tgtEl>
                                          <p:spTgt spid="21">
                                            <p:txEl>
                                              <p:pRg st="0" end="0"/>
                                            </p:txEl>
                                          </p:spTgt>
                                        </p:tgtEl>
                                        <p:attrNameLst>
                                          <p:attrName>style.visibility</p:attrName>
                                        </p:attrNameLst>
                                      </p:cBhvr>
                                      <p:to>
                                        <p:strVal val="visible"/>
                                      </p:to>
                                    </p:set>
                                    <p:animEffect transition="in" filter="fade">
                                      <p:cBhvr>
                                        <p:cTn id="45" dur="500"/>
                                        <p:tgtEl>
                                          <p:spTgt spid="21">
                                            <p:txEl>
                                              <p:pRg st="0" end="0"/>
                                            </p:txEl>
                                          </p:spTgt>
                                        </p:tgtEl>
                                      </p:cBhvr>
                                    </p:animEffect>
                                  </p:childTnLst>
                                </p:cTn>
                              </p:par>
                              <p:par>
                                <p:cTn id="46" presetID="2" presetClass="entr" presetSubtype="4" decel="100000" fill="hold" grpId="0" nodeType="withEffect">
                                  <p:stCondLst>
                                    <p:cond delay="75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700" fill="hold"/>
                                        <p:tgtEl>
                                          <p:spTgt spid="14"/>
                                        </p:tgtEl>
                                        <p:attrNameLst>
                                          <p:attrName>ppt_x</p:attrName>
                                        </p:attrNameLst>
                                      </p:cBhvr>
                                      <p:tavLst>
                                        <p:tav tm="0">
                                          <p:val>
                                            <p:strVal val="#ppt_x"/>
                                          </p:val>
                                        </p:tav>
                                        <p:tav tm="100000">
                                          <p:val>
                                            <p:strVal val="#ppt_x"/>
                                          </p:val>
                                        </p:tav>
                                      </p:tavLst>
                                    </p:anim>
                                    <p:anim calcmode="lin" valueType="num">
                                      <p:cBhvr additive="base">
                                        <p:cTn id="49" dur="700" fill="hold"/>
                                        <p:tgtEl>
                                          <p:spTgt spid="14"/>
                                        </p:tgtEl>
                                        <p:attrNameLst>
                                          <p:attrName>ppt_y</p:attrName>
                                        </p:attrNameLst>
                                      </p:cBhvr>
                                      <p:tavLst>
                                        <p:tav tm="0">
                                          <p:val>
                                            <p:strVal val="1+#ppt_h/2"/>
                                          </p:val>
                                        </p:tav>
                                        <p:tav tm="100000">
                                          <p:val>
                                            <p:strVal val="#ppt_y"/>
                                          </p:val>
                                        </p:tav>
                                      </p:tavLst>
                                    </p:anim>
                                  </p:childTnLst>
                                </p:cTn>
                              </p:par>
                              <p:par>
                                <p:cTn id="50" presetID="2" presetClass="entr" presetSubtype="6" decel="100000" fill="hold" grpId="0" nodeType="withEffect">
                                  <p:stCondLst>
                                    <p:cond delay="75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700" fill="hold"/>
                                        <p:tgtEl>
                                          <p:spTgt spid="15"/>
                                        </p:tgtEl>
                                        <p:attrNameLst>
                                          <p:attrName>ppt_x</p:attrName>
                                        </p:attrNameLst>
                                      </p:cBhvr>
                                      <p:tavLst>
                                        <p:tav tm="0">
                                          <p:val>
                                            <p:strVal val="1+#ppt_w/2"/>
                                          </p:val>
                                        </p:tav>
                                        <p:tav tm="100000">
                                          <p:val>
                                            <p:strVal val="#ppt_x"/>
                                          </p:val>
                                        </p:tav>
                                      </p:tavLst>
                                    </p:anim>
                                    <p:anim calcmode="lin" valueType="num">
                                      <p:cBhvr additive="base">
                                        <p:cTn id="53" dur="700" fill="hold"/>
                                        <p:tgtEl>
                                          <p:spTgt spid="15"/>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22">
                                            <p:txEl>
                                              <p:pRg st="0" end="0"/>
                                            </p:txEl>
                                          </p:spTgt>
                                        </p:tgtEl>
                                        <p:attrNameLst>
                                          <p:attrName>style.visibility</p:attrName>
                                        </p:attrNameLst>
                                      </p:cBhvr>
                                      <p:to>
                                        <p:strVal val="visible"/>
                                      </p:to>
                                    </p:set>
                                    <p:animEffect transition="in" filter="fade">
                                      <p:cBhvr>
                                        <p:cTn id="56" dur="500"/>
                                        <p:tgtEl>
                                          <p:spTgt spid="22">
                                            <p:txEl>
                                              <p:pRg st="0" end="0"/>
                                            </p:txEl>
                                          </p:spTgt>
                                        </p:tgtEl>
                                      </p:cBhvr>
                                    </p:animEffect>
                                  </p:childTnLst>
                                </p:cTn>
                              </p:par>
                            </p:childTnLst>
                          </p:cTn>
                        </p:par>
                        <p:par>
                          <p:cTn id="57" fill="hold">
                            <p:stCondLst>
                              <p:cond delay="2000"/>
                            </p:stCondLst>
                            <p:childTnLst>
                              <p:par>
                                <p:cTn id="58" presetID="22" presetClass="entr" presetSubtype="2"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right)">
                                      <p:cBhvr>
                                        <p:cTn id="60" dur="500"/>
                                        <p:tgtEl>
                                          <p:spTgt spid="36"/>
                                        </p:tgtEl>
                                      </p:cBhvr>
                                    </p:animEffect>
                                  </p:childTnLst>
                                </p:cTn>
                              </p:par>
                            </p:childTnLst>
                          </p:cTn>
                        </p:par>
                        <p:par>
                          <p:cTn id="61" fill="hold">
                            <p:stCondLst>
                              <p:cond delay="2500"/>
                            </p:stCondLst>
                            <p:childTnLst>
                              <p:par>
                                <p:cTn id="62" presetID="2" presetClass="entr" presetSubtype="8" decel="100000"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750" fill="hold"/>
                                        <p:tgtEl>
                                          <p:spTgt spid="29"/>
                                        </p:tgtEl>
                                        <p:attrNameLst>
                                          <p:attrName>ppt_x</p:attrName>
                                        </p:attrNameLst>
                                      </p:cBhvr>
                                      <p:tavLst>
                                        <p:tav tm="0">
                                          <p:val>
                                            <p:strVal val="0-#ppt_w/2"/>
                                          </p:val>
                                        </p:tav>
                                        <p:tav tm="100000">
                                          <p:val>
                                            <p:strVal val="#ppt_x"/>
                                          </p:val>
                                        </p:tav>
                                      </p:tavLst>
                                    </p:anim>
                                    <p:anim calcmode="lin" valueType="num">
                                      <p:cBhvr additive="base">
                                        <p:cTn id="65" dur="750" fill="hold"/>
                                        <p:tgtEl>
                                          <p:spTgt spid="29"/>
                                        </p:tgtEl>
                                        <p:attrNameLst>
                                          <p:attrName>ppt_y</p:attrName>
                                        </p:attrNameLst>
                                      </p:cBhvr>
                                      <p:tavLst>
                                        <p:tav tm="0">
                                          <p:val>
                                            <p:strVal val="#ppt_y"/>
                                          </p:val>
                                        </p:tav>
                                        <p:tav tm="100000">
                                          <p:val>
                                            <p:strVal val="#ppt_y"/>
                                          </p:val>
                                        </p:tav>
                                      </p:tavLst>
                                    </p:anim>
                                  </p:childTnLst>
                                </p:cTn>
                              </p:par>
                              <p:par>
                                <p:cTn id="66" presetID="22" presetClass="entr" presetSubtype="8"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wipe(left)">
                                      <p:cBhvr>
                                        <p:cTn id="68" dur="500"/>
                                        <p:tgtEl>
                                          <p:spTgt spid="49"/>
                                        </p:tgtEl>
                                      </p:cBhvr>
                                    </p:animEffect>
                                  </p:childTnLst>
                                </p:cTn>
                              </p:par>
                            </p:childTnLst>
                          </p:cTn>
                        </p:par>
                        <p:par>
                          <p:cTn id="69" fill="hold">
                            <p:stCondLst>
                              <p:cond delay="3250"/>
                            </p:stCondLst>
                            <p:childTnLst>
                              <p:par>
                                <p:cTn id="70" presetID="10" presetClass="entr" presetSubtype="0" fill="hold" grpId="0" nodeType="after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childTnLst>
                          </p:cTn>
                        </p:par>
                        <p:par>
                          <p:cTn id="73" fill="hold">
                            <p:stCondLst>
                              <p:cond delay="3750"/>
                            </p:stCondLst>
                            <p:childTnLst>
                              <p:par>
                                <p:cTn id="74" presetID="22" presetClass="entr" presetSubtype="8"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left)">
                                      <p:cBhvr>
                                        <p:cTn id="76" dur="500"/>
                                        <p:tgtEl>
                                          <p:spTgt spid="25"/>
                                        </p:tgtEl>
                                      </p:cBhvr>
                                    </p:animEffect>
                                  </p:childTnLst>
                                </p:cTn>
                              </p:par>
                            </p:childTnLst>
                          </p:cTn>
                        </p:par>
                        <p:par>
                          <p:cTn id="77" fill="hold">
                            <p:stCondLst>
                              <p:cond delay="4250"/>
                            </p:stCondLst>
                            <p:childTnLst>
                              <p:par>
                                <p:cTn id="78" presetID="2" presetClass="entr" presetSubtype="2" decel="100000" fill="hold" grpId="0" nodeType="afterEffect">
                                  <p:stCondLst>
                                    <p:cond delay="0"/>
                                  </p:stCondLst>
                                  <p:childTnLst>
                                    <p:set>
                                      <p:cBhvr>
                                        <p:cTn id="79" dur="1" fill="hold">
                                          <p:stCondLst>
                                            <p:cond delay="0"/>
                                          </p:stCondLst>
                                        </p:cTn>
                                        <p:tgtEl>
                                          <p:spTgt spid="33"/>
                                        </p:tgtEl>
                                        <p:attrNameLst>
                                          <p:attrName>style.visibility</p:attrName>
                                        </p:attrNameLst>
                                      </p:cBhvr>
                                      <p:to>
                                        <p:strVal val="visible"/>
                                      </p:to>
                                    </p:set>
                                    <p:anim calcmode="lin" valueType="num">
                                      <p:cBhvr additive="base">
                                        <p:cTn id="80" dur="750" fill="hold"/>
                                        <p:tgtEl>
                                          <p:spTgt spid="33"/>
                                        </p:tgtEl>
                                        <p:attrNameLst>
                                          <p:attrName>ppt_x</p:attrName>
                                        </p:attrNameLst>
                                      </p:cBhvr>
                                      <p:tavLst>
                                        <p:tav tm="0">
                                          <p:val>
                                            <p:strVal val="1+#ppt_w/2"/>
                                          </p:val>
                                        </p:tav>
                                        <p:tav tm="100000">
                                          <p:val>
                                            <p:strVal val="#ppt_x"/>
                                          </p:val>
                                        </p:tav>
                                      </p:tavLst>
                                    </p:anim>
                                    <p:anim calcmode="lin" valueType="num">
                                      <p:cBhvr additive="base">
                                        <p:cTn id="81" dur="750" fill="hold"/>
                                        <p:tgtEl>
                                          <p:spTgt spid="33"/>
                                        </p:tgtEl>
                                        <p:attrNameLst>
                                          <p:attrName>ppt_y</p:attrName>
                                        </p:attrNameLst>
                                      </p:cBhvr>
                                      <p:tavLst>
                                        <p:tav tm="0">
                                          <p:val>
                                            <p:strVal val="#ppt_y"/>
                                          </p:val>
                                        </p:tav>
                                        <p:tav tm="100000">
                                          <p:val>
                                            <p:strVal val="#ppt_y"/>
                                          </p:val>
                                        </p:tav>
                                      </p:tavLst>
                                    </p:anim>
                                  </p:childTnLst>
                                </p:cTn>
                              </p:par>
                              <p:par>
                                <p:cTn id="82" presetID="22" presetClass="entr" presetSubtype="2" fill="hold" grpId="0"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wipe(right)">
                                      <p:cBhvr>
                                        <p:cTn id="84" dur="500"/>
                                        <p:tgtEl>
                                          <p:spTgt spid="51"/>
                                        </p:tgtEl>
                                      </p:cBhvr>
                                    </p:animEffect>
                                  </p:childTnLst>
                                </p:cTn>
                              </p:par>
                            </p:childTnLst>
                          </p:cTn>
                        </p:par>
                        <p:par>
                          <p:cTn id="85" fill="hold">
                            <p:stCondLst>
                              <p:cond delay="5000"/>
                            </p:stCondLst>
                            <p:childTnLst>
                              <p:par>
                                <p:cTn id="86" presetID="10" presetClass="entr" presetSubtype="0"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500"/>
                                        <p:tgtEl>
                                          <p:spTgt spid="55"/>
                                        </p:tgtEl>
                                      </p:cBhvr>
                                    </p:animEffect>
                                  </p:childTnLst>
                                </p:cTn>
                              </p:par>
                            </p:childTnLst>
                          </p:cTn>
                        </p:par>
                        <p:par>
                          <p:cTn id="89" fill="hold">
                            <p:stCondLst>
                              <p:cond delay="5500"/>
                            </p:stCondLst>
                            <p:childTnLst>
                              <p:par>
                                <p:cTn id="90" presetID="22" presetClass="entr" presetSubtype="2"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wipe(right)">
                                      <p:cBhvr>
                                        <p:cTn id="92" dur="500"/>
                                        <p:tgtEl>
                                          <p:spTgt spid="24"/>
                                        </p:tgtEl>
                                      </p:cBhvr>
                                    </p:animEffect>
                                  </p:childTnLst>
                                </p:cTn>
                              </p:par>
                            </p:childTnLst>
                          </p:cTn>
                        </p:par>
                        <p:par>
                          <p:cTn id="93" fill="hold">
                            <p:stCondLst>
                              <p:cond delay="6000"/>
                            </p:stCondLst>
                            <p:childTnLst>
                              <p:par>
                                <p:cTn id="94" presetID="2" presetClass="entr" presetSubtype="8" decel="100000" fill="hold" grpId="0" nodeType="afterEffect">
                                  <p:stCondLst>
                                    <p:cond delay="0"/>
                                  </p:stCondLst>
                                  <p:childTnLst>
                                    <p:set>
                                      <p:cBhvr>
                                        <p:cTn id="95" dur="1" fill="hold">
                                          <p:stCondLst>
                                            <p:cond delay="0"/>
                                          </p:stCondLst>
                                        </p:cTn>
                                        <p:tgtEl>
                                          <p:spTgt spid="30"/>
                                        </p:tgtEl>
                                        <p:attrNameLst>
                                          <p:attrName>style.visibility</p:attrName>
                                        </p:attrNameLst>
                                      </p:cBhvr>
                                      <p:to>
                                        <p:strVal val="visible"/>
                                      </p:to>
                                    </p:set>
                                    <p:anim calcmode="lin" valueType="num">
                                      <p:cBhvr additive="base">
                                        <p:cTn id="96" dur="750" fill="hold"/>
                                        <p:tgtEl>
                                          <p:spTgt spid="30"/>
                                        </p:tgtEl>
                                        <p:attrNameLst>
                                          <p:attrName>ppt_x</p:attrName>
                                        </p:attrNameLst>
                                      </p:cBhvr>
                                      <p:tavLst>
                                        <p:tav tm="0">
                                          <p:val>
                                            <p:strVal val="0-#ppt_w/2"/>
                                          </p:val>
                                        </p:tav>
                                        <p:tav tm="100000">
                                          <p:val>
                                            <p:strVal val="#ppt_x"/>
                                          </p:val>
                                        </p:tav>
                                      </p:tavLst>
                                    </p:anim>
                                    <p:anim calcmode="lin" valueType="num">
                                      <p:cBhvr additive="base">
                                        <p:cTn id="97" dur="750" fill="hold"/>
                                        <p:tgtEl>
                                          <p:spTgt spid="30"/>
                                        </p:tgtEl>
                                        <p:attrNameLst>
                                          <p:attrName>ppt_y</p:attrName>
                                        </p:attrNameLst>
                                      </p:cBhvr>
                                      <p:tavLst>
                                        <p:tav tm="0">
                                          <p:val>
                                            <p:strVal val="#ppt_y"/>
                                          </p:val>
                                        </p:tav>
                                        <p:tav tm="100000">
                                          <p:val>
                                            <p:strVal val="#ppt_y"/>
                                          </p:val>
                                        </p:tav>
                                      </p:tavLst>
                                    </p:anim>
                                  </p:childTnLst>
                                </p:cTn>
                              </p:par>
                              <p:par>
                                <p:cTn id="98" presetID="22" presetClass="entr" presetSubtype="8"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left)">
                                      <p:cBhvr>
                                        <p:cTn id="100" dur="500"/>
                                        <p:tgtEl>
                                          <p:spTgt spid="50"/>
                                        </p:tgtEl>
                                      </p:cBhvr>
                                    </p:animEffect>
                                  </p:childTnLst>
                                </p:cTn>
                              </p:par>
                            </p:childTnLst>
                          </p:cTn>
                        </p:par>
                        <p:par>
                          <p:cTn id="101" fill="hold">
                            <p:stCondLst>
                              <p:cond delay="675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par>
                          <p:cTn id="105" fill="hold">
                            <p:stCondLst>
                              <p:cond delay="7250"/>
                            </p:stCondLst>
                            <p:childTnLst>
                              <p:par>
                                <p:cTn id="106" presetID="22" presetClass="entr" presetSubtype="8" fill="hold" grpId="0" nodeType="after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wipe(left)">
                                      <p:cBhvr>
                                        <p:cTn id="108" dur="500"/>
                                        <p:tgtEl>
                                          <p:spTgt spid="26"/>
                                        </p:tgtEl>
                                      </p:cBhvr>
                                    </p:animEffect>
                                  </p:childTnLst>
                                </p:cTn>
                              </p:par>
                            </p:childTnLst>
                          </p:cTn>
                        </p:par>
                        <p:par>
                          <p:cTn id="109" fill="hold">
                            <p:stCondLst>
                              <p:cond delay="7750"/>
                            </p:stCondLst>
                            <p:childTnLst>
                              <p:par>
                                <p:cTn id="110" presetID="2" presetClass="entr" presetSubtype="2" decel="100000" fill="hold" grpId="0" nodeType="afterEffect">
                                  <p:stCondLst>
                                    <p:cond delay="0"/>
                                  </p:stCondLst>
                                  <p:childTnLst>
                                    <p:set>
                                      <p:cBhvr>
                                        <p:cTn id="111" dur="1" fill="hold">
                                          <p:stCondLst>
                                            <p:cond delay="0"/>
                                          </p:stCondLst>
                                        </p:cTn>
                                        <p:tgtEl>
                                          <p:spTgt spid="34"/>
                                        </p:tgtEl>
                                        <p:attrNameLst>
                                          <p:attrName>style.visibility</p:attrName>
                                        </p:attrNameLst>
                                      </p:cBhvr>
                                      <p:to>
                                        <p:strVal val="visible"/>
                                      </p:to>
                                    </p:set>
                                    <p:anim calcmode="lin" valueType="num">
                                      <p:cBhvr additive="base">
                                        <p:cTn id="112" dur="750" fill="hold"/>
                                        <p:tgtEl>
                                          <p:spTgt spid="34"/>
                                        </p:tgtEl>
                                        <p:attrNameLst>
                                          <p:attrName>ppt_x</p:attrName>
                                        </p:attrNameLst>
                                      </p:cBhvr>
                                      <p:tavLst>
                                        <p:tav tm="0">
                                          <p:val>
                                            <p:strVal val="1+#ppt_w/2"/>
                                          </p:val>
                                        </p:tav>
                                        <p:tav tm="100000">
                                          <p:val>
                                            <p:strVal val="#ppt_x"/>
                                          </p:val>
                                        </p:tav>
                                      </p:tavLst>
                                    </p:anim>
                                    <p:anim calcmode="lin" valueType="num">
                                      <p:cBhvr additive="base">
                                        <p:cTn id="113" dur="750" fill="hold"/>
                                        <p:tgtEl>
                                          <p:spTgt spid="34"/>
                                        </p:tgtEl>
                                        <p:attrNameLst>
                                          <p:attrName>ppt_y</p:attrName>
                                        </p:attrNameLst>
                                      </p:cBhvr>
                                      <p:tavLst>
                                        <p:tav tm="0">
                                          <p:val>
                                            <p:strVal val="#ppt_y"/>
                                          </p:val>
                                        </p:tav>
                                        <p:tav tm="100000">
                                          <p:val>
                                            <p:strVal val="#ppt_y"/>
                                          </p:val>
                                        </p:tav>
                                      </p:tavLst>
                                    </p:anim>
                                  </p:childTnLst>
                                </p:cTn>
                              </p:par>
                              <p:par>
                                <p:cTn id="114" presetID="22" presetClass="entr" presetSubtype="2" fill="hold" grpId="0" nodeType="withEffect">
                                  <p:stCondLst>
                                    <p:cond delay="0"/>
                                  </p:stCondLst>
                                  <p:childTnLst>
                                    <p:set>
                                      <p:cBhvr>
                                        <p:cTn id="115" dur="1" fill="hold">
                                          <p:stCondLst>
                                            <p:cond delay="0"/>
                                          </p:stCondLst>
                                        </p:cTn>
                                        <p:tgtEl>
                                          <p:spTgt spid="52"/>
                                        </p:tgtEl>
                                        <p:attrNameLst>
                                          <p:attrName>style.visibility</p:attrName>
                                        </p:attrNameLst>
                                      </p:cBhvr>
                                      <p:to>
                                        <p:strVal val="visible"/>
                                      </p:to>
                                    </p:set>
                                    <p:animEffect transition="in" filter="wipe(right)">
                                      <p:cBhvr>
                                        <p:cTn id="116" dur="500"/>
                                        <p:tgtEl>
                                          <p:spTgt spid="52"/>
                                        </p:tgtEl>
                                      </p:cBhvr>
                                    </p:animEffect>
                                  </p:childTnLst>
                                </p:cTn>
                              </p:par>
                            </p:childTnLst>
                          </p:cTn>
                        </p:par>
                        <p:par>
                          <p:cTn id="117" fill="hold">
                            <p:stCondLst>
                              <p:cond delay="8500"/>
                            </p:stCondLst>
                            <p:childTnLst>
                              <p:par>
                                <p:cTn id="118" presetID="10" presetClass="entr" presetSubtype="0"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fade">
                                      <p:cBhvr>
                                        <p:cTn id="120" dur="500"/>
                                        <p:tgtEl>
                                          <p:spTgt spid="56"/>
                                        </p:tgtEl>
                                      </p:cBhvr>
                                    </p:animEffect>
                                  </p:childTnLst>
                                </p:cTn>
                              </p:par>
                            </p:childTnLst>
                          </p:cTn>
                        </p:par>
                        <p:par>
                          <p:cTn id="121" fill="hold">
                            <p:stCondLst>
                              <p:cond delay="9000"/>
                            </p:stCondLst>
                            <p:childTnLst>
                              <p:par>
                                <p:cTn id="122" presetID="2" presetClass="entr" presetSubtype="8" decel="100000" fill="hold" grpId="0" nodeType="afterEffect">
                                  <p:stCondLst>
                                    <p:cond delay="500"/>
                                  </p:stCondLst>
                                  <p:childTnLst>
                                    <p:set>
                                      <p:cBhvr>
                                        <p:cTn id="123" dur="1" fill="hold">
                                          <p:stCondLst>
                                            <p:cond delay="0"/>
                                          </p:stCondLst>
                                        </p:cTn>
                                        <p:tgtEl>
                                          <p:spTgt spid="58"/>
                                        </p:tgtEl>
                                        <p:attrNameLst>
                                          <p:attrName>style.visibility</p:attrName>
                                        </p:attrNameLst>
                                      </p:cBhvr>
                                      <p:to>
                                        <p:strVal val="visible"/>
                                      </p:to>
                                    </p:set>
                                    <p:anim calcmode="lin" valueType="num">
                                      <p:cBhvr additive="base">
                                        <p:cTn id="124" dur="500" fill="hold"/>
                                        <p:tgtEl>
                                          <p:spTgt spid="58"/>
                                        </p:tgtEl>
                                        <p:attrNameLst>
                                          <p:attrName>ppt_x</p:attrName>
                                        </p:attrNameLst>
                                      </p:cBhvr>
                                      <p:tavLst>
                                        <p:tav tm="0">
                                          <p:val>
                                            <p:strVal val="0-#ppt_w/2"/>
                                          </p:val>
                                        </p:tav>
                                        <p:tav tm="100000">
                                          <p:val>
                                            <p:strVal val="#ppt_x"/>
                                          </p:val>
                                        </p:tav>
                                      </p:tavLst>
                                    </p:anim>
                                    <p:anim calcmode="lin" valueType="num">
                                      <p:cBhvr additive="base">
                                        <p:cTn id="125" dur="500" fill="hold"/>
                                        <p:tgtEl>
                                          <p:spTgt spid="58"/>
                                        </p:tgtEl>
                                        <p:attrNameLst>
                                          <p:attrName>ppt_y</p:attrName>
                                        </p:attrNameLst>
                                      </p:cBhvr>
                                      <p:tavLst>
                                        <p:tav tm="0">
                                          <p:val>
                                            <p:strVal val="#ppt_y"/>
                                          </p:val>
                                        </p:tav>
                                        <p:tav tm="100000">
                                          <p:val>
                                            <p:strVal val="#ppt_y"/>
                                          </p:val>
                                        </p:tav>
                                      </p:tavLst>
                                    </p:anim>
                                  </p:childTnLst>
                                </p:cTn>
                              </p:par>
                              <p:par>
                                <p:cTn id="126" presetID="2" presetClass="entr" presetSubtype="2" decel="100000" fill="hold" grpId="0" nodeType="withEffect">
                                  <p:stCondLst>
                                    <p:cond delay="500"/>
                                  </p:stCondLst>
                                  <p:childTnLst>
                                    <p:set>
                                      <p:cBhvr>
                                        <p:cTn id="127" dur="1" fill="hold">
                                          <p:stCondLst>
                                            <p:cond delay="0"/>
                                          </p:stCondLst>
                                        </p:cTn>
                                        <p:tgtEl>
                                          <p:spTgt spid="57">
                                            <p:txEl>
                                              <p:pRg st="0" end="0"/>
                                            </p:txEl>
                                          </p:spTgt>
                                        </p:tgtEl>
                                        <p:attrNameLst>
                                          <p:attrName>style.visibility</p:attrName>
                                        </p:attrNameLst>
                                      </p:cBhvr>
                                      <p:to>
                                        <p:strVal val="visible"/>
                                      </p:to>
                                    </p:set>
                                    <p:anim calcmode="lin" valueType="num">
                                      <p:cBhvr additive="base">
                                        <p:cTn id="1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29" dur="500" fill="hold"/>
                                        <p:tgtEl>
                                          <p:spTgt spid="5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6" grpId="0" animBg="1"/>
      <p:bldP spid="26" grpId="0" animBg="1"/>
      <p:bldP spid="34" grpId="0" animBg="1"/>
      <p:bldP spid="25" grpId="0" animBg="1"/>
      <p:bldP spid="33" grpId="0" animBg="1"/>
      <p:bldP spid="30" grpId="0" animBg="1"/>
      <p:bldP spid="29" grpId="0" animBg="1"/>
      <p:bldP spid="9" grpId="0" animBg="1"/>
      <p:bldP spid="5"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10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49" grpId="0">
        <p:tmplLst>
          <p:tmpl>
            <p:tnLst>
              <p:par>
                <p:cTn presetID="22" presetClass="entr" presetSubtype="8" fill="hold" nodeType="with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p:tmplLst>
          <p:tmpl>
            <p:tnLst>
              <p:par>
                <p:cTn presetID="22" presetClass="entr" presetSubtype="2"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right)">
                      <p:cBhvr>
                        <p:cTn dur="500"/>
                        <p:tgtEl>
                          <p:spTgt spid="51"/>
                        </p:tgtEl>
                      </p:cBhvr>
                    </p:animEffect>
                  </p:childTnLst>
                </p:cTn>
              </p:par>
            </p:tnLst>
          </p:tmpl>
        </p:tmplLst>
      </p:bldP>
      <p:bldP spid="52" grpId="0">
        <p:tmplLst>
          <p:tmpl>
            <p:tnLst>
              <p:par>
                <p:cTn presetID="22" presetClass="entr" presetSubtype="2"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right)">
                      <p:cBhvr>
                        <p:cTn dur="500"/>
                        <p:tgtEl>
                          <p:spTgt spid="52"/>
                        </p:tgtEl>
                      </p:cBhvr>
                    </p:animEffect>
                  </p:childTnLst>
                </p:cTn>
              </p:par>
            </p:tnLst>
          </p:tmpl>
        </p:tmplLst>
      </p:bldP>
      <p:bldP spid="53" grpId="0" animBg="1"/>
      <p:bldP spid="54" grpId="0" animBg="1"/>
      <p:bldP spid="55" grpId="0" animBg="1"/>
      <p:bldP spid="56" grpId="0" animBg="1"/>
      <p:bldP spid="57" grpId="0" build="allAtOnce">
        <p:tmplLst>
          <p:tmpl lvl="1">
            <p:tnLst>
              <p:par>
                <p:cTn presetID="2" presetClass="entr" presetSubtype="2"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oop">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ドーナツ 8"/>
          <p:cNvSpPr/>
          <p:nvPr userDrawn="1"/>
        </p:nvSpPr>
        <p:spPr>
          <a:xfrm>
            <a:off x="6262886" y="2738663"/>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0" name="アーチ 6"/>
          <p:cNvSpPr/>
          <p:nvPr userDrawn="1"/>
        </p:nvSpPr>
        <p:spPr>
          <a:xfrm>
            <a:off x="9178776" y="2738663"/>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20000"/>
              <a:lumOff val="8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1" name="アーチ 6"/>
          <p:cNvSpPr/>
          <p:nvPr userDrawn="1"/>
        </p:nvSpPr>
        <p:spPr>
          <a:xfrm rot="5400000">
            <a:off x="9021655" y="5506074"/>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3">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2" name="アーチ 6"/>
          <p:cNvSpPr/>
          <p:nvPr userDrawn="1"/>
        </p:nvSpPr>
        <p:spPr>
          <a:xfrm rot="10800000">
            <a:off x="6254245" y="5348952"/>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2">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3" name="アーチ 6"/>
          <p:cNvSpPr/>
          <p:nvPr userDrawn="1"/>
        </p:nvSpPr>
        <p:spPr>
          <a:xfrm rot="16200000">
            <a:off x="6411365" y="258074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4">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4" name="テキスト プレースホルダー 11"/>
          <p:cNvSpPr>
            <a:spLocks noGrp="1"/>
          </p:cNvSpPr>
          <p:nvPr>
            <p:ph type="body" sz="quarter" idx="31" hasCustomPrompt="1"/>
          </p:nvPr>
        </p:nvSpPr>
        <p:spPr>
          <a:xfrm>
            <a:off x="12158541" y="3702537"/>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32" hasCustomPrompt="1"/>
          </p:nvPr>
        </p:nvSpPr>
        <p:spPr>
          <a:xfrm>
            <a:off x="12158541" y="2776995"/>
            <a:ext cx="5490610" cy="773203"/>
          </a:xfrm>
        </p:spPr>
        <p:txBody>
          <a:bodyPr anchor="b">
            <a:noAutofit/>
          </a:bodyPr>
          <a:lstStyle>
            <a:lvl1pPr algn="l">
              <a:lnSpc>
                <a:spcPct val="100000"/>
              </a:lnSpc>
              <a:spcBef>
                <a:spcPts val="0"/>
              </a:spcBef>
              <a:defRPr sz="2800" spc="0">
                <a:solidFill>
                  <a:schemeClr val="accent1"/>
                </a:solidFill>
                <a:latin typeface="Route 159 SemiBold" pitchFamily="50" charset="0"/>
              </a:defRPr>
            </a:lvl1pPr>
          </a:lstStyle>
          <a:p>
            <a:pPr lvl="0"/>
            <a:r>
              <a:rPr lang="en-US" altLang="ja-JP" dirty="0"/>
              <a:t>Text here</a:t>
            </a:r>
            <a:endParaRPr lang="en-US" dirty="0"/>
          </a:p>
        </p:txBody>
      </p:sp>
      <p:sp>
        <p:nvSpPr>
          <p:cNvPr id="16" name="テキスト プレースホルダー 11"/>
          <p:cNvSpPr>
            <a:spLocks noGrp="1"/>
          </p:cNvSpPr>
          <p:nvPr>
            <p:ph type="body" sz="quarter" idx="33" hasCustomPrompt="1"/>
          </p:nvPr>
        </p:nvSpPr>
        <p:spPr>
          <a:xfrm>
            <a:off x="12158541" y="6987902"/>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4" hasCustomPrompt="1"/>
          </p:nvPr>
        </p:nvSpPr>
        <p:spPr>
          <a:xfrm>
            <a:off x="12158541" y="6062360"/>
            <a:ext cx="5490610" cy="773203"/>
          </a:xfrm>
        </p:spPr>
        <p:txBody>
          <a:bodyPr anchor="b">
            <a:noAutofit/>
          </a:bodyPr>
          <a:lstStyle>
            <a:lvl1pPr algn="l">
              <a:lnSpc>
                <a:spcPct val="100000"/>
              </a:lnSpc>
              <a:spcBef>
                <a:spcPts val="0"/>
              </a:spcBef>
              <a:defRPr sz="2800" spc="0">
                <a:solidFill>
                  <a:schemeClr val="accent3"/>
                </a:solidFill>
                <a:latin typeface="Route 159 SemiBold" pitchFamily="50" charset="0"/>
              </a:defRPr>
            </a:lvl1pPr>
          </a:lstStyle>
          <a:p>
            <a:pPr lvl="0"/>
            <a:r>
              <a:rPr lang="en-US" altLang="ja-JP" dirty="0"/>
              <a:t>Text here</a:t>
            </a:r>
            <a:endParaRPr lang="en-US" dirty="0"/>
          </a:p>
        </p:txBody>
      </p:sp>
      <p:sp>
        <p:nvSpPr>
          <p:cNvPr id="18" name="テキスト プレースホルダー 11"/>
          <p:cNvSpPr>
            <a:spLocks noGrp="1"/>
          </p:cNvSpPr>
          <p:nvPr>
            <p:ph type="body" sz="quarter" idx="35" hasCustomPrompt="1"/>
          </p:nvPr>
        </p:nvSpPr>
        <p:spPr>
          <a:xfrm>
            <a:off x="637261" y="3716588"/>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6" hasCustomPrompt="1"/>
          </p:nvPr>
        </p:nvSpPr>
        <p:spPr>
          <a:xfrm>
            <a:off x="637261" y="2791046"/>
            <a:ext cx="5490610" cy="773203"/>
          </a:xfrm>
        </p:spPr>
        <p:txBody>
          <a:bodyPr anchor="b">
            <a:noAutofit/>
          </a:bodyPr>
          <a:lstStyle>
            <a:lvl1pPr algn="r">
              <a:lnSpc>
                <a:spcPct val="100000"/>
              </a:lnSpc>
              <a:spcBef>
                <a:spcPts val="0"/>
              </a:spcBef>
              <a:defRPr sz="2800" spc="0">
                <a:solidFill>
                  <a:schemeClr val="accent4"/>
                </a:solidFill>
                <a:latin typeface="Route 159 SemiBold" pitchFamily="50" charset="0"/>
              </a:defRPr>
            </a:lvl1pPr>
          </a:lstStyle>
          <a:p>
            <a:pPr lvl="0"/>
            <a:r>
              <a:rPr lang="en-US" altLang="ja-JP" dirty="0"/>
              <a:t>Text here</a:t>
            </a:r>
            <a:endParaRPr lang="en-US" dirty="0"/>
          </a:p>
        </p:txBody>
      </p:sp>
      <p:sp>
        <p:nvSpPr>
          <p:cNvPr id="20" name="テキスト プレースホルダー 11"/>
          <p:cNvSpPr>
            <a:spLocks noGrp="1"/>
          </p:cNvSpPr>
          <p:nvPr>
            <p:ph type="body" sz="quarter" idx="37" hasCustomPrompt="1"/>
          </p:nvPr>
        </p:nvSpPr>
        <p:spPr>
          <a:xfrm>
            <a:off x="637261" y="7001953"/>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8" hasCustomPrompt="1"/>
          </p:nvPr>
        </p:nvSpPr>
        <p:spPr>
          <a:xfrm>
            <a:off x="637261" y="6076411"/>
            <a:ext cx="5490610" cy="773203"/>
          </a:xfrm>
        </p:spPr>
        <p:txBody>
          <a:bodyPr anchor="b">
            <a:noAutofit/>
          </a:bodyPr>
          <a:lstStyle>
            <a:lvl1pPr algn="r">
              <a:lnSpc>
                <a:spcPct val="100000"/>
              </a:lnSpc>
              <a:spcBef>
                <a:spcPts val="0"/>
              </a:spcBef>
              <a:defRPr sz="2800" spc="0">
                <a:solidFill>
                  <a:schemeClr val="accent2"/>
                </a:solidFill>
                <a:latin typeface="Route 159 SemiBold" pitchFamily="50" charset="0"/>
              </a:defRPr>
            </a:lvl1pPr>
          </a:lstStyle>
          <a:p>
            <a:pPr lvl="0"/>
            <a:r>
              <a:rPr lang="en-US" altLang="ja-JP" dirty="0"/>
              <a:t>Text here</a:t>
            </a:r>
            <a:endParaRPr lang="en-US" dirty="0"/>
          </a:p>
        </p:txBody>
      </p:sp>
      <p:sp>
        <p:nvSpPr>
          <p:cNvPr id="22" name="テキスト プレースホルダー 11"/>
          <p:cNvSpPr>
            <a:spLocks noGrp="1"/>
          </p:cNvSpPr>
          <p:nvPr>
            <p:ph type="body" sz="quarter" idx="39" hasCustomPrompt="1"/>
          </p:nvPr>
        </p:nvSpPr>
        <p:spPr>
          <a:xfrm>
            <a:off x="6982966" y="5168139"/>
            <a:ext cx="4275474" cy="773203"/>
          </a:xfrm>
        </p:spPr>
        <p:txBody>
          <a:bodyPr anchor="ctr">
            <a:noAutofit/>
          </a:bodyPr>
          <a:lstStyle>
            <a:lvl1pPr algn="ctr">
              <a:lnSpc>
                <a:spcPct val="120000"/>
              </a:lnSpc>
              <a:defRPr sz="3200" spc="0">
                <a:solidFill>
                  <a:schemeClr val="tx2"/>
                </a:solidFill>
                <a:latin typeface="Route 159 SemiBold" pitchFamily="50" charset="0"/>
              </a:defRPr>
            </a:lvl1pPr>
          </a:lstStyle>
          <a:p>
            <a:pPr lvl="0"/>
            <a:r>
              <a:rPr lang="en-US" altLang="ja-JP" dirty="0"/>
              <a:t>Text Here</a:t>
            </a:r>
            <a:endParaRPr lang="en-US" dirty="0"/>
          </a:p>
        </p:txBody>
      </p:sp>
      <p:sp>
        <p:nvSpPr>
          <p:cNvPr id="23" name="円/楕円 22"/>
          <p:cNvSpPr/>
          <p:nvPr userDrawn="1"/>
        </p:nvSpPr>
        <p:spPr>
          <a:xfrm>
            <a:off x="10444030" y="3322934"/>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17" hasCustomPrompt="1"/>
          </p:nvPr>
        </p:nvSpPr>
        <p:spPr>
          <a:xfrm>
            <a:off x="10793062"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25" name="円/楕円 24"/>
          <p:cNvSpPr/>
          <p:nvPr userDrawn="1"/>
        </p:nvSpPr>
        <p:spPr>
          <a:xfrm>
            <a:off x="10448351" y="6688383"/>
            <a:ext cx="1350150" cy="1350150"/>
          </a:xfrm>
          <a:prstGeom prst="ellipse">
            <a:avLst/>
          </a:prstGeom>
          <a:solidFill>
            <a:schemeClr val="accent3"/>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7"/>
          <p:cNvSpPr>
            <a:spLocks noGrp="1"/>
          </p:cNvSpPr>
          <p:nvPr>
            <p:ph type="pic" sz="quarter" idx="40" hasCustomPrompt="1"/>
          </p:nvPr>
        </p:nvSpPr>
        <p:spPr>
          <a:xfrm>
            <a:off x="10797383"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7" name="円/楕円 26"/>
          <p:cNvSpPr/>
          <p:nvPr userDrawn="1"/>
        </p:nvSpPr>
        <p:spPr>
          <a:xfrm>
            <a:off x="6543924" y="6688383"/>
            <a:ext cx="1350150" cy="1350150"/>
          </a:xfrm>
          <a:prstGeom prst="ellipse">
            <a:avLst/>
          </a:prstGeom>
          <a:solidFill>
            <a:schemeClr val="accent2"/>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7"/>
          <p:cNvSpPr>
            <a:spLocks noGrp="1"/>
          </p:cNvSpPr>
          <p:nvPr>
            <p:ph type="pic" sz="quarter" idx="41" hasCustomPrompt="1"/>
          </p:nvPr>
        </p:nvSpPr>
        <p:spPr>
          <a:xfrm>
            <a:off x="6892956"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9" name="円/楕円 28"/>
          <p:cNvSpPr/>
          <p:nvPr userDrawn="1"/>
        </p:nvSpPr>
        <p:spPr>
          <a:xfrm>
            <a:off x="6543924" y="3322934"/>
            <a:ext cx="1350150" cy="1350150"/>
          </a:xfrm>
          <a:prstGeom prst="ellipse">
            <a:avLst/>
          </a:prstGeom>
          <a:solidFill>
            <a:schemeClr val="accent4"/>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2" hasCustomPrompt="1"/>
          </p:nvPr>
        </p:nvSpPr>
        <p:spPr>
          <a:xfrm>
            <a:off x="6892956"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31" name="正方形/長方形 30"/>
          <p:cNvSpPr/>
          <p:nvPr userDrawn="1"/>
        </p:nvSpPr>
        <p:spPr>
          <a:xfrm>
            <a:off x="12264623" y="362036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2" name="正方形/長方形 31"/>
          <p:cNvSpPr/>
          <p:nvPr userDrawn="1"/>
        </p:nvSpPr>
        <p:spPr>
          <a:xfrm>
            <a:off x="12264623" y="688809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3" name="正方形/長方形 32"/>
          <p:cNvSpPr/>
          <p:nvPr userDrawn="1"/>
        </p:nvSpPr>
        <p:spPr>
          <a:xfrm>
            <a:off x="2773406" y="6909096"/>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4" name="正方形/長方形 33"/>
          <p:cNvSpPr/>
          <p:nvPr userDrawn="1"/>
        </p:nvSpPr>
        <p:spPr>
          <a:xfrm>
            <a:off x="2773406" y="361338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269218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1"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750"/>
                                        <p:tgtEl>
                                          <p:spTgt spid="9"/>
                                        </p:tgtEl>
                                      </p:cBhvr>
                                    </p:animEffect>
                                  </p:childTnLst>
                                </p:cTn>
                              </p:par>
                            </p:childTnLst>
                          </p:cTn>
                        </p:par>
                        <p:par>
                          <p:cTn id="16" fill="hold">
                            <p:stCondLst>
                              <p:cond delay="1250"/>
                            </p:stCondLst>
                            <p:childTnLst>
                              <p:par>
                                <p:cTn id="17" presetID="10" presetClass="entr" presetSubtype="0" fill="hold" grpId="0" nodeType="after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animEffect transition="in" filter="fade">
                                      <p:cBhvr>
                                        <p:cTn id="19" dur="500"/>
                                        <p:tgtEl>
                                          <p:spTgt spid="22">
                                            <p:txEl>
                                              <p:pRg st="0" end="0"/>
                                            </p:txEl>
                                          </p:spTgt>
                                        </p:tgtEl>
                                      </p:cBhvr>
                                    </p:animEffect>
                                  </p:childTnLst>
                                </p:cTn>
                              </p:par>
                            </p:childTnLst>
                          </p:cTn>
                        </p:par>
                        <p:par>
                          <p:cTn id="20" fill="hold">
                            <p:stCondLst>
                              <p:cond delay="1750"/>
                            </p:stCondLst>
                            <p:childTnLst>
                              <p:par>
                                <p:cTn id="21" presetID="22" presetClass="entr" presetSubtype="1" fill="hold" grpId="0" nodeType="afterEffect">
                                  <p:stCondLst>
                                    <p:cond delay="50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2750"/>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2" presetClass="entr" presetSubtype="2" decel="100000" fill="hold" grpId="0" nodeType="withEffect">
                                  <p:stCondLst>
                                    <p:cond delay="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iterate type="wd">
                                    <p:tmPct val="10000"/>
                                  </p:iterate>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par>
                                <p:cTn id="39" presetID="22" presetClass="entr" presetSubtype="8" fill="hold" grpId="0" nodeType="withEffect">
                                  <p:stCondLst>
                                    <p:cond delay="50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wipe(left)">
                                      <p:cBhvr>
                                        <p:cTn id="41" dur="500"/>
                                        <p:tgtEl>
                                          <p:spTgt spid="14">
                                            <p:txEl>
                                              <p:pRg st="0" end="0"/>
                                            </p:txEl>
                                          </p:spTgt>
                                        </p:tgtEl>
                                      </p:cBhvr>
                                    </p:animEffect>
                                  </p:childTnLst>
                                </p:cTn>
                              </p:par>
                            </p:childTnLst>
                          </p:cTn>
                        </p:par>
                        <p:par>
                          <p:cTn id="42" fill="hold">
                            <p:stCondLst>
                              <p:cond delay="3750"/>
                            </p:stCondLst>
                            <p:childTnLst>
                              <p:par>
                                <p:cTn id="43" presetID="22" presetClass="entr" presetSubtype="1" fill="hold" grpId="0" nodeType="afterEffect">
                                  <p:stCondLst>
                                    <p:cond delay="250"/>
                                  </p:stCondLst>
                                  <p:childTnLst>
                                    <p:set>
                                      <p:cBhvr>
                                        <p:cTn id="44" dur="1" fill="hold">
                                          <p:stCondLst>
                                            <p:cond delay="0"/>
                                          </p:stCondLst>
                                        </p:cTn>
                                        <p:tgtEl>
                                          <p:spTgt spid="11"/>
                                        </p:tgtEl>
                                        <p:attrNameLst>
                                          <p:attrName>style.visibility</p:attrName>
                                        </p:attrNameLst>
                                      </p:cBhvr>
                                      <p:to>
                                        <p:strVal val="visible"/>
                                      </p:to>
                                    </p:set>
                                    <p:animEffect transition="in" filter="wipe(up)">
                                      <p:cBhvr>
                                        <p:cTn id="45" dur="500"/>
                                        <p:tgtEl>
                                          <p:spTgt spid="11"/>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2" presetClass="entr" presetSubtype="2" decel="100000" fill="hold" grpId="0" nodeType="withEffect">
                                  <p:stCondLst>
                                    <p:cond delay="0"/>
                                  </p:stCondLst>
                                  <p:iterate type="wd">
                                    <p:tmPct val="10000"/>
                                  </p:iterate>
                                  <p:childTnLst>
                                    <p:set>
                                      <p:cBhvr>
                                        <p:cTn id="54" dur="1" fill="hold">
                                          <p:stCondLst>
                                            <p:cond delay="0"/>
                                          </p:stCondLst>
                                        </p:cTn>
                                        <p:tgtEl>
                                          <p:spTgt spid="17">
                                            <p:txEl>
                                              <p:pRg st="0" end="0"/>
                                            </p:txEl>
                                          </p:spTgt>
                                        </p:tgtEl>
                                        <p:attrNameLst>
                                          <p:attrName>style.visibility</p:attrName>
                                        </p:attrNameLst>
                                      </p:cBhvr>
                                      <p:to>
                                        <p:strVal val="visible"/>
                                      </p:to>
                                    </p:set>
                                    <p:anim calcmode="lin" valueType="num">
                                      <p:cBhvr additive="base">
                                        <p:cTn id="55"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7">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iterate type="wd">
                                    <p:tmPct val="10000"/>
                                  </p:iterate>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500" fill="hold"/>
                                        <p:tgtEl>
                                          <p:spTgt spid="32"/>
                                        </p:tgtEl>
                                        <p:attrNameLst>
                                          <p:attrName>ppt_x</p:attrName>
                                        </p:attrNameLst>
                                      </p:cBhvr>
                                      <p:tavLst>
                                        <p:tav tm="0">
                                          <p:val>
                                            <p:strVal val="1+#ppt_w/2"/>
                                          </p:val>
                                        </p:tav>
                                        <p:tav tm="100000">
                                          <p:val>
                                            <p:strVal val="#ppt_x"/>
                                          </p:val>
                                        </p:tav>
                                      </p:tavLst>
                                    </p:anim>
                                    <p:anim calcmode="lin" valueType="num">
                                      <p:cBhvr additive="base">
                                        <p:cTn id="60" dur="500" fill="hold"/>
                                        <p:tgtEl>
                                          <p:spTgt spid="32"/>
                                        </p:tgtEl>
                                        <p:attrNameLst>
                                          <p:attrName>ppt_y</p:attrName>
                                        </p:attrNameLst>
                                      </p:cBhvr>
                                      <p:tavLst>
                                        <p:tav tm="0">
                                          <p:val>
                                            <p:strVal val="#ppt_y"/>
                                          </p:val>
                                        </p:tav>
                                        <p:tav tm="100000">
                                          <p:val>
                                            <p:strVal val="#ppt_y"/>
                                          </p:val>
                                        </p:tav>
                                      </p:tavLst>
                                    </p:anim>
                                  </p:childTnLst>
                                </p:cTn>
                              </p:par>
                              <p:par>
                                <p:cTn id="61" presetID="22" presetClass="entr" presetSubtype="8" fill="hold" grpId="0" nodeType="withEffect">
                                  <p:stCondLst>
                                    <p:cond delay="500"/>
                                  </p:stCondLst>
                                  <p:childTnLst>
                                    <p:set>
                                      <p:cBhvr>
                                        <p:cTn id="62" dur="1" fill="hold">
                                          <p:stCondLst>
                                            <p:cond delay="0"/>
                                          </p:stCondLst>
                                        </p:cTn>
                                        <p:tgtEl>
                                          <p:spTgt spid="16">
                                            <p:txEl>
                                              <p:pRg st="0" end="0"/>
                                            </p:txEl>
                                          </p:spTgt>
                                        </p:tgtEl>
                                        <p:attrNameLst>
                                          <p:attrName>style.visibility</p:attrName>
                                        </p:attrNameLst>
                                      </p:cBhvr>
                                      <p:to>
                                        <p:strVal val="visible"/>
                                      </p:to>
                                    </p:set>
                                    <p:animEffect transition="in" filter="wipe(left)">
                                      <p:cBhvr>
                                        <p:cTn id="63" dur="500"/>
                                        <p:tgtEl>
                                          <p:spTgt spid="16">
                                            <p:txEl>
                                              <p:pRg st="0" end="0"/>
                                            </p:txEl>
                                          </p:spTgt>
                                        </p:tgtEl>
                                      </p:cBhvr>
                                    </p:animEffect>
                                  </p:childTnLst>
                                </p:cTn>
                              </p:par>
                            </p:childTnLst>
                          </p:cTn>
                        </p:par>
                        <p:par>
                          <p:cTn id="64" fill="hold">
                            <p:stCondLst>
                              <p:cond delay="5500"/>
                            </p:stCondLst>
                            <p:childTnLst>
                              <p:par>
                                <p:cTn id="65" presetID="22" presetClass="entr" presetSubtype="4" fill="hold" grpId="0" nodeType="afterEffect">
                                  <p:stCondLst>
                                    <p:cond delay="250"/>
                                  </p:stCondLst>
                                  <p:childTnLst>
                                    <p:set>
                                      <p:cBhvr>
                                        <p:cTn id="66" dur="1" fill="hold">
                                          <p:stCondLst>
                                            <p:cond delay="0"/>
                                          </p:stCondLst>
                                        </p:cTn>
                                        <p:tgtEl>
                                          <p:spTgt spid="12"/>
                                        </p:tgtEl>
                                        <p:attrNameLst>
                                          <p:attrName>style.visibility</p:attrName>
                                        </p:attrNameLst>
                                      </p:cBhvr>
                                      <p:to>
                                        <p:strVal val="visible"/>
                                      </p:to>
                                    </p:set>
                                    <p:animEffect transition="in" filter="wipe(down)">
                                      <p:cBhvr>
                                        <p:cTn id="67" dur="500"/>
                                        <p:tgtEl>
                                          <p:spTgt spid="12"/>
                                        </p:tgtEl>
                                      </p:cBhvr>
                                    </p:animEffect>
                                  </p:childTnLst>
                                </p:cTn>
                              </p:par>
                            </p:childTnLst>
                          </p:cTn>
                        </p:par>
                        <p:par>
                          <p:cTn id="68" fill="hold">
                            <p:stCondLst>
                              <p:cond delay="625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2" presetClass="entr" presetSubtype="8" decel="100000" fill="hold" grpId="0" nodeType="withEffect">
                                  <p:stCondLst>
                                    <p:cond delay="0"/>
                                  </p:stCondLst>
                                  <p:iterate type="wd">
                                    <p:tmPct val="10000"/>
                                  </p:iterate>
                                  <p:childTnLst>
                                    <p:set>
                                      <p:cBhvr>
                                        <p:cTn id="76" dur="1" fill="hold">
                                          <p:stCondLst>
                                            <p:cond delay="0"/>
                                          </p:stCondLst>
                                        </p:cTn>
                                        <p:tgtEl>
                                          <p:spTgt spid="21">
                                            <p:txEl>
                                              <p:pRg st="0" end="0"/>
                                            </p:txEl>
                                          </p:spTgt>
                                        </p:tgtEl>
                                        <p:attrNameLst>
                                          <p:attrName>style.visibility</p:attrName>
                                        </p:attrNameLst>
                                      </p:cBhvr>
                                      <p:to>
                                        <p:strVal val="visible"/>
                                      </p:to>
                                    </p:set>
                                    <p:anim calcmode="lin" valueType="num">
                                      <p:cBhvr additive="base">
                                        <p:cTn id="7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21">
                                            <p:txEl>
                                              <p:pRg st="0" end="0"/>
                                            </p:txEl>
                                          </p:spTgt>
                                        </p:tgtEl>
                                        <p:attrNameLst>
                                          <p:attrName>ppt_y</p:attrName>
                                        </p:attrNameLst>
                                      </p:cBhvr>
                                      <p:tavLst>
                                        <p:tav tm="0">
                                          <p:val>
                                            <p:strVal val="#ppt_y"/>
                                          </p:val>
                                        </p:tav>
                                        <p:tav tm="100000">
                                          <p:val>
                                            <p:strVal val="#ppt_y"/>
                                          </p:val>
                                        </p:tav>
                                      </p:tavLst>
                                    </p:anim>
                                  </p:childTnLst>
                                </p:cTn>
                              </p:par>
                              <p:par>
                                <p:cTn id="79" presetID="2" presetClass="entr" presetSubtype="8" decel="100000" fill="hold" grpId="0" nodeType="withEffect">
                                  <p:stCondLst>
                                    <p:cond delay="250"/>
                                  </p:stCondLst>
                                  <p:iterate type="wd">
                                    <p:tmPct val="10000"/>
                                  </p:iterate>
                                  <p:childTnLst>
                                    <p:set>
                                      <p:cBhvr>
                                        <p:cTn id="80" dur="1" fill="hold">
                                          <p:stCondLst>
                                            <p:cond delay="0"/>
                                          </p:stCondLst>
                                        </p:cTn>
                                        <p:tgtEl>
                                          <p:spTgt spid="33"/>
                                        </p:tgtEl>
                                        <p:attrNameLst>
                                          <p:attrName>style.visibility</p:attrName>
                                        </p:attrNameLst>
                                      </p:cBhvr>
                                      <p:to>
                                        <p:strVal val="visible"/>
                                      </p:to>
                                    </p:set>
                                    <p:anim calcmode="lin" valueType="num">
                                      <p:cBhvr additive="base">
                                        <p:cTn id="81" dur="500" fill="hold"/>
                                        <p:tgtEl>
                                          <p:spTgt spid="33"/>
                                        </p:tgtEl>
                                        <p:attrNameLst>
                                          <p:attrName>ppt_x</p:attrName>
                                        </p:attrNameLst>
                                      </p:cBhvr>
                                      <p:tavLst>
                                        <p:tav tm="0">
                                          <p:val>
                                            <p:strVal val="0-#ppt_w/2"/>
                                          </p:val>
                                        </p:tav>
                                        <p:tav tm="100000">
                                          <p:val>
                                            <p:strVal val="#ppt_x"/>
                                          </p:val>
                                        </p:tav>
                                      </p:tavLst>
                                    </p:anim>
                                    <p:anim calcmode="lin" valueType="num">
                                      <p:cBhvr additive="base">
                                        <p:cTn id="82" dur="500" fill="hold"/>
                                        <p:tgtEl>
                                          <p:spTgt spid="33"/>
                                        </p:tgtEl>
                                        <p:attrNameLst>
                                          <p:attrName>ppt_y</p:attrName>
                                        </p:attrNameLst>
                                      </p:cBhvr>
                                      <p:tavLst>
                                        <p:tav tm="0">
                                          <p:val>
                                            <p:strVal val="#ppt_y"/>
                                          </p:val>
                                        </p:tav>
                                        <p:tav tm="100000">
                                          <p:val>
                                            <p:strVal val="#ppt_y"/>
                                          </p:val>
                                        </p:tav>
                                      </p:tavLst>
                                    </p:anim>
                                  </p:childTnLst>
                                </p:cTn>
                              </p:par>
                              <p:par>
                                <p:cTn id="83" presetID="22" presetClass="entr" presetSubtype="2" fill="hold" grpId="0" nodeType="withEffect">
                                  <p:stCondLst>
                                    <p:cond delay="500"/>
                                  </p:stCondLst>
                                  <p:childTnLst>
                                    <p:set>
                                      <p:cBhvr>
                                        <p:cTn id="84" dur="1" fill="hold">
                                          <p:stCondLst>
                                            <p:cond delay="0"/>
                                          </p:stCondLst>
                                        </p:cTn>
                                        <p:tgtEl>
                                          <p:spTgt spid="20">
                                            <p:txEl>
                                              <p:pRg st="0" end="0"/>
                                            </p:txEl>
                                          </p:spTgt>
                                        </p:tgtEl>
                                        <p:attrNameLst>
                                          <p:attrName>style.visibility</p:attrName>
                                        </p:attrNameLst>
                                      </p:cBhvr>
                                      <p:to>
                                        <p:strVal val="visible"/>
                                      </p:to>
                                    </p:set>
                                    <p:animEffect transition="in" filter="wipe(right)">
                                      <p:cBhvr>
                                        <p:cTn id="85" dur="500"/>
                                        <p:tgtEl>
                                          <p:spTgt spid="20">
                                            <p:txEl>
                                              <p:pRg st="0" end="0"/>
                                            </p:txEl>
                                          </p:spTgt>
                                        </p:tgtEl>
                                      </p:cBhvr>
                                    </p:animEffect>
                                  </p:childTnLst>
                                </p:cTn>
                              </p:par>
                            </p:childTnLst>
                          </p:cTn>
                        </p:par>
                        <p:par>
                          <p:cTn id="86" fill="hold">
                            <p:stCondLst>
                              <p:cond delay="7250"/>
                            </p:stCondLst>
                            <p:childTnLst>
                              <p:par>
                                <p:cTn id="87" presetID="22" presetClass="entr" presetSubtype="4" fill="hold" grpId="0" nodeType="afterEffect">
                                  <p:stCondLst>
                                    <p:cond delay="250"/>
                                  </p:stCondLst>
                                  <p:childTnLst>
                                    <p:set>
                                      <p:cBhvr>
                                        <p:cTn id="88" dur="1" fill="hold">
                                          <p:stCondLst>
                                            <p:cond delay="0"/>
                                          </p:stCondLst>
                                        </p:cTn>
                                        <p:tgtEl>
                                          <p:spTgt spid="13"/>
                                        </p:tgtEl>
                                        <p:attrNameLst>
                                          <p:attrName>style.visibility</p:attrName>
                                        </p:attrNameLst>
                                      </p:cBhvr>
                                      <p:to>
                                        <p:strVal val="visible"/>
                                      </p:to>
                                    </p:set>
                                    <p:animEffect transition="in" filter="wipe(down)">
                                      <p:cBhvr>
                                        <p:cTn id="89" dur="500"/>
                                        <p:tgtEl>
                                          <p:spTgt spid="13"/>
                                        </p:tgtEl>
                                      </p:cBhvr>
                                    </p:animEffect>
                                  </p:childTnLst>
                                </p:cTn>
                              </p:par>
                            </p:childTnLst>
                          </p:cTn>
                        </p:par>
                        <p:par>
                          <p:cTn id="90" fill="hold">
                            <p:stCondLst>
                              <p:cond delay="8000"/>
                            </p:stCondLst>
                            <p:childTnLst>
                              <p:par>
                                <p:cTn id="91" presetID="10" presetClass="entr" presetSubtype="0" fill="hold" grpId="0"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500"/>
                                        <p:tgtEl>
                                          <p:spTgt spid="29"/>
                                        </p:tgtEl>
                                      </p:cBhvr>
                                    </p:animEffect>
                                  </p:childTnLst>
                                </p:cTn>
                              </p:par>
                              <p:par>
                                <p:cTn id="97" presetID="2" presetClass="entr" presetSubtype="8" decel="100000" fill="hold" grpId="0" nodeType="withEffect">
                                  <p:stCondLst>
                                    <p:cond delay="0"/>
                                  </p:stCondLst>
                                  <p:iterate type="wd">
                                    <p:tmPct val="10000"/>
                                  </p:iterate>
                                  <p:childTnLst>
                                    <p:set>
                                      <p:cBhvr>
                                        <p:cTn id="98" dur="1" fill="hold">
                                          <p:stCondLst>
                                            <p:cond delay="0"/>
                                          </p:stCondLst>
                                        </p:cTn>
                                        <p:tgtEl>
                                          <p:spTgt spid="19">
                                            <p:txEl>
                                              <p:pRg st="0" end="0"/>
                                            </p:txEl>
                                          </p:spTgt>
                                        </p:tgtEl>
                                        <p:attrNameLst>
                                          <p:attrName>style.visibility</p:attrName>
                                        </p:attrNameLst>
                                      </p:cBhvr>
                                      <p:to>
                                        <p:strVal val="visible"/>
                                      </p:to>
                                    </p:set>
                                    <p:anim calcmode="lin" valueType="num">
                                      <p:cBhvr additive="base">
                                        <p:cTn id="99"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00" dur="500" fill="hold"/>
                                        <p:tgtEl>
                                          <p:spTgt spid="19">
                                            <p:txEl>
                                              <p:pRg st="0" end="0"/>
                                            </p:txEl>
                                          </p:spTgt>
                                        </p:tgtEl>
                                        <p:attrNameLst>
                                          <p:attrName>ppt_y</p:attrName>
                                        </p:attrNameLst>
                                      </p:cBhvr>
                                      <p:tavLst>
                                        <p:tav tm="0">
                                          <p:val>
                                            <p:strVal val="#ppt_y"/>
                                          </p:val>
                                        </p:tav>
                                        <p:tav tm="100000">
                                          <p:val>
                                            <p:strVal val="#ppt_y"/>
                                          </p:val>
                                        </p:tav>
                                      </p:tavLst>
                                    </p:anim>
                                  </p:childTnLst>
                                </p:cTn>
                              </p:par>
                              <p:par>
                                <p:cTn id="101" presetID="2" presetClass="entr" presetSubtype="8" decel="100000" fill="hold" grpId="0" nodeType="withEffect">
                                  <p:stCondLst>
                                    <p:cond delay="250"/>
                                  </p:stCondLst>
                                  <p:iterate type="wd">
                                    <p:tmPct val="10000"/>
                                  </p:iterate>
                                  <p:childTnLst>
                                    <p:set>
                                      <p:cBhvr>
                                        <p:cTn id="102" dur="1" fill="hold">
                                          <p:stCondLst>
                                            <p:cond delay="0"/>
                                          </p:stCondLst>
                                        </p:cTn>
                                        <p:tgtEl>
                                          <p:spTgt spid="34"/>
                                        </p:tgtEl>
                                        <p:attrNameLst>
                                          <p:attrName>style.visibility</p:attrName>
                                        </p:attrNameLst>
                                      </p:cBhvr>
                                      <p:to>
                                        <p:strVal val="visible"/>
                                      </p:to>
                                    </p:set>
                                    <p:anim calcmode="lin" valueType="num">
                                      <p:cBhvr additive="base">
                                        <p:cTn id="103" dur="500" fill="hold"/>
                                        <p:tgtEl>
                                          <p:spTgt spid="34"/>
                                        </p:tgtEl>
                                        <p:attrNameLst>
                                          <p:attrName>ppt_x</p:attrName>
                                        </p:attrNameLst>
                                      </p:cBhvr>
                                      <p:tavLst>
                                        <p:tav tm="0">
                                          <p:val>
                                            <p:strVal val="0-#ppt_w/2"/>
                                          </p:val>
                                        </p:tav>
                                        <p:tav tm="100000">
                                          <p:val>
                                            <p:strVal val="#ppt_x"/>
                                          </p:val>
                                        </p:tav>
                                      </p:tavLst>
                                    </p:anim>
                                    <p:anim calcmode="lin" valueType="num">
                                      <p:cBhvr additive="base">
                                        <p:cTn id="104" dur="500" fill="hold"/>
                                        <p:tgtEl>
                                          <p:spTgt spid="34"/>
                                        </p:tgtEl>
                                        <p:attrNameLst>
                                          <p:attrName>ppt_y</p:attrName>
                                        </p:attrNameLst>
                                      </p:cBhvr>
                                      <p:tavLst>
                                        <p:tav tm="0">
                                          <p:val>
                                            <p:strVal val="#ppt_y"/>
                                          </p:val>
                                        </p:tav>
                                        <p:tav tm="100000">
                                          <p:val>
                                            <p:strVal val="#ppt_y"/>
                                          </p:val>
                                        </p:tav>
                                      </p:tavLst>
                                    </p:anim>
                                  </p:childTnLst>
                                </p:cTn>
                              </p:par>
                              <p:par>
                                <p:cTn id="105" presetID="22" presetClass="entr" presetSubtype="2" fill="hold" grpId="0" nodeType="withEffect">
                                  <p:stCondLst>
                                    <p:cond delay="500"/>
                                  </p:stCondLst>
                                  <p:childTnLst>
                                    <p:set>
                                      <p:cBhvr>
                                        <p:cTn id="106" dur="1" fill="hold">
                                          <p:stCondLst>
                                            <p:cond delay="0"/>
                                          </p:stCondLst>
                                        </p:cTn>
                                        <p:tgtEl>
                                          <p:spTgt spid="18">
                                            <p:txEl>
                                              <p:pRg st="0" end="0"/>
                                            </p:txEl>
                                          </p:spTgt>
                                        </p:tgtEl>
                                        <p:attrNameLst>
                                          <p:attrName>style.visibility</p:attrName>
                                        </p:attrNameLst>
                                      </p:cBhvr>
                                      <p:to>
                                        <p:strVal val="visible"/>
                                      </p:to>
                                    </p:set>
                                    <p:animEffect transition="in" filter="wipe(right)">
                                      <p:cBhvr>
                                        <p:cTn id="10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animBg="1"/>
      <p:bldP spid="13" grpId="0" animBg="1"/>
      <p:bldP spid="14" grpId="0" build="p">
        <p:tmplLst>
          <p:tmpl lvl="1">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2" presetClass="entr" presetSubtype="2"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wipe(right)">
                      <p:cBhvr>
                        <p:cTn dur="500"/>
                        <p:tgtEl>
                          <p:spTgt spid="18"/>
                        </p:tgtEl>
                      </p:cBhvr>
                    </p:animEffect>
                  </p:childTnLst>
                </p:cTn>
              </p:par>
            </p:tnLst>
          </p:tmpl>
        </p:tmplLst>
      </p:bldP>
      <p:bldP spid="19"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2" presetClass="entr" presetSubtype="2"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animBg="1"/>
      <p:bldP spid="26" grpId="0"/>
      <p:bldP spid="27" grpId="0" animBg="1"/>
      <p:bldP spid="28" grpId="0"/>
      <p:bldP spid="29" grpId="0" animBg="1"/>
      <p:bldP spid="30" grpId="0"/>
      <p:bldP spid="31" grpId="0" animBg="1"/>
      <p:bldP spid="32" grpId="0" animBg="1"/>
      <p:bldP spid="33" grpId="0" animBg="1"/>
      <p:bldP spid="34"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ea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ドーナツ 7"/>
          <p:cNvSpPr/>
          <p:nvPr userDrawn="1"/>
        </p:nvSpPr>
        <p:spPr>
          <a:xfrm>
            <a:off x="3792577" y="2171314"/>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ドーナツ 7"/>
          <p:cNvSpPr/>
          <p:nvPr userDrawn="1"/>
        </p:nvSpPr>
        <p:spPr>
          <a:xfrm>
            <a:off x="7104309" y="3234519"/>
            <a:ext cx="4076208" cy="4184089"/>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tx2"/>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ドーナツ 7"/>
          <p:cNvSpPr/>
          <p:nvPr userDrawn="1"/>
        </p:nvSpPr>
        <p:spPr>
          <a:xfrm>
            <a:off x="11180517" y="4465797"/>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2">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ドーナツ 7"/>
          <p:cNvSpPr/>
          <p:nvPr userDrawn="1"/>
        </p:nvSpPr>
        <p:spPr>
          <a:xfrm rot="21318328">
            <a:off x="13204533" y="1975752"/>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4">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ドーナツ 7"/>
          <p:cNvSpPr/>
          <p:nvPr userDrawn="1"/>
        </p:nvSpPr>
        <p:spPr>
          <a:xfrm rot="1061079">
            <a:off x="846870" y="2388725"/>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3">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ドーナツ 7"/>
          <p:cNvSpPr/>
          <p:nvPr userDrawn="1"/>
        </p:nvSpPr>
        <p:spPr>
          <a:xfrm>
            <a:off x="14684992" y="4850808"/>
            <a:ext cx="3220870" cy="3306114"/>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6">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ドーナツ 7"/>
          <p:cNvSpPr/>
          <p:nvPr userDrawn="1"/>
        </p:nvSpPr>
        <p:spPr>
          <a:xfrm rot="1442875">
            <a:off x="1812621" y="4863286"/>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5">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プレースホルダー 6"/>
          <p:cNvSpPr>
            <a:spLocks noGrp="1"/>
          </p:cNvSpPr>
          <p:nvPr>
            <p:ph type="body" sz="quarter" idx="22" hasCustomPrompt="1"/>
          </p:nvPr>
        </p:nvSpPr>
        <p:spPr>
          <a:xfrm>
            <a:off x="5001701" y="7997587"/>
            <a:ext cx="8291216"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16" name="正方形/長方形 15"/>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テキスト プレースホルダー 11"/>
          <p:cNvSpPr>
            <a:spLocks noGrp="1"/>
          </p:cNvSpPr>
          <p:nvPr>
            <p:ph type="body" sz="quarter" idx="32" hasCustomPrompt="1"/>
          </p:nvPr>
        </p:nvSpPr>
        <p:spPr>
          <a:xfrm>
            <a:off x="7859496" y="4912665"/>
            <a:ext cx="2567393" cy="773203"/>
          </a:xfrm>
        </p:spPr>
        <p:txBody>
          <a:bodyPr anchor="ctr">
            <a:noAutofit/>
          </a:bodyPr>
          <a:lstStyle>
            <a:lvl1pPr algn="ctr">
              <a:lnSpc>
                <a:spcPct val="100000"/>
              </a:lnSpc>
              <a:spcBef>
                <a:spcPts val="0"/>
              </a:spcBef>
              <a:defRPr sz="2400" spc="0">
                <a:solidFill>
                  <a:schemeClr val="tx2"/>
                </a:solidFill>
                <a:latin typeface="Route 159 SemiBold" pitchFamily="50" charset="0"/>
              </a:defRPr>
            </a:lvl1pPr>
          </a:lstStyle>
          <a:p>
            <a:pPr lvl="0"/>
            <a:r>
              <a:rPr lang="en-US" altLang="ja-JP" dirty="0"/>
              <a:t>Word</a:t>
            </a:r>
            <a:endParaRPr lang="en-US" dirty="0"/>
          </a:p>
        </p:txBody>
      </p:sp>
      <p:sp>
        <p:nvSpPr>
          <p:cNvPr id="18" name="テキスト プレースホルダー 11"/>
          <p:cNvSpPr>
            <a:spLocks noGrp="1"/>
          </p:cNvSpPr>
          <p:nvPr>
            <p:ph type="body" sz="quarter" idx="33" hasCustomPrompt="1"/>
          </p:nvPr>
        </p:nvSpPr>
        <p:spPr>
          <a:xfrm>
            <a:off x="4307106" y="3460117"/>
            <a:ext cx="2144508" cy="773203"/>
          </a:xfrm>
        </p:spPr>
        <p:txBody>
          <a:bodyPr anchor="ctr">
            <a:noAutofit/>
          </a:bodyPr>
          <a:lstStyle>
            <a:lvl1pPr algn="ctr">
              <a:lnSpc>
                <a:spcPct val="100000"/>
              </a:lnSpc>
              <a:spcBef>
                <a:spcPts val="0"/>
              </a:spcBef>
              <a:defRPr sz="2400" spc="0">
                <a:solidFill>
                  <a:schemeClr val="accent1"/>
                </a:solidFill>
                <a:latin typeface="Route 159 SemiBold" pitchFamily="50" charset="0"/>
              </a:defRPr>
            </a:lvl1pPr>
          </a:lstStyle>
          <a:p>
            <a:pPr lvl="0"/>
            <a:r>
              <a:rPr lang="en-US" altLang="ja-JP" dirty="0"/>
              <a:t>Word</a:t>
            </a:r>
            <a:endParaRPr lang="en-US" dirty="0"/>
          </a:p>
        </p:txBody>
      </p:sp>
      <p:sp>
        <p:nvSpPr>
          <p:cNvPr id="19" name="テキスト プレースホルダー 11"/>
          <p:cNvSpPr>
            <a:spLocks noGrp="1"/>
          </p:cNvSpPr>
          <p:nvPr>
            <p:ph type="body" sz="quarter" idx="34" hasCustomPrompt="1"/>
          </p:nvPr>
        </p:nvSpPr>
        <p:spPr>
          <a:xfrm>
            <a:off x="2358926" y="6152089"/>
            <a:ext cx="2144508" cy="773203"/>
          </a:xfrm>
        </p:spPr>
        <p:txBody>
          <a:bodyPr anchor="ctr">
            <a:noAutofit/>
          </a:bodyPr>
          <a:lstStyle>
            <a:lvl1pPr algn="ctr">
              <a:lnSpc>
                <a:spcPct val="100000"/>
              </a:lnSpc>
              <a:spcBef>
                <a:spcPts val="0"/>
              </a:spcBef>
              <a:defRPr sz="2400" spc="0">
                <a:solidFill>
                  <a:schemeClr val="accent5"/>
                </a:solidFill>
                <a:latin typeface="Route 159 SemiBold" pitchFamily="50" charset="0"/>
              </a:defRPr>
            </a:lvl1pPr>
          </a:lstStyle>
          <a:p>
            <a:pPr lvl="0"/>
            <a:r>
              <a:rPr lang="en-US" altLang="ja-JP" dirty="0"/>
              <a:t>Word</a:t>
            </a:r>
            <a:endParaRPr lang="en-US" dirty="0"/>
          </a:p>
        </p:txBody>
      </p:sp>
      <p:sp>
        <p:nvSpPr>
          <p:cNvPr id="20" name="テキスト プレースホルダー 11"/>
          <p:cNvSpPr>
            <a:spLocks noGrp="1"/>
          </p:cNvSpPr>
          <p:nvPr>
            <p:ph type="body" sz="quarter" idx="35" hasCustomPrompt="1"/>
          </p:nvPr>
        </p:nvSpPr>
        <p:spPr>
          <a:xfrm>
            <a:off x="1271559" y="3460117"/>
            <a:ext cx="1966991" cy="773203"/>
          </a:xfrm>
        </p:spPr>
        <p:txBody>
          <a:bodyPr anchor="ctr">
            <a:noAutofit/>
          </a:bodyPr>
          <a:lstStyle>
            <a:lvl1pPr algn="ctr">
              <a:lnSpc>
                <a:spcPct val="100000"/>
              </a:lnSpc>
              <a:spcBef>
                <a:spcPts val="0"/>
              </a:spcBef>
              <a:defRPr sz="2000" spc="0">
                <a:solidFill>
                  <a:schemeClr val="accent3"/>
                </a:solidFill>
                <a:latin typeface="Route 159 SemiBold" pitchFamily="50" charset="0"/>
              </a:defRPr>
            </a:lvl1pPr>
          </a:lstStyle>
          <a:p>
            <a:pPr lvl="0"/>
            <a:r>
              <a:rPr lang="en-US" altLang="ja-JP" dirty="0"/>
              <a:t>Word</a:t>
            </a:r>
            <a:endParaRPr lang="en-US" dirty="0"/>
          </a:p>
        </p:txBody>
      </p:sp>
      <p:sp>
        <p:nvSpPr>
          <p:cNvPr id="21" name="テキスト プレースホルダー 11"/>
          <p:cNvSpPr>
            <a:spLocks noGrp="1"/>
          </p:cNvSpPr>
          <p:nvPr>
            <p:ph type="body" sz="quarter" idx="36" hasCustomPrompt="1"/>
          </p:nvPr>
        </p:nvSpPr>
        <p:spPr>
          <a:xfrm>
            <a:off x="11635359" y="5538752"/>
            <a:ext cx="1966991" cy="773203"/>
          </a:xfrm>
        </p:spPr>
        <p:txBody>
          <a:bodyPr anchor="ctr">
            <a:noAutofit/>
          </a:bodyPr>
          <a:lstStyle>
            <a:lvl1pPr algn="ctr">
              <a:lnSpc>
                <a:spcPct val="100000"/>
              </a:lnSpc>
              <a:spcBef>
                <a:spcPts val="0"/>
              </a:spcBef>
              <a:defRPr sz="2000" spc="0">
                <a:solidFill>
                  <a:schemeClr val="accent2"/>
                </a:solidFill>
                <a:latin typeface="Route 159 SemiBold" pitchFamily="50" charset="0"/>
              </a:defRPr>
            </a:lvl1pPr>
          </a:lstStyle>
          <a:p>
            <a:pPr lvl="0"/>
            <a:r>
              <a:rPr lang="en-US" altLang="ja-JP" dirty="0"/>
              <a:t>Word</a:t>
            </a:r>
            <a:endParaRPr lang="en-US" dirty="0"/>
          </a:p>
        </p:txBody>
      </p:sp>
      <p:sp>
        <p:nvSpPr>
          <p:cNvPr id="22" name="テキスト プレースホルダー 11"/>
          <p:cNvSpPr>
            <a:spLocks noGrp="1"/>
          </p:cNvSpPr>
          <p:nvPr>
            <p:ph type="body" sz="quarter" idx="37" hasCustomPrompt="1"/>
          </p:nvPr>
        </p:nvSpPr>
        <p:spPr>
          <a:xfrm>
            <a:off x="13750838" y="3278442"/>
            <a:ext cx="2144508" cy="773203"/>
          </a:xfrm>
        </p:spPr>
        <p:txBody>
          <a:bodyPr anchor="ctr">
            <a:noAutofit/>
          </a:bodyPr>
          <a:lstStyle>
            <a:lvl1pPr algn="ctr">
              <a:lnSpc>
                <a:spcPct val="100000"/>
              </a:lnSpc>
              <a:spcBef>
                <a:spcPts val="0"/>
              </a:spcBef>
              <a:defRPr sz="2400" spc="0">
                <a:solidFill>
                  <a:schemeClr val="accent4"/>
                </a:solidFill>
                <a:latin typeface="Route 159 SemiBold" pitchFamily="50" charset="0"/>
              </a:defRPr>
            </a:lvl1pPr>
          </a:lstStyle>
          <a:p>
            <a:pPr lvl="0"/>
            <a:r>
              <a:rPr lang="en-US" altLang="ja-JP" dirty="0"/>
              <a:t>Word</a:t>
            </a:r>
            <a:endParaRPr lang="en-US" dirty="0"/>
          </a:p>
        </p:txBody>
      </p:sp>
      <p:sp>
        <p:nvSpPr>
          <p:cNvPr id="23" name="テキスト プレースホルダー 11"/>
          <p:cNvSpPr>
            <a:spLocks noGrp="1"/>
          </p:cNvSpPr>
          <p:nvPr>
            <p:ph type="body" sz="quarter" idx="38" hasCustomPrompt="1"/>
          </p:nvPr>
        </p:nvSpPr>
        <p:spPr>
          <a:xfrm>
            <a:off x="15223173" y="6117263"/>
            <a:ext cx="2144508" cy="773203"/>
          </a:xfrm>
        </p:spPr>
        <p:txBody>
          <a:bodyPr anchor="ctr">
            <a:noAutofit/>
          </a:bodyPr>
          <a:lstStyle>
            <a:lvl1pPr algn="ctr">
              <a:lnSpc>
                <a:spcPct val="100000"/>
              </a:lnSpc>
              <a:spcBef>
                <a:spcPts val="0"/>
              </a:spcBef>
              <a:defRPr sz="2400" spc="0">
                <a:solidFill>
                  <a:schemeClr val="accent6"/>
                </a:solidFill>
                <a:latin typeface="Route 159 SemiBold" pitchFamily="50" charset="0"/>
              </a:defRPr>
            </a:lvl1pPr>
          </a:lstStyle>
          <a:p>
            <a:pPr lvl="0"/>
            <a:r>
              <a:rPr lang="en-US" altLang="ja-JP" dirty="0"/>
              <a:t>Word</a:t>
            </a:r>
            <a:endParaRPr lang="en-US" dirty="0"/>
          </a:p>
        </p:txBody>
      </p:sp>
    </p:spTree>
    <p:extLst>
      <p:ext uri="{BB962C8B-B14F-4D97-AF65-F5344CB8AC3E}">
        <p14:creationId xmlns:p14="http://schemas.microsoft.com/office/powerpoint/2010/main" val="217207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49" presetClass="entr" presetSubtype="0"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750" fill="hold"/>
                                        <p:tgtEl>
                                          <p:spTgt spid="9"/>
                                        </p:tgtEl>
                                        <p:attrNameLst>
                                          <p:attrName>ppt_w</p:attrName>
                                        </p:attrNameLst>
                                      </p:cBhvr>
                                      <p:tavLst>
                                        <p:tav tm="0">
                                          <p:val>
                                            <p:fltVal val="0"/>
                                          </p:val>
                                        </p:tav>
                                        <p:tav tm="100000">
                                          <p:val>
                                            <p:strVal val="#ppt_w"/>
                                          </p:val>
                                        </p:tav>
                                      </p:tavLst>
                                    </p:anim>
                                    <p:anim calcmode="lin" valueType="num">
                                      <p:cBhvr>
                                        <p:cTn id="16" dur="750" fill="hold"/>
                                        <p:tgtEl>
                                          <p:spTgt spid="9"/>
                                        </p:tgtEl>
                                        <p:attrNameLst>
                                          <p:attrName>ppt_h</p:attrName>
                                        </p:attrNameLst>
                                      </p:cBhvr>
                                      <p:tavLst>
                                        <p:tav tm="0">
                                          <p:val>
                                            <p:fltVal val="0"/>
                                          </p:val>
                                        </p:tav>
                                        <p:tav tm="100000">
                                          <p:val>
                                            <p:strVal val="#ppt_h"/>
                                          </p:val>
                                        </p:tav>
                                      </p:tavLst>
                                    </p:anim>
                                    <p:anim calcmode="lin" valueType="num">
                                      <p:cBhvr>
                                        <p:cTn id="17" dur="750" fill="hold"/>
                                        <p:tgtEl>
                                          <p:spTgt spid="9"/>
                                        </p:tgtEl>
                                        <p:attrNameLst>
                                          <p:attrName>style.rotation</p:attrName>
                                        </p:attrNameLst>
                                      </p:cBhvr>
                                      <p:tavLst>
                                        <p:tav tm="0">
                                          <p:val>
                                            <p:fltVal val="360"/>
                                          </p:val>
                                        </p:tav>
                                        <p:tav tm="100000">
                                          <p:val>
                                            <p:fltVal val="0"/>
                                          </p:val>
                                        </p:tav>
                                      </p:tavLst>
                                    </p:anim>
                                    <p:animEffect transition="in" filter="fade">
                                      <p:cBhvr>
                                        <p:cTn id="18" dur="750"/>
                                        <p:tgtEl>
                                          <p:spTgt spid="9"/>
                                        </p:tgtEl>
                                      </p:cBhvr>
                                    </p:animEffect>
                                  </p:childTnLst>
                                </p:cTn>
                              </p:par>
                            </p:childTnLst>
                          </p:cTn>
                        </p:par>
                        <p:par>
                          <p:cTn id="19" fill="hold">
                            <p:stCondLst>
                              <p:cond delay="1250"/>
                            </p:stCondLst>
                            <p:childTnLst>
                              <p:par>
                                <p:cTn id="20" presetID="10" presetClass="entr" presetSubtype="0" fill="hold" grpId="0" nodeType="after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1750"/>
                            </p:stCondLst>
                            <p:childTnLst>
                              <p:par>
                                <p:cTn id="24" presetID="49" presetClass="entr" presetSubtype="0" decel="10000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750" fill="hold"/>
                                        <p:tgtEl>
                                          <p:spTgt spid="31"/>
                                        </p:tgtEl>
                                        <p:attrNameLst>
                                          <p:attrName>ppt_w</p:attrName>
                                        </p:attrNameLst>
                                      </p:cBhvr>
                                      <p:tavLst>
                                        <p:tav tm="0">
                                          <p:val>
                                            <p:fltVal val="0"/>
                                          </p:val>
                                        </p:tav>
                                        <p:tav tm="100000">
                                          <p:val>
                                            <p:strVal val="#ppt_w"/>
                                          </p:val>
                                        </p:tav>
                                      </p:tavLst>
                                    </p:anim>
                                    <p:anim calcmode="lin" valueType="num">
                                      <p:cBhvr>
                                        <p:cTn id="27" dur="750" fill="hold"/>
                                        <p:tgtEl>
                                          <p:spTgt spid="31"/>
                                        </p:tgtEl>
                                        <p:attrNameLst>
                                          <p:attrName>ppt_h</p:attrName>
                                        </p:attrNameLst>
                                      </p:cBhvr>
                                      <p:tavLst>
                                        <p:tav tm="0">
                                          <p:val>
                                            <p:fltVal val="0"/>
                                          </p:val>
                                        </p:tav>
                                        <p:tav tm="100000">
                                          <p:val>
                                            <p:strVal val="#ppt_h"/>
                                          </p:val>
                                        </p:tav>
                                      </p:tavLst>
                                    </p:anim>
                                    <p:anim calcmode="lin" valueType="num">
                                      <p:cBhvr>
                                        <p:cTn id="28" dur="750" fill="hold"/>
                                        <p:tgtEl>
                                          <p:spTgt spid="31"/>
                                        </p:tgtEl>
                                        <p:attrNameLst>
                                          <p:attrName>style.rotation</p:attrName>
                                        </p:attrNameLst>
                                      </p:cBhvr>
                                      <p:tavLst>
                                        <p:tav tm="0">
                                          <p:val>
                                            <p:fltVal val="360"/>
                                          </p:val>
                                        </p:tav>
                                        <p:tav tm="100000">
                                          <p:val>
                                            <p:fltVal val="0"/>
                                          </p:val>
                                        </p:tav>
                                      </p:tavLst>
                                    </p:anim>
                                    <p:animEffect transition="in" filter="fade">
                                      <p:cBhvr>
                                        <p:cTn id="29" dur="750"/>
                                        <p:tgtEl>
                                          <p:spTgt spid="31"/>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000"/>
                            </p:stCondLst>
                            <p:childTnLst>
                              <p:par>
                                <p:cTn id="35" presetID="49" presetClass="entr" presetSubtype="0" decel="10000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750" fill="hold"/>
                                        <p:tgtEl>
                                          <p:spTgt spid="10"/>
                                        </p:tgtEl>
                                        <p:attrNameLst>
                                          <p:attrName>ppt_w</p:attrName>
                                        </p:attrNameLst>
                                      </p:cBhvr>
                                      <p:tavLst>
                                        <p:tav tm="0">
                                          <p:val>
                                            <p:fltVal val="0"/>
                                          </p:val>
                                        </p:tav>
                                        <p:tav tm="100000">
                                          <p:val>
                                            <p:strVal val="#ppt_w"/>
                                          </p:val>
                                        </p:tav>
                                      </p:tavLst>
                                    </p:anim>
                                    <p:anim calcmode="lin" valueType="num">
                                      <p:cBhvr>
                                        <p:cTn id="38" dur="750" fill="hold"/>
                                        <p:tgtEl>
                                          <p:spTgt spid="10"/>
                                        </p:tgtEl>
                                        <p:attrNameLst>
                                          <p:attrName>ppt_h</p:attrName>
                                        </p:attrNameLst>
                                      </p:cBhvr>
                                      <p:tavLst>
                                        <p:tav tm="0">
                                          <p:val>
                                            <p:fltVal val="0"/>
                                          </p:val>
                                        </p:tav>
                                        <p:tav tm="100000">
                                          <p:val>
                                            <p:strVal val="#ppt_h"/>
                                          </p:val>
                                        </p:tav>
                                      </p:tavLst>
                                    </p:anim>
                                    <p:anim calcmode="lin" valueType="num">
                                      <p:cBhvr>
                                        <p:cTn id="39" dur="750" fill="hold"/>
                                        <p:tgtEl>
                                          <p:spTgt spid="10"/>
                                        </p:tgtEl>
                                        <p:attrNameLst>
                                          <p:attrName>style.rotation</p:attrName>
                                        </p:attrNameLst>
                                      </p:cBhvr>
                                      <p:tavLst>
                                        <p:tav tm="0">
                                          <p:val>
                                            <p:fltVal val="360"/>
                                          </p:val>
                                        </p:tav>
                                        <p:tav tm="100000">
                                          <p:val>
                                            <p:fltVal val="0"/>
                                          </p:val>
                                        </p:tav>
                                      </p:tavLst>
                                    </p:anim>
                                    <p:animEffect transition="in" filter="fade">
                                      <p:cBhvr>
                                        <p:cTn id="40" dur="750"/>
                                        <p:tgtEl>
                                          <p:spTgt spid="10"/>
                                        </p:tgtEl>
                                      </p:cBhvr>
                                    </p:animEffect>
                                  </p:childTnLst>
                                </p:cTn>
                              </p:par>
                            </p:childTnLst>
                          </p:cTn>
                        </p:par>
                        <p:par>
                          <p:cTn id="41" fill="hold">
                            <p:stCondLst>
                              <p:cond delay="3750"/>
                            </p:stCondLst>
                            <p:childTnLst>
                              <p:par>
                                <p:cTn id="42" presetID="10" presetClass="entr" presetSubtype="0" fill="hold" grpId="0" nodeType="afterEffect">
                                  <p:stCondLst>
                                    <p:cond delay="0"/>
                                  </p:stCondLst>
                                  <p:childTnLst>
                                    <p:set>
                                      <p:cBhvr>
                                        <p:cTn id="43" dur="1" fill="hold">
                                          <p:stCondLst>
                                            <p:cond delay="0"/>
                                          </p:stCondLst>
                                        </p:cTn>
                                        <p:tgtEl>
                                          <p:spTgt spid="21">
                                            <p:txEl>
                                              <p:pRg st="0" end="0"/>
                                            </p:txEl>
                                          </p:spTgt>
                                        </p:tgtEl>
                                        <p:attrNameLst>
                                          <p:attrName>style.visibility</p:attrName>
                                        </p:attrNameLst>
                                      </p:cBhvr>
                                      <p:to>
                                        <p:strVal val="visible"/>
                                      </p:to>
                                    </p:set>
                                    <p:animEffect transition="in" filter="fade">
                                      <p:cBhvr>
                                        <p:cTn id="44" dur="500"/>
                                        <p:tgtEl>
                                          <p:spTgt spid="21">
                                            <p:txEl>
                                              <p:pRg st="0" end="0"/>
                                            </p:txEl>
                                          </p:spTgt>
                                        </p:tgtEl>
                                      </p:cBhvr>
                                    </p:animEffect>
                                  </p:childTnLst>
                                </p:cTn>
                              </p:par>
                            </p:childTnLst>
                          </p:cTn>
                        </p:par>
                        <p:par>
                          <p:cTn id="45" fill="hold">
                            <p:stCondLst>
                              <p:cond delay="4250"/>
                            </p:stCondLst>
                            <p:childTnLst>
                              <p:par>
                                <p:cTn id="46" presetID="49" presetClass="entr" presetSubtype="0" decel="10000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750" fill="hold"/>
                                        <p:tgtEl>
                                          <p:spTgt spid="11"/>
                                        </p:tgtEl>
                                        <p:attrNameLst>
                                          <p:attrName>ppt_w</p:attrName>
                                        </p:attrNameLst>
                                      </p:cBhvr>
                                      <p:tavLst>
                                        <p:tav tm="0">
                                          <p:val>
                                            <p:fltVal val="0"/>
                                          </p:val>
                                        </p:tav>
                                        <p:tav tm="100000">
                                          <p:val>
                                            <p:strVal val="#ppt_w"/>
                                          </p:val>
                                        </p:tav>
                                      </p:tavLst>
                                    </p:anim>
                                    <p:anim calcmode="lin" valueType="num">
                                      <p:cBhvr>
                                        <p:cTn id="49" dur="750" fill="hold"/>
                                        <p:tgtEl>
                                          <p:spTgt spid="11"/>
                                        </p:tgtEl>
                                        <p:attrNameLst>
                                          <p:attrName>ppt_h</p:attrName>
                                        </p:attrNameLst>
                                      </p:cBhvr>
                                      <p:tavLst>
                                        <p:tav tm="0">
                                          <p:val>
                                            <p:fltVal val="0"/>
                                          </p:val>
                                        </p:tav>
                                        <p:tav tm="100000">
                                          <p:val>
                                            <p:strVal val="#ppt_h"/>
                                          </p:val>
                                        </p:tav>
                                      </p:tavLst>
                                    </p:anim>
                                    <p:anim calcmode="lin" valueType="num">
                                      <p:cBhvr>
                                        <p:cTn id="50" dur="750" fill="hold"/>
                                        <p:tgtEl>
                                          <p:spTgt spid="11"/>
                                        </p:tgtEl>
                                        <p:attrNameLst>
                                          <p:attrName>style.rotation</p:attrName>
                                        </p:attrNameLst>
                                      </p:cBhvr>
                                      <p:tavLst>
                                        <p:tav tm="0">
                                          <p:val>
                                            <p:fltVal val="360"/>
                                          </p:val>
                                        </p:tav>
                                        <p:tav tm="100000">
                                          <p:val>
                                            <p:fltVal val="0"/>
                                          </p:val>
                                        </p:tav>
                                      </p:tavLst>
                                    </p:anim>
                                    <p:animEffect transition="in" filter="fade">
                                      <p:cBhvr>
                                        <p:cTn id="51" dur="750"/>
                                        <p:tgtEl>
                                          <p:spTgt spid="11"/>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fade">
                                      <p:cBhvr>
                                        <p:cTn id="55" dur="500"/>
                                        <p:tgtEl>
                                          <p:spTgt spid="22">
                                            <p:txEl>
                                              <p:pRg st="0" end="0"/>
                                            </p:txEl>
                                          </p:spTgt>
                                        </p:tgtEl>
                                      </p:cBhvr>
                                    </p:animEffect>
                                  </p:childTnLst>
                                </p:cTn>
                              </p:par>
                            </p:childTnLst>
                          </p:cTn>
                        </p:par>
                        <p:par>
                          <p:cTn id="56" fill="hold">
                            <p:stCondLst>
                              <p:cond delay="5500"/>
                            </p:stCondLst>
                            <p:childTnLst>
                              <p:par>
                                <p:cTn id="57" presetID="49" presetClass="entr" presetSubtype="0" decel="100000"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750" fill="hold"/>
                                        <p:tgtEl>
                                          <p:spTgt spid="12"/>
                                        </p:tgtEl>
                                        <p:attrNameLst>
                                          <p:attrName>ppt_w</p:attrName>
                                        </p:attrNameLst>
                                      </p:cBhvr>
                                      <p:tavLst>
                                        <p:tav tm="0">
                                          <p:val>
                                            <p:fltVal val="0"/>
                                          </p:val>
                                        </p:tav>
                                        <p:tav tm="100000">
                                          <p:val>
                                            <p:strVal val="#ppt_w"/>
                                          </p:val>
                                        </p:tav>
                                      </p:tavLst>
                                    </p:anim>
                                    <p:anim calcmode="lin" valueType="num">
                                      <p:cBhvr>
                                        <p:cTn id="60" dur="750" fill="hold"/>
                                        <p:tgtEl>
                                          <p:spTgt spid="12"/>
                                        </p:tgtEl>
                                        <p:attrNameLst>
                                          <p:attrName>ppt_h</p:attrName>
                                        </p:attrNameLst>
                                      </p:cBhvr>
                                      <p:tavLst>
                                        <p:tav tm="0">
                                          <p:val>
                                            <p:fltVal val="0"/>
                                          </p:val>
                                        </p:tav>
                                        <p:tav tm="100000">
                                          <p:val>
                                            <p:strVal val="#ppt_h"/>
                                          </p:val>
                                        </p:tav>
                                      </p:tavLst>
                                    </p:anim>
                                    <p:anim calcmode="lin" valueType="num">
                                      <p:cBhvr>
                                        <p:cTn id="61" dur="750" fill="hold"/>
                                        <p:tgtEl>
                                          <p:spTgt spid="12"/>
                                        </p:tgtEl>
                                        <p:attrNameLst>
                                          <p:attrName>style.rotation</p:attrName>
                                        </p:attrNameLst>
                                      </p:cBhvr>
                                      <p:tavLst>
                                        <p:tav tm="0">
                                          <p:val>
                                            <p:fltVal val="360"/>
                                          </p:val>
                                        </p:tav>
                                        <p:tav tm="100000">
                                          <p:val>
                                            <p:fltVal val="0"/>
                                          </p:val>
                                        </p:tav>
                                      </p:tavLst>
                                    </p:anim>
                                    <p:animEffect transition="in" filter="fade">
                                      <p:cBhvr>
                                        <p:cTn id="62" dur="750"/>
                                        <p:tgtEl>
                                          <p:spTgt spid="12"/>
                                        </p:tgtEl>
                                      </p:cBhvr>
                                    </p:animEffect>
                                  </p:childTnLst>
                                </p:cTn>
                              </p:par>
                            </p:childTnLst>
                          </p:cTn>
                        </p:par>
                        <p:par>
                          <p:cTn id="63" fill="hold">
                            <p:stCondLst>
                              <p:cond delay="6250"/>
                            </p:stCondLst>
                            <p:childTnLst>
                              <p:par>
                                <p:cTn id="64" presetID="10" presetClass="entr" presetSubtype="0" fill="hold" grpId="0" nodeType="afterEffect">
                                  <p:stCondLst>
                                    <p:cond delay="0"/>
                                  </p:stCondLst>
                                  <p:childTnLst>
                                    <p:set>
                                      <p:cBhvr>
                                        <p:cTn id="65" dur="1" fill="hold">
                                          <p:stCondLst>
                                            <p:cond delay="0"/>
                                          </p:stCondLst>
                                        </p:cTn>
                                        <p:tgtEl>
                                          <p:spTgt spid="20">
                                            <p:txEl>
                                              <p:pRg st="0" end="0"/>
                                            </p:txEl>
                                          </p:spTgt>
                                        </p:tgtEl>
                                        <p:attrNameLst>
                                          <p:attrName>style.visibility</p:attrName>
                                        </p:attrNameLst>
                                      </p:cBhvr>
                                      <p:to>
                                        <p:strVal val="visible"/>
                                      </p:to>
                                    </p:set>
                                    <p:animEffect transition="in" filter="fade">
                                      <p:cBhvr>
                                        <p:cTn id="66" dur="500"/>
                                        <p:tgtEl>
                                          <p:spTgt spid="20">
                                            <p:txEl>
                                              <p:pRg st="0" end="0"/>
                                            </p:txEl>
                                          </p:spTgt>
                                        </p:tgtEl>
                                      </p:cBhvr>
                                    </p:animEffect>
                                  </p:childTnLst>
                                </p:cTn>
                              </p:par>
                            </p:childTnLst>
                          </p:cTn>
                        </p:par>
                        <p:par>
                          <p:cTn id="67" fill="hold">
                            <p:stCondLst>
                              <p:cond delay="6750"/>
                            </p:stCondLst>
                            <p:childTnLst>
                              <p:par>
                                <p:cTn id="68" presetID="49" presetClass="entr" presetSubtype="0" decel="100000" fill="hold" grpId="0" nodeType="afterEffect">
                                  <p:stCondLst>
                                    <p:cond delay="0"/>
                                  </p:stCondLst>
                                  <p:childTnLst>
                                    <p:set>
                                      <p:cBhvr>
                                        <p:cTn id="69" dur="1" fill="hold">
                                          <p:stCondLst>
                                            <p:cond delay="0"/>
                                          </p:stCondLst>
                                        </p:cTn>
                                        <p:tgtEl>
                                          <p:spTgt spid="13"/>
                                        </p:tgtEl>
                                        <p:attrNameLst>
                                          <p:attrName>style.visibility</p:attrName>
                                        </p:attrNameLst>
                                      </p:cBhvr>
                                      <p:to>
                                        <p:strVal val="visible"/>
                                      </p:to>
                                    </p:set>
                                    <p:anim calcmode="lin" valueType="num">
                                      <p:cBhvr>
                                        <p:cTn id="70" dur="750" fill="hold"/>
                                        <p:tgtEl>
                                          <p:spTgt spid="13"/>
                                        </p:tgtEl>
                                        <p:attrNameLst>
                                          <p:attrName>ppt_w</p:attrName>
                                        </p:attrNameLst>
                                      </p:cBhvr>
                                      <p:tavLst>
                                        <p:tav tm="0">
                                          <p:val>
                                            <p:fltVal val="0"/>
                                          </p:val>
                                        </p:tav>
                                        <p:tav tm="100000">
                                          <p:val>
                                            <p:strVal val="#ppt_w"/>
                                          </p:val>
                                        </p:tav>
                                      </p:tavLst>
                                    </p:anim>
                                    <p:anim calcmode="lin" valueType="num">
                                      <p:cBhvr>
                                        <p:cTn id="71" dur="750" fill="hold"/>
                                        <p:tgtEl>
                                          <p:spTgt spid="13"/>
                                        </p:tgtEl>
                                        <p:attrNameLst>
                                          <p:attrName>ppt_h</p:attrName>
                                        </p:attrNameLst>
                                      </p:cBhvr>
                                      <p:tavLst>
                                        <p:tav tm="0">
                                          <p:val>
                                            <p:fltVal val="0"/>
                                          </p:val>
                                        </p:tav>
                                        <p:tav tm="100000">
                                          <p:val>
                                            <p:strVal val="#ppt_h"/>
                                          </p:val>
                                        </p:tav>
                                      </p:tavLst>
                                    </p:anim>
                                    <p:anim calcmode="lin" valueType="num">
                                      <p:cBhvr>
                                        <p:cTn id="72" dur="750" fill="hold"/>
                                        <p:tgtEl>
                                          <p:spTgt spid="13"/>
                                        </p:tgtEl>
                                        <p:attrNameLst>
                                          <p:attrName>style.rotation</p:attrName>
                                        </p:attrNameLst>
                                      </p:cBhvr>
                                      <p:tavLst>
                                        <p:tav tm="0">
                                          <p:val>
                                            <p:fltVal val="360"/>
                                          </p:val>
                                        </p:tav>
                                        <p:tav tm="100000">
                                          <p:val>
                                            <p:fltVal val="0"/>
                                          </p:val>
                                        </p:tav>
                                      </p:tavLst>
                                    </p:anim>
                                    <p:animEffect transition="in" filter="fade">
                                      <p:cBhvr>
                                        <p:cTn id="73" dur="750"/>
                                        <p:tgtEl>
                                          <p:spTgt spid="13"/>
                                        </p:tgtEl>
                                      </p:cBhvr>
                                    </p:animEffect>
                                  </p:childTnLst>
                                </p:cTn>
                              </p:par>
                            </p:childTnLst>
                          </p:cTn>
                        </p:par>
                        <p:par>
                          <p:cTn id="74" fill="hold">
                            <p:stCondLst>
                              <p:cond delay="7500"/>
                            </p:stCondLst>
                            <p:childTnLst>
                              <p:par>
                                <p:cTn id="75" presetID="10" presetClass="entr" presetSubtype="0" fill="hold" grpId="0" nodeType="afterEffect">
                                  <p:stCondLst>
                                    <p:cond delay="0"/>
                                  </p:stCondLst>
                                  <p:childTnLst>
                                    <p:set>
                                      <p:cBhvr>
                                        <p:cTn id="76" dur="1" fill="hold">
                                          <p:stCondLst>
                                            <p:cond delay="0"/>
                                          </p:stCondLst>
                                        </p:cTn>
                                        <p:tgtEl>
                                          <p:spTgt spid="23">
                                            <p:txEl>
                                              <p:pRg st="0" end="0"/>
                                            </p:txEl>
                                          </p:spTgt>
                                        </p:tgtEl>
                                        <p:attrNameLst>
                                          <p:attrName>style.visibility</p:attrName>
                                        </p:attrNameLst>
                                      </p:cBhvr>
                                      <p:to>
                                        <p:strVal val="visible"/>
                                      </p:to>
                                    </p:set>
                                    <p:animEffect transition="in" filter="fade">
                                      <p:cBhvr>
                                        <p:cTn id="77" dur="500"/>
                                        <p:tgtEl>
                                          <p:spTgt spid="23">
                                            <p:txEl>
                                              <p:pRg st="0" end="0"/>
                                            </p:txEl>
                                          </p:spTgt>
                                        </p:tgtEl>
                                      </p:cBhvr>
                                    </p:animEffect>
                                  </p:childTnLst>
                                </p:cTn>
                              </p:par>
                            </p:childTnLst>
                          </p:cTn>
                        </p:par>
                        <p:par>
                          <p:cTn id="78" fill="hold">
                            <p:stCondLst>
                              <p:cond delay="8000"/>
                            </p:stCondLst>
                            <p:childTnLst>
                              <p:par>
                                <p:cTn id="79" presetID="49" presetClass="entr" presetSubtype="0" decel="100000" fill="hold" grpId="0" nodeType="after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750" fill="hold"/>
                                        <p:tgtEl>
                                          <p:spTgt spid="14"/>
                                        </p:tgtEl>
                                        <p:attrNameLst>
                                          <p:attrName>ppt_w</p:attrName>
                                        </p:attrNameLst>
                                      </p:cBhvr>
                                      <p:tavLst>
                                        <p:tav tm="0">
                                          <p:val>
                                            <p:fltVal val="0"/>
                                          </p:val>
                                        </p:tav>
                                        <p:tav tm="100000">
                                          <p:val>
                                            <p:strVal val="#ppt_w"/>
                                          </p:val>
                                        </p:tav>
                                      </p:tavLst>
                                    </p:anim>
                                    <p:anim calcmode="lin" valueType="num">
                                      <p:cBhvr>
                                        <p:cTn id="82" dur="750" fill="hold"/>
                                        <p:tgtEl>
                                          <p:spTgt spid="14"/>
                                        </p:tgtEl>
                                        <p:attrNameLst>
                                          <p:attrName>ppt_h</p:attrName>
                                        </p:attrNameLst>
                                      </p:cBhvr>
                                      <p:tavLst>
                                        <p:tav tm="0">
                                          <p:val>
                                            <p:fltVal val="0"/>
                                          </p:val>
                                        </p:tav>
                                        <p:tav tm="100000">
                                          <p:val>
                                            <p:strVal val="#ppt_h"/>
                                          </p:val>
                                        </p:tav>
                                      </p:tavLst>
                                    </p:anim>
                                    <p:anim calcmode="lin" valueType="num">
                                      <p:cBhvr>
                                        <p:cTn id="83" dur="750" fill="hold"/>
                                        <p:tgtEl>
                                          <p:spTgt spid="14"/>
                                        </p:tgtEl>
                                        <p:attrNameLst>
                                          <p:attrName>style.rotation</p:attrName>
                                        </p:attrNameLst>
                                      </p:cBhvr>
                                      <p:tavLst>
                                        <p:tav tm="0">
                                          <p:val>
                                            <p:fltVal val="360"/>
                                          </p:val>
                                        </p:tav>
                                        <p:tav tm="100000">
                                          <p:val>
                                            <p:fltVal val="0"/>
                                          </p:val>
                                        </p:tav>
                                      </p:tavLst>
                                    </p:anim>
                                    <p:animEffect transition="in" filter="fade">
                                      <p:cBhvr>
                                        <p:cTn id="84" dur="750"/>
                                        <p:tgtEl>
                                          <p:spTgt spid="14"/>
                                        </p:tgtEl>
                                      </p:cBhvr>
                                    </p:animEffect>
                                  </p:childTnLst>
                                </p:cTn>
                              </p:par>
                            </p:childTnLst>
                          </p:cTn>
                        </p:par>
                        <p:par>
                          <p:cTn id="85" fill="hold">
                            <p:stCondLst>
                              <p:cond delay="8750"/>
                            </p:stCondLst>
                            <p:childTnLst>
                              <p:par>
                                <p:cTn id="86" presetID="10" presetClass="entr" presetSubtype="0" fill="hold" grpId="0" nodeType="afterEffect">
                                  <p:stCondLst>
                                    <p:cond delay="0"/>
                                  </p:stCondLst>
                                  <p:childTnLst>
                                    <p:set>
                                      <p:cBhvr>
                                        <p:cTn id="87" dur="1" fill="hold">
                                          <p:stCondLst>
                                            <p:cond delay="0"/>
                                          </p:stCondLst>
                                        </p:cTn>
                                        <p:tgtEl>
                                          <p:spTgt spid="19">
                                            <p:txEl>
                                              <p:pRg st="0" end="0"/>
                                            </p:txEl>
                                          </p:spTgt>
                                        </p:tgtEl>
                                        <p:attrNameLst>
                                          <p:attrName>style.visibility</p:attrName>
                                        </p:attrNameLst>
                                      </p:cBhvr>
                                      <p:to>
                                        <p:strVal val="visible"/>
                                      </p:to>
                                    </p:set>
                                    <p:animEffect transition="in" filter="fade">
                                      <p:cBhvr>
                                        <p:cTn id="88" dur="500"/>
                                        <p:tgtEl>
                                          <p:spTgt spid="19">
                                            <p:txEl>
                                              <p:pRg st="0" end="0"/>
                                            </p:txEl>
                                          </p:spTgt>
                                        </p:tgtEl>
                                      </p:cBhvr>
                                    </p:animEffect>
                                  </p:childTnLst>
                                </p:cTn>
                              </p:par>
                            </p:childTnLst>
                          </p:cTn>
                        </p:par>
                        <p:par>
                          <p:cTn id="89" fill="hold">
                            <p:stCondLst>
                              <p:cond delay="9250"/>
                            </p:stCondLst>
                            <p:childTnLst>
                              <p:par>
                                <p:cTn id="90" presetID="2" presetClass="entr" presetSubtype="4" decel="100000" fill="hold" grpId="0" nodeType="afterEffect">
                                  <p:stCondLst>
                                    <p:cond delay="0"/>
                                  </p:stCondLst>
                                  <p:iterate type="wd">
                                    <p:tmPct val="10000"/>
                                  </p:iterate>
                                  <p:childTnLst>
                                    <p:set>
                                      <p:cBhvr>
                                        <p:cTn id="91" dur="1" fill="hold">
                                          <p:stCondLst>
                                            <p:cond delay="0"/>
                                          </p:stCondLst>
                                        </p:cTn>
                                        <p:tgtEl>
                                          <p:spTgt spid="16"/>
                                        </p:tgtEl>
                                        <p:attrNameLst>
                                          <p:attrName>style.visibility</p:attrName>
                                        </p:attrNameLst>
                                      </p:cBhvr>
                                      <p:to>
                                        <p:strVal val="visible"/>
                                      </p:to>
                                    </p:set>
                                    <p:anim calcmode="lin" valueType="num">
                                      <p:cBhvr additive="base">
                                        <p:cTn id="92" dur="500" fill="hold"/>
                                        <p:tgtEl>
                                          <p:spTgt spid="16"/>
                                        </p:tgtEl>
                                        <p:attrNameLst>
                                          <p:attrName>ppt_x</p:attrName>
                                        </p:attrNameLst>
                                      </p:cBhvr>
                                      <p:tavLst>
                                        <p:tav tm="0">
                                          <p:val>
                                            <p:strVal val="#ppt_x"/>
                                          </p:val>
                                        </p:tav>
                                        <p:tav tm="100000">
                                          <p:val>
                                            <p:strVal val="#ppt_x"/>
                                          </p:val>
                                        </p:tav>
                                      </p:tavLst>
                                    </p:anim>
                                    <p:anim calcmode="lin" valueType="num">
                                      <p:cBhvr additive="base">
                                        <p:cTn id="93" dur="500" fill="hold"/>
                                        <p:tgtEl>
                                          <p:spTgt spid="16"/>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500"/>
                                  </p:stCondLst>
                                  <p:childTnLst>
                                    <p:set>
                                      <p:cBhvr>
                                        <p:cTn id="95" dur="1" fill="hold">
                                          <p:stCondLst>
                                            <p:cond delay="0"/>
                                          </p:stCondLst>
                                        </p:cTn>
                                        <p:tgtEl>
                                          <p:spTgt spid="15">
                                            <p:txEl>
                                              <p:pRg st="0" end="0"/>
                                            </p:txEl>
                                          </p:spTgt>
                                        </p:tgtEl>
                                        <p:attrNameLst>
                                          <p:attrName>style.visibility</p:attrName>
                                        </p:attrNameLst>
                                      </p:cBhvr>
                                      <p:to>
                                        <p:strVal val="visible"/>
                                      </p:to>
                                    </p:set>
                                    <p:anim calcmode="lin" valueType="num">
                                      <p:cBhvr additive="base">
                                        <p:cTn id="96"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1" grpId="0" animBg="1"/>
      <p:bldP spid="9" grpId="0" animBg="1"/>
      <p:bldP spid="10" grpId="0" animBg="1"/>
      <p:bldP spid="11" grpId="0" animBg="1"/>
      <p:bldP spid="12" grpId="0" animBg="1"/>
      <p:bldP spid="13" grpId="0" animBg="1"/>
      <p:bldP spid="14" grpId="0" animBg="1"/>
      <p:bldP spid="15" grpId="0" build="allAtOnce">
        <p:tmplLst>
          <p:tmpl lvl="1">
            <p:tnLst>
              <p:par>
                <p:cTn presetID="2" presetClass="entr" presetSubtype="4"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any Keywords">
    <p:spTree>
      <p:nvGrpSpPr>
        <p:cNvPr id="1" name=""/>
        <p:cNvGrpSpPr/>
        <p:nvPr/>
      </p:nvGrpSpPr>
      <p:grpSpPr>
        <a:xfrm>
          <a:off x="0" y="0"/>
          <a:ext cx="0" cy="0"/>
          <a:chOff x="0" y="0"/>
          <a:chExt cx="0" cy="0"/>
        </a:xfrm>
      </p:grpSpPr>
      <p:sp>
        <p:nvSpPr>
          <p:cNvPr id="10" name="円/楕円 9"/>
          <p:cNvSpPr/>
          <p:nvPr userDrawn="1"/>
        </p:nvSpPr>
        <p:spPr>
          <a:xfrm>
            <a:off x="10813369" y="4561118"/>
            <a:ext cx="3291116" cy="3291116"/>
          </a:xfrm>
          <a:prstGeom prst="ellips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7" name="円/楕円 16"/>
          <p:cNvSpPr/>
          <p:nvPr userDrawn="1"/>
        </p:nvSpPr>
        <p:spPr>
          <a:xfrm>
            <a:off x="2525080" y="2886529"/>
            <a:ext cx="831448" cy="831448"/>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142825" y="2768886"/>
            <a:ext cx="1190374" cy="119037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079570" y="3093357"/>
            <a:ext cx="4125685" cy="4125685"/>
          </a:xfrm>
          <a:prstGeom prst="ellipse">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9" name="円/楕円 8"/>
          <p:cNvSpPr/>
          <p:nvPr userDrawn="1"/>
        </p:nvSpPr>
        <p:spPr>
          <a:xfrm>
            <a:off x="4124098" y="2616195"/>
            <a:ext cx="3291116" cy="3291116"/>
          </a:xfrm>
          <a:prstGeom prst="ellips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2815772" y="5090417"/>
            <a:ext cx="2616652" cy="2623462"/>
          </a:xfrm>
          <a:prstGeom prst="ellips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円/楕円 11"/>
          <p:cNvSpPr/>
          <p:nvPr userDrawn="1"/>
        </p:nvSpPr>
        <p:spPr>
          <a:xfrm>
            <a:off x="738012" y="3283849"/>
            <a:ext cx="2616652" cy="2623462"/>
          </a:xfrm>
          <a:prstGeom prst="ellipse">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円/楕円 12"/>
          <p:cNvSpPr/>
          <p:nvPr userDrawn="1"/>
        </p:nvSpPr>
        <p:spPr>
          <a:xfrm>
            <a:off x="15162214" y="4520290"/>
            <a:ext cx="2774041" cy="2774041"/>
          </a:xfrm>
          <a:prstGeom prst="ellipse">
            <a:avLst/>
          </a:prstGeom>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円/楕円 13"/>
          <p:cNvSpPr/>
          <p:nvPr userDrawn="1"/>
        </p:nvSpPr>
        <p:spPr>
          <a:xfrm>
            <a:off x="12811809" y="2448869"/>
            <a:ext cx="3020781" cy="3020781"/>
          </a:xfrm>
          <a:prstGeom prst="ellips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円/楕円 14"/>
          <p:cNvSpPr/>
          <p:nvPr userDrawn="1"/>
        </p:nvSpPr>
        <p:spPr>
          <a:xfrm>
            <a:off x="427655" y="5257626"/>
            <a:ext cx="1299369" cy="1299369"/>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6" name="円/楕円 15"/>
          <p:cNvSpPr/>
          <p:nvPr userDrawn="1"/>
        </p:nvSpPr>
        <p:spPr>
          <a:xfrm>
            <a:off x="6122252" y="5907310"/>
            <a:ext cx="1014526" cy="1014526"/>
          </a:xfrm>
          <a:prstGeom prst="ellipse">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8" name="円/楕円 17"/>
          <p:cNvSpPr/>
          <p:nvPr userDrawn="1"/>
        </p:nvSpPr>
        <p:spPr>
          <a:xfrm>
            <a:off x="11749073" y="2894039"/>
            <a:ext cx="1190374" cy="1190374"/>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円/楕円 18"/>
          <p:cNvSpPr/>
          <p:nvPr userDrawn="1"/>
        </p:nvSpPr>
        <p:spPr>
          <a:xfrm>
            <a:off x="16623653" y="3543536"/>
            <a:ext cx="415724" cy="415724"/>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円/楕円 19"/>
          <p:cNvSpPr/>
          <p:nvPr userDrawn="1"/>
        </p:nvSpPr>
        <p:spPr>
          <a:xfrm>
            <a:off x="17009954" y="2308815"/>
            <a:ext cx="824698" cy="82469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円/楕円 20"/>
          <p:cNvSpPr/>
          <p:nvPr userDrawn="1"/>
        </p:nvSpPr>
        <p:spPr>
          <a:xfrm>
            <a:off x="14322199" y="6669311"/>
            <a:ext cx="1044568" cy="1044568"/>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円/楕円 21"/>
          <p:cNvSpPr/>
          <p:nvPr userDrawn="1"/>
        </p:nvSpPr>
        <p:spPr>
          <a:xfrm>
            <a:off x="15574563" y="2608030"/>
            <a:ext cx="944436" cy="944436"/>
          </a:xfrm>
          <a:prstGeom prst="ellipse">
            <a:avLst/>
          </a:prstGeom>
          <a:solidFill>
            <a:schemeClr val="accent4">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1205254" y="3841537"/>
            <a:ext cx="678753" cy="678753"/>
          </a:xfrm>
          <a:prstGeom prst="ellipse">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円/楕円 24"/>
          <p:cNvSpPr/>
          <p:nvPr userDrawn="1"/>
        </p:nvSpPr>
        <p:spPr>
          <a:xfrm>
            <a:off x="3562526" y="3468811"/>
            <a:ext cx="415724" cy="415724"/>
          </a:xfrm>
          <a:prstGeom prst="ellipse">
            <a:avLst/>
          </a:prstGeom>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円/楕円 25"/>
          <p:cNvSpPr/>
          <p:nvPr userDrawn="1"/>
        </p:nvSpPr>
        <p:spPr>
          <a:xfrm>
            <a:off x="13832175" y="5972995"/>
            <a:ext cx="794593" cy="794593"/>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2418475" y="6477963"/>
            <a:ext cx="794593" cy="794593"/>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11"/>
          <p:cNvSpPr>
            <a:spLocks noGrp="1"/>
          </p:cNvSpPr>
          <p:nvPr>
            <p:ph type="body" sz="quarter" idx="32" hasCustomPrompt="1"/>
          </p:nvPr>
        </p:nvSpPr>
        <p:spPr>
          <a:xfrm>
            <a:off x="7858716" y="408288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0" name="テキスト プレースホルダー 11"/>
          <p:cNvSpPr>
            <a:spLocks noGrp="1"/>
          </p:cNvSpPr>
          <p:nvPr>
            <p:ph type="body" sz="quarter" idx="31" hasCustomPrompt="1"/>
          </p:nvPr>
        </p:nvSpPr>
        <p:spPr>
          <a:xfrm>
            <a:off x="7415214" y="4727551"/>
            <a:ext cx="3398155"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33" hasCustomPrompt="1"/>
          </p:nvPr>
        </p:nvSpPr>
        <p:spPr>
          <a:xfrm>
            <a:off x="4421752" y="309335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2" name="テキスト プレースホルダー 11"/>
          <p:cNvSpPr>
            <a:spLocks noGrp="1"/>
          </p:cNvSpPr>
          <p:nvPr>
            <p:ph type="body" sz="quarter" idx="34" hasCustomPrompt="1"/>
          </p:nvPr>
        </p:nvSpPr>
        <p:spPr>
          <a:xfrm>
            <a:off x="4238171" y="3738021"/>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5" hasCustomPrompt="1"/>
          </p:nvPr>
        </p:nvSpPr>
        <p:spPr>
          <a:xfrm>
            <a:off x="11133022" y="5044936"/>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4" name="テキスト プレースホルダー 11"/>
          <p:cNvSpPr>
            <a:spLocks noGrp="1"/>
          </p:cNvSpPr>
          <p:nvPr>
            <p:ph type="body" sz="quarter" idx="36" hasCustomPrompt="1"/>
          </p:nvPr>
        </p:nvSpPr>
        <p:spPr>
          <a:xfrm>
            <a:off x="10949441" y="5689600"/>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37" hasCustomPrompt="1"/>
          </p:nvPr>
        </p:nvSpPr>
        <p:spPr>
          <a:xfrm>
            <a:off x="2815771" y="5994292"/>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6" name="テキスト プレースホルダー 11"/>
          <p:cNvSpPr>
            <a:spLocks noGrp="1"/>
          </p:cNvSpPr>
          <p:nvPr>
            <p:ph type="body" sz="quarter" idx="38" hasCustomPrompt="1"/>
          </p:nvPr>
        </p:nvSpPr>
        <p:spPr>
          <a:xfrm>
            <a:off x="738012" y="4177230"/>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7" name="テキスト プレースホルダー 11"/>
          <p:cNvSpPr>
            <a:spLocks noGrp="1"/>
          </p:cNvSpPr>
          <p:nvPr>
            <p:ph type="body" sz="quarter" idx="39" hasCustomPrompt="1"/>
          </p:nvPr>
        </p:nvSpPr>
        <p:spPr>
          <a:xfrm>
            <a:off x="12938327" y="3542461"/>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8" name="テキスト プレースホルダー 11"/>
          <p:cNvSpPr>
            <a:spLocks noGrp="1"/>
          </p:cNvSpPr>
          <p:nvPr>
            <p:ph type="body" sz="quarter" idx="40" hasCustomPrompt="1"/>
          </p:nvPr>
        </p:nvSpPr>
        <p:spPr>
          <a:xfrm>
            <a:off x="15170125" y="5506194"/>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9" name="テキスト プレースホルダー 6"/>
          <p:cNvSpPr>
            <a:spLocks noGrp="1"/>
          </p:cNvSpPr>
          <p:nvPr>
            <p:ph type="body" sz="quarter" idx="22" hasCustomPrompt="1"/>
          </p:nvPr>
        </p:nvSpPr>
        <p:spPr>
          <a:xfrm>
            <a:off x="1799594" y="7997587"/>
            <a:ext cx="14674119"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Tree>
    <p:extLst>
      <p:ext uri="{BB962C8B-B14F-4D97-AF65-F5344CB8AC3E}">
        <p14:creationId xmlns:p14="http://schemas.microsoft.com/office/powerpoint/2010/main" val="45347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1000"/>
                            </p:stCondLst>
                            <p:childTnLst>
                              <p:par>
                                <p:cTn id="13" presetID="2" presetClass="entr" presetSubtype="1" decel="100000" fill="hold" grpId="0" nodeType="afterEffect">
                                  <p:stCondLst>
                                    <p:cond delay="0"/>
                                  </p:stCondLst>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9">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30">
                                            <p:txEl>
                                              <p:pRg st="0" end="0"/>
                                            </p:txEl>
                                          </p:spTgt>
                                        </p:tgtEl>
                                        <p:attrNameLst>
                                          <p:attrName>style.visibility</p:attrName>
                                        </p:attrNameLst>
                                      </p:cBhvr>
                                      <p:to>
                                        <p:strVal val="visible"/>
                                      </p:to>
                                    </p:set>
                                    <p:anim calcmode="lin" valueType="num">
                                      <p:cBhvr additive="base">
                                        <p:cTn id="19" dur="10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0">
                                            <p:txEl>
                                              <p:pRg st="0" end="0"/>
                                            </p:txEl>
                                          </p:spTgt>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000" fill="hold"/>
                                        <p:tgtEl>
                                          <p:spTgt spid="5"/>
                                        </p:tgtEl>
                                        <p:attrNameLst>
                                          <p:attrName>ppt_x</p:attrName>
                                        </p:attrNameLst>
                                      </p:cBhvr>
                                      <p:tavLst>
                                        <p:tav tm="0">
                                          <p:val>
                                            <p:strVal val="#ppt_x"/>
                                          </p:val>
                                        </p:tav>
                                        <p:tav tm="100000">
                                          <p:val>
                                            <p:strVal val="#ppt_x"/>
                                          </p:val>
                                        </p:tav>
                                      </p:tavLst>
                                    </p:anim>
                                    <p:anim calcmode="lin" valueType="num">
                                      <p:cBhvr additive="base">
                                        <p:cTn id="24" dur="1000" fill="hold"/>
                                        <p:tgtEl>
                                          <p:spTgt spid="5"/>
                                        </p:tgtEl>
                                        <p:attrNameLst>
                                          <p:attrName>ppt_y</p:attrName>
                                        </p:attrNameLst>
                                      </p:cBhvr>
                                      <p:tavLst>
                                        <p:tav tm="0">
                                          <p:val>
                                            <p:strVal val="0-#ppt_h/2"/>
                                          </p:val>
                                        </p:tav>
                                        <p:tav tm="100000">
                                          <p:val>
                                            <p:strVal val="#ppt_y"/>
                                          </p:val>
                                        </p:tav>
                                      </p:tavLst>
                                    </p:anim>
                                  </p:childTnLst>
                                </p:cTn>
                              </p:par>
                              <p:par>
                                <p:cTn id="25" presetID="45" presetClass="entr" presetSubtype="0" fill="hold" grpId="1" nodeType="with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animEffect transition="in" filter="fade">
                                      <p:cBhvr>
                                        <p:cTn id="27" dur="1000"/>
                                        <p:tgtEl>
                                          <p:spTgt spid="29">
                                            <p:txEl>
                                              <p:pRg st="0" end="0"/>
                                            </p:txEl>
                                          </p:spTgt>
                                        </p:tgtEl>
                                      </p:cBhvr>
                                    </p:animEffect>
                                    <p:anim calcmode="lin" valueType="num">
                                      <p:cBhvr>
                                        <p:cTn id="28" dur="1000" fill="hold"/>
                                        <p:tgtEl>
                                          <p:spTgt spid="29">
                                            <p:txEl>
                                              <p:pRg st="0" end="0"/>
                                            </p:txEl>
                                          </p:spTgt>
                                        </p:tgtEl>
                                        <p:attrNameLst>
                                          <p:attrName>ppt_w</p:attrName>
                                        </p:attrNameLst>
                                      </p:cBhvr>
                                      <p:tavLst>
                                        <p:tav tm="0" fmla="#ppt_w*sin(2.5*pi*$)">
                                          <p:val>
                                            <p:fltVal val="0"/>
                                          </p:val>
                                        </p:tav>
                                        <p:tav tm="100000">
                                          <p:val>
                                            <p:fltVal val="1"/>
                                          </p:val>
                                        </p:tav>
                                      </p:tavLst>
                                    </p:anim>
                                    <p:anim calcmode="lin" valueType="num">
                                      <p:cBhvr>
                                        <p:cTn id="29" dur="1000" fill="hold"/>
                                        <p:tgtEl>
                                          <p:spTgt spid="29">
                                            <p:txEl>
                                              <p:pRg st="0" end="0"/>
                                            </p:txEl>
                                          </p:spTgt>
                                        </p:tgtEl>
                                        <p:attrNameLst>
                                          <p:attrName>ppt_h</p:attrName>
                                        </p:attrNameLst>
                                      </p:cBhvr>
                                      <p:tavLst>
                                        <p:tav tm="0">
                                          <p:val>
                                            <p:strVal val="#ppt_h"/>
                                          </p:val>
                                        </p:tav>
                                        <p:tav tm="100000">
                                          <p:val>
                                            <p:strVal val="#ppt_h"/>
                                          </p:val>
                                        </p:tav>
                                      </p:tavLst>
                                    </p:anim>
                                  </p:childTnLst>
                                </p:cTn>
                              </p:par>
                              <p:par>
                                <p:cTn id="30" presetID="45" presetClass="entr" presetSubtype="0" fill="hold" grpId="1" nodeType="withEffect">
                                  <p:stCondLst>
                                    <p:cond delay="0"/>
                                  </p:stCondLst>
                                  <p:childTnLst>
                                    <p:set>
                                      <p:cBhvr>
                                        <p:cTn id="31" dur="1" fill="hold">
                                          <p:stCondLst>
                                            <p:cond delay="0"/>
                                          </p:stCondLst>
                                        </p:cTn>
                                        <p:tgtEl>
                                          <p:spTgt spid="30">
                                            <p:txEl>
                                              <p:pRg st="0" end="0"/>
                                            </p:txEl>
                                          </p:spTgt>
                                        </p:tgtEl>
                                        <p:attrNameLst>
                                          <p:attrName>style.visibility</p:attrName>
                                        </p:attrNameLst>
                                      </p:cBhvr>
                                      <p:to>
                                        <p:strVal val="visible"/>
                                      </p:to>
                                    </p:set>
                                    <p:animEffect transition="in" filter="fade">
                                      <p:cBhvr>
                                        <p:cTn id="32" dur="1000"/>
                                        <p:tgtEl>
                                          <p:spTgt spid="30">
                                            <p:txEl>
                                              <p:pRg st="0" end="0"/>
                                            </p:txEl>
                                          </p:spTgt>
                                        </p:tgtEl>
                                      </p:cBhvr>
                                    </p:animEffect>
                                    <p:anim calcmode="lin" valueType="num">
                                      <p:cBhvr>
                                        <p:cTn id="33" dur="1000" fill="hold"/>
                                        <p:tgtEl>
                                          <p:spTgt spid="30">
                                            <p:txEl>
                                              <p:pRg st="0" end="0"/>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0">
                                            <p:txEl>
                                              <p:pRg st="0" end="0"/>
                                            </p:txEl>
                                          </p:spTgt>
                                        </p:tgtEl>
                                        <p:attrNameLst>
                                          <p:attrName>ppt_h</p:attrName>
                                        </p:attrNameLst>
                                      </p:cBhvr>
                                      <p:tavLst>
                                        <p:tav tm="0">
                                          <p:val>
                                            <p:strVal val="#ppt_h"/>
                                          </p:val>
                                        </p:tav>
                                        <p:tav tm="100000">
                                          <p:val>
                                            <p:strVal val="#ppt_h"/>
                                          </p:val>
                                        </p:tav>
                                      </p:tavLst>
                                    </p:anim>
                                  </p:childTnLst>
                                </p:cTn>
                              </p:par>
                              <p:par>
                                <p:cTn id="35" presetID="45" presetClass="entr" presetSubtype="0" fill="hold" grpId="1"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ppt_w</p:attrName>
                                        </p:attrNameLst>
                                      </p:cBhvr>
                                      <p:tavLst>
                                        <p:tav tm="0" fmla="#ppt_w*sin(2.5*pi*$)">
                                          <p:val>
                                            <p:fltVal val="0"/>
                                          </p:val>
                                        </p:tav>
                                        <p:tav tm="100000">
                                          <p:val>
                                            <p:fltVal val="1"/>
                                          </p:val>
                                        </p:tav>
                                      </p:tavLst>
                                    </p:anim>
                                    <p:anim calcmode="lin" valueType="num">
                                      <p:cBhvr>
                                        <p:cTn id="39" dur="1000" fill="hold"/>
                                        <p:tgtEl>
                                          <p:spTgt spid="5"/>
                                        </p:tgtEl>
                                        <p:attrNameLst>
                                          <p:attrName>ppt_h</p:attrName>
                                        </p:attrNameLst>
                                      </p:cBhvr>
                                      <p:tavLst>
                                        <p:tav tm="0">
                                          <p:val>
                                            <p:strVal val="#ppt_h"/>
                                          </p:val>
                                        </p:tav>
                                        <p:tav tm="100000">
                                          <p:val>
                                            <p:strVal val="#ppt_h"/>
                                          </p:val>
                                        </p:tav>
                                      </p:tavLst>
                                    </p:anim>
                                  </p:childTnLst>
                                </p:cTn>
                              </p:par>
                            </p:childTnLst>
                          </p:cTn>
                        </p:par>
                        <p:par>
                          <p:cTn id="40" fill="hold">
                            <p:stCondLst>
                              <p:cond delay="2000"/>
                            </p:stCondLst>
                            <p:childTnLst>
                              <p:par>
                                <p:cTn id="41" presetID="2" presetClass="entr" presetSubtype="1" decel="100000" fill="hold" grpId="0" nodeType="afterEffect">
                                  <p:stCondLst>
                                    <p:cond delay="0"/>
                                  </p:stCondLst>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10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33">
                                            <p:txEl>
                                              <p:pRg st="0" end="0"/>
                                            </p:txEl>
                                          </p:spTgt>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anim calcmode="lin" valueType="num">
                                      <p:cBhvr additive="base">
                                        <p:cTn id="47"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48" dur="1000" fill="hold"/>
                                        <p:tgtEl>
                                          <p:spTgt spid="34">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1000" fill="hold"/>
                                        <p:tgtEl>
                                          <p:spTgt spid="10"/>
                                        </p:tgtEl>
                                        <p:attrNameLst>
                                          <p:attrName>ppt_x</p:attrName>
                                        </p:attrNameLst>
                                      </p:cBhvr>
                                      <p:tavLst>
                                        <p:tav tm="0">
                                          <p:val>
                                            <p:strVal val="#ppt_x"/>
                                          </p:val>
                                        </p:tav>
                                        <p:tav tm="100000">
                                          <p:val>
                                            <p:strVal val="#ppt_x"/>
                                          </p:val>
                                        </p:tav>
                                      </p:tavLst>
                                    </p:anim>
                                    <p:anim calcmode="lin" valueType="num">
                                      <p:cBhvr additive="base">
                                        <p:cTn id="52" dur="1000" fill="hold"/>
                                        <p:tgtEl>
                                          <p:spTgt spid="10"/>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3">
                                            <p:txEl>
                                              <p:pRg st="0" end="0"/>
                                            </p:txEl>
                                          </p:spTgt>
                                        </p:tgtEl>
                                        <p:attrNameLst>
                                          <p:attrName>style.visibility</p:attrName>
                                        </p:attrNameLst>
                                      </p:cBhvr>
                                      <p:to>
                                        <p:strVal val="visible"/>
                                      </p:to>
                                    </p:set>
                                    <p:animEffect transition="in" filter="fade">
                                      <p:cBhvr>
                                        <p:cTn id="55" dur="1000"/>
                                        <p:tgtEl>
                                          <p:spTgt spid="33">
                                            <p:txEl>
                                              <p:pRg st="0" end="0"/>
                                            </p:txEl>
                                          </p:spTgt>
                                        </p:tgtEl>
                                      </p:cBhvr>
                                    </p:animEffect>
                                    <p:anim calcmode="lin" valueType="num">
                                      <p:cBhvr>
                                        <p:cTn id="56" dur="1000" fill="hold"/>
                                        <p:tgtEl>
                                          <p:spTgt spid="33">
                                            <p:txEl>
                                              <p:pRg st="0" end="0"/>
                                            </p:txEl>
                                          </p:spTgt>
                                        </p:tgtEl>
                                        <p:attrNameLst>
                                          <p:attrName>ppt_w</p:attrName>
                                        </p:attrNameLst>
                                      </p:cBhvr>
                                      <p:tavLst>
                                        <p:tav tm="0" fmla="#ppt_w*sin(2.5*pi*$)">
                                          <p:val>
                                            <p:fltVal val="0"/>
                                          </p:val>
                                        </p:tav>
                                        <p:tav tm="100000">
                                          <p:val>
                                            <p:fltVal val="1"/>
                                          </p:val>
                                        </p:tav>
                                      </p:tavLst>
                                    </p:anim>
                                    <p:anim calcmode="lin" valueType="num">
                                      <p:cBhvr>
                                        <p:cTn id="57" dur="1000" fill="hold"/>
                                        <p:tgtEl>
                                          <p:spTgt spid="33">
                                            <p:txEl>
                                              <p:pRg st="0" end="0"/>
                                            </p:txEl>
                                          </p:spTgt>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34">
                                            <p:txEl>
                                              <p:pRg st="0" end="0"/>
                                            </p:txEl>
                                          </p:spTgt>
                                        </p:tgtEl>
                                        <p:attrNameLst>
                                          <p:attrName>style.visibility</p:attrName>
                                        </p:attrNameLst>
                                      </p:cBhvr>
                                      <p:to>
                                        <p:strVal val="visible"/>
                                      </p:to>
                                    </p:set>
                                    <p:animEffect transition="in" filter="fade">
                                      <p:cBhvr>
                                        <p:cTn id="60" dur="1000"/>
                                        <p:tgtEl>
                                          <p:spTgt spid="34">
                                            <p:txEl>
                                              <p:pRg st="0" end="0"/>
                                            </p:txEl>
                                          </p:spTgt>
                                        </p:tgtEl>
                                      </p:cBhvr>
                                    </p:animEffect>
                                    <p:anim calcmode="lin" valueType="num">
                                      <p:cBhvr>
                                        <p:cTn id="61" dur="1000" fill="hold"/>
                                        <p:tgtEl>
                                          <p:spTgt spid="34">
                                            <p:txEl>
                                              <p:pRg st="0" end="0"/>
                                            </p:txEl>
                                          </p:spTgt>
                                        </p:tgtEl>
                                        <p:attrNameLst>
                                          <p:attrName>ppt_w</p:attrName>
                                        </p:attrNameLst>
                                      </p:cBhvr>
                                      <p:tavLst>
                                        <p:tav tm="0" fmla="#ppt_w*sin(2.5*pi*$)">
                                          <p:val>
                                            <p:fltVal val="0"/>
                                          </p:val>
                                        </p:tav>
                                        <p:tav tm="100000">
                                          <p:val>
                                            <p:fltVal val="1"/>
                                          </p:val>
                                        </p:tav>
                                      </p:tavLst>
                                    </p:anim>
                                    <p:anim calcmode="lin" valueType="num">
                                      <p:cBhvr>
                                        <p:cTn id="62" dur="1000" fill="hold"/>
                                        <p:tgtEl>
                                          <p:spTgt spid="34">
                                            <p:txEl>
                                              <p:pRg st="0" end="0"/>
                                            </p:txEl>
                                          </p:spTgt>
                                        </p:tgtEl>
                                        <p:attrNameLst>
                                          <p:attrName>ppt_h</p:attrName>
                                        </p:attrNameLst>
                                      </p:cBhvr>
                                      <p:tavLst>
                                        <p:tav tm="0">
                                          <p:val>
                                            <p:strVal val="#ppt_h"/>
                                          </p:val>
                                        </p:tav>
                                        <p:tav tm="100000">
                                          <p:val>
                                            <p:strVal val="#ppt_h"/>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1000"/>
                                        <p:tgtEl>
                                          <p:spTgt spid="10"/>
                                        </p:tgtEl>
                                      </p:cBhvr>
                                    </p:animEffect>
                                    <p:anim calcmode="lin" valueType="num">
                                      <p:cBhvr>
                                        <p:cTn id="66" dur="1000" fill="hold"/>
                                        <p:tgtEl>
                                          <p:spTgt spid="10"/>
                                        </p:tgtEl>
                                        <p:attrNameLst>
                                          <p:attrName>ppt_w</p:attrName>
                                        </p:attrNameLst>
                                      </p:cBhvr>
                                      <p:tavLst>
                                        <p:tav tm="0" fmla="#ppt_w*sin(2.5*pi*$)">
                                          <p:val>
                                            <p:fltVal val="0"/>
                                          </p:val>
                                        </p:tav>
                                        <p:tav tm="100000">
                                          <p:val>
                                            <p:fltVal val="1"/>
                                          </p:val>
                                        </p:tav>
                                      </p:tavLst>
                                    </p:anim>
                                    <p:anim calcmode="lin" valueType="num">
                                      <p:cBhvr>
                                        <p:cTn id="67" dur="1000" fill="hold"/>
                                        <p:tgtEl>
                                          <p:spTgt spid="10"/>
                                        </p:tgtEl>
                                        <p:attrNameLst>
                                          <p:attrName>ppt_h</p:attrName>
                                        </p:attrNameLst>
                                      </p:cBhvr>
                                      <p:tavLst>
                                        <p:tav tm="0">
                                          <p:val>
                                            <p:strVal val="#ppt_h"/>
                                          </p:val>
                                        </p:tav>
                                        <p:tav tm="100000">
                                          <p:val>
                                            <p:strVal val="#ppt_h"/>
                                          </p:val>
                                        </p:tav>
                                      </p:tavLst>
                                    </p:anim>
                                  </p:childTnLst>
                                </p:cTn>
                              </p:par>
                            </p:childTnLst>
                          </p:cTn>
                        </p:par>
                        <p:par>
                          <p:cTn id="68" fill="hold">
                            <p:stCondLst>
                              <p:cond delay="3000"/>
                            </p:stCondLst>
                            <p:childTnLst>
                              <p:par>
                                <p:cTn id="69" presetID="2" presetClass="entr" presetSubtype="1" decel="100000" fill="hold" grpId="0" nodeType="afterEffect">
                                  <p:stCondLst>
                                    <p:cond delay="0"/>
                                  </p:stCondLst>
                                  <p:childTnLst>
                                    <p:set>
                                      <p:cBhvr>
                                        <p:cTn id="70" dur="1" fill="hold">
                                          <p:stCondLst>
                                            <p:cond delay="0"/>
                                          </p:stCondLst>
                                        </p:cTn>
                                        <p:tgtEl>
                                          <p:spTgt spid="31">
                                            <p:txEl>
                                              <p:pRg st="0" end="0"/>
                                            </p:txEl>
                                          </p:spTgt>
                                        </p:tgtEl>
                                        <p:attrNameLst>
                                          <p:attrName>style.visibility</p:attrName>
                                        </p:attrNameLst>
                                      </p:cBhvr>
                                      <p:to>
                                        <p:strVal val="visible"/>
                                      </p:to>
                                    </p:set>
                                    <p:anim calcmode="lin" valueType="num">
                                      <p:cBhvr additive="base">
                                        <p:cTn id="71"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72" dur="1000" fill="hold"/>
                                        <p:tgtEl>
                                          <p:spTgt spid="31">
                                            <p:txEl>
                                              <p:pRg st="0" end="0"/>
                                            </p:txEl>
                                          </p:spTgt>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2">
                                            <p:txEl>
                                              <p:pRg st="0" end="0"/>
                                            </p:txEl>
                                          </p:spTgt>
                                        </p:tgtEl>
                                        <p:attrNameLst>
                                          <p:attrName>style.visibility</p:attrName>
                                        </p:attrNameLst>
                                      </p:cBhvr>
                                      <p:to>
                                        <p:strVal val="visible"/>
                                      </p:to>
                                    </p:set>
                                    <p:anim calcmode="lin" valueType="num">
                                      <p:cBhvr additive="base">
                                        <p:cTn id="75" dur="10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76" dur="1000" fill="hold"/>
                                        <p:tgtEl>
                                          <p:spTgt spid="32">
                                            <p:txEl>
                                              <p:pRg st="0" end="0"/>
                                            </p:txEl>
                                          </p:spTgt>
                                        </p:tgtEl>
                                        <p:attrNameLst>
                                          <p:attrName>ppt_y</p:attrName>
                                        </p:attrNameLst>
                                      </p:cBhvr>
                                      <p:tavLst>
                                        <p:tav tm="0">
                                          <p:val>
                                            <p:strVal val="0-#ppt_h/2"/>
                                          </p:val>
                                        </p:tav>
                                        <p:tav tm="100000">
                                          <p:val>
                                            <p:strVal val="#ppt_y"/>
                                          </p:val>
                                        </p:tav>
                                      </p:tavLst>
                                    </p:anim>
                                  </p:childTnLst>
                                </p:cTn>
                              </p:par>
                              <p:par>
                                <p:cTn id="77" presetID="2" presetClass="entr" presetSubtype="1" decel="100000"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additive="base">
                                        <p:cTn id="79" dur="1000" fill="hold"/>
                                        <p:tgtEl>
                                          <p:spTgt spid="9"/>
                                        </p:tgtEl>
                                        <p:attrNameLst>
                                          <p:attrName>ppt_x</p:attrName>
                                        </p:attrNameLst>
                                      </p:cBhvr>
                                      <p:tavLst>
                                        <p:tav tm="0">
                                          <p:val>
                                            <p:strVal val="#ppt_x"/>
                                          </p:val>
                                        </p:tav>
                                        <p:tav tm="100000">
                                          <p:val>
                                            <p:strVal val="#ppt_x"/>
                                          </p:val>
                                        </p:tav>
                                      </p:tavLst>
                                    </p:anim>
                                    <p:anim calcmode="lin" valueType="num">
                                      <p:cBhvr additive="base">
                                        <p:cTn id="80" dur="1000" fill="hold"/>
                                        <p:tgtEl>
                                          <p:spTgt spid="9"/>
                                        </p:tgtEl>
                                        <p:attrNameLst>
                                          <p:attrName>ppt_y</p:attrName>
                                        </p:attrNameLst>
                                      </p:cBhvr>
                                      <p:tavLst>
                                        <p:tav tm="0">
                                          <p:val>
                                            <p:strVal val="0-#ppt_h/2"/>
                                          </p:val>
                                        </p:tav>
                                        <p:tav tm="100000">
                                          <p:val>
                                            <p:strVal val="#ppt_y"/>
                                          </p:val>
                                        </p:tav>
                                      </p:tavLst>
                                    </p:anim>
                                  </p:childTnLst>
                                </p:cTn>
                              </p:par>
                              <p:par>
                                <p:cTn id="81" presetID="45" presetClass="entr" presetSubtype="0" fill="hold" grpId="1" nodeType="withEffect">
                                  <p:stCondLst>
                                    <p:cond delay="0"/>
                                  </p:stCondLst>
                                  <p:childTnLst>
                                    <p:set>
                                      <p:cBhvr>
                                        <p:cTn id="82" dur="1" fill="hold">
                                          <p:stCondLst>
                                            <p:cond delay="0"/>
                                          </p:stCondLst>
                                        </p:cTn>
                                        <p:tgtEl>
                                          <p:spTgt spid="31">
                                            <p:txEl>
                                              <p:pRg st="0" end="0"/>
                                            </p:txEl>
                                          </p:spTgt>
                                        </p:tgtEl>
                                        <p:attrNameLst>
                                          <p:attrName>style.visibility</p:attrName>
                                        </p:attrNameLst>
                                      </p:cBhvr>
                                      <p:to>
                                        <p:strVal val="visible"/>
                                      </p:to>
                                    </p:set>
                                    <p:animEffect transition="in" filter="fade">
                                      <p:cBhvr>
                                        <p:cTn id="83" dur="1000"/>
                                        <p:tgtEl>
                                          <p:spTgt spid="31">
                                            <p:txEl>
                                              <p:pRg st="0" end="0"/>
                                            </p:txEl>
                                          </p:spTgt>
                                        </p:tgtEl>
                                      </p:cBhvr>
                                    </p:animEffect>
                                    <p:anim calcmode="lin" valueType="num">
                                      <p:cBhvr>
                                        <p:cTn id="84" dur="1000" fill="hold"/>
                                        <p:tgtEl>
                                          <p:spTgt spid="31">
                                            <p:txEl>
                                              <p:pRg st="0" end="0"/>
                                            </p:txEl>
                                          </p:spTgt>
                                        </p:tgtEl>
                                        <p:attrNameLst>
                                          <p:attrName>ppt_w</p:attrName>
                                        </p:attrNameLst>
                                      </p:cBhvr>
                                      <p:tavLst>
                                        <p:tav tm="0" fmla="#ppt_w*sin(2.5*pi*$)">
                                          <p:val>
                                            <p:fltVal val="0"/>
                                          </p:val>
                                        </p:tav>
                                        <p:tav tm="100000">
                                          <p:val>
                                            <p:fltVal val="1"/>
                                          </p:val>
                                        </p:tav>
                                      </p:tavLst>
                                    </p:anim>
                                    <p:anim calcmode="lin" valueType="num">
                                      <p:cBhvr>
                                        <p:cTn id="85" dur="1000" fill="hold"/>
                                        <p:tgtEl>
                                          <p:spTgt spid="31">
                                            <p:txEl>
                                              <p:pRg st="0" end="0"/>
                                            </p:txEl>
                                          </p:spTgt>
                                        </p:tgtEl>
                                        <p:attrNameLst>
                                          <p:attrName>ppt_h</p:attrName>
                                        </p:attrNameLst>
                                      </p:cBhvr>
                                      <p:tavLst>
                                        <p:tav tm="0">
                                          <p:val>
                                            <p:strVal val="#ppt_h"/>
                                          </p:val>
                                        </p:tav>
                                        <p:tav tm="100000">
                                          <p:val>
                                            <p:strVal val="#ppt_h"/>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Effect transition="in" filter="fade">
                                      <p:cBhvr>
                                        <p:cTn id="88" dur="1000"/>
                                        <p:tgtEl>
                                          <p:spTgt spid="32">
                                            <p:txEl>
                                              <p:pRg st="0" end="0"/>
                                            </p:txEl>
                                          </p:spTgt>
                                        </p:tgtEl>
                                      </p:cBhvr>
                                    </p:animEffect>
                                    <p:anim calcmode="lin" valueType="num">
                                      <p:cBhvr>
                                        <p:cTn id="89" dur="1000" fill="hold"/>
                                        <p:tgtEl>
                                          <p:spTgt spid="32">
                                            <p:txEl>
                                              <p:pRg st="0" end="0"/>
                                            </p:txEl>
                                          </p:spTgt>
                                        </p:tgtEl>
                                        <p:attrNameLst>
                                          <p:attrName>ppt_w</p:attrName>
                                        </p:attrNameLst>
                                      </p:cBhvr>
                                      <p:tavLst>
                                        <p:tav tm="0" fmla="#ppt_w*sin(2.5*pi*$)">
                                          <p:val>
                                            <p:fltVal val="0"/>
                                          </p:val>
                                        </p:tav>
                                        <p:tav tm="100000">
                                          <p:val>
                                            <p:fltVal val="1"/>
                                          </p:val>
                                        </p:tav>
                                      </p:tavLst>
                                    </p:anim>
                                    <p:anim calcmode="lin" valueType="num">
                                      <p:cBhvr>
                                        <p:cTn id="90" dur="1000" fill="hold"/>
                                        <p:tgtEl>
                                          <p:spTgt spid="32">
                                            <p:txEl>
                                              <p:pRg st="0" end="0"/>
                                            </p:txEl>
                                          </p:spTgt>
                                        </p:tgtEl>
                                        <p:attrNameLst>
                                          <p:attrName>ppt_h</p:attrName>
                                        </p:attrNameLst>
                                      </p:cBhvr>
                                      <p:tavLst>
                                        <p:tav tm="0">
                                          <p:val>
                                            <p:strVal val="#ppt_h"/>
                                          </p:val>
                                        </p:tav>
                                        <p:tav tm="100000">
                                          <p:val>
                                            <p:strVal val="#ppt_h"/>
                                          </p:val>
                                        </p:tav>
                                      </p:tavLst>
                                    </p:anim>
                                  </p:childTnLst>
                                </p:cTn>
                              </p:par>
                              <p:par>
                                <p:cTn id="91" presetID="45" presetClass="entr" presetSubtype="0" fill="hold" grpId="1" nodeType="withEffect">
                                  <p:stCondLst>
                                    <p:cond delay="0"/>
                                  </p:stCondLst>
                                  <p:childTnLst>
                                    <p:set>
                                      <p:cBhvr>
                                        <p:cTn id="92" dur="1" fill="hold">
                                          <p:stCondLst>
                                            <p:cond delay="0"/>
                                          </p:stCondLst>
                                        </p:cTn>
                                        <p:tgtEl>
                                          <p:spTgt spid="9"/>
                                        </p:tgtEl>
                                        <p:attrNameLst>
                                          <p:attrName>style.visibility</p:attrName>
                                        </p:attrNameLst>
                                      </p:cBhvr>
                                      <p:to>
                                        <p:strVal val="visible"/>
                                      </p:to>
                                    </p:set>
                                    <p:animEffect transition="in" filter="fade">
                                      <p:cBhvr>
                                        <p:cTn id="93" dur="1000"/>
                                        <p:tgtEl>
                                          <p:spTgt spid="9"/>
                                        </p:tgtEl>
                                      </p:cBhvr>
                                    </p:animEffect>
                                    <p:anim calcmode="lin" valueType="num">
                                      <p:cBhvr>
                                        <p:cTn id="94" dur="1000" fill="hold"/>
                                        <p:tgtEl>
                                          <p:spTgt spid="9"/>
                                        </p:tgtEl>
                                        <p:attrNameLst>
                                          <p:attrName>ppt_w</p:attrName>
                                        </p:attrNameLst>
                                      </p:cBhvr>
                                      <p:tavLst>
                                        <p:tav tm="0" fmla="#ppt_w*sin(2.5*pi*$)">
                                          <p:val>
                                            <p:fltVal val="0"/>
                                          </p:val>
                                        </p:tav>
                                        <p:tav tm="100000">
                                          <p:val>
                                            <p:fltVal val="1"/>
                                          </p:val>
                                        </p:tav>
                                      </p:tavLst>
                                    </p:anim>
                                    <p:anim calcmode="lin" valueType="num">
                                      <p:cBhvr>
                                        <p:cTn id="95" dur="1000" fill="hold"/>
                                        <p:tgtEl>
                                          <p:spTgt spid="9"/>
                                        </p:tgtEl>
                                        <p:attrNameLst>
                                          <p:attrName>ppt_h</p:attrName>
                                        </p:attrNameLst>
                                      </p:cBhvr>
                                      <p:tavLst>
                                        <p:tav tm="0">
                                          <p:val>
                                            <p:strVal val="#ppt_h"/>
                                          </p:val>
                                        </p:tav>
                                        <p:tav tm="100000">
                                          <p:val>
                                            <p:strVal val="#ppt_h"/>
                                          </p:val>
                                        </p:tav>
                                      </p:tavLst>
                                    </p:anim>
                                  </p:childTnLst>
                                </p:cTn>
                              </p:par>
                            </p:childTnLst>
                          </p:cTn>
                        </p:par>
                        <p:par>
                          <p:cTn id="96" fill="hold">
                            <p:stCondLst>
                              <p:cond delay="4000"/>
                            </p:stCondLst>
                            <p:childTnLst>
                              <p:par>
                                <p:cTn id="97" presetID="2" presetClass="entr" presetSubtype="1" decel="100000" fill="hold" grpId="0" nodeType="afterEffect">
                                  <p:stCondLst>
                                    <p:cond delay="0"/>
                                  </p:stCondLst>
                                  <p:childTnLst>
                                    <p:set>
                                      <p:cBhvr>
                                        <p:cTn id="98" dur="1" fill="hold">
                                          <p:stCondLst>
                                            <p:cond delay="0"/>
                                          </p:stCondLst>
                                        </p:cTn>
                                        <p:tgtEl>
                                          <p:spTgt spid="37">
                                            <p:txEl>
                                              <p:pRg st="0" end="0"/>
                                            </p:txEl>
                                          </p:spTgt>
                                        </p:tgtEl>
                                        <p:attrNameLst>
                                          <p:attrName>style.visibility</p:attrName>
                                        </p:attrNameLst>
                                      </p:cBhvr>
                                      <p:to>
                                        <p:strVal val="visible"/>
                                      </p:to>
                                    </p:set>
                                    <p:anim calcmode="lin" valueType="num">
                                      <p:cBhvr additive="base">
                                        <p:cTn id="99" dur="10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100"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0"/>
                                  </p:stCondLst>
                                  <p:childTnLst>
                                    <p:set>
                                      <p:cBhvr>
                                        <p:cTn id="102" dur="1" fill="hold">
                                          <p:stCondLst>
                                            <p:cond delay="0"/>
                                          </p:stCondLst>
                                        </p:cTn>
                                        <p:tgtEl>
                                          <p:spTgt spid="14"/>
                                        </p:tgtEl>
                                        <p:attrNameLst>
                                          <p:attrName>style.visibility</p:attrName>
                                        </p:attrNameLst>
                                      </p:cBhvr>
                                      <p:to>
                                        <p:strVal val="visible"/>
                                      </p:to>
                                    </p:set>
                                    <p:anim calcmode="lin" valueType="num">
                                      <p:cBhvr additive="base">
                                        <p:cTn id="103" dur="1000" fill="hold"/>
                                        <p:tgtEl>
                                          <p:spTgt spid="14"/>
                                        </p:tgtEl>
                                        <p:attrNameLst>
                                          <p:attrName>ppt_x</p:attrName>
                                        </p:attrNameLst>
                                      </p:cBhvr>
                                      <p:tavLst>
                                        <p:tav tm="0">
                                          <p:val>
                                            <p:strVal val="#ppt_x"/>
                                          </p:val>
                                        </p:tav>
                                        <p:tav tm="100000">
                                          <p:val>
                                            <p:strVal val="#ppt_x"/>
                                          </p:val>
                                        </p:tav>
                                      </p:tavLst>
                                    </p:anim>
                                    <p:anim calcmode="lin" valueType="num">
                                      <p:cBhvr additive="base">
                                        <p:cTn id="104" dur="1000" fill="hold"/>
                                        <p:tgtEl>
                                          <p:spTgt spid="14"/>
                                        </p:tgtEl>
                                        <p:attrNameLst>
                                          <p:attrName>ppt_y</p:attrName>
                                        </p:attrNameLst>
                                      </p:cBhvr>
                                      <p:tavLst>
                                        <p:tav tm="0">
                                          <p:val>
                                            <p:strVal val="0-#ppt_h/2"/>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37">
                                            <p:txEl>
                                              <p:pRg st="0" end="0"/>
                                            </p:txEl>
                                          </p:spTgt>
                                        </p:tgtEl>
                                        <p:attrNameLst>
                                          <p:attrName>style.visibility</p:attrName>
                                        </p:attrNameLst>
                                      </p:cBhvr>
                                      <p:to>
                                        <p:strVal val="visible"/>
                                      </p:to>
                                    </p:set>
                                    <p:animEffect transition="in" filter="fade">
                                      <p:cBhvr>
                                        <p:cTn id="107" dur="1000"/>
                                        <p:tgtEl>
                                          <p:spTgt spid="37">
                                            <p:txEl>
                                              <p:pRg st="0" end="0"/>
                                            </p:txEl>
                                          </p:spTgt>
                                        </p:tgtEl>
                                      </p:cBhvr>
                                    </p:animEffect>
                                    <p:anim calcmode="lin" valueType="num">
                                      <p:cBhvr>
                                        <p:cTn id="108" dur="1000" fill="hold"/>
                                        <p:tgtEl>
                                          <p:spTgt spid="37">
                                            <p:txEl>
                                              <p:pRg st="0" end="0"/>
                                            </p:txEl>
                                          </p:spTgt>
                                        </p:tgtEl>
                                        <p:attrNameLst>
                                          <p:attrName>ppt_w</p:attrName>
                                        </p:attrNameLst>
                                      </p:cBhvr>
                                      <p:tavLst>
                                        <p:tav tm="0" fmla="#ppt_w*sin(2.5*pi*$)">
                                          <p:val>
                                            <p:fltVal val="0"/>
                                          </p:val>
                                        </p:tav>
                                        <p:tav tm="100000">
                                          <p:val>
                                            <p:fltVal val="1"/>
                                          </p:val>
                                        </p:tav>
                                      </p:tavLst>
                                    </p:anim>
                                    <p:anim calcmode="lin" valueType="num">
                                      <p:cBhvr>
                                        <p:cTn id="109" dur="1000" fill="hold"/>
                                        <p:tgtEl>
                                          <p:spTgt spid="37">
                                            <p:txEl>
                                              <p:pRg st="0" end="0"/>
                                            </p:txEl>
                                          </p:spTgt>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14"/>
                                        </p:tgtEl>
                                        <p:attrNameLst>
                                          <p:attrName>style.visibility</p:attrName>
                                        </p:attrNameLst>
                                      </p:cBhvr>
                                      <p:to>
                                        <p:strVal val="visible"/>
                                      </p:to>
                                    </p:set>
                                    <p:animEffect transition="in" filter="fade">
                                      <p:cBhvr>
                                        <p:cTn id="112" dur="1000"/>
                                        <p:tgtEl>
                                          <p:spTgt spid="14"/>
                                        </p:tgtEl>
                                      </p:cBhvr>
                                    </p:animEffect>
                                    <p:anim calcmode="lin" valueType="num">
                                      <p:cBhvr>
                                        <p:cTn id="113" dur="1000" fill="hold"/>
                                        <p:tgtEl>
                                          <p:spTgt spid="14"/>
                                        </p:tgtEl>
                                        <p:attrNameLst>
                                          <p:attrName>ppt_w</p:attrName>
                                        </p:attrNameLst>
                                      </p:cBhvr>
                                      <p:tavLst>
                                        <p:tav tm="0" fmla="#ppt_w*sin(2.5*pi*$)">
                                          <p:val>
                                            <p:fltVal val="0"/>
                                          </p:val>
                                        </p:tav>
                                        <p:tav tm="100000">
                                          <p:val>
                                            <p:fltVal val="1"/>
                                          </p:val>
                                        </p:tav>
                                      </p:tavLst>
                                    </p:anim>
                                    <p:anim calcmode="lin" valueType="num">
                                      <p:cBhvr>
                                        <p:cTn id="114" dur="1000" fill="hold"/>
                                        <p:tgtEl>
                                          <p:spTgt spid="14"/>
                                        </p:tgtEl>
                                        <p:attrNameLst>
                                          <p:attrName>ppt_h</p:attrName>
                                        </p:attrNameLst>
                                      </p:cBhvr>
                                      <p:tavLst>
                                        <p:tav tm="0">
                                          <p:val>
                                            <p:strVal val="#ppt_h"/>
                                          </p:val>
                                        </p:tav>
                                        <p:tav tm="100000">
                                          <p:val>
                                            <p:strVal val="#ppt_h"/>
                                          </p:val>
                                        </p:tav>
                                      </p:tavLst>
                                    </p:anim>
                                  </p:childTnLst>
                                </p:cTn>
                              </p:par>
                            </p:childTnLst>
                          </p:cTn>
                        </p:par>
                        <p:par>
                          <p:cTn id="115" fill="hold">
                            <p:stCondLst>
                              <p:cond delay="5000"/>
                            </p:stCondLst>
                            <p:childTnLst>
                              <p:par>
                                <p:cTn id="116" presetID="2" presetClass="entr" presetSubtype="1" decel="100000" fill="hold" grpId="0" nodeType="after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1000" fill="hold"/>
                                        <p:tgtEl>
                                          <p:spTgt spid="35">
                                            <p:txEl>
                                              <p:pRg st="0" end="0"/>
                                            </p:txEl>
                                          </p:spTgt>
                                        </p:tgtEl>
                                        <p:attrNameLst>
                                          <p:attrName>ppt_y</p:attrName>
                                        </p:attrNameLst>
                                      </p:cBhvr>
                                      <p:tavLst>
                                        <p:tav tm="0">
                                          <p:val>
                                            <p:strVal val="0-#ppt_h/2"/>
                                          </p:val>
                                        </p:tav>
                                        <p:tav tm="100000">
                                          <p:val>
                                            <p:strVal val="#ppt_y"/>
                                          </p:val>
                                        </p:tav>
                                      </p:tavLst>
                                    </p:anim>
                                  </p:childTnLst>
                                </p:cTn>
                              </p:par>
                              <p:par>
                                <p:cTn id="120" presetID="2" presetClass="entr" presetSubtype="1" decel="100000" fill="hold" grpId="0" nodeType="withEffect">
                                  <p:stCondLst>
                                    <p:cond delay="0"/>
                                  </p:stCondLst>
                                  <p:childTnLst>
                                    <p:set>
                                      <p:cBhvr>
                                        <p:cTn id="121" dur="1" fill="hold">
                                          <p:stCondLst>
                                            <p:cond delay="0"/>
                                          </p:stCondLst>
                                        </p:cTn>
                                        <p:tgtEl>
                                          <p:spTgt spid="11"/>
                                        </p:tgtEl>
                                        <p:attrNameLst>
                                          <p:attrName>style.visibility</p:attrName>
                                        </p:attrNameLst>
                                      </p:cBhvr>
                                      <p:to>
                                        <p:strVal val="visible"/>
                                      </p:to>
                                    </p:set>
                                    <p:anim calcmode="lin" valueType="num">
                                      <p:cBhvr additive="base">
                                        <p:cTn id="122" dur="1000" fill="hold"/>
                                        <p:tgtEl>
                                          <p:spTgt spid="11"/>
                                        </p:tgtEl>
                                        <p:attrNameLst>
                                          <p:attrName>ppt_x</p:attrName>
                                        </p:attrNameLst>
                                      </p:cBhvr>
                                      <p:tavLst>
                                        <p:tav tm="0">
                                          <p:val>
                                            <p:strVal val="#ppt_x"/>
                                          </p:val>
                                        </p:tav>
                                        <p:tav tm="100000">
                                          <p:val>
                                            <p:strVal val="#ppt_x"/>
                                          </p:val>
                                        </p:tav>
                                      </p:tavLst>
                                    </p:anim>
                                    <p:anim calcmode="lin" valueType="num">
                                      <p:cBhvr additive="base">
                                        <p:cTn id="123" dur="1000" fill="hold"/>
                                        <p:tgtEl>
                                          <p:spTgt spid="11"/>
                                        </p:tgtEl>
                                        <p:attrNameLst>
                                          <p:attrName>ppt_y</p:attrName>
                                        </p:attrNameLst>
                                      </p:cBhvr>
                                      <p:tavLst>
                                        <p:tav tm="0">
                                          <p:val>
                                            <p:strVal val="0-#ppt_h/2"/>
                                          </p:val>
                                        </p:tav>
                                        <p:tav tm="100000">
                                          <p:val>
                                            <p:strVal val="#ppt_y"/>
                                          </p:val>
                                        </p:tav>
                                      </p:tavLst>
                                    </p:anim>
                                  </p:childTnLst>
                                </p:cTn>
                              </p:par>
                              <p:par>
                                <p:cTn id="124" presetID="45" presetClass="entr" presetSubtype="0" fill="hold" grpId="1" nodeType="withEffect">
                                  <p:stCondLst>
                                    <p:cond delay="0"/>
                                  </p:stCondLst>
                                  <p:childTnLst>
                                    <p:set>
                                      <p:cBhvr>
                                        <p:cTn id="125" dur="1" fill="hold">
                                          <p:stCondLst>
                                            <p:cond delay="0"/>
                                          </p:stCondLst>
                                        </p:cTn>
                                        <p:tgtEl>
                                          <p:spTgt spid="35">
                                            <p:txEl>
                                              <p:pRg st="0" end="0"/>
                                            </p:txEl>
                                          </p:spTgt>
                                        </p:tgtEl>
                                        <p:attrNameLst>
                                          <p:attrName>style.visibility</p:attrName>
                                        </p:attrNameLst>
                                      </p:cBhvr>
                                      <p:to>
                                        <p:strVal val="visible"/>
                                      </p:to>
                                    </p:set>
                                    <p:animEffect transition="in" filter="fade">
                                      <p:cBhvr>
                                        <p:cTn id="126" dur="1000"/>
                                        <p:tgtEl>
                                          <p:spTgt spid="35">
                                            <p:txEl>
                                              <p:pRg st="0" end="0"/>
                                            </p:txEl>
                                          </p:spTgt>
                                        </p:tgtEl>
                                      </p:cBhvr>
                                    </p:animEffect>
                                    <p:anim calcmode="lin" valueType="num">
                                      <p:cBhvr>
                                        <p:cTn id="127" dur="1000" fill="hold"/>
                                        <p:tgtEl>
                                          <p:spTgt spid="35">
                                            <p:txEl>
                                              <p:pRg st="0" end="0"/>
                                            </p:txEl>
                                          </p:spTgt>
                                        </p:tgtEl>
                                        <p:attrNameLst>
                                          <p:attrName>ppt_w</p:attrName>
                                        </p:attrNameLst>
                                      </p:cBhvr>
                                      <p:tavLst>
                                        <p:tav tm="0" fmla="#ppt_w*sin(2.5*pi*$)">
                                          <p:val>
                                            <p:fltVal val="0"/>
                                          </p:val>
                                        </p:tav>
                                        <p:tav tm="100000">
                                          <p:val>
                                            <p:fltVal val="1"/>
                                          </p:val>
                                        </p:tav>
                                      </p:tavLst>
                                    </p:anim>
                                    <p:anim calcmode="lin" valueType="num">
                                      <p:cBhvr>
                                        <p:cTn id="128" dur="1000" fill="hold"/>
                                        <p:tgtEl>
                                          <p:spTgt spid="35">
                                            <p:txEl>
                                              <p:pRg st="0" end="0"/>
                                            </p:txEl>
                                          </p:spTgt>
                                        </p:tgtEl>
                                        <p:attrNameLst>
                                          <p:attrName>ppt_h</p:attrName>
                                        </p:attrNameLst>
                                      </p:cBhvr>
                                      <p:tavLst>
                                        <p:tav tm="0">
                                          <p:val>
                                            <p:strVal val="#ppt_h"/>
                                          </p:val>
                                        </p:tav>
                                        <p:tav tm="100000">
                                          <p:val>
                                            <p:strVal val="#ppt_h"/>
                                          </p:val>
                                        </p:tav>
                                      </p:tavLst>
                                    </p:anim>
                                  </p:childTnLst>
                                </p:cTn>
                              </p:par>
                              <p:par>
                                <p:cTn id="129" presetID="45" presetClass="entr" presetSubtype="0" fill="hold" grpId="1" nodeType="withEffect">
                                  <p:stCondLst>
                                    <p:cond delay="0"/>
                                  </p:stCondLst>
                                  <p:childTnLst>
                                    <p:set>
                                      <p:cBhvr>
                                        <p:cTn id="130" dur="1" fill="hold">
                                          <p:stCondLst>
                                            <p:cond delay="0"/>
                                          </p:stCondLst>
                                        </p:cTn>
                                        <p:tgtEl>
                                          <p:spTgt spid="11"/>
                                        </p:tgtEl>
                                        <p:attrNameLst>
                                          <p:attrName>style.visibility</p:attrName>
                                        </p:attrNameLst>
                                      </p:cBhvr>
                                      <p:to>
                                        <p:strVal val="visible"/>
                                      </p:to>
                                    </p:set>
                                    <p:animEffect transition="in" filter="fade">
                                      <p:cBhvr>
                                        <p:cTn id="131" dur="1000"/>
                                        <p:tgtEl>
                                          <p:spTgt spid="11"/>
                                        </p:tgtEl>
                                      </p:cBhvr>
                                    </p:animEffect>
                                    <p:anim calcmode="lin" valueType="num">
                                      <p:cBhvr>
                                        <p:cTn id="132" dur="1000" fill="hold"/>
                                        <p:tgtEl>
                                          <p:spTgt spid="11"/>
                                        </p:tgtEl>
                                        <p:attrNameLst>
                                          <p:attrName>ppt_w</p:attrName>
                                        </p:attrNameLst>
                                      </p:cBhvr>
                                      <p:tavLst>
                                        <p:tav tm="0" fmla="#ppt_w*sin(2.5*pi*$)">
                                          <p:val>
                                            <p:fltVal val="0"/>
                                          </p:val>
                                        </p:tav>
                                        <p:tav tm="100000">
                                          <p:val>
                                            <p:fltVal val="1"/>
                                          </p:val>
                                        </p:tav>
                                      </p:tavLst>
                                    </p:anim>
                                    <p:anim calcmode="lin" valueType="num">
                                      <p:cBhvr>
                                        <p:cTn id="133" dur="1000" fill="hold"/>
                                        <p:tgtEl>
                                          <p:spTgt spid="11"/>
                                        </p:tgtEl>
                                        <p:attrNameLst>
                                          <p:attrName>ppt_h</p:attrName>
                                        </p:attrNameLst>
                                      </p:cBhvr>
                                      <p:tavLst>
                                        <p:tav tm="0">
                                          <p:val>
                                            <p:strVal val="#ppt_h"/>
                                          </p:val>
                                        </p:tav>
                                        <p:tav tm="100000">
                                          <p:val>
                                            <p:strVal val="#ppt_h"/>
                                          </p:val>
                                        </p:tav>
                                      </p:tavLst>
                                    </p:anim>
                                  </p:childTnLst>
                                </p:cTn>
                              </p:par>
                            </p:childTnLst>
                          </p:cTn>
                        </p:par>
                        <p:par>
                          <p:cTn id="134" fill="hold">
                            <p:stCondLst>
                              <p:cond delay="6000"/>
                            </p:stCondLst>
                            <p:childTnLst>
                              <p:par>
                                <p:cTn id="135" presetID="2" presetClass="entr" presetSubtype="1" decel="100000" fill="hold" grpId="0" nodeType="afterEffect">
                                  <p:stCondLst>
                                    <p:cond delay="0"/>
                                  </p:stCondLst>
                                  <p:childTnLst>
                                    <p:set>
                                      <p:cBhvr>
                                        <p:cTn id="136" dur="1" fill="hold">
                                          <p:stCondLst>
                                            <p:cond delay="0"/>
                                          </p:stCondLst>
                                        </p:cTn>
                                        <p:tgtEl>
                                          <p:spTgt spid="38">
                                            <p:txEl>
                                              <p:pRg st="0" end="0"/>
                                            </p:txEl>
                                          </p:spTgt>
                                        </p:tgtEl>
                                        <p:attrNameLst>
                                          <p:attrName>style.visibility</p:attrName>
                                        </p:attrNameLst>
                                      </p:cBhvr>
                                      <p:to>
                                        <p:strVal val="visible"/>
                                      </p:to>
                                    </p:set>
                                    <p:anim calcmode="lin" valueType="num">
                                      <p:cBhvr additive="base">
                                        <p:cTn id="137" dur="10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38"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139" presetID="2" presetClass="entr" presetSubtype="1" decel="100000" fill="hold" grpId="0" nodeType="withEffect">
                                  <p:stCondLst>
                                    <p:cond delay="0"/>
                                  </p:stCondLst>
                                  <p:childTnLst>
                                    <p:set>
                                      <p:cBhvr>
                                        <p:cTn id="140" dur="1" fill="hold">
                                          <p:stCondLst>
                                            <p:cond delay="0"/>
                                          </p:stCondLst>
                                        </p:cTn>
                                        <p:tgtEl>
                                          <p:spTgt spid="13"/>
                                        </p:tgtEl>
                                        <p:attrNameLst>
                                          <p:attrName>style.visibility</p:attrName>
                                        </p:attrNameLst>
                                      </p:cBhvr>
                                      <p:to>
                                        <p:strVal val="visible"/>
                                      </p:to>
                                    </p:set>
                                    <p:anim calcmode="lin" valueType="num">
                                      <p:cBhvr additive="base">
                                        <p:cTn id="141" dur="1000" fill="hold"/>
                                        <p:tgtEl>
                                          <p:spTgt spid="13"/>
                                        </p:tgtEl>
                                        <p:attrNameLst>
                                          <p:attrName>ppt_x</p:attrName>
                                        </p:attrNameLst>
                                      </p:cBhvr>
                                      <p:tavLst>
                                        <p:tav tm="0">
                                          <p:val>
                                            <p:strVal val="#ppt_x"/>
                                          </p:val>
                                        </p:tav>
                                        <p:tav tm="100000">
                                          <p:val>
                                            <p:strVal val="#ppt_x"/>
                                          </p:val>
                                        </p:tav>
                                      </p:tavLst>
                                    </p:anim>
                                    <p:anim calcmode="lin" valueType="num">
                                      <p:cBhvr additive="base">
                                        <p:cTn id="142" dur="1000" fill="hold"/>
                                        <p:tgtEl>
                                          <p:spTgt spid="13"/>
                                        </p:tgtEl>
                                        <p:attrNameLst>
                                          <p:attrName>ppt_y</p:attrName>
                                        </p:attrNameLst>
                                      </p:cBhvr>
                                      <p:tavLst>
                                        <p:tav tm="0">
                                          <p:val>
                                            <p:strVal val="0-#ppt_h/2"/>
                                          </p:val>
                                        </p:tav>
                                        <p:tav tm="100000">
                                          <p:val>
                                            <p:strVal val="#ppt_y"/>
                                          </p:val>
                                        </p:tav>
                                      </p:tavLst>
                                    </p:anim>
                                  </p:childTnLst>
                                </p:cTn>
                              </p:par>
                              <p:par>
                                <p:cTn id="143" presetID="45" presetClass="entr" presetSubtype="0" fill="hold" grpId="1" nodeType="withEffect">
                                  <p:stCondLst>
                                    <p:cond delay="0"/>
                                  </p:stCondLst>
                                  <p:childTnLst>
                                    <p:set>
                                      <p:cBhvr>
                                        <p:cTn id="144" dur="1" fill="hold">
                                          <p:stCondLst>
                                            <p:cond delay="0"/>
                                          </p:stCondLst>
                                        </p:cTn>
                                        <p:tgtEl>
                                          <p:spTgt spid="38">
                                            <p:txEl>
                                              <p:pRg st="0" end="0"/>
                                            </p:txEl>
                                          </p:spTgt>
                                        </p:tgtEl>
                                        <p:attrNameLst>
                                          <p:attrName>style.visibility</p:attrName>
                                        </p:attrNameLst>
                                      </p:cBhvr>
                                      <p:to>
                                        <p:strVal val="visible"/>
                                      </p:to>
                                    </p:set>
                                    <p:animEffect transition="in" filter="fade">
                                      <p:cBhvr>
                                        <p:cTn id="145" dur="1000"/>
                                        <p:tgtEl>
                                          <p:spTgt spid="38">
                                            <p:txEl>
                                              <p:pRg st="0" end="0"/>
                                            </p:txEl>
                                          </p:spTgt>
                                        </p:tgtEl>
                                      </p:cBhvr>
                                    </p:animEffect>
                                    <p:anim calcmode="lin" valueType="num">
                                      <p:cBhvr>
                                        <p:cTn id="146" dur="1000" fill="hold"/>
                                        <p:tgtEl>
                                          <p:spTgt spid="38">
                                            <p:txEl>
                                              <p:pRg st="0" end="0"/>
                                            </p:txEl>
                                          </p:spTgt>
                                        </p:tgtEl>
                                        <p:attrNameLst>
                                          <p:attrName>ppt_w</p:attrName>
                                        </p:attrNameLst>
                                      </p:cBhvr>
                                      <p:tavLst>
                                        <p:tav tm="0" fmla="#ppt_w*sin(2.5*pi*$)">
                                          <p:val>
                                            <p:fltVal val="0"/>
                                          </p:val>
                                        </p:tav>
                                        <p:tav tm="100000">
                                          <p:val>
                                            <p:fltVal val="1"/>
                                          </p:val>
                                        </p:tav>
                                      </p:tavLst>
                                    </p:anim>
                                    <p:anim calcmode="lin" valueType="num">
                                      <p:cBhvr>
                                        <p:cTn id="147" dur="1000" fill="hold"/>
                                        <p:tgtEl>
                                          <p:spTgt spid="38">
                                            <p:txEl>
                                              <p:pRg st="0" end="0"/>
                                            </p:txEl>
                                          </p:spTgt>
                                        </p:tgtEl>
                                        <p:attrNameLst>
                                          <p:attrName>ppt_h</p:attrName>
                                        </p:attrNameLst>
                                      </p:cBhvr>
                                      <p:tavLst>
                                        <p:tav tm="0">
                                          <p:val>
                                            <p:strVal val="#ppt_h"/>
                                          </p:val>
                                        </p:tav>
                                        <p:tav tm="100000">
                                          <p:val>
                                            <p:strVal val="#ppt_h"/>
                                          </p:val>
                                        </p:tav>
                                      </p:tavLst>
                                    </p:anim>
                                  </p:childTnLst>
                                </p:cTn>
                              </p:par>
                              <p:par>
                                <p:cTn id="148" presetID="45" presetClass="entr" presetSubtype="0" fill="hold" grpId="1" nodeType="withEffect">
                                  <p:stCondLst>
                                    <p:cond delay="0"/>
                                  </p:stCondLst>
                                  <p:childTnLst>
                                    <p:set>
                                      <p:cBhvr>
                                        <p:cTn id="149" dur="1" fill="hold">
                                          <p:stCondLst>
                                            <p:cond delay="0"/>
                                          </p:stCondLst>
                                        </p:cTn>
                                        <p:tgtEl>
                                          <p:spTgt spid="13"/>
                                        </p:tgtEl>
                                        <p:attrNameLst>
                                          <p:attrName>style.visibility</p:attrName>
                                        </p:attrNameLst>
                                      </p:cBhvr>
                                      <p:to>
                                        <p:strVal val="visible"/>
                                      </p:to>
                                    </p:set>
                                    <p:animEffect transition="in" filter="fade">
                                      <p:cBhvr>
                                        <p:cTn id="150" dur="1000"/>
                                        <p:tgtEl>
                                          <p:spTgt spid="13"/>
                                        </p:tgtEl>
                                      </p:cBhvr>
                                    </p:animEffect>
                                    <p:anim calcmode="lin" valueType="num">
                                      <p:cBhvr>
                                        <p:cTn id="151" dur="1000" fill="hold"/>
                                        <p:tgtEl>
                                          <p:spTgt spid="13"/>
                                        </p:tgtEl>
                                        <p:attrNameLst>
                                          <p:attrName>ppt_w</p:attrName>
                                        </p:attrNameLst>
                                      </p:cBhvr>
                                      <p:tavLst>
                                        <p:tav tm="0" fmla="#ppt_w*sin(2.5*pi*$)">
                                          <p:val>
                                            <p:fltVal val="0"/>
                                          </p:val>
                                        </p:tav>
                                        <p:tav tm="100000">
                                          <p:val>
                                            <p:fltVal val="1"/>
                                          </p:val>
                                        </p:tav>
                                      </p:tavLst>
                                    </p:anim>
                                    <p:anim calcmode="lin" valueType="num">
                                      <p:cBhvr>
                                        <p:cTn id="152" dur="1000" fill="hold"/>
                                        <p:tgtEl>
                                          <p:spTgt spid="13"/>
                                        </p:tgtEl>
                                        <p:attrNameLst>
                                          <p:attrName>ppt_h</p:attrName>
                                        </p:attrNameLst>
                                      </p:cBhvr>
                                      <p:tavLst>
                                        <p:tav tm="0">
                                          <p:val>
                                            <p:strVal val="#ppt_h"/>
                                          </p:val>
                                        </p:tav>
                                        <p:tav tm="100000">
                                          <p:val>
                                            <p:strVal val="#ppt_h"/>
                                          </p:val>
                                        </p:tav>
                                      </p:tavLst>
                                    </p:anim>
                                  </p:childTnLst>
                                </p:cTn>
                              </p:par>
                            </p:childTnLst>
                          </p:cTn>
                        </p:par>
                        <p:par>
                          <p:cTn id="153" fill="hold">
                            <p:stCondLst>
                              <p:cond delay="7000"/>
                            </p:stCondLst>
                            <p:childTnLst>
                              <p:par>
                                <p:cTn id="154" presetID="2" presetClass="entr" presetSubtype="1" decel="100000" fill="hold" grpId="0" nodeType="afterEffect">
                                  <p:stCondLst>
                                    <p:cond delay="0"/>
                                  </p:stCondLst>
                                  <p:childTnLst>
                                    <p:set>
                                      <p:cBhvr>
                                        <p:cTn id="155" dur="1" fill="hold">
                                          <p:stCondLst>
                                            <p:cond delay="0"/>
                                          </p:stCondLst>
                                        </p:cTn>
                                        <p:tgtEl>
                                          <p:spTgt spid="36">
                                            <p:txEl>
                                              <p:pRg st="0" end="0"/>
                                            </p:txEl>
                                          </p:spTgt>
                                        </p:tgtEl>
                                        <p:attrNameLst>
                                          <p:attrName>style.visibility</p:attrName>
                                        </p:attrNameLst>
                                      </p:cBhvr>
                                      <p:to>
                                        <p:strVal val="visible"/>
                                      </p:to>
                                    </p:set>
                                    <p:anim calcmode="lin" valueType="num">
                                      <p:cBhvr additive="base">
                                        <p:cTn id="156"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57" dur="1000" fill="hold"/>
                                        <p:tgtEl>
                                          <p:spTgt spid="36">
                                            <p:txEl>
                                              <p:pRg st="0" end="0"/>
                                            </p:txEl>
                                          </p:spTgt>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0"/>
                                  </p:stCondLst>
                                  <p:childTnLst>
                                    <p:set>
                                      <p:cBhvr>
                                        <p:cTn id="159" dur="1" fill="hold">
                                          <p:stCondLst>
                                            <p:cond delay="0"/>
                                          </p:stCondLst>
                                        </p:cTn>
                                        <p:tgtEl>
                                          <p:spTgt spid="12"/>
                                        </p:tgtEl>
                                        <p:attrNameLst>
                                          <p:attrName>style.visibility</p:attrName>
                                        </p:attrNameLst>
                                      </p:cBhvr>
                                      <p:to>
                                        <p:strVal val="visible"/>
                                      </p:to>
                                    </p:set>
                                    <p:anim calcmode="lin" valueType="num">
                                      <p:cBhvr additive="base">
                                        <p:cTn id="160" dur="1000" fill="hold"/>
                                        <p:tgtEl>
                                          <p:spTgt spid="12"/>
                                        </p:tgtEl>
                                        <p:attrNameLst>
                                          <p:attrName>ppt_x</p:attrName>
                                        </p:attrNameLst>
                                      </p:cBhvr>
                                      <p:tavLst>
                                        <p:tav tm="0">
                                          <p:val>
                                            <p:strVal val="#ppt_x"/>
                                          </p:val>
                                        </p:tav>
                                        <p:tav tm="100000">
                                          <p:val>
                                            <p:strVal val="#ppt_x"/>
                                          </p:val>
                                        </p:tav>
                                      </p:tavLst>
                                    </p:anim>
                                    <p:anim calcmode="lin" valueType="num">
                                      <p:cBhvr additive="base">
                                        <p:cTn id="161" dur="1000" fill="hold"/>
                                        <p:tgtEl>
                                          <p:spTgt spid="12"/>
                                        </p:tgtEl>
                                        <p:attrNameLst>
                                          <p:attrName>ppt_y</p:attrName>
                                        </p:attrNameLst>
                                      </p:cBhvr>
                                      <p:tavLst>
                                        <p:tav tm="0">
                                          <p:val>
                                            <p:strVal val="0-#ppt_h/2"/>
                                          </p:val>
                                        </p:tav>
                                        <p:tav tm="100000">
                                          <p:val>
                                            <p:strVal val="#ppt_y"/>
                                          </p:val>
                                        </p:tav>
                                      </p:tavLst>
                                    </p:anim>
                                  </p:childTnLst>
                                </p:cTn>
                              </p:par>
                              <p:par>
                                <p:cTn id="162" presetID="45" presetClass="entr" presetSubtype="0" fill="hold" grpId="1" nodeType="withEffect">
                                  <p:stCondLst>
                                    <p:cond delay="0"/>
                                  </p:stCondLst>
                                  <p:childTnLst>
                                    <p:set>
                                      <p:cBhvr>
                                        <p:cTn id="163" dur="1" fill="hold">
                                          <p:stCondLst>
                                            <p:cond delay="0"/>
                                          </p:stCondLst>
                                        </p:cTn>
                                        <p:tgtEl>
                                          <p:spTgt spid="36">
                                            <p:txEl>
                                              <p:pRg st="0" end="0"/>
                                            </p:txEl>
                                          </p:spTgt>
                                        </p:tgtEl>
                                        <p:attrNameLst>
                                          <p:attrName>style.visibility</p:attrName>
                                        </p:attrNameLst>
                                      </p:cBhvr>
                                      <p:to>
                                        <p:strVal val="visible"/>
                                      </p:to>
                                    </p:set>
                                    <p:animEffect transition="in" filter="fade">
                                      <p:cBhvr>
                                        <p:cTn id="164" dur="1000"/>
                                        <p:tgtEl>
                                          <p:spTgt spid="36">
                                            <p:txEl>
                                              <p:pRg st="0" end="0"/>
                                            </p:txEl>
                                          </p:spTgt>
                                        </p:tgtEl>
                                      </p:cBhvr>
                                    </p:animEffect>
                                    <p:anim calcmode="lin" valueType="num">
                                      <p:cBhvr>
                                        <p:cTn id="165" dur="1000" fill="hold"/>
                                        <p:tgtEl>
                                          <p:spTgt spid="36">
                                            <p:txEl>
                                              <p:pRg st="0" end="0"/>
                                            </p:txEl>
                                          </p:spTgt>
                                        </p:tgtEl>
                                        <p:attrNameLst>
                                          <p:attrName>ppt_w</p:attrName>
                                        </p:attrNameLst>
                                      </p:cBhvr>
                                      <p:tavLst>
                                        <p:tav tm="0" fmla="#ppt_w*sin(2.5*pi*$)">
                                          <p:val>
                                            <p:fltVal val="0"/>
                                          </p:val>
                                        </p:tav>
                                        <p:tav tm="100000">
                                          <p:val>
                                            <p:fltVal val="1"/>
                                          </p:val>
                                        </p:tav>
                                      </p:tavLst>
                                    </p:anim>
                                    <p:anim calcmode="lin" valueType="num">
                                      <p:cBhvr>
                                        <p:cTn id="166" dur="1000" fill="hold"/>
                                        <p:tgtEl>
                                          <p:spTgt spid="36">
                                            <p:txEl>
                                              <p:pRg st="0" end="0"/>
                                            </p:txEl>
                                          </p:spTgt>
                                        </p:tgtEl>
                                        <p:attrNameLst>
                                          <p:attrName>ppt_h</p:attrName>
                                        </p:attrNameLst>
                                      </p:cBhvr>
                                      <p:tavLst>
                                        <p:tav tm="0">
                                          <p:val>
                                            <p:strVal val="#ppt_h"/>
                                          </p:val>
                                        </p:tav>
                                        <p:tav tm="100000">
                                          <p:val>
                                            <p:strVal val="#ppt_h"/>
                                          </p:val>
                                        </p:tav>
                                      </p:tavLst>
                                    </p:anim>
                                  </p:childTnLst>
                                </p:cTn>
                              </p:par>
                              <p:par>
                                <p:cTn id="167" presetID="45" presetClass="entr" presetSubtype="0" fill="hold" grpId="1" nodeType="withEffect">
                                  <p:stCondLst>
                                    <p:cond delay="0"/>
                                  </p:stCondLst>
                                  <p:childTnLst>
                                    <p:set>
                                      <p:cBhvr>
                                        <p:cTn id="168" dur="1" fill="hold">
                                          <p:stCondLst>
                                            <p:cond delay="0"/>
                                          </p:stCondLst>
                                        </p:cTn>
                                        <p:tgtEl>
                                          <p:spTgt spid="12"/>
                                        </p:tgtEl>
                                        <p:attrNameLst>
                                          <p:attrName>style.visibility</p:attrName>
                                        </p:attrNameLst>
                                      </p:cBhvr>
                                      <p:to>
                                        <p:strVal val="visible"/>
                                      </p:to>
                                    </p:set>
                                    <p:animEffect transition="in" filter="fade">
                                      <p:cBhvr>
                                        <p:cTn id="169" dur="1000"/>
                                        <p:tgtEl>
                                          <p:spTgt spid="12"/>
                                        </p:tgtEl>
                                      </p:cBhvr>
                                    </p:animEffect>
                                    <p:anim calcmode="lin" valueType="num">
                                      <p:cBhvr>
                                        <p:cTn id="170" dur="1000" fill="hold"/>
                                        <p:tgtEl>
                                          <p:spTgt spid="12"/>
                                        </p:tgtEl>
                                        <p:attrNameLst>
                                          <p:attrName>ppt_w</p:attrName>
                                        </p:attrNameLst>
                                      </p:cBhvr>
                                      <p:tavLst>
                                        <p:tav tm="0" fmla="#ppt_w*sin(2.5*pi*$)">
                                          <p:val>
                                            <p:fltVal val="0"/>
                                          </p:val>
                                        </p:tav>
                                        <p:tav tm="100000">
                                          <p:val>
                                            <p:fltVal val="1"/>
                                          </p:val>
                                        </p:tav>
                                      </p:tavLst>
                                    </p:anim>
                                    <p:anim calcmode="lin" valueType="num">
                                      <p:cBhvr>
                                        <p:cTn id="171" dur="1000" fill="hold"/>
                                        <p:tgtEl>
                                          <p:spTgt spid="12"/>
                                        </p:tgtEl>
                                        <p:attrNameLst>
                                          <p:attrName>ppt_h</p:attrName>
                                        </p:attrNameLst>
                                      </p:cBhvr>
                                      <p:tavLst>
                                        <p:tav tm="0">
                                          <p:val>
                                            <p:strVal val="#ppt_h"/>
                                          </p:val>
                                        </p:tav>
                                        <p:tav tm="100000">
                                          <p:val>
                                            <p:strVal val="#ppt_h"/>
                                          </p:val>
                                        </p:tav>
                                      </p:tavLst>
                                    </p:anim>
                                  </p:childTnLst>
                                </p:cTn>
                              </p:par>
                            </p:childTnLst>
                          </p:cTn>
                        </p:par>
                        <p:par>
                          <p:cTn id="172" fill="hold">
                            <p:stCondLst>
                              <p:cond delay="8000"/>
                            </p:stCondLst>
                            <p:childTnLst>
                              <p:par>
                                <p:cTn id="173" presetID="53" presetClass="entr" presetSubtype="528" fill="hold" grpId="0" nodeType="afterEffect">
                                  <p:stCondLst>
                                    <p:cond delay="0"/>
                                  </p:stCondLst>
                                  <p:childTnLst>
                                    <p:set>
                                      <p:cBhvr>
                                        <p:cTn id="174" dur="1" fill="hold">
                                          <p:stCondLst>
                                            <p:cond delay="0"/>
                                          </p:stCondLst>
                                        </p:cTn>
                                        <p:tgtEl>
                                          <p:spTgt spid="24"/>
                                        </p:tgtEl>
                                        <p:attrNameLst>
                                          <p:attrName>style.visibility</p:attrName>
                                        </p:attrNameLst>
                                      </p:cBhvr>
                                      <p:to>
                                        <p:strVal val="visible"/>
                                      </p:to>
                                    </p:set>
                                    <p:anim calcmode="lin" valueType="num">
                                      <p:cBhvr>
                                        <p:cTn id="175" dur="500" fill="hold"/>
                                        <p:tgtEl>
                                          <p:spTgt spid="24"/>
                                        </p:tgtEl>
                                        <p:attrNameLst>
                                          <p:attrName>ppt_w</p:attrName>
                                        </p:attrNameLst>
                                      </p:cBhvr>
                                      <p:tavLst>
                                        <p:tav tm="0">
                                          <p:val>
                                            <p:fltVal val="0"/>
                                          </p:val>
                                        </p:tav>
                                        <p:tav tm="100000">
                                          <p:val>
                                            <p:strVal val="#ppt_w"/>
                                          </p:val>
                                        </p:tav>
                                      </p:tavLst>
                                    </p:anim>
                                    <p:anim calcmode="lin" valueType="num">
                                      <p:cBhvr>
                                        <p:cTn id="176" dur="500" fill="hold"/>
                                        <p:tgtEl>
                                          <p:spTgt spid="24"/>
                                        </p:tgtEl>
                                        <p:attrNameLst>
                                          <p:attrName>ppt_h</p:attrName>
                                        </p:attrNameLst>
                                      </p:cBhvr>
                                      <p:tavLst>
                                        <p:tav tm="0">
                                          <p:val>
                                            <p:fltVal val="0"/>
                                          </p:val>
                                        </p:tav>
                                        <p:tav tm="100000">
                                          <p:val>
                                            <p:strVal val="#ppt_h"/>
                                          </p:val>
                                        </p:tav>
                                      </p:tavLst>
                                    </p:anim>
                                    <p:animEffect transition="in" filter="fade">
                                      <p:cBhvr>
                                        <p:cTn id="177" dur="500"/>
                                        <p:tgtEl>
                                          <p:spTgt spid="24"/>
                                        </p:tgtEl>
                                      </p:cBhvr>
                                    </p:animEffect>
                                    <p:anim calcmode="lin" valueType="num">
                                      <p:cBhvr>
                                        <p:cTn id="178" dur="500" fill="hold"/>
                                        <p:tgtEl>
                                          <p:spTgt spid="24"/>
                                        </p:tgtEl>
                                        <p:attrNameLst>
                                          <p:attrName>ppt_x</p:attrName>
                                        </p:attrNameLst>
                                      </p:cBhvr>
                                      <p:tavLst>
                                        <p:tav tm="0">
                                          <p:val>
                                            <p:fltVal val="0.5"/>
                                          </p:val>
                                        </p:tav>
                                        <p:tav tm="100000">
                                          <p:val>
                                            <p:strVal val="#ppt_x"/>
                                          </p:val>
                                        </p:tav>
                                      </p:tavLst>
                                    </p:anim>
                                    <p:anim calcmode="lin" valueType="num">
                                      <p:cBhvr>
                                        <p:cTn id="179" dur="500" fill="hold"/>
                                        <p:tgtEl>
                                          <p:spTgt spid="24"/>
                                        </p:tgtEl>
                                        <p:attrNameLst>
                                          <p:attrName>ppt_y</p:attrName>
                                        </p:attrNameLst>
                                      </p:cBhvr>
                                      <p:tavLst>
                                        <p:tav tm="0">
                                          <p:val>
                                            <p:fltVal val="0.5"/>
                                          </p:val>
                                        </p:tav>
                                        <p:tav tm="100000">
                                          <p:val>
                                            <p:strVal val="#ppt_y"/>
                                          </p:val>
                                        </p:tav>
                                      </p:tavLst>
                                    </p:anim>
                                  </p:childTnLst>
                                </p:cTn>
                              </p:par>
                              <p:par>
                                <p:cTn id="180" presetID="53" presetClass="entr" presetSubtype="528" fill="hold" grpId="0" nodeType="withEffect">
                                  <p:stCondLst>
                                    <p:cond delay="100"/>
                                  </p:stCondLst>
                                  <p:childTnLst>
                                    <p:set>
                                      <p:cBhvr>
                                        <p:cTn id="181" dur="1" fill="hold">
                                          <p:stCondLst>
                                            <p:cond delay="0"/>
                                          </p:stCondLst>
                                        </p:cTn>
                                        <p:tgtEl>
                                          <p:spTgt spid="15"/>
                                        </p:tgtEl>
                                        <p:attrNameLst>
                                          <p:attrName>style.visibility</p:attrName>
                                        </p:attrNameLst>
                                      </p:cBhvr>
                                      <p:to>
                                        <p:strVal val="visible"/>
                                      </p:to>
                                    </p:set>
                                    <p:anim calcmode="lin" valueType="num">
                                      <p:cBhvr>
                                        <p:cTn id="182" dur="500" fill="hold"/>
                                        <p:tgtEl>
                                          <p:spTgt spid="15"/>
                                        </p:tgtEl>
                                        <p:attrNameLst>
                                          <p:attrName>ppt_w</p:attrName>
                                        </p:attrNameLst>
                                      </p:cBhvr>
                                      <p:tavLst>
                                        <p:tav tm="0">
                                          <p:val>
                                            <p:fltVal val="0"/>
                                          </p:val>
                                        </p:tav>
                                        <p:tav tm="100000">
                                          <p:val>
                                            <p:strVal val="#ppt_w"/>
                                          </p:val>
                                        </p:tav>
                                      </p:tavLst>
                                    </p:anim>
                                    <p:anim calcmode="lin" valueType="num">
                                      <p:cBhvr>
                                        <p:cTn id="183" dur="500" fill="hold"/>
                                        <p:tgtEl>
                                          <p:spTgt spid="15"/>
                                        </p:tgtEl>
                                        <p:attrNameLst>
                                          <p:attrName>ppt_h</p:attrName>
                                        </p:attrNameLst>
                                      </p:cBhvr>
                                      <p:tavLst>
                                        <p:tav tm="0">
                                          <p:val>
                                            <p:fltVal val="0"/>
                                          </p:val>
                                        </p:tav>
                                        <p:tav tm="100000">
                                          <p:val>
                                            <p:strVal val="#ppt_h"/>
                                          </p:val>
                                        </p:tav>
                                      </p:tavLst>
                                    </p:anim>
                                    <p:animEffect transition="in" filter="fade">
                                      <p:cBhvr>
                                        <p:cTn id="184" dur="500"/>
                                        <p:tgtEl>
                                          <p:spTgt spid="15"/>
                                        </p:tgtEl>
                                      </p:cBhvr>
                                    </p:animEffect>
                                    <p:anim calcmode="lin" valueType="num">
                                      <p:cBhvr>
                                        <p:cTn id="185" dur="500" fill="hold"/>
                                        <p:tgtEl>
                                          <p:spTgt spid="15"/>
                                        </p:tgtEl>
                                        <p:attrNameLst>
                                          <p:attrName>ppt_x</p:attrName>
                                        </p:attrNameLst>
                                      </p:cBhvr>
                                      <p:tavLst>
                                        <p:tav tm="0">
                                          <p:val>
                                            <p:fltVal val="0.5"/>
                                          </p:val>
                                        </p:tav>
                                        <p:tav tm="100000">
                                          <p:val>
                                            <p:strVal val="#ppt_x"/>
                                          </p:val>
                                        </p:tav>
                                      </p:tavLst>
                                    </p:anim>
                                    <p:anim calcmode="lin" valueType="num">
                                      <p:cBhvr>
                                        <p:cTn id="186" dur="500" fill="hold"/>
                                        <p:tgtEl>
                                          <p:spTgt spid="15"/>
                                        </p:tgtEl>
                                        <p:attrNameLst>
                                          <p:attrName>ppt_y</p:attrName>
                                        </p:attrNameLst>
                                      </p:cBhvr>
                                      <p:tavLst>
                                        <p:tav tm="0">
                                          <p:val>
                                            <p:fltVal val="0.5"/>
                                          </p:val>
                                        </p:tav>
                                        <p:tav tm="100000">
                                          <p:val>
                                            <p:strVal val="#ppt_y"/>
                                          </p:val>
                                        </p:tav>
                                      </p:tavLst>
                                    </p:anim>
                                  </p:childTnLst>
                                </p:cTn>
                              </p:par>
                              <p:par>
                                <p:cTn id="187" presetID="53" presetClass="entr" presetSubtype="528" fill="hold" grpId="0" nodeType="withEffect">
                                  <p:stCondLst>
                                    <p:cond delay="200"/>
                                  </p:stCondLst>
                                  <p:childTnLst>
                                    <p:set>
                                      <p:cBhvr>
                                        <p:cTn id="188" dur="1" fill="hold">
                                          <p:stCondLst>
                                            <p:cond delay="0"/>
                                          </p:stCondLst>
                                        </p:cTn>
                                        <p:tgtEl>
                                          <p:spTgt spid="17"/>
                                        </p:tgtEl>
                                        <p:attrNameLst>
                                          <p:attrName>style.visibility</p:attrName>
                                        </p:attrNameLst>
                                      </p:cBhvr>
                                      <p:to>
                                        <p:strVal val="visible"/>
                                      </p:to>
                                    </p:set>
                                    <p:anim calcmode="lin" valueType="num">
                                      <p:cBhvr>
                                        <p:cTn id="189" dur="500" fill="hold"/>
                                        <p:tgtEl>
                                          <p:spTgt spid="17"/>
                                        </p:tgtEl>
                                        <p:attrNameLst>
                                          <p:attrName>ppt_w</p:attrName>
                                        </p:attrNameLst>
                                      </p:cBhvr>
                                      <p:tavLst>
                                        <p:tav tm="0">
                                          <p:val>
                                            <p:fltVal val="0"/>
                                          </p:val>
                                        </p:tav>
                                        <p:tav tm="100000">
                                          <p:val>
                                            <p:strVal val="#ppt_w"/>
                                          </p:val>
                                        </p:tav>
                                      </p:tavLst>
                                    </p:anim>
                                    <p:anim calcmode="lin" valueType="num">
                                      <p:cBhvr>
                                        <p:cTn id="190" dur="500" fill="hold"/>
                                        <p:tgtEl>
                                          <p:spTgt spid="17"/>
                                        </p:tgtEl>
                                        <p:attrNameLst>
                                          <p:attrName>ppt_h</p:attrName>
                                        </p:attrNameLst>
                                      </p:cBhvr>
                                      <p:tavLst>
                                        <p:tav tm="0">
                                          <p:val>
                                            <p:fltVal val="0"/>
                                          </p:val>
                                        </p:tav>
                                        <p:tav tm="100000">
                                          <p:val>
                                            <p:strVal val="#ppt_h"/>
                                          </p:val>
                                        </p:tav>
                                      </p:tavLst>
                                    </p:anim>
                                    <p:animEffect transition="in" filter="fade">
                                      <p:cBhvr>
                                        <p:cTn id="191" dur="500"/>
                                        <p:tgtEl>
                                          <p:spTgt spid="17"/>
                                        </p:tgtEl>
                                      </p:cBhvr>
                                    </p:animEffect>
                                    <p:anim calcmode="lin" valueType="num">
                                      <p:cBhvr>
                                        <p:cTn id="192" dur="500" fill="hold"/>
                                        <p:tgtEl>
                                          <p:spTgt spid="17"/>
                                        </p:tgtEl>
                                        <p:attrNameLst>
                                          <p:attrName>ppt_x</p:attrName>
                                        </p:attrNameLst>
                                      </p:cBhvr>
                                      <p:tavLst>
                                        <p:tav tm="0">
                                          <p:val>
                                            <p:fltVal val="0.5"/>
                                          </p:val>
                                        </p:tav>
                                        <p:tav tm="100000">
                                          <p:val>
                                            <p:strVal val="#ppt_x"/>
                                          </p:val>
                                        </p:tav>
                                      </p:tavLst>
                                    </p:anim>
                                    <p:anim calcmode="lin" valueType="num">
                                      <p:cBhvr>
                                        <p:cTn id="193" dur="500" fill="hold"/>
                                        <p:tgtEl>
                                          <p:spTgt spid="17"/>
                                        </p:tgtEl>
                                        <p:attrNameLst>
                                          <p:attrName>ppt_y</p:attrName>
                                        </p:attrNameLst>
                                      </p:cBhvr>
                                      <p:tavLst>
                                        <p:tav tm="0">
                                          <p:val>
                                            <p:fltVal val="0.5"/>
                                          </p:val>
                                        </p:tav>
                                        <p:tav tm="100000">
                                          <p:val>
                                            <p:strVal val="#ppt_y"/>
                                          </p:val>
                                        </p:tav>
                                      </p:tavLst>
                                    </p:anim>
                                  </p:childTnLst>
                                </p:cTn>
                              </p:par>
                              <p:par>
                                <p:cTn id="194" presetID="53" presetClass="entr" presetSubtype="528" fill="hold" grpId="0" nodeType="withEffect">
                                  <p:stCondLst>
                                    <p:cond delay="300"/>
                                  </p:stCondLst>
                                  <p:childTnLst>
                                    <p:set>
                                      <p:cBhvr>
                                        <p:cTn id="195" dur="1" fill="hold">
                                          <p:stCondLst>
                                            <p:cond delay="0"/>
                                          </p:stCondLst>
                                        </p:cTn>
                                        <p:tgtEl>
                                          <p:spTgt spid="27"/>
                                        </p:tgtEl>
                                        <p:attrNameLst>
                                          <p:attrName>style.visibility</p:attrName>
                                        </p:attrNameLst>
                                      </p:cBhvr>
                                      <p:to>
                                        <p:strVal val="visible"/>
                                      </p:to>
                                    </p:set>
                                    <p:anim calcmode="lin" valueType="num">
                                      <p:cBhvr>
                                        <p:cTn id="196" dur="500" fill="hold"/>
                                        <p:tgtEl>
                                          <p:spTgt spid="27"/>
                                        </p:tgtEl>
                                        <p:attrNameLst>
                                          <p:attrName>ppt_w</p:attrName>
                                        </p:attrNameLst>
                                      </p:cBhvr>
                                      <p:tavLst>
                                        <p:tav tm="0">
                                          <p:val>
                                            <p:fltVal val="0"/>
                                          </p:val>
                                        </p:tav>
                                        <p:tav tm="100000">
                                          <p:val>
                                            <p:strVal val="#ppt_w"/>
                                          </p:val>
                                        </p:tav>
                                      </p:tavLst>
                                    </p:anim>
                                    <p:anim calcmode="lin" valueType="num">
                                      <p:cBhvr>
                                        <p:cTn id="197" dur="500" fill="hold"/>
                                        <p:tgtEl>
                                          <p:spTgt spid="27"/>
                                        </p:tgtEl>
                                        <p:attrNameLst>
                                          <p:attrName>ppt_h</p:attrName>
                                        </p:attrNameLst>
                                      </p:cBhvr>
                                      <p:tavLst>
                                        <p:tav tm="0">
                                          <p:val>
                                            <p:fltVal val="0"/>
                                          </p:val>
                                        </p:tav>
                                        <p:tav tm="100000">
                                          <p:val>
                                            <p:strVal val="#ppt_h"/>
                                          </p:val>
                                        </p:tav>
                                      </p:tavLst>
                                    </p:anim>
                                    <p:animEffect transition="in" filter="fade">
                                      <p:cBhvr>
                                        <p:cTn id="198" dur="500"/>
                                        <p:tgtEl>
                                          <p:spTgt spid="27"/>
                                        </p:tgtEl>
                                      </p:cBhvr>
                                    </p:animEffect>
                                    <p:anim calcmode="lin" valueType="num">
                                      <p:cBhvr>
                                        <p:cTn id="199" dur="500" fill="hold"/>
                                        <p:tgtEl>
                                          <p:spTgt spid="27"/>
                                        </p:tgtEl>
                                        <p:attrNameLst>
                                          <p:attrName>ppt_x</p:attrName>
                                        </p:attrNameLst>
                                      </p:cBhvr>
                                      <p:tavLst>
                                        <p:tav tm="0">
                                          <p:val>
                                            <p:fltVal val="0.5"/>
                                          </p:val>
                                        </p:tav>
                                        <p:tav tm="100000">
                                          <p:val>
                                            <p:strVal val="#ppt_x"/>
                                          </p:val>
                                        </p:tav>
                                      </p:tavLst>
                                    </p:anim>
                                    <p:anim calcmode="lin" valueType="num">
                                      <p:cBhvr>
                                        <p:cTn id="200" dur="500" fill="hold"/>
                                        <p:tgtEl>
                                          <p:spTgt spid="27"/>
                                        </p:tgtEl>
                                        <p:attrNameLst>
                                          <p:attrName>ppt_y</p:attrName>
                                        </p:attrNameLst>
                                      </p:cBhvr>
                                      <p:tavLst>
                                        <p:tav tm="0">
                                          <p:val>
                                            <p:fltVal val="0.5"/>
                                          </p:val>
                                        </p:tav>
                                        <p:tav tm="100000">
                                          <p:val>
                                            <p:strVal val="#ppt_y"/>
                                          </p:val>
                                        </p:tav>
                                      </p:tavLst>
                                    </p:anim>
                                  </p:childTnLst>
                                </p:cTn>
                              </p:par>
                              <p:par>
                                <p:cTn id="201" presetID="53" presetClass="entr" presetSubtype="528" fill="hold" grpId="0" nodeType="withEffect">
                                  <p:stCondLst>
                                    <p:cond delay="400"/>
                                  </p:stCondLst>
                                  <p:childTnLst>
                                    <p:set>
                                      <p:cBhvr>
                                        <p:cTn id="202" dur="1" fill="hold">
                                          <p:stCondLst>
                                            <p:cond delay="0"/>
                                          </p:stCondLst>
                                        </p:cTn>
                                        <p:tgtEl>
                                          <p:spTgt spid="25"/>
                                        </p:tgtEl>
                                        <p:attrNameLst>
                                          <p:attrName>style.visibility</p:attrName>
                                        </p:attrNameLst>
                                      </p:cBhvr>
                                      <p:to>
                                        <p:strVal val="visible"/>
                                      </p:to>
                                    </p:set>
                                    <p:anim calcmode="lin" valueType="num">
                                      <p:cBhvr>
                                        <p:cTn id="203" dur="500" fill="hold"/>
                                        <p:tgtEl>
                                          <p:spTgt spid="25"/>
                                        </p:tgtEl>
                                        <p:attrNameLst>
                                          <p:attrName>ppt_w</p:attrName>
                                        </p:attrNameLst>
                                      </p:cBhvr>
                                      <p:tavLst>
                                        <p:tav tm="0">
                                          <p:val>
                                            <p:fltVal val="0"/>
                                          </p:val>
                                        </p:tav>
                                        <p:tav tm="100000">
                                          <p:val>
                                            <p:strVal val="#ppt_w"/>
                                          </p:val>
                                        </p:tav>
                                      </p:tavLst>
                                    </p:anim>
                                    <p:anim calcmode="lin" valueType="num">
                                      <p:cBhvr>
                                        <p:cTn id="204" dur="500" fill="hold"/>
                                        <p:tgtEl>
                                          <p:spTgt spid="25"/>
                                        </p:tgtEl>
                                        <p:attrNameLst>
                                          <p:attrName>ppt_h</p:attrName>
                                        </p:attrNameLst>
                                      </p:cBhvr>
                                      <p:tavLst>
                                        <p:tav tm="0">
                                          <p:val>
                                            <p:fltVal val="0"/>
                                          </p:val>
                                        </p:tav>
                                        <p:tav tm="100000">
                                          <p:val>
                                            <p:strVal val="#ppt_h"/>
                                          </p:val>
                                        </p:tav>
                                      </p:tavLst>
                                    </p:anim>
                                    <p:animEffect transition="in" filter="fade">
                                      <p:cBhvr>
                                        <p:cTn id="205" dur="500"/>
                                        <p:tgtEl>
                                          <p:spTgt spid="25"/>
                                        </p:tgtEl>
                                      </p:cBhvr>
                                    </p:animEffect>
                                    <p:anim calcmode="lin" valueType="num">
                                      <p:cBhvr>
                                        <p:cTn id="206" dur="500" fill="hold"/>
                                        <p:tgtEl>
                                          <p:spTgt spid="25"/>
                                        </p:tgtEl>
                                        <p:attrNameLst>
                                          <p:attrName>ppt_x</p:attrName>
                                        </p:attrNameLst>
                                      </p:cBhvr>
                                      <p:tavLst>
                                        <p:tav tm="0">
                                          <p:val>
                                            <p:fltVal val="0.5"/>
                                          </p:val>
                                        </p:tav>
                                        <p:tav tm="100000">
                                          <p:val>
                                            <p:strVal val="#ppt_x"/>
                                          </p:val>
                                        </p:tav>
                                      </p:tavLst>
                                    </p:anim>
                                    <p:anim calcmode="lin" valueType="num">
                                      <p:cBhvr>
                                        <p:cTn id="207" dur="500" fill="hold"/>
                                        <p:tgtEl>
                                          <p:spTgt spid="25"/>
                                        </p:tgtEl>
                                        <p:attrNameLst>
                                          <p:attrName>ppt_y</p:attrName>
                                        </p:attrNameLst>
                                      </p:cBhvr>
                                      <p:tavLst>
                                        <p:tav tm="0">
                                          <p:val>
                                            <p:fltVal val="0.5"/>
                                          </p:val>
                                        </p:tav>
                                        <p:tav tm="100000">
                                          <p:val>
                                            <p:strVal val="#ppt_y"/>
                                          </p:val>
                                        </p:tav>
                                      </p:tavLst>
                                    </p:anim>
                                  </p:childTnLst>
                                </p:cTn>
                              </p:par>
                              <p:par>
                                <p:cTn id="208" presetID="53" presetClass="entr" presetSubtype="528" fill="hold" grpId="0" nodeType="withEffect">
                                  <p:stCondLst>
                                    <p:cond delay="500"/>
                                  </p:stCondLst>
                                  <p:childTnLst>
                                    <p:set>
                                      <p:cBhvr>
                                        <p:cTn id="209" dur="1" fill="hold">
                                          <p:stCondLst>
                                            <p:cond delay="0"/>
                                          </p:stCondLst>
                                        </p:cTn>
                                        <p:tgtEl>
                                          <p:spTgt spid="16"/>
                                        </p:tgtEl>
                                        <p:attrNameLst>
                                          <p:attrName>style.visibility</p:attrName>
                                        </p:attrNameLst>
                                      </p:cBhvr>
                                      <p:to>
                                        <p:strVal val="visible"/>
                                      </p:to>
                                    </p:set>
                                    <p:anim calcmode="lin" valueType="num">
                                      <p:cBhvr>
                                        <p:cTn id="210" dur="500" fill="hold"/>
                                        <p:tgtEl>
                                          <p:spTgt spid="16"/>
                                        </p:tgtEl>
                                        <p:attrNameLst>
                                          <p:attrName>ppt_w</p:attrName>
                                        </p:attrNameLst>
                                      </p:cBhvr>
                                      <p:tavLst>
                                        <p:tav tm="0">
                                          <p:val>
                                            <p:fltVal val="0"/>
                                          </p:val>
                                        </p:tav>
                                        <p:tav tm="100000">
                                          <p:val>
                                            <p:strVal val="#ppt_w"/>
                                          </p:val>
                                        </p:tav>
                                      </p:tavLst>
                                    </p:anim>
                                    <p:anim calcmode="lin" valueType="num">
                                      <p:cBhvr>
                                        <p:cTn id="211" dur="500" fill="hold"/>
                                        <p:tgtEl>
                                          <p:spTgt spid="16"/>
                                        </p:tgtEl>
                                        <p:attrNameLst>
                                          <p:attrName>ppt_h</p:attrName>
                                        </p:attrNameLst>
                                      </p:cBhvr>
                                      <p:tavLst>
                                        <p:tav tm="0">
                                          <p:val>
                                            <p:fltVal val="0"/>
                                          </p:val>
                                        </p:tav>
                                        <p:tav tm="100000">
                                          <p:val>
                                            <p:strVal val="#ppt_h"/>
                                          </p:val>
                                        </p:tav>
                                      </p:tavLst>
                                    </p:anim>
                                    <p:animEffect transition="in" filter="fade">
                                      <p:cBhvr>
                                        <p:cTn id="212" dur="500"/>
                                        <p:tgtEl>
                                          <p:spTgt spid="16"/>
                                        </p:tgtEl>
                                      </p:cBhvr>
                                    </p:animEffect>
                                    <p:anim calcmode="lin" valueType="num">
                                      <p:cBhvr>
                                        <p:cTn id="213" dur="500" fill="hold"/>
                                        <p:tgtEl>
                                          <p:spTgt spid="16"/>
                                        </p:tgtEl>
                                        <p:attrNameLst>
                                          <p:attrName>ppt_x</p:attrName>
                                        </p:attrNameLst>
                                      </p:cBhvr>
                                      <p:tavLst>
                                        <p:tav tm="0">
                                          <p:val>
                                            <p:fltVal val="0.5"/>
                                          </p:val>
                                        </p:tav>
                                        <p:tav tm="100000">
                                          <p:val>
                                            <p:strVal val="#ppt_x"/>
                                          </p:val>
                                        </p:tav>
                                      </p:tavLst>
                                    </p:anim>
                                    <p:anim calcmode="lin" valueType="num">
                                      <p:cBhvr>
                                        <p:cTn id="214" dur="500" fill="hold"/>
                                        <p:tgtEl>
                                          <p:spTgt spid="16"/>
                                        </p:tgtEl>
                                        <p:attrNameLst>
                                          <p:attrName>ppt_y</p:attrName>
                                        </p:attrNameLst>
                                      </p:cBhvr>
                                      <p:tavLst>
                                        <p:tav tm="0">
                                          <p:val>
                                            <p:fltVal val="0.5"/>
                                          </p:val>
                                        </p:tav>
                                        <p:tav tm="100000">
                                          <p:val>
                                            <p:strVal val="#ppt_y"/>
                                          </p:val>
                                        </p:tav>
                                      </p:tavLst>
                                    </p:anim>
                                  </p:childTnLst>
                                </p:cTn>
                              </p:par>
                              <p:par>
                                <p:cTn id="215" presetID="53" presetClass="entr" presetSubtype="528" fill="hold" grpId="0" nodeType="withEffect">
                                  <p:stCondLst>
                                    <p:cond delay="600"/>
                                  </p:stCondLst>
                                  <p:childTnLst>
                                    <p:set>
                                      <p:cBhvr>
                                        <p:cTn id="216" dur="1" fill="hold">
                                          <p:stCondLst>
                                            <p:cond delay="0"/>
                                          </p:stCondLst>
                                        </p:cTn>
                                        <p:tgtEl>
                                          <p:spTgt spid="23"/>
                                        </p:tgtEl>
                                        <p:attrNameLst>
                                          <p:attrName>style.visibility</p:attrName>
                                        </p:attrNameLst>
                                      </p:cBhvr>
                                      <p:to>
                                        <p:strVal val="visible"/>
                                      </p:to>
                                    </p:set>
                                    <p:anim calcmode="lin" valueType="num">
                                      <p:cBhvr>
                                        <p:cTn id="217" dur="500" fill="hold"/>
                                        <p:tgtEl>
                                          <p:spTgt spid="23"/>
                                        </p:tgtEl>
                                        <p:attrNameLst>
                                          <p:attrName>ppt_w</p:attrName>
                                        </p:attrNameLst>
                                      </p:cBhvr>
                                      <p:tavLst>
                                        <p:tav tm="0">
                                          <p:val>
                                            <p:fltVal val="0"/>
                                          </p:val>
                                        </p:tav>
                                        <p:tav tm="100000">
                                          <p:val>
                                            <p:strVal val="#ppt_w"/>
                                          </p:val>
                                        </p:tav>
                                      </p:tavLst>
                                    </p:anim>
                                    <p:anim calcmode="lin" valueType="num">
                                      <p:cBhvr>
                                        <p:cTn id="218" dur="500" fill="hold"/>
                                        <p:tgtEl>
                                          <p:spTgt spid="23"/>
                                        </p:tgtEl>
                                        <p:attrNameLst>
                                          <p:attrName>ppt_h</p:attrName>
                                        </p:attrNameLst>
                                      </p:cBhvr>
                                      <p:tavLst>
                                        <p:tav tm="0">
                                          <p:val>
                                            <p:fltVal val="0"/>
                                          </p:val>
                                        </p:tav>
                                        <p:tav tm="100000">
                                          <p:val>
                                            <p:strVal val="#ppt_h"/>
                                          </p:val>
                                        </p:tav>
                                      </p:tavLst>
                                    </p:anim>
                                    <p:animEffect transition="in" filter="fade">
                                      <p:cBhvr>
                                        <p:cTn id="219" dur="500"/>
                                        <p:tgtEl>
                                          <p:spTgt spid="23"/>
                                        </p:tgtEl>
                                      </p:cBhvr>
                                    </p:animEffect>
                                    <p:anim calcmode="lin" valueType="num">
                                      <p:cBhvr>
                                        <p:cTn id="220" dur="500" fill="hold"/>
                                        <p:tgtEl>
                                          <p:spTgt spid="23"/>
                                        </p:tgtEl>
                                        <p:attrNameLst>
                                          <p:attrName>ppt_x</p:attrName>
                                        </p:attrNameLst>
                                      </p:cBhvr>
                                      <p:tavLst>
                                        <p:tav tm="0">
                                          <p:val>
                                            <p:fltVal val="0.5"/>
                                          </p:val>
                                        </p:tav>
                                        <p:tav tm="100000">
                                          <p:val>
                                            <p:strVal val="#ppt_x"/>
                                          </p:val>
                                        </p:tav>
                                      </p:tavLst>
                                    </p:anim>
                                    <p:anim calcmode="lin" valueType="num">
                                      <p:cBhvr>
                                        <p:cTn id="221" dur="500" fill="hold"/>
                                        <p:tgtEl>
                                          <p:spTgt spid="23"/>
                                        </p:tgtEl>
                                        <p:attrNameLst>
                                          <p:attrName>ppt_y</p:attrName>
                                        </p:attrNameLst>
                                      </p:cBhvr>
                                      <p:tavLst>
                                        <p:tav tm="0">
                                          <p:val>
                                            <p:fltVal val="0.5"/>
                                          </p:val>
                                        </p:tav>
                                        <p:tav tm="100000">
                                          <p:val>
                                            <p:strVal val="#ppt_y"/>
                                          </p:val>
                                        </p:tav>
                                      </p:tavLst>
                                    </p:anim>
                                  </p:childTnLst>
                                </p:cTn>
                              </p:par>
                              <p:par>
                                <p:cTn id="222" presetID="53" presetClass="entr" presetSubtype="528" fill="hold" grpId="0" nodeType="withEffect">
                                  <p:stCondLst>
                                    <p:cond delay="700"/>
                                  </p:stCondLst>
                                  <p:childTnLst>
                                    <p:set>
                                      <p:cBhvr>
                                        <p:cTn id="223" dur="1" fill="hold">
                                          <p:stCondLst>
                                            <p:cond delay="0"/>
                                          </p:stCondLst>
                                        </p:cTn>
                                        <p:tgtEl>
                                          <p:spTgt spid="18"/>
                                        </p:tgtEl>
                                        <p:attrNameLst>
                                          <p:attrName>style.visibility</p:attrName>
                                        </p:attrNameLst>
                                      </p:cBhvr>
                                      <p:to>
                                        <p:strVal val="visible"/>
                                      </p:to>
                                    </p:set>
                                    <p:anim calcmode="lin" valueType="num">
                                      <p:cBhvr>
                                        <p:cTn id="224" dur="500" fill="hold"/>
                                        <p:tgtEl>
                                          <p:spTgt spid="18"/>
                                        </p:tgtEl>
                                        <p:attrNameLst>
                                          <p:attrName>ppt_w</p:attrName>
                                        </p:attrNameLst>
                                      </p:cBhvr>
                                      <p:tavLst>
                                        <p:tav tm="0">
                                          <p:val>
                                            <p:fltVal val="0"/>
                                          </p:val>
                                        </p:tav>
                                        <p:tav tm="100000">
                                          <p:val>
                                            <p:strVal val="#ppt_w"/>
                                          </p:val>
                                        </p:tav>
                                      </p:tavLst>
                                    </p:anim>
                                    <p:anim calcmode="lin" valueType="num">
                                      <p:cBhvr>
                                        <p:cTn id="225" dur="500" fill="hold"/>
                                        <p:tgtEl>
                                          <p:spTgt spid="18"/>
                                        </p:tgtEl>
                                        <p:attrNameLst>
                                          <p:attrName>ppt_h</p:attrName>
                                        </p:attrNameLst>
                                      </p:cBhvr>
                                      <p:tavLst>
                                        <p:tav tm="0">
                                          <p:val>
                                            <p:fltVal val="0"/>
                                          </p:val>
                                        </p:tav>
                                        <p:tav tm="100000">
                                          <p:val>
                                            <p:strVal val="#ppt_h"/>
                                          </p:val>
                                        </p:tav>
                                      </p:tavLst>
                                    </p:anim>
                                    <p:animEffect transition="in" filter="fade">
                                      <p:cBhvr>
                                        <p:cTn id="226" dur="500"/>
                                        <p:tgtEl>
                                          <p:spTgt spid="18"/>
                                        </p:tgtEl>
                                      </p:cBhvr>
                                    </p:animEffect>
                                    <p:anim calcmode="lin" valueType="num">
                                      <p:cBhvr>
                                        <p:cTn id="227" dur="500" fill="hold"/>
                                        <p:tgtEl>
                                          <p:spTgt spid="18"/>
                                        </p:tgtEl>
                                        <p:attrNameLst>
                                          <p:attrName>ppt_x</p:attrName>
                                        </p:attrNameLst>
                                      </p:cBhvr>
                                      <p:tavLst>
                                        <p:tav tm="0">
                                          <p:val>
                                            <p:fltVal val="0.5"/>
                                          </p:val>
                                        </p:tav>
                                        <p:tav tm="100000">
                                          <p:val>
                                            <p:strVal val="#ppt_x"/>
                                          </p:val>
                                        </p:tav>
                                      </p:tavLst>
                                    </p:anim>
                                    <p:anim calcmode="lin" valueType="num">
                                      <p:cBhvr>
                                        <p:cTn id="228" dur="500" fill="hold"/>
                                        <p:tgtEl>
                                          <p:spTgt spid="18"/>
                                        </p:tgtEl>
                                        <p:attrNameLst>
                                          <p:attrName>ppt_y</p:attrName>
                                        </p:attrNameLst>
                                      </p:cBhvr>
                                      <p:tavLst>
                                        <p:tav tm="0">
                                          <p:val>
                                            <p:fltVal val="0.5"/>
                                          </p:val>
                                        </p:tav>
                                        <p:tav tm="100000">
                                          <p:val>
                                            <p:strVal val="#ppt_y"/>
                                          </p:val>
                                        </p:tav>
                                      </p:tavLst>
                                    </p:anim>
                                  </p:childTnLst>
                                </p:cTn>
                              </p:par>
                              <p:par>
                                <p:cTn id="229" presetID="53" presetClass="entr" presetSubtype="528" fill="hold" grpId="0" nodeType="withEffect">
                                  <p:stCondLst>
                                    <p:cond delay="800"/>
                                  </p:stCondLst>
                                  <p:childTnLst>
                                    <p:set>
                                      <p:cBhvr>
                                        <p:cTn id="230" dur="1" fill="hold">
                                          <p:stCondLst>
                                            <p:cond delay="0"/>
                                          </p:stCondLst>
                                        </p:cTn>
                                        <p:tgtEl>
                                          <p:spTgt spid="26"/>
                                        </p:tgtEl>
                                        <p:attrNameLst>
                                          <p:attrName>style.visibility</p:attrName>
                                        </p:attrNameLst>
                                      </p:cBhvr>
                                      <p:to>
                                        <p:strVal val="visible"/>
                                      </p:to>
                                    </p:set>
                                    <p:anim calcmode="lin" valueType="num">
                                      <p:cBhvr>
                                        <p:cTn id="231" dur="500" fill="hold"/>
                                        <p:tgtEl>
                                          <p:spTgt spid="26"/>
                                        </p:tgtEl>
                                        <p:attrNameLst>
                                          <p:attrName>ppt_w</p:attrName>
                                        </p:attrNameLst>
                                      </p:cBhvr>
                                      <p:tavLst>
                                        <p:tav tm="0">
                                          <p:val>
                                            <p:fltVal val="0"/>
                                          </p:val>
                                        </p:tav>
                                        <p:tav tm="100000">
                                          <p:val>
                                            <p:strVal val="#ppt_w"/>
                                          </p:val>
                                        </p:tav>
                                      </p:tavLst>
                                    </p:anim>
                                    <p:anim calcmode="lin" valueType="num">
                                      <p:cBhvr>
                                        <p:cTn id="232" dur="500" fill="hold"/>
                                        <p:tgtEl>
                                          <p:spTgt spid="26"/>
                                        </p:tgtEl>
                                        <p:attrNameLst>
                                          <p:attrName>ppt_h</p:attrName>
                                        </p:attrNameLst>
                                      </p:cBhvr>
                                      <p:tavLst>
                                        <p:tav tm="0">
                                          <p:val>
                                            <p:fltVal val="0"/>
                                          </p:val>
                                        </p:tav>
                                        <p:tav tm="100000">
                                          <p:val>
                                            <p:strVal val="#ppt_h"/>
                                          </p:val>
                                        </p:tav>
                                      </p:tavLst>
                                    </p:anim>
                                    <p:animEffect transition="in" filter="fade">
                                      <p:cBhvr>
                                        <p:cTn id="233" dur="500"/>
                                        <p:tgtEl>
                                          <p:spTgt spid="26"/>
                                        </p:tgtEl>
                                      </p:cBhvr>
                                    </p:animEffect>
                                    <p:anim calcmode="lin" valueType="num">
                                      <p:cBhvr>
                                        <p:cTn id="234" dur="500" fill="hold"/>
                                        <p:tgtEl>
                                          <p:spTgt spid="26"/>
                                        </p:tgtEl>
                                        <p:attrNameLst>
                                          <p:attrName>ppt_x</p:attrName>
                                        </p:attrNameLst>
                                      </p:cBhvr>
                                      <p:tavLst>
                                        <p:tav tm="0">
                                          <p:val>
                                            <p:fltVal val="0.5"/>
                                          </p:val>
                                        </p:tav>
                                        <p:tav tm="100000">
                                          <p:val>
                                            <p:strVal val="#ppt_x"/>
                                          </p:val>
                                        </p:tav>
                                      </p:tavLst>
                                    </p:anim>
                                    <p:anim calcmode="lin" valueType="num">
                                      <p:cBhvr>
                                        <p:cTn id="235" dur="500" fill="hold"/>
                                        <p:tgtEl>
                                          <p:spTgt spid="26"/>
                                        </p:tgtEl>
                                        <p:attrNameLst>
                                          <p:attrName>ppt_y</p:attrName>
                                        </p:attrNameLst>
                                      </p:cBhvr>
                                      <p:tavLst>
                                        <p:tav tm="0">
                                          <p:val>
                                            <p:fltVal val="0.5"/>
                                          </p:val>
                                        </p:tav>
                                        <p:tav tm="100000">
                                          <p:val>
                                            <p:strVal val="#ppt_y"/>
                                          </p:val>
                                        </p:tav>
                                      </p:tavLst>
                                    </p:anim>
                                  </p:childTnLst>
                                </p:cTn>
                              </p:par>
                              <p:par>
                                <p:cTn id="236" presetID="53" presetClass="entr" presetSubtype="528" fill="hold" grpId="0" nodeType="withEffect">
                                  <p:stCondLst>
                                    <p:cond delay="900"/>
                                  </p:stCondLst>
                                  <p:childTnLst>
                                    <p:set>
                                      <p:cBhvr>
                                        <p:cTn id="237" dur="1" fill="hold">
                                          <p:stCondLst>
                                            <p:cond delay="0"/>
                                          </p:stCondLst>
                                        </p:cTn>
                                        <p:tgtEl>
                                          <p:spTgt spid="21"/>
                                        </p:tgtEl>
                                        <p:attrNameLst>
                                          <p:attrName>style.visibility</p:attrName>
                                        </p:attrNameLst>
                                      </p:cBhvr>
                                      <p:to>
                                        <p:strVal val="visible"/>
                                      </p:to>
                                    </p:set>
                                    <p:anim calcmode="lin" valueType="num">
                                      <p:cBhvr>
                                        <p:cTn id="238" dur="500" fill="hold"/>
                                        <p:tgtEl>
                                          <p:spTgt spid="21"/>
                                        </p:tgtEl>
                                        <p:attrNameLst>
                                          <p:attrName>ppt_w</p:attrName>
                                        </p:attrNameLst>
                                      </p:cBhvr>
                                      <p:tavLst>
                                        <p:tav tm="0">
                                          <p:val>
                                            <p:fltVal val="0"/>
                                          </p:val>
                                        </p:tav>
                                        <p:tav tm="100000">
                                          <p:val>
                                            <p:strVal val="#ppt_w"/>
                                          </p:val>
                                        </p:tav>
                                      </p:tavLst>
                                    </p:anim>
                                    <p:anim calcmode="lin" valueType="num">
                                      <p:cBhvr>
                                        <p:cTn id="239" dur="500" fill="hold"/>
                                        <p:tgtEl>
                                          <p:spTgt spid="21"/>
                                        </p:tgtEl>
                                        <p:attrNameLst>
                                          <p:attrName>ppt_h</p:attrName>
                                        </p:attrNameLst>
                                      </p:cBhvr>
                                      <p:tavLst>
                                        <p:tav tm="0">
                                          <p:val>
                                            <p:fltVal val="0"/>
                                          </p:val>
                                        </p:tav>
                                        <p:tav tm="100000">
                                          <p:val>
                                            <p:strVal val="#ppt_h"/>
                                          </p:val>
                                        </p:tav>
                                      </p:tavLst>
                                    </p:anim>
                                    <p:animEffect transition="in" filter="fade">
                                      <p:cBhvr>
                                        <p:cTn id="240" dur="500"/>
                                        <p:tgtEl>
                                          <p:spTgt spid="21"/>
                                        </p:tgtEl>
                                      </p:cBhvr>
                                    </p:animEffect>
                                    <p:anim calcmode="lin" valueType="num">
                                      <p:cBhvr>
                                        <p:cTn id="241" dur="500" fill="hold"/>
                                        <p:tgtEl>
                                          <p:spTgt spid="21"/>
                                        </p:tgtEl>
                                        <p:attrNameLst>
                                          <p:attrName>ppt_x</p:attrName>
                                        </p:attrNameLst>
                                      </p:cBhvr>
                                      <p:tavLst>
                                        <p:tav tm="0">
                                          <p:val>
                                            <p:fltVal val="0.5"/>
                                          </p:val>
                                        </p:tav>
                                        <p:tav tm="100000">
                                          <p:val>
                                            <p:strVal val="#ppt_x"/>
                                          </p:val>
                                        </p:tav>
                                      </p:tavLst>
                                    </p:anim>
                                    <p:anim calcmode="lin" valueType="num">
                                      <p:cBhvr>
                                        <p:cTn id="242" dur="500" fill="hold"/>
                                        <p:tgtEl>
                                          <p:spTgt spid="21"/>
                                        </p:tgtEl>
                                        <p:attrNameLst>
                                          <p:attrName>ppt_y</p:attrName>
                                        </p:attrNameLst>
                                      </p:cBhvr>
                                      <p:tavLst>
                                        <p:tav tm="0">
                                          <p:val>
                                            <p:fltVal val="0.5"/>
                                          </p:val>
                                        </p:tav>
                                        <p:tav tm="100000">
                                          <p:val>
                                            <p:strVal val="#ppt_y"/>
                                          </p:val>
                                        </p:tav>
                                      </p:tavLst>
                                    </p:anim>
                                  </p:childTnLst>
                                </p:cTn>
                              </p:par>
                              <p:par>
                                <p:cTn id="243" presetID="53" presetClass="entr" presetSubtype="528" fill="hold" grpId="0" nodeType="withEffect">
                                  <p:stCondLst>
                                    <p:cond delay="1000"/>
                                  </p:stCondLst>
                                  <p:childTnLst>
                                    <p:set>
                                      <p:cBhvr>
                                        <p:cTn id="244" dur="1" fill="hold">
                                          <p:stCondLst>
                                            <p:cond delay="0"/>
                                          </p:stCondLst>
                                        </p:cTn>
                                        <p:tgtEl>
                                          <p:spTgt spid="22"/>
                                        </p:tgtEl>
                                        <p:attrNameLst>
                                          <p:attrName>style.visibility</p:attrName>
                                        </p:attrNameLst>
                                      </p:cBhvr>
                                      <p:to>
                                        <p:strVal val="visible"/>
                                      </p:to>
                                    </p:set>
                                    <p:anim calcmode="lin" valueType="num">
                                      <p:cBhvr>
                                        <p:cTn id="245" dur="500" fill="hold"/>
                                        <p:tgtEl>
                                          <p:spTgt spid="22"/>
                                        </p:tgtEl>
                                        <p:attrNameLst>
                                          <p:attrName>ppt_w</p:attrName>
                                        </p:attrNameLst>
                                      </p:cBhvr>
                                      <p:tavLst>
                                        <p:tav tm="0">
                                          <p:val>
                                            <p:fltVal val="0"/>
                                          </p:val>
                                        </p:tav>
                                        <p:tav tm="100000">
                                          <p:val>
                                            <p:strVal val="#ppt_w"/>
                                          </p:val>
                                        </p:tav>
                                      </p:tavLst>
                                    </p:anim>
                                    <p:anim calcmode="lin" valueType="num">
                                      <p:cBhvr>
                                        <p:cTn id="246" dur="500" fill="hold"/>
                                        <p:tgtEl>
                                          <p:spTgt spid="22"/>
                                        </p:tgtEl>
                                        <p:attrNameLst>
                                          <p:attrName>ppt_h</p:attrName>
                                        </p:attrNameLst>
                                      </p:cBhvr>
                                      <p:tavLst>
                                        <p:tav tm="0">
                                          <p:val>
                                            <p:fltVal val="0"/>
                                          </p:val>
                                        </p:tav>
                                        <p:tav tm="100000">
                                          <p:val>
                                            <p:strVal val="#ppt_h"/>
                                          </p:val>
                                        </p:tav>
                                      </p:tavLst>
                                    </p:anim>
                                    <p:animEffect transition="in" filter="fade">
                                      <p:cBhvr>
                                        <p:cTn id="247" dur="500"/>
                                        <p:tgtEl>
                                          <p:spTgt spid="22"/>
                                        </p:tgtEl>
                                      </p:cBhvr>
                                    </p:animEffect>
                                    <p:anim calcmode="lin" valueType="num">
                                      <p:cBhvr>
                                        <p:cTn id="248" dur="500" fill="hold"/>
                                        <p:tgtEl>
                                          <p:spTgt spid="22"/>
                                        </p:tgtEl>
                                        <p:attrNameLst>
                                          <p:attrName>ppt_x</p:attrName>
                                        </p:attrNameLst>
                                      </p:cBhvr>
                                      <p:tavLst>
                                        <p:tav tm="0">
                                          <p:val>
                                            <p:fltVal val="0.5"/>
                                          </p:val>
                                        </p:tav>
                                        <p:tav tm="100000">
                                          <p:val>
                                            <p:strVal val="#ppt_x"/>
                                          </p:val>
                                        </p:tav>
                                      </p:tavLst>
                                    </p:anim>
                                    <p:anim calcmode="lin" valueType="num">
                                      <p:cBhvr>
                                        <p:cTn id="249" dur="500" fill="hold"/>
                                        <p:tgtEl>
                                          <p:spTgt spid="22"/>
                                        </p:tgtEl>
                                        <p:attrNameLst>
                                          <p:attrName>ppt_y</p:attrName>
                                        </p:attrNameLst>
                                      </p:cBhvr>
                                      <p:tavLst>
                                        <p:tav tm="0">
                                          <p:val>
                                            <p:fltVal val="0.5"/>
                                          </p:val>
                                        </p:tav>
                                        <p:tav tm="100000">
                                          <p:val>
                                            <p:strVal val="#ppt_y"/>
                                          </p:val>
                                        </p:tav>
                                      </p:tavLst>
                                    </p:anim>
                                  </p:childTnLst>
                                </p:cTn>
                              </p:par>
                              <p:par>
                                <p:cTn id="250" presetID="53" presetClass="entr" presetSubtype="528" fill="hold" grpId="0" nodeType="withEffect">
                                  <p:stCondLst>
                                    <p:cond delay="1100"/>
                                  </p:stCondLst>
                                  <p:childTnLst>
                                    <p:set>
                                      <p:cBhvr>
                                        <p:cTn id="251" dur="1" fill="hold">
                                          <p:stCondLst>
                                            <p:cond delay="0"/>
                                          </p:stCondLst>
                                        </p:cTn>
                                        <p:tgtEl>
                                          <p:spTgt spid="19"/>
                                        </p:tgtEl>
                                        <p:attrNameLst>
                                          <p:attrName>style.visibility</p:attrName>
                                        </p:attrNameLst>
                                      </p:cBhvr>
                                      <p:to>
                                        <p:strVal val="visible"/>
                                      </p:to>
                                    </p:set>
                                    <p:anim calcmode="lin" valueType="num">
                                      <p:cBhvr>
                                        <p:cTn id="252" dur="500" fill="hold"/>
                                        <p:tgtEl>
                                          <p:spTgt spid="19"/>
                                        </p:tgtEl>
                                        <p:attrNameLst>
                                          <p:attrName>ppt_w</p:attrName>
                                        </p:attrNameLst>
                                      </p:cBhvr>
                                      <p:tavLst>
                                        <p:tav tm="0">
                                          <p:val>
                                            <p:fltVal val="0"/>
                                          </p:val>
                                        </p:tav>
                                        <p:tav tm="100000">
                                          <p:val>
                                            <p:strVal val="#ppt_w"/>
                                          </p:val>
                                        </p:tav>
                                      </p:tavLst>
                                    </p:anim>
                                    <p:anim calcmode="lin" valueType="num">
                                      <p:cBhvr>
                                        <p:cTn id="253" dur="500" fill="hold"/>
                                        <p:tgtEl>
                                          <p:spTgt spid="19"/>
                                        </p:tgtEl>
                                        <p:attrNameLst>
                                          <p:attrName>ppt_h</p:attrName>
                                        </p:attrNameLst>
                                      </p:cBhvr>
                                      <p:tavLst>
                                        <p:tav tm="0">
                                          <p:val>
                                            <p:fltVal val="0"/>
                                          </p:val>
                                        </p:tav>
                                        <p:tav tm="100000">
                                          <p:val>
                                            <p:strVal val="#ppt_h"/>
                                          </p:val>
                                        </p:tav>
                                      </p:tavLst>
                                    </p:anim>
                                    <p:animEffect transition="in" filter="fade">
                                      <p:cBhvr>
                                        <p:cTn id="254" dur="500"/>
                                        <p:tgtEl>
                                          <p:spTgt spid="19"/>
                                        </p:tgtEl>
                                      </p:cBhvr>
                                    </p:animEffect>
                                    <p:anim calcmode="lin" valueType="num">
                                      <p:cBhvr>
                                        <p:cTn id="255" dur="500" fill="hold"/>
                                        <p:tgtEl>
                                          <p:spTgt spid="19"/>
                                        </p:tgtEl>
                                        <p:attrNameLst>
                                          <p:attrName>ppt_x</p:attrName>
                                        </p:attrNameLst>
                                      </p:cBhvr>
                                      <p:tavLst>
                                        <p:tav tm="0">
                                          <p:val>
                                            <p:fltVal val="0.5"/>
                                          </p:val>
                                        </p:tav>
                                        <p:tav tm="100000">
                                          <p:val>
                                            <p:strVal val="#ppt_x"/>
                                          </p:val>
                                        </p:tav>
                                      </p:tavLst>
                                    </p:anim>
                                    <p:anim calcmode="lin" valueType="num">
                                      <p:cBhvr>
                                        <p:cTn id="256" dur="500" fill="hold"/>
                                        <p:tgtEl>
                                          <p:spTgt spid="19"/>
                                        </p:tgtEl>
                                        <p:attrNameLst>
                                          <p:attrName>ppt_y</p:attrName>
                                        </p:attrNameLst>
                                      </p:cBhvr>
                                      <p:tavLst>
                                        <p:tav tm="0">
                                          <p:val>
                                            <p:fltVal val="0.5"/>
                                          </p:val>
                                        </p:tav>
                                        <p:tav tm="100000">
                                          <p:val>
                                            <p:strVal val="#ppt_y"/>
                                          </p:val>
                                        </p:tav>
                                      </p:tavLst>
                                    </p:anim>
                                  </p:childTnLst>
                                </p:cTn>
                              </p:par>
                              <p:par>
                                <p:cTn id="257" presetID="53" presetClass="entr" presetSubtype="528" fill="hold" grpId="0" nodeType="withEffect">
                                  <p:stCondLst>
                                    <p:cond delay="1200"/>
                                  </p:stCondLst>
                                  <p:childTnLst>
                                    <p:set>
                                      <p:cBhvr>
                                        <p:cTn id="258" dur="1" fill="hold">
                                          <p:stCondLst>
                                            <p:cond delay="0"/>
                                          </p:stCondLst>
                                        </p:cTn>
                                        <p:tgtEl>
                                          <p:spTgt spid="20"/>
                                        </p:tgtEl>
                                        <p:attrNameLst>
                                          <p:attrName>style.visibility</p:attrName>
                                        </p:attrNameLst>
                                      </p:cBhvr>
                                      <p:to>
                                        <p:strVal val="visible"/>
                                      </p:to>
                                    </p:set>
                                    <p:anim calcmode="lin" valueType="num">
                                      <p:cBhvr>
                                        <p:cTn id="259" dur="500" fill="hold"/>
                                        <p:tgtEl>
                                          <p:spTgt spid="20"/>
                                        </p:tgtEl>
                                        <p:attrNameLst>
                                          <p:attrName>ppt_w</p:attrName>
                                        </p:attrNameLst>
                                      </p:cBhvr>
                                      <p:tavLst>
                                        <p:tav tm="0">
                                          <p:val>
                                            <p:fltVal val="0"/>
                                          </p:val>
                                        </p:tav>
                                        <p:tav tm="100000">
                                          <p:val>
                                            <p:strVal val="#ppt_w"/>
                                          </p:val>
                                        </p:tav>
                                      </p:tavLst>
                                    </p:anim>
                                    <p:anim calcmode="lin" valueType="num">
                                      <p:cBhvr>
                                        <p:cTn id="260" dur="500" fill="hold"/>
                                        <p:tgtEl>
                                          <p:spTgt spid="20"/>
                                        </p:tgtEl>
                                        <p:attrNameLst>
                                          <p:attrName>ppt_h</p:attrName>
                                        </p:attrNameLst>
                                      </p:cBhvr>
                                      <p:tavLst>
                                        <p:tav tm="0">
                                          <p:val>
                                            <p:fltVal val="0"/>
                                          </p:val>
                                        </p:tav>
                                        <p:tav tm="100000">
                                          <p:val>
                                            <p:strVal val="#ppt_h"/>
                                          </p:val>
                                        </p:tav>
                                      </p:tavLst>
                                    </p:anim>
                                    <p:animEffect transition="in" filter="fade">
                                      <p:cBhvr>
                                        <p:cTn id="261" dur="500"/>
                                        <p:tgtEl>
                                          <p:spTgt spid="20"/>
                                        </p:tgtEl>
                                      </p:cBhvr>
                                    </p:animEffect>
                                    <p:anim calcmode="lin" valueType="num">
                                      <p:cBhvr>
                                        <p:cTn id="262" dur="500" fill="hold"/>
                                        <p:tgtEl>
                                          <p:spTgt spid="20"/>
                                        </p:tgtEl>
                                        <p:attrNameLst>
                                          <p:attrName>ppt_x</p:attrName>
                                        </p:attrNameLst>
                                      </p:cBhvr>
                                      <p:tavLst>
                                        <p:tav tm="0">
                                          <p:val>
                                            <p:fltVal val="0.5"/>
                                          </p:val>
                                        </p:tav>
                                        <p:tav tm="100000">
                                          <p:val>
                                            <p:strVal val="#ppt_x"/>
                                          </p:val>
                                        </p:tav>
                                      </p:tavLst>
                                    </p:anim>
                                    <p:anim calcmode="lin" valueType="num">
                                      <p:cBhvr>
                                        <p:cTn id="263" dur="500" fill="hold"/>
                                        <p:tgtEl>
                                          <p:spTgt spid="20"/>
                                        </p:tgtEl>
                                        <p:attrNameLst>
                                          <p:attrName>ppt_y</p:attrName>
                                        </p:attrNameLst>
                                      </p:cBhvr>
                                      <p:tavLst>
                                        <p:tav tm="0">
                                          <p:val>
                                            <p:fltVal val="0.5"/>
                                          </p:val>
                                        </p:tav>
                                        <p:tav tm="100000">
                                          <p:val>
                                            <p:strVal val="#ppt_y"/>
                                          </p:val>
                                        </p:tav>
                                      </p:tavLst>
                                    </p:anim>
                                  </p:childTnLst>
                                </p:cTn>
                              </p:par>
                            </p:childTnLst>
                          </p:cTn>
                        </p:par>
                        <p:par>
                          <p:cTn id="264" fill="hold">
                            <p:stCondLst>
                              <p:cond delay="9700"/>
                            </p:stCondLst>
                            <p:childTnLst>
                              <p:par>
                                <p:cTn id="265" presetID="2" presetClass="entr" presetSubtype="4" decel="100000" fill="hold" grpId="0" nodeType="afterEffect">
                                  <p:stCondLst>
                                    <p:cond delay="500"/>
                                  </p:stCondLst>
                                  <p:iterate type="wd">
                                    <p:tmPct val="10000"/>
                                  </p:iterate>
                                  <p:childTnLst>
                                    <p:set>
                                      <p:cBhvr>
                                        <p:cTn id="266" dur="1" fill="hold">
                                          <p:stCondLst>
                                            <p:cond delay="0"/>
                                          </p:stCondLst>
                                        </p:cTn>
                                        <p:tgtEl>
                                          <p:spTgt spid="40"/>
                                        </p:tgtEl>
                                        <p:attrNameLst>
                                          <p:attrName>style.visibility</p:attrName>
                                        </p:attrNameLst>
                                      </p:cBhvr>
                                      <p:to>
                                        <p:strVal val="visible"/>
                                      </p:to>
                                    </p:set>
                                    <p:anim calcmode="lin" valueType="num">
                                      <p:cBhvr additive="base">
                                        <p:cTn id="267" dur="500" fill="hold"/>
                                        <p:tgtEl>
                                          <p:spTgt spid="40"/>
                                        </p:tgtEl>
                                        <p:attrNameLst>
                                          <p:attrName>ppt_x</p:attrName>
                                        </p:attrNameLst>
                                      </p:cBhvr>
                                      <p:tavLst>
                                        <p:tav tm="0">
                                          <p:val>
                                            <p:strVal val="#ppt_x"/>
                                          </p:val>
                                        </p:tav>
                                        <p:tav tm="100000">
                                          <p:val>
                                            <p:strVal val="#ppt_x"/>
                                          </p:val>
                                        </p:tav>
                                      </p:tavLst>
                                    </p:anim>
                                    <p:anim calcmode="lin" valueType="num">
                                      <p:cBhvr additive="base">
                                        <p:cTn id="268" dur="500" fill="hold"/>
                                        <p:tgtEl>
                                          <p:spTgt spid="40"/>
                                        </p:tgtEl>
                                        <p:attrNameLst>
                                          <p:attrName>ppt_y</p:attrName>
                                        </p:attrNameLst>
                                      </p:cBhvr>
                                      <p:tavLst>
                                        <p:tav tm="0">
                                          <p:val>
                                            <p:strVal val="1+#ppt_h/2"/>
                                          </p:val>
                                        </p:tav>
                                        <p:tav tm="100000">
                                          <p:val>
                                            <p:strVal val="#ppt_y"/>
                                          </p:val>
                                        </p:tav>
                                      </p:tavLst>
                                    </p:anim>
                                  </p:childTnLst>
                                </p:cTn>
                              </p:par>
                              <p:par>
                                <p:cTn id="269" presetID="2" presetClass="entr" presetSubtype="4" decel="100000" fill="hold" grpId="0" nodeType="withEffect">
                                  <p:stCondLst>
                                    <p:cond delay="750"/>
                                  </p:stCondLst>
                                  <p:childTnLst>
                                    <p:set>
                                      <p:cBhvr>
                                        <p:cTn id="270" dur="1" fill="hold">
                                          <p:stCondLst>
                                            <p:cond delay="0"/>
                                          </p:stCondLst>
                                        </p:cTn>
                                        <p:tgtEl>
                                          <p:spTgt spid="39">
                                            <p:txEl>
                                              <p:pRg st="0" end="0"/>
                                            </p:txEl>
                                          </p:spTgt>
                                        </p:tgtEl>
                                        <p:attrNameLst>
                                          <p:attrName>style.visibility</p:attrName>
                                        </p:attrNameLst>
                                      </p:cBhvr>
                                      <p:to>
                                        <p:strVal val="visible"/>
                                      </p:to>
                                    </p:set>
                                    <p:anim calcmode="lin" valueType="num">
                                      <p:cBhvr additive="base">
                                        <p:cTn id="271"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72"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24"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9" grpId="0" animBg="1"/>
      <p:bldP spid="9" grpId="1" animBg="1"/>
      <p:bldP spid="11" grpId="0" animBg="1"/>
      <p:bldP spid="11" grpId="1" animBg="1"/>
      <p:bldP spid="12" grpId="0" animBg="1"/>
      <p:bldP spid="12" grpId="1" animBg="1"/>
      <p:bldP spid="13" grpId="0" animBg="1"/>
      <p:bldP spid="13" grpId="1" animBg="1"/>
      <p:bldP spid="14" grpId="0" animBg="1"/>
      <p:bldP spid="14" grpId="1" animBg="1"/>
      <p:bldP spid="15" grpId="0" animBg="1"/>
      <p:bldP spid="16" grpId="0" animBg="1"/>
      <p:bldP spid="18" grpId="0" animBg="1"/>
      <p:bldP spid="19" grpId="0" animBg="1"/>
      <p:bldP spid="20" grpId="0" animBg="1"/>
      <p:bldP spid="21" grpId="0" animBg="1"/>
      <p:bldP spid="22" grpId="0" animBg="1"/>
      <p:bldP spid="23" grpId="0" animBg="1"/>
      <p:bldP spid="25" grpId="0" animBg="1"/>
      <p:bldP spid="26" grpId="0" animBg="1"/>
      <p:bldP spid="27" grpId="0" animBg="1"/>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1000" fill="hold"/>
                        <p:tgtEl>
                          <p:spTgt spid="29"/>
                        </p:tgtEl>
                        <p:attrNameLst>
                          <p:attrName>ppt_x</p:attrName>
                        </p:attrNameLst>
                      </p:cBhvr>
                      <p:tavLst>
                        <p:tav tm="0">
                          <p:val>
                            <p:strVal val="#ppt_x"/>
                          </p:val>
                        </p:tav>
                        <p:tav tm="100000">
                          <p:val>
                            <p:strVal val="#ppt_x"/>
                          </p:val>
                        </p:tav>
                      </p:tavLst>
                    </p:anim>
                    <p:anim calcmode="lin" valueType="num">
                      <p:cBhvr additive="base">
                        <p:cTn dur="1000" fill="hold"/>
                        <p:tgtEl>
                          <p:spTgt spid="29"/>
                        </p:tgtEl>
                        <p:attrNameLst>
                          <p:attrName>ppt_y</p:attrName>
                        </p:attrNameLst>
                      </p:cBhvr>
                      <p:tavLst>
                        <p:tav tm="0">
                          <p:val>
                            <p:strVal val="0-#ppt_h/2"/>
                          </p:val>
                        </p:tav>
                        <p:tav tm="100000">
                          <p:val>
                            <p:strVal val="#ppt_y"/>
                          </p:val>
                        </p:tav>
                      </p:tavLst>
                    </p:anim>
                  </p:childTnLst>
                </p:cTn>
              </p:par>
            </p:tnLst>
          </p:tmpl>
        </p:tmplLst>
      </p:bldP>
      <p:bldP spid="29" grpId="1" build="p">
        <p:tmplLst>
          <p:tmpl lvl="1">
            <p:tnLst>
              <p:par>
                <p:cTn presetID="45"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1000"/>
                        <p:tgtEl>
                          <p:spTgt spid="29"/>
                        </p:tgtEl>
                      </p:cBhvr>
                    </p:animEffect>
                    <p:anim calcmode="lin" valueType="num">
                      <p:cBhvr>
                        <p:cTn dur="1000" fill="hold"/>
                        <p:tgtEl>
                          <p:spTgt spid="29"/>
                        </p:tgtEl>
                        <p:attrNameLst>
                          <p:attrName>ppt_w</p:attrName>
                        </p:attrNameLst>
                      </p:cBhvr>
                      <p:tavLst>
                        <p:tav tm="0" fmla="#ppt_w*sin(2.5*pi*$)">
                          <p:val>
                            <p:fltVal val="0"/>
                          </p:val>
                        </p:tav>
                        <p:tav tm="100000">
                          <p:val>
                            <p:fltVal val="1"/>
                          </p:val>
                        </p:tav>
                      </p:tavLst>
                    </p:anim>
                    <p:anim calcmode="lin" valueType="num">
                      <p:cBhvr>
                        <p:cTn dur="1000" fill="hold"/>
                        <p:tgtEl>
                          <p:spTgt spid="29"/>
                        </p:tgtEl>
                        <p:attrNameLst>
                          <p:attrName>ppt_h</p:attrName>
                        </p:attrNameLst>
                      </p:cBhvr>
                      <p:tavLst>
                        <p:tav tm="0">
                          <p:val>
                            <p:strVal val="#ppt_h"/>
                          </p:val>
                        </p:tav>
                        <p:tav tm="100000">
                          <p:val>
                            <p:strVal val="#ppt_h"/>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1000" fill="hold"/>
                        <p:tgtEl>
                          <p:spTgt spid="30"/>
                        </p:tgtEl>
                        <p:attrNameLst>
                          <p:attrName>ppt_x</p:attrName>
                        </p:attrNameLst>
                      </p:cBhvr>
                      <p:tavLst>
                        <p:tav tm="0">
                          <p:val>
                            <p:strVal val="#ppt_x"/>
                          </p:val>
                        </p:tav>
                        <p:tav tm="100000">
                          <p:val>
                            <p:strVal val="#ppt_x"/>
                          </p:val>
                        </p:tav>
                      </p:tavLst>
                    </p:anim>
                    <p:anim calcmode="lin" valueType="num">
                      <p:cBhvr additive="base">
                        <p:cTn dur="1000" fill="hold"/>
                        <p:tgtEl>
                          <p:spTgt spid="30"/>
                        </p:tgtEl>
                        <p:attrNameLst>
                          <p:attrName>ppt_y</p:attrName>
                        </p:attrNameLst>
                      </p:cBhvr>
                      <p:tavLst>
                        <p:tav tm="0">
                          <p:val>
                            <p:strVal val="0-#ppt_h/2"/>
                          </p:val>
                        </p:tav>
                        <p:tav tm="100000">
                          <p:val>
                            <p:strVal val="#ppt_y"/>
                          </p:val>
                        </p:tav>
                      </p:tavLst>
                    </p:anim>
                  </p:childTnLst>
                </p:cTn>
              </p:par>
            </p:tnLst>
          </p:tmpl>
        </p:tmplLst>
      </p:bldP>
      <p:bldP spid="30" grpId="1" build="p">
        <p:tmplLst>
          <p:tmpl lvl="1">
            <p:tnLst>
              <p:par>
                <p:cTn presetID="45"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1000"/>
                        <p:tgtEl>
                          <p:spTgt spid="30"/>
                        </p:tgtEl>
                      </p:cBhvr>
                    </p:animEffect>
                    <p:anim calcmode="lin" valueType="num">
                      <p:cBhvr>
                        <p:cTn dur="1000" fill="hold"/>
                        <p:tgtEl>
                          <p:spTgt spid="30"/>
                        </p:tgtEl>
                        <p:attrNameLst>
                          <p:attrName>ppt_w</p:attrName>
                        </p:attrNameLst>
                      </p:cBhvr>
                      <p:tavLst>
                        <p:tav tm="0" fmla="#ppt_w*sin(2.5*pi*$)">
                          <p:val>
                            <p:fltVal val="0"/>
                          </p:val>
                        </p:tav>
                        <p:tav tm="100000">
                          <p:val>
                            <p:fltVal val="1"/>
                          </p:val>
                        </p:tav>
                      </p:tavLst>
                    </p:anim>
                    <p:anim calcmode="lin" valueType="num">
                      <p:cBhvr>
                        <p:cTn dur="1000" fill="hold"/>
                        <p:tgtEl>
                          <p:spTgt spid="30"/>
                        </p:tgtEl>
                        <p:attrNameLst>
                          <p:attrName>ppt_h</p:attrName>
                        </p:attrNameLst>
                      </p:cBhvr>
                      <p:tavLst>
                        <p:tav tm="0">
                          <p:val>
                            <p:strVal val="#ppt_h"/>
                          </p:val>
                        </p:tav>
                        <p:tav tm="100000">
                          <p:val>
                            <p:strVal val="#ppt_h"/>
                          </p:val>
                        </p:tav>
                      </p:tavLst>
                    </p:anim>
                  </p:childTnLst>
                </p:cTn>
              </p:par>
            </p:tnLst>
          </p:tmpl>
        </p:tmplLst>
      </p:bldP>
      <p:bldP spid="31" grpId="0" build="p">
        <p:tmplLst>
          <p:tmpl lvl="1">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1000" fill="hold"/>
                        <p:tgtEl>
                          <p:spTgt spid="31"/>
                        </p:tgtEl>
                        <p:attrNameLst>
                          <p:attrName>ppt_x</p:attrName>
                        </p:attrNameLst>
                      </p:cBhvr>
                      <p:tavLst>
                        <p:tav tm="0">
                          <p:val>
                            <p:strVal val="#ppt_x"/>
                          </p:val>
                        </p:tav>
                        <p:tav tm="100000">
                          <p:val>
                            <p:strVal val="#ppt_x"/>
                          </p:val>
                        </p:tav>
                      </p:tavLst>
                    </p:anim>
                    <p:anim calcmode="lin" valueType="num">
                      <p:cBhvr additive="base">
                        <p:cTn dur="1000" fill="hold"/>
                        <p:tgtEl>
                          <p:spTgt spid="31"/>
                        </p:tgtEl>
                        <p:attrNameLst>
                          <p:attrName>ppt_y</p:attrName>
                        </p:attrNameLst>
                      </p:cBhvr>
                      <p:tavLst>
                        <p:tav tm="0">
                          <p:val>
                            <p:strVal val="0-#ppt_h/2"/>
                          </p:val>
                        </p:tav>
                        <p:tav tm="100000">
                          <p:val>
                            <p:strVal val="#ppt_y"/>
                          </p:val>
                        </p:tav>
                      </p:tavLst>
                    </p:anim>
                  </p:childTnLst>
                </p:cTn>
              </p:par>
            </p:tnLst>
          </p:tmpl>
        </p:tmplLst>
      </p:bldP>
      <p:bldP spid="31" grpId="1" build="p">
        <p:tmplLst>
          <p:tmpl lvl="1">
            <p:tnLst>
              <p:par>
                <p:cTn presetID="45"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1000"/>
                        <p:tgtEl>
                          <p:spTgt spid="31"/>
                        </p:tgtEl>
                      </p:cBhvr>
                    </p:animEffect>
                    <p:anim calcmode="lin" valueType="num">
                      <p:cBhvr>
                        <p:cTn dur="1000" fill="hold"/>
                        <p:tgtEl>
                          <p:spTgt spid="31"/>
                        </p:tgtEl>
                        <p:attrNameLst>
                          <p:attrName>ppt_w</p:attrName>
                        </p:attrNameLst>
                      </p:cBhvr>
                      <p:tavLst>
                        <p:tav tm="0" fmla="#ppt_w*sin(2.5*pi*$)">
                          <p:val>
                            <p:fltVal val="0"/>
                          </p:val>
                        </p:tav>
                        <p:tav tm="100000">
                          <p:val>
                            <p:fltVal val="1"/>
                          </p:val>
                        </p:tav>
                      </p:tavLst>
                    </p:anim>
                    <p:anim calcmode="lin" valueType="num">
                      <p:cBhvr>
                        <p:cTn dur="1000" fill="hold"/>
                        <p:tgtEl>
                          <p:spTgt spid="31"/>
                        </p:tgtEl>
                        <p:attrNameLst>
                          <p:attrName>ppt_h</p:attrName>
                        </p:attrNameLst>
                      </p:cBhvr>
                      <p:tavLst>
                        <p:tav tm="0">
                          <p:val>
                            <p:strVal val="#ppt_h"/>
                          </p:val>
                        </p:tav>
                        <p:tav tm="100000">
                          <p:val>
                            <p:strVal val="#ppt_h"/>
                          </p:val>
                        </p:tav>
                      </p:tavLst>
                    </p:anim>
                  </p:childTnLst>
                </p:cTn>
              </p:par>
            </p:tnLst>
          </p:tmpl>
        </p:tmplLst>
      </p:bldP>
      <p:bldP spid="32" grpId="0" build="p">
        <p:tmplLst>
          <p:tmpl lvl="1">
            <p:tnLst>
              <p:par>
                <p:cTn presetID="2" presetClass="entr" presetSubtype="1"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1000" fill="hold"/>
                        <p:tgtEl>
                          <p:spTgt spid="32"/>
                        </p:tgtEl>
                        <p:attrNameLst>
                          <p:attrName>ppt_x</p:attrName>
                        </p:attrNameLst>
                      </p:cBhvr>
                      <p:tavLst>
                        <p:tav tm="0">
                          <p:val>
                            <p:strVal val="#ppt_x"/>
                          </p:val>
                        </p:tav>
                        <p:tav tm="100000">
                          <p:val>
                            <p:strVal val="#ppt_x"/>
                          </p:val>
                        </p:tav>
                      </p:tavLst>
                    </p:anim>
                    <p:anim calcmode="lin" valueType="num">
                      <p:cBhvr additive="base">
                        <p:cTn dur="1000" fill="hold"/>
                        <p:tgtEl>
                          <p:spTgt spid="32"/>
                        </p:tgtEl>
                        <p:attrNameLst>
                          <p:attrName>ppt_y</p:attrName>
                        </p:attrNameLst>
                      </p:cBhvr>
                      <p:tavLst>
                        <p:tav tm="0">
                          <p:val>
                            <p:strVal val="0-#ppt_h/2"/>
                          </p:val>
                        </p:tav>
                        <p:tav tm="100000">
                          <p:val>
                            <p:strVal val="#ppt_y"/>
                          </p:val>
                        </p:tav>
                      </p:tavLst>
                    </p:anim>
                  </p:childTnLst>
                </p:cTn>
              </p:par>
            </p:tnLst>
          </p:tmpl>
        </p:tmplLst>
      </p:bldP>
      <p:bldP spid="32" grpId="1" build="p">
        <p:tmplLst>
          <p:tmpl lvl="1">
            <p:tnLst>
              <p:par>
                <p:cTn presetID="45"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1000"/>
                        <p:tgtEl>
                          <p:spTgt spid="32"/>
                        </p:tgtEl>
                      </p:cBhvr>
                    </p:animEffect>
                    <p:anim calcmode="lin" valueType="num">
                      <p:cBhvr>
                        <p:cTn dur="1000" fill="hold"/>
                        <p:tgtEl>
                          <p:spTgt spid="32"/>
                        </p:tgtEl>
                        <p:attrNameLst>
                          <p:attrName>ppt_w</p:attrName>
                        </p:attrNameLst>
                      </p:cBhvr>
                      <p:tavLst>
                        <p:tav tm="0" fmla="#ppt_w*sin(2.5*pi*$)">
                          <p:val>
                            <p:fltVal val="0"/>
                          </p:val>
                        </p:tav>
                        <p:tav tm="100000">
                          <p:val>
                            <p:fltVal val="1"/>
                          </p:val>
                        </p:tav>
                      </p:tavLst>
                    </p:anim>
                    <p:anim calcmode="lin" valueType="num">
                      <p:cBhvr>
                        <p:cTn dur="1000" fill="hold"/>
                        <p:tgtEl>
                          <p:spTgt spid="32"/>
                        </p:tgtEl>
                        <p:attrNameLst>
                          <p:attrName>ppt_h</p:attrName>
                        </p:attrNameLst>
                      </p:cBhvr>
                      <p:tavLst>
                        <p:tav tm="0">
                          <p:val>
                            <p:strVal val="#ppt_h"/>
                          </p:val>
                        </p:tav>
                        <p:tav tm="100000">
                          <p:val>
                            <p:strVal val="#ppt_h"/>
                          </p:val>
                        </p:tav>
                      </p:tavLst>
                    </p:anim>
                  </p:childTnLst>
                </p:cTn>
              </p:par>
            </p:tnLst>
          </p:tmpl>
        </p:tmplLst>
      </p:bldP>
      <p:bldP spid="33" grpId="0" build="p">
        <p:tmplLst>
          <p:tmpl lvl="1">
            <p:tnLst>
              <p:par>
                <p:cTn presetID="2" presetClass="entr" presetSubtype="1"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1000" fill="hold"/>
                        <p:tgtEl>
                          <p:spTgt spid="33"/>
                        </p:tgtEl>
                        <p:attrNameLst>
                          <p:attrName>ppt_x</p:attrName>
                        </p:attrNameLst>
                      </p:cBhvr>
                      <p:tavLst>
                        <p:tav tm="0">
                          <p:val>
                            <p:strVal val="#ppt_x"/>
                          </p:val>
                        </p:tav>
                        <p:tav tm="100000">
                          <p:val>
                            <p:strVal val="#ppt_x"/>
                          </p:val>
                        </p:tav>
                      </p:tavLst>
                    </p:anim>
                    <p:anim calcmode="lin" valueType="num">
                      <p:cBhvr additive="base">
                        <p:cTn dur="1000" fill="hold"/>
                        <p:tgtEl>
                          <p:spTgt spid="33"/>
                        </p:tgtEl>
                        <p:attrNameLst>
                          <p:attrName>ppt_y</p:attrName>
                        </p:attrNameLst>
                      </p:cBhvr>
                      <p:tavLst>
                        <p:tav tm="0">
                          <p:val>
                            <p:strVal val="0-#ppt_h/2"/>
                          </p:val>
                        </p:tav>
                        <p:tav tm="100000">
                          <p:val>
                            <p:strVal val="#ppt_y"/>
                          </p:val>
                        </p:tav>
                      </p:tavLst>
                    </p:anim>
                  </p:childTnLst>
                </p:cTn>
              </p:par>
            </p:tnLst>
          </p:tmpl>
        </p:tmplLst>
      </p:bldP>
      <p:bldP spid="33" grpId="1" build="p">
        <p:tmplLst>
          <p:tmpl lvl="1">
            <p:tnLst>
              <p:par>
                <p:cTn presetID="45"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1000"/>
                        <p:tgtEl>
                          <p:spTgt spid="33"/>
                        </p:tgtEl>
                      </p:cBhvr>
                    </p:animEffect>
                    <p:anim calcmode="lin" valueType="num">
                      <p:cBhvr>
                        <p:cTn dur="1000" fill="hold"/>
                        <p:tgtEl>
                          <p:spTgt spid="33"/>
                        </p:tgtEl>
                        <p:attrNameLst>
                          <p:attrName>ppt_w</p:attrName>
                        </p:attrNameLst>
                      </p:cBhvr>
                      <p:tavLst>
                        <p:tav tm="0" fmla="#ppt_w*sin(2.5*pi*$)">
                          <p:val>
                            <p:fltVal val="0"/>
                          </p:val>
                        </p:tav>
                        <p:tav tm="100000">
                          <p:val>
                            <p:fltVal val="1"/>
                          </p:val>
                        </p:tav>
                      </p:tavLst>
                    </p:anim>
                    <p:anim calcmode="lin" valueType="num">
                      <p:cBhvr>
                        <p:cTn dur="1000" fill="hold"/>
                        <p:tgtEl>
                          <p:spTgt spid="33"/>
                        </p:tgtEl>
                        <p:attrNameLst>
                          <p:attrName>ppt_h</p:attrName>
                        </p:attrNameLst>
                      </p:cBhvr>
                      <p:tavLst>
                        <p:tav tm="0">
                          <p:val>
                            <p:strVal val="#ppt_h"/>
                          </p:val>
                        </p:tav>
                        <p:tav tm="100000">
                          <p:val>
                            <p:strVal val="#ppt_h"/>
                          </p:val>
                        </p:tav>
                      </p:tavLst>
                    </p:anim>
                  </p:childTnLst>
                </p:cTn>
              </p:par>
            </p:tnLst>
          </p:tmpl>
        </p:tmplLst>
      </p:bldP>
      <p:bldP spid="34" grpId="0" build="p">
        <p:tmplLst>
          <p:tmpl lvl="1">
            <p:tnLst>
              <p:par>
                <p:cTn presetID="2" presetClass="entr" presetSubtype="1"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ppt_x"/>
                          </p:val>
                        </p:tav>
                        <p:tav tm="100000">
                          <p:val>
                            <p:strVal val="#ppt_x"/>
                          </p:val>
                        </p:tav>
                      </p:tavLst>
                    </p:anim>
                    <p:anim calcmode="lin" valueType="num">
                      <p:cBhvr additive="base">
                        <p:cTn dur="1000" fill="hold"/>
                        <p:tgtEl>
                          <p:spTgt spid="34"/>
                        </p:tgtEl>
                        <p:attrNameLst>
                          <p:attrName>ppt_y</p:attrName>
                        </p:attrNameLst>
                      </p:cBhvr>
                      <p:tavLst>
                        <p:tav tm="0">
                          <p:val>
                            <p:strVal val="0-#ppt_h/2"/>
                          </p:val>
                        </p:tav>
                        <p:tav tm="100000">
                          <p:val>
                            <p:strVal val="#ppt_y"/>
                          </p:val>
                        </p:tav>
                      </p:tavLst>
                    </p:anim>
                  </p:childTnLst>
                </p:cTn>
              </p:par>
            </p:tnLst>
          </p:tmpl>
        </p:tmplLst>
      </p:bldP>
      <p:bldP spid="34" grpId="1" build="p">
        <p:tmplLst>
          <p:tmpl lvl="1">
            <p:tnLst>
              <p:par>
                <p:cTn presetID="45"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1000"/>
                        <p:tgtEl>
                          <p:spTgt spid="34"/>
                        </p:tgtEl>
                      </p:cBhvr>
                    </p:animEffect>
                    <p:anim calcmode="lin" valueType="num">
                      <p:cBhvr>
                        <p:cTn dur="1000" fill="hold"/>
                        <p:tgtEl>
                          <p:spTgt spid="34"/>
                        </p:tgtEl>
                        <p:attrNameLst>
                          <p:attrName>ppt_w</p:attrName>
                        </p:attrNameLst>
                      </p:cBhvr>
                      <p:tavLst>
                        <p:tav tm="0" fmla="#ppt_w*sin(2.5*pi*$)">
                          <p:val>
                            <p:fltVal val="0"/>
                          </p:val>
                        </p:tav>
                        <p:tav tm="100000">
                          <p:val>
                            <p:fltVal val="1"/>
                          </p:val>
                        </p:tav>
                      </p:tavLst>
                    </p:anim>
                    <p:anim calcmode="lin" valueType="num">
                      <p:cBhvr>
                        <p:cTn dur="1000" fill="hold"/>
                        <p:tgtEl>
                          <p:spTgt spid="34"/>
                        </p:tgtEl>
                        <p:attrNameLst>
                          <p:attrName>ppt_h</p:attrName>
                        </p:attrNameLst>
                      </p:cBhvr>
                      <p:tavLst>
                        <p:tav tm="0">
                          <p:val>
                            <p:strVal val="#ppt_h"/>
                          </p:val>
                        </p:tav>
                        <p:tav tm="100000">
                          <p:val>
                            <p:strVal val="#ppt_h"/>
                          </p:val>
                        </p:tav>
                      </p:tavLst>
                    </p:anim>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1000" fill="hold"/>
                        <p:tgtEl>
                          <p:spTgt spid="35"/>
                        </p:tgtEl>
                        <p:attrNameLst>
                          <p:attrName>ppt_x</p:attrName>
                        </p:attrNameLst>
                      </p:cBhvr>
                      <p:tavLst>
                        <p:tav tm="0">
                          <p:val>
                            <p:strVal val="#ppt_x"/>
                          </p:val>
                        </p:tav>
                        <p:tav tm="100000">
                          <p:val>
                            <p:strVal val="#ppt_x"/>
                          </p:val>
                        </p:tav>
                      </p:tavLst>
                    </p:anim>
                    <p:anim calcmode="lin" valueType="num">
                      <p:cBhvr additive="base">
                        <p:cTn dur="1000" fill="hold"/>
                        <p:tgtEl>
                          <p:spTgt spid="35"/>
                        </p:tgtEl>
                        <p:attrNameLst>
                          <p:attrName>ppt_y</p:attrName>
                        </p:attrNameLst>
                      </p:cBhvr>
                      <p:tavLst>
                        <p:tav tm="0">
                          <p:val>
                            <p:strVal val="0-#ppt_h/2"/>
                          </p:val>
                        </p:tav>
                        <p:tav tm="100000">
                          <p:val>
                            <p:strVal val="#ppt_y"/>
                          </p:val>
                        </p:tav>
                      </p:tavLst>
                    </p:anim>
                  </p:childTnLst>
                </p:cTn>
              </p:par>
            </p:tnLst>
          </p:tmpl>
        </p:tmplLst>
      </p:bldP>
      <p:bldP spid="35" grpId="1" build="p">
        <p:tmplLst>
          <p:tmpl lvl="1">
            <p:tnLst>
              <p:par>
                <p:cTn presetID="45"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1000"/>
                        <p:tgtEl>
                          <p:spTgt spid="35"/>
                        </p:tgtEl>
                      </p:cBhvr>
                    </p:animEffect>
                    <p:anim calcmode="lin" valueType="num">
                      <p:cBhvr>
                        <p:cTn dur="1000" fill="hold"/>
                        <p:tgtEl>
                          <p:spTgt spid="35"/>
                        </p:tgtEl>
                        <p:attrNameLst>
                          <p:attrName>ppt_w</p:attrName>
                        </p:attrNameLst>
                      </p:cBhvr>
                      <p:tavLst>
                        <p:tav tm="0" fmla="#ppt_w*sin(2.5*pi*$)">
                          <p:val>
                            <p:fltVal val="0"/>
                          </p:val>
                        </p:tav>
                        <p:tav tm="100000">
                          <p:val>
                            <p:fltVal val="1"/>
                          </p:val>
                        </p:tav>
                      </p:tavLst>
                    </p:anim>
                    <p:anim calcmode="lin" valueType="num">
                      <p:cBhvr>
                        <p:cTn dur="1000" fill="hold"/>
                        <p:tgtEl>
                          <p:spTgt spid="35"/>
                        </p:tgtEl>
                        <p:attrNameLst>
                          <p:attrName>ppt_h</p:attrName>
                        </p:attrNameLst>
                      </p:cBhvr>
                      <p:tavLst>
                        <p:tav tm="0">
                          <p:val>
                            <p:strVal val="#ppt_h"/>
                          </p:val>
                        </p:tav>
                        <p:tav tm="100000">
                          <p:val>
                            <p:strVal val="#ppt_h"/>
                          </p:val>
                        </p:tav>
                      </p:tavLst>
                    </p:anim>
                  </p:childTnLst>
                </p:cTn>
              </p:par>
            </p:tnLst>
          </p:tmpl>
        </p:tmplLst>
      </p:bldP>
      <p:bldP spid="36" grpId="0" build="p">
        <p:tmplLst>
          <p:tmpl lvl="1">
            <p:tnLst>
              <p:par>
                <p:cTn presetID="2" presetClass="entr" presetSubtype="1"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ppt_x"/>
                          </p:val>
                        </p:tav>
                        <p:tav tm="100000">
                          <p:val>
                            <p:strVal val="#ppt_x"/>
                          </p:val>
                        </p:tav>
                      </p:tavLst>
                    </p:anim>
                    <p:anim calcmode="lin" valueType="num">
                      <p:cBhvr additive="base">
                        <p:cTn dur="1000" fill="hold"/>
                        <p:tgtEl>
                          <p:spTgt spid="36"/>
                        </p:tgtEl>
                        <p:attrNameLst>
                          <p:attrName>ppt_y</p:attrName>
                        </p:attrNameLst>
                      </p:cBhvr>
                      <p:tavLst>
                        <p:tav tm="0">
                          <p:val>
                            <p:strVal val="0-#ppt_h/2"/>
                          </p:val>
                        </p:tav>
                        <p:tav tm="100000">
                          <p:val>
                            <p:strVal val="#ppt_y"/>
                          </p:val>
                        </p:tav>
                      </p:tavLst>
                    </p:anim>
                  </p:childTnLst>
                </p:cTn>
              </p:par>
            </p:tnLst>
          </p:tmpl>
        </p:tmplLst>
      </p:bldP>
      <p:bldP spid="36" grpId="1" build="p">
        <p:tmplLst>
          <p:tmpl lvl="1">
            <p:tnLst>
              <p:par>
                <p:cTn presetID="45"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1000"/>
                        <p:tgtEl>
                          <p:spTgt spid="36"/>
                        </p:tgtEl>
                      </p:cBhvr>
                    </p:animEffect>
                    <p:anim calcmode="lin" valueType="num">
                      <p:cBhvr>
                        <p:cTn dur="1000" fill="hold"/>
                        <p:tgtEl>
                          <p:spTgt spid="36"/>
                        </p:tgtEl>
                        <p:attrNameLst>
                          <p:attrName>ppt_w</p:attrName>
                        </p:attrNameLst>
                      </p:cBhvr>
                      <p:tavLst>
                        <p:tav tm="0" fmla="#ppt_w*sin(2.5*pi*$)">
                          <p:val>
                            <p:fltVal val="0"/>
                          </p:val>
                        </p:tav>
                        <p:tav tm="100000">
                          <p:val>
                            <p:fltVal val="1"/>
                          </p:val>
                        </p:tav>
                      </p:tavLst>
                    </p:anim>
                    <p:anim calcmode="lin" valueType="num">
                      <p:cBhvr>
                        <p:cTn dur="1000" fill="hold"/>
                        <p:tgtEl>
                          <p:spTgt spid="36"/>
                        </p:tgtEl>
                        <p:attrNameLst>
                          <p:attrName>ppt_h</p:attrName>
                        </p:attrNameLst>
                      </p:cBhvr>
                      <p:tavLst>
                        <p:tav tm="0">
                          <p:val>
                            <p:strVal val="#ppt_h"/>
                          </p:val>
                        </p:tav>
                        <p:tav tm="100000">
                          <p:val>
                            <p:strVal val="#ppt_h"/>
                          </p:val>
                        </p:tav>
                      </p:tavLst>
                    </p:anim>
                  </p:childTnLst>
                </p:cTn>
              </p:par>
            </p:tnLst>
          </p:tmpl>
        </p:tmplLst>
      </p:bldP>
      <p:bldP spid="37" grpId="0" build="p">
        <p:tmplLst>
          <p:tmpl lvl="1">
            <p:tnLst>
              <p:par>
                <p:cTn presetID="2" presetClass="entr" presetSubtype="1"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ppt_x"/>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7" grpId="1" build="p">
        <p:tmplLst>
          <p:tmpl lvl="1">
            <p:tnLst>
              <p:par>
                <p:cTn presetID="45"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1000"/>
                        <p:tgtEl>
                          <p:spTgt spid="37"/>
                        </p:tgtEl>
                      </p:cBhvr>
                    </p:animEffect>
                    <p:anim calcmode="lin" valueType="num">
                      <p:cBhvr>
                        <p:cTn dur="1000" fill="hold"/>
                        <p:tgtEl>
                          <p:spTgt spid="37"/>
                        </p:tgtEl>
                        <p:attrNameLst>
                          <p:attrName>ppt_w</p:attrName>
                        </p:attrNameLst>
                      </p:cBhvr>
                      <p:tavLst>
                        <p:tav tm="0" fmla="#ppt_w*sin(2.5*pi*$)">
                          <p:val>
                            <p:fltVal val="0"/>
                          </p:val>
                        </p:tav>
                        <p:tav tm="100000">
                          <p:val>
                            <p:fltVal val="1"/>
                          </p:val>
                        </p:tav>
                      </p:tavLst>
                    </p:anim>
                    <p:anim calcmode="lin" valueType="num">
                      <p:cBhvr>
                        <p:cTn dur="1000" fill="hold"/>
                        <p:tgtEl>
                          <p:spTgt spid="37"/>
                        </p:tgtEl>
                        <p:attrNameLst>
                          <p:attrName>ppt_h</p:attrName>
                        </p:attrNameLst>
                      </p:cBhvr>
                      <p:tavLst>
                        <p:tav tm="0">
                          <p:val>
                            <p:strVal val="#ppt_h"/>
                          </p:val>
                        </p:tav>
                        <p:tav tm="100000">
                          <p:val>
                            <p:strVal val="#ppt_h"/>
                          </p:val>
                        </p:tav>
                      </p:tavLst>
                    </p:anim>
                  </p:childTnLst>
                </p:cTn>
              </p:par>
            </p:tnLst>
          </p:tmpl>
        </p:tmplLst>
      </p:bldP>
      <p:bldP spid="38" grpId="0" build="p">
        <p:tmplLst>
          <p:tmpl lvl="1">
            <p:tnLst>
              <p:par>
                <p:cTn presetID="2" presetClass="entr" presetSubtype="1"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ppt_x"/>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38" grpId="1" build="p">
        <p:tmplLst>
          <p:tmpl lvl="1">
            <p:tnLst>
              <p:par>
                <p:cTn presetID="45"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1000"/>
                        <p:tgtEl>
                          <p:spTgt spid="38"/>
                        </p:tgtEl>
                      </p:cBhvr>
                    </p:animEffect>
                    <p:anim calcmode="lin" valueType="num">
                      <p:cBhvr>
                        <p:cTn dur="1000" fill="hold"/>
                        <p:tgtEl>
                          <p:spTgt spid="38"/>
                        </p:tgtEl>
                        <p:attrNameLst>
                          <p:attrName>ppt_w</p:attrName>
                        </p:attrNameLst>
                      </p:cBhvr>
                      <p:tavLst>
                        <p:tav tm="0" fmla="#ppt_w*sin(2.5*pi*$)">
                          <p:val>
                            <p:fltVal val="0"/>
                          </p:val>
                        </p:tav>
                        <p:tav tm="100000">
                          <p:val>
                            <p:fltVal val="1"/>
                          </p:val>
                        </p:tav>
                      </p:tavLst>
                    </p:anim>
                    <p:anim calcmode="lin" valueType="num">
                      <p:cBhvr>
                        <p:cTn dur="1000" fill="hold"/>
                        <p:tgtEl>
                          <p:spTgt spid="38"/>
                        </p:tgtEl>
                        <p:attrNameLst>
                          <p:attrName>ppt_h</p:attrName>
                        </p:attrNameLst>
                      </p:cBhvr>
                      <p:tavLst>
                        <p:tav tm="0">
                          <p:val>
                            <p:strVal val="#ppt_h"/>
                          </p:val>
                        </p:tav>
                        <p:tav tm="100000">
                          <p:val>
                            <p:strVal val="#ppt_h"/>
                          </p:val>
                        </p:tav>
                      </p:tavLst>
                    </p:anim>
                  </p:childTnLst>
                </p:cTn>
              </p:par>
            </p:tnLst>
          </p:tmpl>
        </p:tmplLst>
      </p:bldP>
      <p:bldP spid="39" grpId="0" build="allAtOnce">
        <p:tmplLst>
          <p:tmpl lvl="1">
            <p:tnLst>
              <p:par>
                <p:cTn presetID="2" presetClass="entr" presetSubtype="4" decel="100000" fill="hold" nodeType="withEffect">
                  <p:stCondLst>
                    <p:cond delay="7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0" y="2814604"/>
            <a:ext cx="9664975" cy="3312368"/>
            <a:chOff x="0" y="2839244"/>
            <a:chExt cx="9664975" cy="3312368"/>
          </a:xfrm>
          <a:solidFill>
            <a:schemeClr val="accent3"/>
          </a:solidFill>
        </p:grpSpPr>
        <p:sp>
          <p:nvSpPr>
            <p:cNvPr id="5" name="正方形/長方形 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 name="直角三角形 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4" name="グループ化 33"/>
          <p:cNvGrpSpPr/>
          <p:nvPr userDrawn="1"/>
        </p:nvGrpSpPr>
        <p:grpSpPr>
          <a:xfrm rot="10800000">
            <a:off x="8621438" y="3303070"/>
            <a:ext cx="9664975" cy="3312368"/>
            <a:chOff x="0" y="2839244"/>
            <a:chExt cx="9664975" cy="3312368"/>
          </a:xfrm>
          <a:solidFill>
            <a:schemeClr val="accent2"/>
          </a:solidFill>
        </p:grpSpPr>
        <p:sp>
          <p:nvSpPr>
            <p:cNvPr id="35" name="正方形/長方形 3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直角三角形 3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7" name="テキスト プレースホルダー 6"/>
          <p:cNvSpPr>
            <a:spLocks noGrp="1"/>
          </p:cNvSpPr>
          <p:nvPr>
            <p:ph type="body" sz="quarter" idx="27" hasCustomPrompt="1"/>
          </p:nvPr>
        </p:nvSpPr>
        <p:spPr>
          <a:xfrm>
            <a:off x="834889" y="3103641"/>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sp>
        <p:nvSpPr>
          <p:cNvPr id="38" name="テキスト プレースホルダー 6"/>
          <p:cNvSpPr>
            <a:spLocks noGrp="1"/>
          </p:cNvSpPr>
          <p:nvPr>
            <p:ph type="body" sz="quarter" idx="28" hasCustomPrompt="1"/>
          </p:nvPr>
        </p:nvSpPr>
        <p:spPr>
          <a:xfrm>
            <a:off x="10065028" y="3605358"/>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grpSp>
        <p:nvGrpSpPr>
          <p:cNvPr id="11" name="グループ化 10"/>
          <p:cNvGrpSpPr/>
          <p:nvPr userDrawn="1"/>
        </p:nvGrpSpPr>
        <p:grpSpPr>
          <a:xfrm>
            <a:off x="0" y="6111441"/>
            <a:ext cx="9701241" cy="119030"/>
            <a:chOff x="0" y="6111441"/>
            <a:chExt cx="9701241" cy="119030"/>
          </a:xfrm>
          <a:solidFill>
            <a:schemeClr val="accent3">
              <a:lumMod val="60000"/>
              <a:lumOff val="40000"/>
            </a:schemeClr>
          </a:solidFill>
        </p:grpSpPr>
        <p:sp>
          <p:nvSpPr>
            <p:cNvPr id="40" name="正方形/長方形 39"/>
            <p:cNvSpPr/>
            <p:nvPr userDrawn="1"/>
          </p:nvSpPr>
          <p:spPr>
            <a:xfrm>
              <a:off x="0" y="6126973"/>
              <a:ext cx="9657281" cy="10349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
          <p:nvSpPr>
            <p:cNvPr id="41" name="直角三角形 40"/>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grpSp>
      <p:grpSp>
        <p:nvGrpSpPr>
          <p:cNvPr id="42" name="グループ化 41"/>
          <p:cNvGrpSpPr/>
          <p:nvPr userDrawn="1"/>
        </p:nvGrpSpPr>
        <p:grpSpPr>
          <a:xfrm rot="10800000">
            <a:off x="8581997" y="3199915"/>
            <a:ext cx="9704415" cy="119030"/>
            <a:chOff x="-3174" y="6111441"/>
            <a:chExt cx="9704415" cy="119030"/>
          </a:xfrm>
          <a:solidFill>
            <a:schemeClr val="accent2">
              <a:lumMod val="60000"/>
              <a:lumOff val="40000"/>
            </a:schemeClr>
          </a:solidFill>
        </p:grpSpPr>
        <p:sp>
          <p:nvSpPr>
            <p:cNvPr id="43" name="正方形/長方形 42"/>
            <p:cNvSpPr/>
            <p:nvPr userDrawn="1"/>
          </p:nvSpPr>
          <p:spPr>
            <a:xfrm>
              <a:off x="-3174" y="6111441"/>
              <a:ext cx="9660456" cy="119030"/>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直角三角形 43"/>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45" name="テキスト プレースホルダー 6"/>
          <p:cNvSpPr>
            <a:spLocks noGrp="1"/>
          </p:cNvSpPr>
          <p:nvPr>
            <p:ph type="body" sz="quarter" idx="14" hasCustomPrompt="1"/>
          </p:nvPr>
        </p:nvSpPr>
        <p:spPr>
          <a:xfrm>
            <a:off x="829466" y="6348582"/>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9" hasCustomPrompt="1"/>
          </p:nvPr>
        </p:nvSpPr>
        <p:spPr>
          <a:xfrm>
            <a:off x="10054379" y="6729738"/>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0355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ppt_x"/>
                                          </p:val>
                                        </p:tav>
                                        <p:tav tm="100000">
                                          <p:val>
                                            <p:strVal val="#ppt_x"/>
                                          </p:val>
                                        </p:tav>
                                      </p:tavLst>
                                    </p:anim>
                                    <p:anim calcmode="lin" valueType="num">
                                      <p:cBhvr additive="base">
                                        <p:cTn id="16" dur="1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ppt_x"/>
                                          </p:val>
                                        </p:tav>
                                        <p:tav tm="100000">
                                          <p:val>
                                            <p:strVal val="#ppt_x"/>
                                          </p:val>
                                        </p:tav>
                                      </p:tavLst>
                                    </p:anim>
                                    <p:anim calcmode="lin" valueType="num">
                                      <p:cBhvr additive="base">
                                        <p:cTn id="20" dur="10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1000" fill="hold"/>
                                        <p:tgtEl>
                                          <p:spTgt spid="34"/>
                                        </p:tgtEl>
                                        <p:attrNameLst>
                                          <p:attrName>ppt_x</p:attrName>
                                        </p:attrNameLst>
                                      </p:cBhvr>
                                      <p:tavLst>
                                        <p:tav tm="0">
                                          <p:val>
                                            <p:strVal val="#ppt_x"/>
                                          </p:val>
                                        </p:tav>
                                        <p:tav tm="100000">
                                          <p:val>
                                            <p:strVal val="#ppt_x"/>
                                          </p:val>
                                        </p:tav>
                                      </p:tavLst>
                                    </p:anim>
                                    <p:anim calcmode="lin" valueType="num">
                                      <p:cBhvr additive="base">
                                        <p:cTn id="24" dur="10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1000" fill="hold"/>
                                        <p:tgtEl>
                                          <p:spTgt spid="42"/>
                                        </p:tgtEl>
                                        <p:attrNameLst>
                                          <p:attrName>ppt_x</p:attrName>
                                        </p:attrNameLst>
                                      </p:cBhvr>
                                      <p:tavLst>
                                        <p:tav tm="0">
                                          <p:val>
                                            <p:strVal val="#ppt_x"/>
                                          </p:val>
                                        </p:tav>
                                        <p:tav tm="100000">
                                          <p:val>
                                            <p:strVal val="#ppt_x"/>
                                          </p:val>
                                        </p:tav>
                                      </p:tavLst>
                                    </p:anim>
                                    <p:anim calcmode="lin" valueType="num">
                                      <p:cBhvr additive="base">
                                        <p:cTn id="28" dur="10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9" decel="100000" fill="hold" grpId="0" nodeType="withEffect">
                                  <p:stCondLst>
                                    <p:cond delay="0"/>
                                  </p:stCondLst>
                                  <p:iterate type="wd">
                                    <p:tmPct val="10000"/>
                                  </p:iterate>
                                  <p:childTnLst>
                                    <p:set>
                                      <p:cBhvr>
                                        <p:cTn id="30" dur="1" fill="hold">
                                          <p:stCondLst>
                                            <p:cond delay="0"/>
                                          </p:stCondLst>
                                        </p:cTn>
                                        <p:tgtEl>
                                          <p:spTgt spid="37">
                                            <p:txEl>
                                              <p:pRg st="0" end="0"/>
                                            </p:txEl>
                                          </p:spTgt>
                                        </p:tgtEl>
                                        <p:attrNameLst>
                                          <p:attrName>style.visibility</p:attrName>
                                        </p:attrNameLst>
                                      </p:cBhvr>
                                      <p:to>
                                        <p:strVal val="visible"/>
                                      </p:to>
                                    </p:set>
                                    <p:anim calcmode="lin" valueType="num">
                                      <p:cBhvr additive="base">
                                        <p:cTn id="31" dur="10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33" presetID="2" presetClass="entr" presetSubtype="8" decel="100000" fill="hold" grpId="0" nodeType="withEffect">
                                  <p:stCondLst>
                                    <p:cond delay="250"/>
                                  </p:stCondLst>
                                  <p:childTnLst>
                                    <p:set>
                                      <p:cBhvr>
                                        <p:cTn id="34" dur="1" fill="hold">
                                          <p:stCondLst>
                                            <p:cond delay="0"/>
                                          </p:stCondLst>
                                        </p:cTn>
                                        <p:tgtEl>
                                          <p:spTgt spid="45">
                                            <p:txEl>
                                              <p:pRg st="0" end="0"/>
                                            </p:txEl>
                                          </p:spTgt>
                                        </p:tgtEl>
                                        <p:attrNameLst>
                                          <p:attrName>style.visibility</p:attrName>
                                        </p:attrNameLst>
                                      </p:cBhvr>
                                      <p:to>
                                        <p:strVal val="visible"/>
                                      </p:to>
                                    </p:set>
                                    <p:anim calcmode="lin" valueType="num">
                                      <p:cBhvr additive="base">
                                        <p:cTn id="35" dur="10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45">
                                            <p:txEl>
                                              <p:pRg st="0" end="0"/>
                                            </p:txEl>
                                          </p:spTgt>
                                        </p:tgtEl>
                                        <p:attrNameLst>
                                          <p:attrName>ppt_y</p:attrName>
                                        </p:attrNameLst>
                                      </p:cBhvr>
                                      <p:tavLst>
                                        <p:tav tm="0">
                                          <p:val>
                                            <p:strVal val="#ppt_y"/>
                                          </p:val>
                                        </p:tav>
                                        <p:tav tm="100000">
                                          <p:val>
                                            <p:strVal val="#ppt_y"/>
                                          </p:val>
                                        </p:tav>
                                      </p:tavLst>
                                    </p:anim>
                                  </p:childTnLst>
                                </p:cTn>
                              </p:par>
                              <p:par>
                                <p:cTn id="37" presetID="10" presetClass="entr" presetSubtype="0" fill="hold" grpId="1" nodeType="withEffect">
                                  <p:stCondLst>
                                    <p:cond delay="250"/>
                                  </p:stCondLst>
                                  <p:childTnLst>
                                    <p:set>
                                      <p:cBhvr>
                                        <p:cTn id="38" dur="1" fill="hold">
                                          <p:stCondLst>
                                            <p:cond delay="0"/>
                                          </p:stCondLst>
                                        </p:cTn>
                                        <p:tgtEl>
                                          <p:spTgt spid="45">
                                            <p:txEl>
                                              <p:pRg st="0" end="0"/>
                                            </p:txEl>
                                          </p:spTgt>
                                        </p:tgtEl>
                                        <p:attrNameLst>
                                          <p:attrName>style.visibility</p:attrName>
                                        </p:attrNameLst>
                                      </p:cBhvr>
                                      <p:to>
                                        <p:strVal val="visible"/>
                                      </p:to>
                                    </p:set>
                                    <p:animEffect transition="in" filter="fade">
                                      <p:cBhvr>
                                        <p:cTn id="39" dur="1000"/>
                                        <p:tgtEl>
                                          <p:spTgt spid="45">
                                            <p:txEl>
                                              <p:pRg st="0" end="0"/>
                                            </p:txEl>
                                          </p:spTgt>
                                        </p:tgtEl>
                                      </p:cBhvr>
                                    </p:animEffect>
                                  </p:childTnLst>
                                </p:cTn>
                              </p:par>
                              <p:par>
                                <p:cTn id="40" presetID="2" presetClass="entr" presetSubtype="3" decel="100000" fill="hold" grpId="0" nodeType="withEffect">
                                  <p:stCondLst>
                                    <p:cond delay="0"/>
                                  </p:stCondLst>
                                  <p:iterate type="wd">
                                    <p:tmPct val="10000"/>
                                  </p:iterate>
                                  <p:childTnLst>
                                    <p:set>
                                      <p:cBhvr>
                                        <p:cTn id="41" dur="1" fill="hold">
                                          <p:stCondLst>
                                            <p:cond delay="0"/>
                                          </p:stCondLst>
                                        </p:cTn>
                                        <p:tgtEl>
                                          <p:spTgt spid="38">
                                            <p:txEl>
                                              <p:pRg st="0" end="0"/>
                                            </p:txEl>
                                          </p:spTgt>
                                        </p:tgtEl>
                                        <p:attrNameLst>
                                          <p:attrName>style.visibility</p:attrName>
                                        </p:attrNameLst>
                                      </p:cBhvr>
                                      <p:to>
                                        <p:strVal val="visible"/>
                                      </p:to>
                                    </p:set>
                                    <p:anim calcmode="lin" valueType="num">
                                      <p:cBhvr additive="base">
                                        <p:cTn id="42" dur="10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43"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44" presetID="10" presetClass="entr" presetSubtype="0" fill="hold" grpId="1" nodeType="withEffect">
                                  <p:stCondLst>
                                    <p:cond delay="500"/>
                                  </p:stCondLst>
                                  <p:childTnLst>
                                    <p:set>
                                      <p:cBhvr>
                                        <p:cTn id="45" dur="1" fill="hold">
                                          <p:stCondLst>
                                            <p:cond delay="0"/>
                                          </p:stCondLst>
                                        </p:cTn>
                                        <p:tgtEl>
                                          <p:spTgt spid="46">
                                            <p:txEl>
                                              <p:pRg st="0" end="0"/>
                                            </p:txEl>
                                          </p:spTgt>
                                        </p:tgtEl>
                                        <p:attrNameLst>
                                          <p:attrName>style.visibility</p:attrName>
                                        </p:attrNameLst>
                                      </p:cBhvr>
                                      <p:to>
                                        <p:strVal val="visible"/>
                                      </p:to>
                                    </p:set>
                                    <p:animEffect transition="in" filter="fade">
                                      <p:cBhvr>
                                        <p:cTn id="46" dur="1000"/>
                                        <p:tgtEl>
                                          <p:spTgt spid="46">
                                            <p:txEl>
                                              <p:pRg st="0" end="0"/>
                                            </p:txEl>
                                          </p:spTgt>
                                        </p:tgtEl>
                                      </p:cBhvr>
                                    </p:animEffect>
                                  </p:childTnLst>
                                </p:cTn>
                              </p:par>
                              <p:par>
                                <p:cTn id="47" presetID="2" presetClass="entr" presetSubtype="2" decel="100000" fill="hold" grpId="0" nodeType="withEffect">
                                  <p:stCondLst>
                                    <p:cond delay="500"/>
                                  </p:stCondLst>
                                  <p:childTnLst>
                                    <p:set>
                                      <p:cBhvr>
                                        <p:cTn id="48" dur="1" fill="hold">
                                          <p:stCondLst>
                                            <p:cond delay="0"/>
                                          </p:stCondLst>
                                        </p:cTn>
                                        <p:tgtEl>
                                          <p:spTgt spid="46">
                                            <p:txEl>
                                              <p:pRg st="0" end="0"/>
                                            </p:txEl>
                                          </p:spTgt>
                                        </p:tgtEl>
                                        <p:attrNameLst>
                                          <p:attrName>style.visibility</p:attrName>
                                        </p:attrNameLst>
                                      </p:cBhvr>
                                      <p:to>
                                        <p:strVal val="visible"/>
                                      </p:to>
                                    </p:set>
                                    <p:anim calcmode="lin" valueType="num">
                                      <p:cBhvr additive="base">
                                        <p:cTn id="49" dur="10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50" dur="1000" fill="hold"/>
                                        <p:tgtEl>
                                          <p:spTgt spid="4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7"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0-#ppt_w/2"/>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1+#ppt_w/2"/>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1000" fill="hold"/>
                        <p:tgtEl>
                          <p:spTgt spid="45"/>
                        </p:tgtEl>
                        <p:attrNameLst>
                          <p:attrName>ppt_x</p:attrName>
                        </p:attrNameLst>
                      </p:cBhvr>
                      <p:tavLst>
                        <p:tav tm="0">
                          <p:val>
                            <p:strVal val="0-#ppt_w/2"/>
                          </p:val>
                        </p:tav>
                        <p:tav tm="100000">
                          <p:val>
                            <p:strVal val="#ppt_x"/>
                          </p:val>
                        </p:tav>
                      </p:tavLst>
                    </p:anim>
                    <p:anim calcmode="lin" valueType="num">
                      <p:cBhvr additive="base">
                        <p:cTn dur="1000" fill="hold"/>
                        <p:tgtEl>
                          <p:spTgt spid="45"/>
                        </p:tgtEl>
                        <p:attrNameLst>
                          <p:attrName>ppt_y</p:attrName>
                        </p:attrNameLst>
                      </p:cBhvr>
                      <p:tavLst>
                        <p:tav tm="0">
                          <p:val>
                            <p:strVal val="#ppt_y"/>
                          </p:val>
                        </p:tav>
                        <p:tav tm="100000">
                          <p:val>
                            <p:strVal val="#ppt_y"/>
                          </p:val>
                        </p:tav>
                      </p:tavLst>
                    </p:anim>
                  </p:childTnLst>
                </p:cTn>
              </p:par>
            </p:tnLst>
          </p:tmpl>
        </p:tmplLst>
      </p:bldP>
      <p:bldP spid="45" grpId="1" build="p">
        <p:tmplLst>
          <p:tmpl lvl="1">
            <p:tnLst>
              <p:par>
                <p:cTn presetID="10" presetClass="entr" presetSubtype="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Effect transition="in" filter="fade">
                      <p:cBhvr>
                        <p:cTn dur="1000"/>
                        <p:tgtEl>
                          <p:spTgt spid="45"/>
                        </p:tgtEl>
                      </p:cBhvr>
                    </p:animEffect>
                  </p:childTnLst>
                </p:cTn>
              </p:par>
            </p:tnLst>
          </p:tmpl>
        </p:tmplLst>
      </p:bldP>
      <p:bldP spid="46" grpId="0" build="p">
        <p:tmplLst>
          <p:tmpl lvl="1">
            <p:tnLst>
              <p:par>
                <p:cTn presetID="2" presetClass="entr" presetSubtype="2" decel="10000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1+#ppt_w/2"/>
                          </p:val>
                        </p:tav>
                        <p:tav tm="100000">
                          <p:val>
                            <p:strVal val="#ppt_x"/>
                          </p:val>
                        </p:tav>
                      </p:tavLst>
                    </p:anim>
                    <p:anim calcmode="lin" valueType="num">
                      <p:cBhvr additive="base">
                        <p:cTn dur="1000" fill="hold"/>
                        <p:tgtEl>
                          <p:spTgt spid="46"/>
                        </p:tgtEl>
                        <p:attrNameLst>
                          <p:attrName>ppt_y</p:attrName>
                        </p:attrNameLst>
                      </p:cBhvr>
                      <p:tavLst>
                        <p:tav tm="0">
                          <p:val>
                            <p:strVal val="#ppt_y"/>
                          </p:val>
                        </p:tav>
                        <p:tav tm="100000">
                          <p:val>
                            <p:strVal val="#ppt_y"/>
                          </p:val>
                        </p:tav>
                      </p:tavLst>
                    </p:anim>
                  </p:childTnLst>
                </p:cTn>
              </p:par>
            </p:tnLst>
          </p:tmpl>
        </p:tmplLst>
      </p:bldP>
      <p:bldP spid="46" grpId="1" build="p">
        <p:tmplLst>
          <p:tmpl lvl="1">
            <p:tnLst>
              <p:par>
                <p:cTn presetID="10" presetClass="entr" presetSubtype="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Effect transition="in" filter="fade">
                      <p:cBhvr>
                        <p:cTn dur="1000"/>
                        <p:tgtEl>
                          <p:spTgt spid="46"/>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826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7798236" y="3354576"/>
            <a:ext cx="2688353" cy="4554631"/>
            <a:chOff x="7305638" y="3002101"/>
            <a:chExt cx="2688353" cy="4554631"/>
          </a:xfrm>
        </p:grpSpPr>
        <p:grpSp>
          <p:nvGrpSpPr>
            <p:cNvPr id="10" name="グループ化 9"/>
            <p:cNvGrpSpPr/>
            <p:nvPr userDrawn="1"/>
          </p:nvGrpSpPr>
          <p:grpSpPr>
            <a:xfrm>
              <a:off x="8267831" y="5345989"/>
              <a:ext cx="763508" cy="2210743"/>
              <a:chOff x="8267831" y="5345989"/>
              <a:chExt cx="763508" cy="2210743"/>
            </a:xfrm>
          </p:grpSpPr>
          <p:sp>
            <p:nvSpPr>
              <p:cNvPr id="34" name="円/楕円 33"/>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p:cNvGrpSpPr/>
            <p:nvPr userDrawn="1"/>
          </p:nvGrpSpPr>
          <p:grpSpPr>
            <a:xfrm flipH="1">
              <a:off x="8650044" y="5266273"/>
              <a:ext cx="1343947" cy="1366912"/>
              <a:chOff x="7305639" y="5547570"/>
              <a:chExt cx="1343947" cy="1366912"/>
            </a:xfrm>
            <a:solidFill>
              <a:schemeClr val="accent2">
                <a:lumMod val="50000"/>
              </a:schemeClr>
            </a:solidFill>
          </p:grpSpPr>
          <p:sp>
            <p:nvSpPr>
              <p:cNvPr id="30" name="直角三角形 29"/>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p:cNvGrpSpPr/>
            <p:nvPr userDrawn="1"/>
          </p:nvGrpSpPr>
          <p:grpSpPr>
            <a:xfrm>
              <a:off x="7305638" y="5266273"/>
              <a:ext cx="1343947" cy="1366912"/>
              <a:chOff x="7305639" y="5547570"/>
              <a:chExt cx="1343947" cy="1366912"/>
            </a:xfrm>
            <a:solidFill>
              <a:schemeClr val="accent2">
                <a:lumMod val="50000"/>
              </a:schemeClr>
            </a:solidFill>
          </p:grpSpPr>
          <p:sp>
            <p:nvSpPr>
              <p:cNvPr id="26" name="直角三角形 25"/>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7665303" y="3002101"/>
              <a:ext cx="1969480" cy="3253919"/>
              <a:chOff x="7665303" y="3002101"/>
              <a:chExt cx="1969480" cy="3253919"/>
            </a:xfrm>
          </p:grpSpPr>
          <p:sp>
            <p:nvSpPr>
              <p:cNvPr id="24"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7830833" y="3002102"/>
              <a:ext cx="1639326" cy="1035326"/>
              <a:chOff x="7830833" y="3002102"/>
              <a:chExt cx="1639326" cy="1035326"/>
            </a:xfrm>
          </p:grpSpPr>
          <p:sp>
            <p:nvSpPr>
              <p:cNvPr id="22"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a:off x="8239071" y="3682019"/>
              <a:ext cx="821030" cy="821030"/>
              <a:chOff x="11914174" y="3199309"/>
              <a:chExt cx="990518" cy="990518"/>
            </a:xfrm>
          </p:grpSpPr>
          <p:sp>
            <p:nvSpPr>
              <p:cNvPr id="20" name="円/楕円 19"/>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p:cNvGrpSpPr/>
            <p:nvPr userDrawn="1"/>
          </p:nvGrpSpPr>
          <p:grpSpPr>
            <a:xfrm>
              <a:off x="8562396" y="5264781"/>
              <a:ext cx="174376" cy="1354190"/>
              <a:chOff x="8562396" y="5264781"/>
              <a:chExt cx="174376" cy="1354190"/>
            </a:xfrm>
          </p:grpSpPr>
          <p:sp>
            <p:nvSpPr>
              <p:cNvPr id="18"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61161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of Contents - 6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129137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265226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01315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537404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673493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1" name="円/楕円 10"/>
          <p:cNvSpPr/>
          <p:nvPr userDrawn="1"/>
        </p:nvSpPr>
        <p:spPr>
          <a:xfrm>
            <a:off x="8135094" y="809582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dirty="0"/>
          </a:p>
        </p:txBody>
      </p:sp>
      <p:sp>
        <p:nvSpPr>
          <p:cNvPr id="12" name="テキスト プレースホルダー 6"/>
          <p:cNvSpPr>
            <a:spLocks noGrp="1"/>
          </p:cNvSpPr>
          <p:nvPr>
            <p:ph type="body" sz="quarter" idx="15" hasCustomPrompt="1"/>
          </p:nvPr>
        </p:nvSpPr>
        <p:spPr>
          <a:xfrm>
            <a:off x="9000327" y="1039044"/>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175912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17" hasCustomPrompt="1"/>
          </p:nvPr>
        </p:nvSpPr>
        <p:spPr>
          <a:xfrm>
            <a:off x="9000327" y="7852184"/>
            <a:ext cx="8279783" cy="936104"/>
          </a:xfrm>
        </p:spPr>
        <p:txBody>
          <a:bodyPr anchor="b">
            <a:normAutofit/>
          </a:bodyPr>
          <a:lstStyle>
            <a:lvl1pPr algn="l">
              <a:defRPr sz="360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9000327" y="857226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2401672"/>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3121752"/>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3764300"/>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4484380"/>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5126928"/>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5847008"/>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6489556"/>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7209636"/>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216592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78" fill="hold">
                            <p:stCondLst>
                              <p:cond delay="4750"/>
                            </p:stCondLst>
                            <p:childTnLst>
                              <p:par>
                                <p:cTn id="79" presetID="2" presetClass="entr" presetSubtype="1" decel="100000" fill="hold" grpId="0" nodeType="afterEffect">
                                  <p:stCondLst>
                                    <p:cond delay="25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250"/>
                                  </p:stCondLst>
                                  <p:childTnLst>
                                    <p:set>
                                      <p:cBhvr>
                                        <p:cTn id="84" dur="1" fill="hold">
                                          <p:stCondLst>
                                            <p:cond delay="0"/>
                                          </p:stCondLst>
                                        </p:cTn>
                                        <p:tgtEl>
                                          <p:spTgt spid="14">
                                            <p:txEl>
                                              <p:pRg st="0" end="0"/>
                                            </p:txEl>
                                          </p:spTgt>
                                        </p:tgtEl>
                                        <p:attrNameLst>
                                          <p:attrName>style.visibility</p:attrName>
                                        </p:attrNameLst>
                                      </p:cBhvr>
                                      <p:to>
                                        <p:strVal val="visible"/>
                                      </p:to>
                                    </p:set>
                                    <p:anim calcmode="lin" valueType="num">
                                      <p:cBhvr additive="base">
                                        <p:cTn id="8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4">
                                            <p:txEl>
                                              <p:pRg st="0" end="0"/>
                                            </p:txEl>
                                          </p:spTgt>
                                        </p:tgtEl>
                                        <p:attrNameLst>
                                          <p:attrName>ppt_y</p:attrName>
                                        </p:attrNameLst>
                                      </p:cBhvr>
                                      <p:tavLst>
                                        <p:tav tm="0">
                                          <p:val>
                                            <p:strVal val="0-#ppt_h/2"/>
                                          </p:val>
                                        </p:tav>
                                        <p:tav tm="100000">
                                          <p:val>
                                            <p:strVal val="#ppt_y"/>
                                          </p:val>
                                        </p:tav>
                                      </p:tavLst>
                                    </p:anim>
                                  </p:childTnLst>
                                </p:cTn>
                              </p:par>
                              <p:par>
                                <p:cTn id="87" presetID="2" presetClass="entr" presetSubtype="2" decel="100000" fill="hold" grpId="0" nodeType="withEffect">
                                  <p:stCondLst>
                                    <p:cond delay="250"/>
                                  </p:stCondLst>
                                  <p:childTnLst>
                                    <p:set>
                                      <p:cBhvr>
                                        <p:cTn id="88" dur="1" fill="hold">
                                          <p:stCondLst>
                                            <p:cond delay="0"/>
                                          </p:stCondLst>
                                        </p:cTn>
                                        <p:tgtEl>
                                          <p:spTgt spid="15">
                                            <p:txEl>
                                              <p:pRg st="0" end="0"/>
                                            </p:txEl>
                                          </p:spTgt>
                                        </p:tgtEl>
                                        <p:attrNameLst>
                                          <p:attrName>style.visibility</p:attrName>
                                        </p:attrNameLst>
                                      </p:cBhvr>
                                      <p:to>
                                        <p:strVal val="visible"/>
                                      </p:to>
                                    </p:set>
                                    <p:anim calcmode="lin" valueType="num">
                                      <p:cBhvr additive="base">
                                        <p:cTn id="89"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1"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1"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0-#ppt_h/2"/>
                          </p:val>
                        </p:tav>
                        <p:tav tm="100000">
                          <p:val>
                            <p:strVal val="#ppt_y"/>
                          </p:val>
                        </p:tav>
                      </p:tavLst>
                    </p:anim>
                  </p:childTnLst>
                </p:cTn>
              </p:par>
            </p:tnLst>
          </p:tmpl>
        </p:tmplLst>
      </p:bldP>
      <p:bldP spid="15" grpId="0" build="p">
        <p:tmplLst>
          <p:tmpl lvl="1">
            <p:tnLst>
              <p:par>
                <p:cTn presetID="2" presetClass="entr" presetSubtype="2"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of Contents - 5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2190934"/>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3551824"/>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91271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6273604"/>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76344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2" name="テキスト プレースホルダー 6"/>
          <p:cNvSpPr>
            <a:spLocks noGrp="1"/>
          </p:cNvSpPr>
          <p:nvPr>
            <p:ph type="body" sz="quarter" idx="15" hasCustomPrompt="1"/>
          </p:nvPr>
        </p:nvSpPr>
        <p:spPr>
          <a:xfrm>
            <a:off x="9000327" y="1938601"/>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2658681"/>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3301229"/>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4021309"/>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4663857"/>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5383937"/>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6026485"/>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6746565"/>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7389113"/>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8109193"/>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412882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正方形/長方形 4"/>
          <p:cNvSpPr/>
          <p:nvPr userDrawn="1"/>
        </p:nvSpPr>
        <p:spPr>
          <a:xfrm>
            <a:off x="-1" y="0"/>
            <a:ext cx="18286413" cy="3343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884800" y="928167"/>
            <a:ext cx="16516812" cy="1702991"/>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円/楕円 6"/>
          <p:cNvSpPr/>
          <p:nvPr userDrawn="1"/>
        </p:nvSpPr>
        <p:spPr>
          <a:xfrm>
            <a:off x="712297" y="4279404"/>
            <a:ext cx="3672408" cy="3672408"/>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3687664" y="4393537"/>
            <a:ext cx="886695" cy="8866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9" name="テキスト プレースホルダー 6"/>
          <p:cNvSpPr>
            <a:spLocks noGrp="1"/>
          </p:cNvSpPr>
          <p:nvPr>
            <p:ph type="body" sz="quarter" idx="15" hasCustomPrompt="1"/>
          </p:nvPr>
        </p:nvSpPr>
        <p:spPr>
          <a:xfrm>
            <a:off x="819175" y="5439916"/>
            <a:ext cx="3458653" cy="936104"/>
          </a:xfrm>
        </p:spPr>
        <p:txBody>
          <a:bodyPr anchor="b">
            <a:normAutofit/>
          </a:bodyPr>
          <a:lstStyle>
            <a:lvl1pPr algn="ctr">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 name="テキスト プレースホルダー 6"/>
          <p:cNvSpPr>
            <a:spLocks noGrp="1"/>
          </p:cNvSpPr>
          <p:nvPr>
            <p:ph type="body" sz="quarter" idx="16" hasCustomPrompt="1"/>
          </p:nvPr>
        </p:nvSpPr>
        <p:spPr>
          <a:xfrm>
            <a:off x="819175"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1" name="山形 10"/>
          <p:cNvSpPr/>
          <p:nvPr userDrawn="1"/>
        </p:nvSpPr>
        <p:spPr>
          <a:xfrm>
            <a:off x="453469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円/楕円 11"/>
          <p:cNvSpPr/>
          <p:nvPr userDrawn="1"/>
        </p:nvSpPr>
        <p:spPr>
          <a:xfrm>
            <a:off x="5038750" y="4279404"/>
            <a:ext cx="3672408" cy="3672408"/>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8014117" y="4393537"/>
            <a:ext cx="886695" cy="886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4" name="テキスト プレースホルダー 6"/>
          <p:cNvSpPr>
            <a:spLocks noGrp="1"/>
          </p:cNvSpPr>
          <p:nvPr>
            <p:ph type="body" sz="quarter" idx="17" hasCustomPrompt="1"/>
          </p:nvPr>
        </p:nvSpPr>
        <p:spPr>
          <a:xfrm>
            <a:off x="5145628" y="5439916"/>
            <a:ext cx="3458653" cy="936104"/>
          </a:xfrm>
        </p:spPr>
        <p:txBody>
          <a:bodyPr anchor="b">
            <a:normAutofit/>
          </a:bodyPr>
          <a:lstStyle>
            <a:lvl1pPr algn="ctr">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514562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6" name="山形 15"/>
          <p:cNvSpPr/>
          <p:nvPr userDrawn="1"/>
        </p:nvSpPr>
        <p:spPr>
          <a:xfrm>
            <a:off x="885517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円/楕円 16"/>
          <p:cNvSpPr/>
          <p:nvPr userDrawn="1"/>
        </p:nvSpPr>
        <p:spPr>
          <a:xfrm>
            <a:off x="9359230" y="4279404"/>
            <a:ext cx="3672408" cy="367240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2334597" y="4393537"/>
            <a:ext cx="886695" cy="8866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9" name="テキスト プレースホルダー 6"/>
          <p:cNvSpPr>
            <a:spLocks noGrp="1"/>
          </p:cNvSpPr>
          <p:nvPr>
            <p:ph type="body" sz="quarter" idx="19" hasCustomPrompt="1"/>
          </p:nvPr>
        </p:nvSpPr>
        <p:spPr>
          <a:xfrm>
            <a:off x="9466108" y="5439916"/>
            <a:ext cx="3458653" cy="936104"/>
          </a:xfrm>
        </p:spPr>
        <p:txBody>
          <a:bodyPr anchor="b">
            <a:normAutofit/>
          </a:bodyPr>
          <a:lstStyle>
            <a:lvl1pPr algn="ctr">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0" hasCustomPrompt="1"/>
          </p:nvPr>
        </p:nvSpPr>
        <p:spPr>
          <a:xfrm>
            <a:off x="946610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1" name="山形 20"/>
          <p:cNvSpPr/>
          <p:nvPr userDrawn="1"/>
        </p:nvSpPr>
        <p:spPr>
          <a:xfrm>
            <a:off x="13181627"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円/楕円 21"/>
          <p:cNvSpPr/>
          <p:nvPr userDrawn="1"/>
        </p:nvSpPr>
        <p:spPr>
          <a:xfrm>
            <a:off x="13685683" y="4279404"/>
            <a:ext cx="3672408" cy="3672408"/>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6661050" y="4393537"/>
            <a:ext cx="886695" cy="886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24" name="テキスト プレースホルダー 6"/>
          <p:cNvSpPr>
            <a:spLocks noGrp="1"/>
          </p:cNvSpPr>
          <p:nvPr>
            <p:ph type="body" sz="quarter" idx="21" hasCustomPrompt="1"/>
          </p:nvPr>
        </p:nvSpPr>
        <p:spPr>
          <a:xfrm>
            <a:off x="13792561" y="5439916"/>
            <a:ext cx="3458653" cy="936104"/>
          </a:xfrm>
        </p:spPr>
        <p:txBody>
          <a:bodyPr anchor="b">
            <a:normAutofit/>
          </a:bodyPr>
          <a:lstStyle>
            <a:lvl1pPr algn="ctr">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13792561"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244935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8" decel="100000" fill="hold" grpId="0" nodeType="afterEffect">
                                  <p:stCondLst>
                                    <p:cond delay="10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00"/>
                                  </p:stCondLst>
                                  <p:childTnLst>
                                    <p:set>
                                      <p:cBhvr>
                                        <p:cTn id="19" dur="1" fill="hold">
                                          <p:stCondLst>
                                            <p:cond delay="0"/>
                                          </p:stCondLst>
                                        </p:cTn>
                                        <p:tgtEl>
                                          <p:spTgt spid="10">
                                            <p:txEl>
                                              <p:pRg st="0" end="0"/>
                                            </p:txEl>
                                          </p:spTgt>
                                        </p:tgtEl>
                                        <p:attrNameLst>
                                          <p:attrName>style.visibility</p:attrName>
                                        </p:attrNameLst>
                                      </p:cBhvr>
                                      <p:to>
                                        <p:strVal val="visible"/>
                                      </p:to>
                                    </p:set>
                                    <p:anim calcmode="lin" valueType="num">
                                      <p:cBhvr additive="base">
                                        <p:cTn id="20"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0">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7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2200"/>
                            </p:stCondLst>
                            <p:childTnLst>
                              <p:par>
                                <p:cTn id="31" presetID="2" presetClass="entr" presetSubtype="8" decel="100000" fill="hold" grpId="0" nodeType="afterEffect">
                                  <p:stCondLst>
                                    <p:cond delay="25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par>
                          <p:cTn id="35" fill="hold">
                            <p:stCondLst>
                              <p:cond delay="2950"/>
                            </p:stCondLst>
                            <p:childTnLst>
                              <p:par>
                                <p:cTn id="36" presetID="2" presetClass="entr" presetSubtype="8" decel="100000" fill="hold" grpId="0" nodeType="afterEffect">
                                  <p:stCondLst>
                                    <p:cond delay="100"/>
                                  </p:stCondLst>
                                  <p:childTnLst>
                                    <p:set>
                                      <p:cBhvr>
                                        <p:cTn id="37" dur="1" fill="hold">
                                          <p:stCondLst>
                                            <p:cond delay="0"/>
                                          </p:stCondLst>
                                        </p:cTn>
                                        <p:tgtEl>
                                          <p:spTgt spid="14">
                                            <p:txEl>
                                              <p:pRg st="0" end="0"/>
                                            </p:txEl>
                                          </p:spTgt>
                                        </p:tgtEl>
                                        <p:attrNameLst>
                                          <p:attrName>style.visibility</p:attrName>
                                        </p:attrNameLst>
                                      </p:cBhvr>
                                      <p:to>
                                        <p:strVal val="visible"/>
                                      </p:to>
                                    </p:set>
                                    <p:anim calcmode="lin" valueType="num">
                                      <p:cBhvr additive="base">
                                        <p:cTn id="38" dur="6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9" dur="600" fill="hold"/>
                                        <p:tgtEl>
                                          <p:spTgt spid="14">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20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additive="base">
                                        <p:cTn id="42" dur="6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43" dur="600" fill="hold"/>
                                        <p:tgtEl>
                                          <p:spTgt spid="15">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600" fill="hold"/>
                                        <p:tgtEl>
                                          <p:spTgt spid="12"/>
                                        </p:tgtEl>
                                        <p:attrNameLst>
                                          <p:attrName>ppt_x</p:attrName>
                                        </p:attrNameLst>
                                      </p:cBhvr>
                                      <p:tavLst>
                                        <p:tav tm="0">
                                          <p:val>
                                            <p:strVal val="0-#ppt_w/2"/>
                                          </p:val>
                                        </p:tav>
                                        <p:tav tm="100000">
                                          <p:val>
                                            <p:strVal val="#ppt_x"/>
                                          </p:val>
                                        </p:tav>
                                      </p:tavLst>
                                    </p:anim>
                                    <p:anim calcmode="lin" valueType="num">
                                      <p:cBhvr additive="base">
                                        <p:cTn id="47" dur="600" fill="hold"/>
                                        <p:tgtEl>
                                          <p:spTgt spid="12"/>
                                        </p:tgtEl>
                                        <p:attrNameLst>
                                          <p:attrName>ppt_y</p:attrName>
                                        </p:attrNameLst>
                                      </p:cBhvr>
                                      <p:tavLst>
                                        <p:tav tm="0">
                                          <p:val>
                                            <p:strVal val="#ppt_y"/>
                                          </p:val>
                                        </p:tav>
                                        <p:tav tm="100000">
                                          <p:val>
                                            <p:strVal val="#ppt_y"/>
                                          </p:val>
                                        </p:tav>
                                      </p:tavLst>
                                    </p:anim>
                                  </p:childTnLst>
                                </p:cTn>
                              </p:par>
                            </p:childTnLst>
                          </p:cTn>
                        </p:par>
                        <p:par>
                          <p:cTn id="48" fill="hold">
                            <p:stCondLst>
                              <p:cond delay="37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par>
                          <p:cTn id="52" fill="hold">
                            <p:stCondLst>
                              <p:cond delay="4250"/>
                            </p:stCondLst>
                            <p:childTnLst>
                              <p:par>
                                <p:cTn id="53" presetID="2" presetClass="entr" presetSubtype="8" decel="100000" fill="hold" grpId="0" nodeType="afterEffect">
                                  <p:stCondLst>
                                    <p:cond delay="25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0-#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childTnLst>
                          </p:cTn>
                        </p:par>
                        <p:par>
                          <p:cTn id="57" fill="hold">
                            <p:stCondLst>
                              <p:cond delay="5000"/>
                            </p:stCondLst>
                            <p:childTnLst>
                              <p:par>
                                <p:cTn id="58" presetID="2" presetClass="entr" presetSubtype="8" decel="100000" fill="hold" grpId="0" nodeType="afterEffect">
                                  <p:stCondLst>
                                    <p:cond delay="100"/>
                                  </p:stCondLst>
                                  <p:childTnLst>
                                    <p:set>
                                      <p:cBhvr>
                                        <p:cTn id="59" dur="1" fill="hold">
                                          <p:stCondLst>
                                            <p:cond delay="0"/>
                                          </p:stCondLst>
                                        </p:cTn>
                                        <p:tgtEl>
                                          <p:spTgt spid="19">
                                            <p:txEl>
                                              <p:pRg st="0" end="0"/>
                                            </p:txEl>
                                          </p:spTgt>
                                        </p:tgtEl>
                                        <p:attrNameLst>
                                          <p:attrName>style.visibility</p:attrName>
                                        </p:attrNameLst>
                                      </p:cBhvr>
                                      <p:to>
                                        <p:strVal val="visible"/>
                                      </p:to>
                                    </p:set>
                                    <p:anim calcmode="lin" valueType="num">
                                      <p:cBhvr additive="base">
                                        <p:cTn id="60" dur="7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61" dur="700" fill="hold"/>
                                        <p:tgtEl>
                                          <p:spTgt spid="19">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8" decel="100000" fill="hold" grpId="0" nodeType="withEffect">
                                  <p:stCondLst>
                                    <p:cond delay="200"/>
                                  </p:stCondLst>
                                  <p:childTnLst>
                                    <p:set>
                                      <p:cBhvr>
                                        <p:cTn id="63" dur="1" fill="hold">
                                          <p:stCondLst>
                                            <p:cond delay="0"/>
                                          </p:stCondLst>
                                        </p:cTn>
                                        <p:tgtEl>
                                          <p:spTgt spid="20">
                                            <p:txEl>
                                              <p:pRg st="0" end="0"/>
                                            </p:txEl>
                                          </p:spTgt>
                                        </p:tgtEl>
                                        <p:attrNameLst>
                                          <p:attrName>style.visibility</p:attrName>
                                        </p:attrNameLst>
                                      </p:cBhvr>
                                      <p:to>
                                        <p:strVal val="visible"/>
                                      </p:to>
                                    </p:set>
                                    <p:anim calcmode="lin" valueType="num">
                                      <p:cBhvr additive="base">
                                        <p:cTn id="64" dur="7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65" dur="700" fill="hold"/>
                                        <p:tgtEl>
                                          <p:spTgt spid="20">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8" decel="10000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additive="base">
                                        <p:cTn id="68" dur="700" fill="hold"/>
                                        <p:tgtEl>
                                          <p:spTgt spid="17"/>
                                        </p:tgtEl>
                                        <p:attrNameLst>
                                          <p:attrName>ppt_x</p:attrName>
                                        </p:attrNameLst>
                                      </p:cBhvr>
                                      <p:tavLst>
                                        <p:tav tm="0">
                                          <p:val>
                                            <p:strVal val="0-#ppt_w/2"/>
                                          </p:val>
                                        </p:tav>
                                        <p:tav tm="100000">
                                          <p:val>
                                            <p:strVal val="#ppt_x"/>
                                          </p:val>
                                        </p:tav>
                                      </p:tavLst>
                                    </p:anim>
                                    <p:anim calcmode="lin" valueType="num">
                                      <p:cBhvr additive="base">
                                        <p:cTn id="69" dur="700" fill="hold"/>
                                        <p:tgtEl>
                                          <p:spTgt spid="17"/>
                                        </p:tgtEl>
                                        <p:attrNameLst>
                                          <p:attrName>ppt_y</p:attrName>
                                        </p:attrNameLst>
                                      </p:cBhvr>
                                      <p:tavLst>
                                        <p:tav tm="0">
                                          <p:val>
                                            <p:strVal val="#ppt_y"/>
                                          </p:val>
                                        </p:tav>
                                        <p:tav tm="100000">
                                          <p:val>
                                            <p:strVal val="#ppt_y"/>
                                          </p:val>
                                        </p:tav>
                                      </p:tavLst>
                                    </p:anim>
                                  </p:childTnLst>
                                </p:cTn>
                              </p:par>
                            </p:childTnLst>
                          </p:cTn>
                        </p:par>
                        <p:par>
                          <p:cTn id="70" fill="hold">
                            <p:stCondLst>
                              <p:cond delay="5900"/>
                            </p:stCondLst>
                            <p:childTnLst>
                              <p:par>
                                <p:cTn id="71" presetID="10" presetClass="entr" presetSubtype="0"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par>
                          <p:cTn id="74" fill="hold">
                            <p:stCondLst>
                              <p:cond delay="6400"/>
                            </p:stCondLst>
                            <p:childTnLst>
                              <p:par>
                                <p:cTn id="75" presetID="2" presetClass="entr" presetSubtype="8" decel="100000" fill="hold" grpId="0" nodeType="afterEffect">
                                  <p:stCondLst>
                                    <p:cond delay="25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0-#ppt_w/2"/>
                                          </p:val>
                                        </p:tav>
                                        <p:tav tm="100000">
                                          <p:val>
                                            <p:strVal val="#ppt_x"/>
                                          </p:val>
                                        </p:tav>
                                      </p:tavLst>
                                    </p:anim>
                                    <p:anim calcmode="lin" valueType="num">
                                      <p:cBhvr additive="base">
                                        <p:cTn id="78" dur="500" fill="hold"/>
                                        <p:tgtEl>
                                          <p:spTgt spid="21"/>
                                        </p:tgtEl>
                                        <p:attrNameLst>
                                          <p:attrName>ppt_y</p:attrName>
                                        </p:attrNameLst>
                                      </p:cBhvr>
                                      <p:tavLst>
                                        <p:tav tm="0">
                                          <p:val>
                                            <p:strVal val="#ppt_y"/>
                                          </p:val>
                                        </p:tav>
                                        <p:tav tm="100000">
                                          <p:val>
                                            <p:strVal val="#ppt_y"/>
                                          </p:val>
                                        </p:tav>
                                      </p:tavLst>
                                    </p:anim>
                                  </p:childTnLst>
                                </p:cTn>
                              </p:par>
                            </p:childTnLst>
                          </p:cTn>
                        </p:par>
                        <p:par>
                          <p:cTn id="79" fill="hold">
                            <p:stCondLst>
                              <p:cond delay="7150"/>
                            </p:stCondLst>
                            <p:childTnLst>
                              <p:par>
                                <p:cTn id="80" presetID="2" presetClass="entr" presetSubtype="8" decel="100000" fill="hold" grpId="0" nodeType="afterEffect">
                                  <p:stCondLst>
                                    <p:cond delay="100"/>
                                  </p:stCondLst>
                                  <p:childTnLst>
                                    <p:set>
                                      <p:cBhvr>
                                        <p:cTn id="81" dur="1" fill="hold">
                                          <p:stCondLst>
                                            <p:cond delay="0"/>
                                          </p:stCondLst>
                                        </p:cTn>
                                        <p:tgtEl>
                                          <p:spTgt spid="24">
                                            <p:txEl>
                                              <p:pRg st="0" end="0"/>
                                            </p:txEl>
                                          </p:spTgt>
                                        </p:tgtEl>
                                        <p:attrNameLst>
                                          <p:attrName>style.visibility</p:attrName>
                                        </p:attrNameLst>
                                      </p:cBhvr>
                                      <p:to>
                                        <p:strVal val="visible"/>
                                      </p:to>
                                    </p:set>
                                    <p:anim calcmode="lin" valueType="num">
                                      <p:cBhvr additive="base">
                                        <p:cTn id="82" dur="8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83" dur="800" fill="hold"/>
                                        <p:tgtEl>
                                          <p:spTgt spid="24">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8" decel="100000" fill="hold" grpId="0" nodeType="withEffect">
                                  <p:stCondLst>
                                    <p:cond delay="200"/>
                                  </p:stCondLst>
                                  <p:childTnLst>
                                    <p:set>
                                      <p:cBhvr>
                                        <p:cTn id="85" dur="1" fill="hold">
                                          <p:stCondLst>
                                            <p:cond delay="0"/>
                                          </p:stCondLst>
                                        </p:cTn>
                                        <p:tgtEl>
                                          <p:spTgt spid="25">
                                            <p:txEl>
                                              <p:pRg st="0" end="0"/>
                                            </p:txEl>
                                          </p:spTgt>
                                        </p:tgtEl>
                                        <p:attrNameLst>
                                          <p:attrName>style.visibility</p:attrName>
                                        </p:attrNameLst>
                                      </p:cBhvr>
                                      <p:to>
                                        <p:strVal val="visible"/>
                                      </p:to>
                                    </p:set>
                                    <p:anim calcmode="lin" valueType="num">
                                      <p:cBhvr additive="base">
                                        <p:cTn id="86" dur="8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87" dur="800" fill="hold"/>
                                        <p:tgtEl>
                                          <p:spTgt spid="2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8"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800" fill="hold"/>
                                        <p:tgtEl>
                                          <p:spTgt spid="22"/>
                                        </p:tgtEl>
                                        <p:attrNameLst>
                                          <p:attrName>ppt_x</p:attrName>
                                        </p:attrNameLst>
                                      </p:cBhvr>
                                      <p:tavLst>
                                        <p:tav tm="0">
                                          <p:val>
                                            <p:strVal val="0-#ppt_w/2"/>
                                          </p:val>
                                        </p:tav>
                                        <p:tav tm="100000">
                                          <p:val>
                                            <p:strVal val="#ppt_x"/>
                                          </p:val>
                                        </p:tav>
                                      </p:tavLst>
                                    </p:anim>
                                    <p:anim calcmode="lin" valueType="num">
                                      <p:cBhvr additive="base">
                                        <p:cTn id="91" dur="800" fill="hold"/>
                                        <p:tgtEl>
                                          <p:spTgt spid="22"/>
                                        </p:tgtEl>
                                        <p:attrNameLst>
                                          <p:attrName>ppt_y</p:attrName>
                                        </p:attrNameLst>
                                      </p:cBhvr>
                                      <p:tavLst>
                                        <p:tav tm="0">
                                          <p:val>
                                            <p:strVal val="#ppt_y"/>
                                          </p:val>
                                        </p:tav>
                                        <p:tav tm="100000">
                                          <p:val>
                                            <p:strVal val="#ppt_y"/>
                                          </p:val>
                                        </p:tav>
                                      </p:tavLst>
                                    </p:anim>
                                  </p:childTnLst>
                                </p:cTn>
                              </p:par>
                            </p:childTnLst>
                          </p:cTn>
                        </p:par>
                        <p:par>
                          <p:cTn id="92" fill="hold">
                            <p:stCondLst>
                              <p:cond delay="8150"/>
                            </p:stCondLst>
                            <p:childTnLst>
                              <p:par>
                                <p:cTn id="93" presetID="10" presetClass="entr" presetSubtype="0"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build="p">
        <p:tmplLst>
          <p:tmpl lvl="1">
            <p:tnLst>
              <p:par>
                <p:cTn presetID="2" presetClass="entr" presetSubtype="8" decel="100000" fill="hold" nodeType="after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withEffect">
                  <p:stCondLst>
                    <p:cond delay="2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animBg="1"/>
      <p:bldP spid="13" grpId="0" animBg="1"/>
      <p:bldP spid="14" grpId="0" build="p">
        <p:tmplLst>
          <p:tmpl lvl="1">
            <p:tnLst>
              <p:par>
                <p:cTn presetID="2" presetClass="entr" presetSubtype="8" decel="100000" fill="hold" nodeType="after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600" fill="hold"/>
                        <p:tgtEl>
                          <p:spTgt spid="14"/>
                        </p:tgtEl>
                        <p:attrNameLst>
                          <p:attrName>ppt_x</p:attrName>
                        </p:attrNameLst>
                      </p:cBhvr>
                      <p:tavLst>
                        <p:tav tm="0">
                          <p:val>
                            <p:strVal val="0-#ppt_w/2"/>
                          </p:val>
                        </p:tav>
                        <p:tav tm="100000">
                          <p:val>
                            <p:strVal val="#ppt_x"/>
                          </p:val>
                        </p:tav>
                      </p:tavLst>
                    </p:anim>
                    <p:anim calcmode="lin" valueType="num">
                      <p:cBhvr additive="base">
                        <p:cTn dur="6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8" decel="100000" fill="hold" nodeType="withEffect">
                  <p:stCondLst>
                    <p:cond delay="2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600" fill="hold"/>
                        <p:tgtEl>
                          <p:spTgt spid="15"/>
                        </p:tgtEl>
                        <p:attrNameLst>
                          <p:attrName>ppt_x</p:attrName>
                        </p:attrNameLst>
                      </p:cBhvr>
                      <p:tavLst>
                        <p:tav tm="0">
                          <p:val>
                            <p:strVal val="0-#ppt_w/2"/>
                          </p:val>
                        </p:tav>
                        <p:tav tm="100000">
                          <p:val>
                            <p:strVal val="#ppt_x"/>
                          </p:val>
                        </p:tav>
                      </p:tavLst>
                    </p:anim>
                    <p:anim calcmode="lin" valueType="num">
                      <p:cBhvr additive="base">
                        <p:cTn dur="6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17" grpId="0" animBg="1"/>
      <p:bldP spid="18" grpId="0" animBg="1"/>
      <p:bldP spid="19" grpId="0" build="p">
        <p:tmplLst>
          <p:tmpl lvl="1">
            <p:tnLst>
              <p:par>
                <p:cTn presetID="2" presetClass="entr" presetSubtype="8" decel="100000" fill="hold" nodeType="afterEffect">
                  <p:stCondLst>
                    <p:cond delay="1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00" fill="hold"/>
                        <p:tgtEl>
                          <p:spTgt spid="19"/>
                        </p:tgtEl>
                        <p:attrNameLst>
                          <p:attrName>ppt_x</p:attrName>
                        </p:attrNameLst>
                      </p:cBhvr>
                      <p:tavLst>
                        <p:tav tm="0">
                          <p:val>
                            <p:strVal val="0-#ppt_w/2"/>
                          </p:val>
                        </p:tav>
                        <p:tav tm="100000">
                          <p:val>
                            <p:strVal val="#ppt_x"/>
                          </p:val>
                        </p:tav>
                      </p:tavLst>
                    </p:anim>
                    <p:anim calcmode="lin" valueType="num">
                      <p:cBhvr additive="base">
                        <p:cTn dur="7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00" fill="hold"/>
                        <p:tgtEl>
                          <p:spTgt spid="20"/>
                        </p:tgtEl>
                        <p:attrNameLst>
                          <p:attrName>ppt_x</p:attrName>
                        </p:attrNameLst>
                      </p:cBhvr>
                      <p:tavLst>
                        <p:tav tm="0">
                          <p:val>
                            <p:strVal val="0-#ppt_w/2"/>
                          </p:val>
                        </p:tav>
                        <p:tav tm="100000">
                          <p:val>
                            <p:strVal val="#ppt_x"/>
                          </p:val>
                        </p:tav>
                      </p:tavLst>
                    </p:anim>
                    <p:anim calcmode="lin" valueType="num">
                      <p:cBhvr additive="base">
                        <p:cTn dur="7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2" grpId="0" animBg="1"/>
      <p:bldP spid="23" grpId="0" animBg="1"/>
      <p:bldP spid="24" grpId="0" build="p">
        <p:tmplLst>
          <p:tmpl lvl="1">
            <p:tnLst>
              <p:par>
                <p:cTn presetID="2" presetClass="entr" presetSubtype="8" decel="100000" fill="hold" nodeType="afterEffect">
                  <p:stCondLst>
                    <p:cond delay="1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800" fill="hold"/>
                        <p:tgtEl>
                          <p:spTgt spid="24"/>
                        </p:tgtEl>
                        <p:attrNameLst>
                          <p:attrName>ppt_x</p:attrName>
                        </p:attrNameLst>
                      </p:cBhvr>
                      <p:tavLst>
                        <p:tav tm="0">
                          <p:val>
                            <p:strVal val="0-#ppt_w/2"/>
                          </p:val>
                        </p:tav>
                        <p:tav tm="100000">
                          <p:val>
                            <p:strVal val="#ppt_x"/>
                          </p:val>
                        </p:tav>
                      </p:tavLst>
                    </p:anim>
                    <p:anim calcmode="lin" valueType="num">
                      <p:cBhvr additive="base">
                        <p:cTn dur="8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800" fill="hold"/>
                        <p:tgtEl>
                          <p:spTgt spid="25"/>
                        </p:tgtEl>
                        <p:attrNameLst>
                          <p:attrName>ppt_x</p:attrName>
                        </p:attrNameLst>
                      </p:cBhvr>
                      <p:tavLst>
                        <p:tav tm="0">
                          <p:val>
                            <p:strVal val="0-#ppt_w/2"/>
                          </p:val>
                        </p:tav>
                        <p:tav tm="100000">
                          <p:val>
                            <p:strVal val="#ppt_x"/>
                          </p:val>
                        </p:tav>
                      </p:tavLst>
                    </p:anim>
                    <p:anim calcmode="lin" valueType="num">
                      <p:cBhvr additive="base">
                        <p:cTn dur="8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11" name="円/楕円 10"/>
          <p:cNvSpPr/>
          <p:nvPr userDrawn="1"/>
        </p:nvSpPr>
        <p:spPr>
          <a:xfrm>
            <a:off x="9359230" y="6032159"/>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 y="0"/>
            <a:ext cx="18286413"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1118" y="616496"/>
            <a:ext cx="9577064"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567142" y="1834871"/>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1907541"/>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3271292"/>
            <a:ext cx="9577064" cy="1656184"/>
          </a:xfrm>
        </p:spPr>
        <p:txBody>
          <a:bodyPr anchor="b">
            <a:normAutofit/>
          </a:bodyPr>
          <a:lstStyle>
            <a:lvl1pPr algn="l">
              <a:defRPr sz="2000" baseline="0">
                <a:solidFill>
                  <a:schemeClr val="bg1"/>
                </a:solidFill>
              </a:defRPr>
            </a:lvl1pPr>
          </a:lstStyle>
          <a:p>
            <a:pPr lvl="0"/>
            <a:r>
              <a:rPr kumimoji="1" lang="en-US" altLang="ja-JP" dirty="0"/>
              <a:t>Text goes here</a:t>
            </a:r>
            <a:endParaRPr kumimoji="1" lang="ja-JP" altLang="en-US" dirty="0"/>
          </a:p>
        </p:txBody>
      </p:sp>
      <p:sp>
        <p:nvSpPr>
          <p:cNvPr id="10" name="図プレースホルダー 12"/>
          <p:cNvSpPr>
            <a:spLocks noGrp="1"/>
          </p:cNvSpPr>
          <p:nvPr>
            <p:ph type="pic" sz="quarter" idx="17" hasCustomPrompt="1"/>
          </p:nvPr>
        </p:nvSpPr>
        <p:spPr>
          <a:xfrm>
            <a:off x="9694707" y="6367636"/>
            <a:ext cx="625191" cy="625191"/>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12334438" y="6032158"/>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5308431" y="6032157"/>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12"/>
          <p:cNvSpPr>
            <a:spLocks noGrp="1"/>
          </p:cNvSpPr>
          <p:nvPr>
            <p:ph type="pic" sz="quarter" idx="18" hasCustomPrompt="1"/>
          </p:nvPr>
        </p:nvSpPr>
        <p:spPr>
          <a:xfrm>
            <a:off x="12669915" y="6367635"/>
            <a:ext cx="625191" cy="625191"/>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15643908" y="6367634"/>
            <a:ext cx="625191" cy="625191"/>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8796290"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1" hasCustomPrompt="1"/>
          </p:nvPr>
        </p:nvSpPr>
        <p:spPr>
          <a:xfrm>
            <a:off x="11765298"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2" hasCustomPrompt="1"/>
          </p:nvPr>
        </p:nvSpPr>
        <p:spPr>
          <a:xfrm>
            <a:off x="14732367" y="7470636"/>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20"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103930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2" presetClass="entr" presetSubtype="8" decel="10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1" fill="hold">
                            <p:stCondLst>
                              <p:cond delay="1750"/>
                            </p:stCondLst>
                            <p:childTnLst>
                              <p:par>
                                <p:cTn id="22" presetID="2" presetClass="entr" presetSubtype="2" decel="100000" fill="hold" grpId="0" nodeType="after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15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2" presetClass="entr" presetSubtype="2" decel="100000" fill="hold" grpId="0" nodeType="withEffect">
                                  <p:stCondLst>
                                    <p:cond delay="250"/>
                                  </p:stCondLst>
                                  <p:childTnLst>
                                    <p:set>
                                      <p:cBhvr>
                                        <p:cTn id="36" dur="1" fill="hold">
                                          <p:stCondLst>
                                            <p:cond delay="0"/>
                                          </p:stCondLst>
                                        </p:cTn>
                                        <p:tgtEl>
                                          <p:spTgt spid="16">
                                            <p:txEl>
                                              <p:pRg st="0" end="0"/>
                                            </p:txEl>
                                          </p:spTgt>
                                        </p:tgtEl>
                                        <p:attrNameLst>
                                          <p:attrName>style.visibility</p:attrName>
                                        </p:attrNameLst>
                                      </p:cBhvr>
                                      <p:to>
                                        <p:strVal val="visible"/>
                                      </p:to>
                                    </p:set>
                                    <p:anim calcmode="lin" valueType="num">
                                      <p:cBhvr additive="base">
                                        <p:cTn id="37"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6">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 calcmode="lin" valueType="num">
                                      <p:cBhvr additive="base">
                                        <p:cTn id="41"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8">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250"/>
                                  </p:stCondLst>
                                  <p:childTnLst>
                                    <p:set>
                                      <p:cBhvr>
                                        <p:cTn id="44" dur="1" fill="hold">
                                          <p:stCondLst>
                                            <p:cond delay="0"/>
                                          </p:stCondLst>
                                        </p:cTn>
                                        <p:tgtEl>
                                          <p:spTgt spid="19">
                                            <p:txEl>
                                              <p:pRg st="0" end="0"/>
                                            </p:txEl>
                                          </p:spTgt>
                                        </p:tgtEl>
                                        <p:attrNameLst>
                                          <p:attrName>style.visibility</p:attrName>
                                        </p:attrNameLst>
                                      </p:cBhvr>
                                      <p:to>
                                        <p:strVal val="visible"/>
                                      </p:to>
                                    </p:set>
                                    <p:anim calcmode="lin" valueType="num">
                                      <p:cBhvr additive="base">
                                        <p:cTn id="45"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build="p">
        <p:tmplLst>
          <p:tmpl lvl="1">
            <p:tnLst>
              <p:par>
                <p:cTn presetID="2" presetClass="entr" presetSubtype="2"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allAtOnce"/>
      <p:bldP spid="10" grpId="0"/>
      <p:bldP spid="14" grpId="0"/>
      <p:bldP spid="15" grpId="0"/>
      <p:bldP spid="16" grpId="0" build="p">
        <p:tmplLst>
          <p:tmpl lvl="1">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94" y="2695228"/>
            <a:ext cx="18286413" cy="24482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50000"/>
                </a:schemeClr>
              </a:solidFill>
            </a:endParaRPr>
          </a:p>
        </p:txBody>
      </p:sp>
      <p:sp>
        <p:nvSpPr>
          <p:cNvPr id="2" name="タイトル 1"/>
          <p:cNvSpPr>
            <a:spLocks noGrp="1"/>
          </p:cNvSpPr>
          <p:nvPr>
            <p:ph type="title" hasCustomPrompt="1"/>
          </p:nvPr>
        </p:nvSpPr>
        <p:spPr>
          <a:xfrm>
            <a:off x="8351118" y="2695227"/>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495134" y="40613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4134028"/>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5359524"/>
            <a:ext cx="9577064" cy="316835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337718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outVertical)">
                                      <p:cBhvr>
                                        <p:cTn id="15" dur="500"/>
                                        <p:tgtEl>
                                          <p:spTgt spid="20"/>
                                        </p:tgtEl>
                                      </p:cBhvr>
                                    </p:animEffect>
                                  </p:childTnLst>
                                </p:cTn>
                              </p:par>
                            </p:childTnLst>
                          </p:cTn>
                        </p:par>
                        <p:par>
                          <p:cTn id="16" fill="hold">
                            <p:stCondLst>
                              <p:cond delay="1500"/>
                            </p:stCondLst>
                            <p:childTnLst>
                              <p:par>
                                <p:cTn id="17" presetID="2" presetClass="entr" presetSubtype="3" decel="100000" fill="hold" grpId="0" nodeType="afterEffect">
                                  <p:stCondLst>
                                    <p:cond delay="25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2350"/>
                            </p:stCondLst>
                            <p:childTnLst>
                              <p:par>
                                <p:cTn id="26" presetID="2" presetClass="entr" presetSubtype="2" decel="100000" fill="hold" grpId="0" nodeType="afterEffect">
                                  <p:stCondLst>
                                    <p:cond delay="0"/>
                                  </p:stCondLst>
                                  <p:iterate type="wd">
                                    <p:tmPct val="10000"/>
                                  </p:iterate>
                                  <p:childTnLst>
                                    <p:set>
                                      <p:cBhvr>
                                        <p:cTn id="27" dur="1" fill="hold">
                                          <p:stCondLst>
                                            <p:cond delay="0"/>
                                          </p:stCondLst>
                                        </p:cTn>
                                        <p:tgtEl>
                                          <p:spTgt spid="8">
                                            <p:txEl>
                                              <p:pRg st="0" end="0"/>
                                            </p:txEl>
                                          </p:spTgt>
                                        </p:tgtEl>
                                        <p:attrNameLst>
                                          <p:attrName>style.visibility</p:attrName>
                                        </p:attrNameLst>
                                      </p:cBhvr>
                                      <p:to>
                                        <p:strVal val="visible"/>
                                      </p:to>
                                    </p:set>
                                    <p:anim calcmode="lin" valueType="num">
                                      <p:cBhvr additive="base">
                                        <p:cTn id="28"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950"/>
                            </p:stCondLst>
                            <p:childTnLst>
                              <p:par>
                                <p:cTn id="31" presetID="10" presetClass="entr" presetSubtype="0" fill="hold" grpId="0" nodeType="afterEffect">
                                  <p:stCondLst>
                                    <p:cond delay="25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 grpId="0"/>
      <p:bldP spid="6" grpId="0"/>
      <p:bldP spid="7" grpId="0" animBg="1"/>
      <p:bldP spid="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Keyword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143471" y="3055269"/>
            <a:ext cx="6140652" cy="1748684"/>
          </a:xfrm>
        </p:spPr>
        <p:txBody>
          <a:bodyPr>
            <a:noAutofit/>
          </a:bodyPr>
          <a:lstStyle>
            <a:lvl1pPr algn="r">
              <a:defRPr sz="8000">
                <a:latin typeface="Route 159 UltraLight" pitchFamily="50" charset="0"/>
              </a:defRPr>
            </a:lvl1pPr>
          </a:lstStyle>
          <a:p>
            <a:r>
              <a:rPr kumimoji="1" lang="en-US" altLang="ja-JP" dirty="0"/>
              <a:t>Word</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6348019" y="5915094"/>
            <a:ext cx="679093" cy="6790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円/楕円 5"/>
          <p:cNvSpPr/>
          <p:nvPr userDrawn="1"/>
        </p:nvSpPr>
        <p:spPr>
          <a:xfrm>
            <a:off x="7623670" y="3721840"/>
            <a:ext cx="864096" cy="8640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円/楕円 6"/>
          <p:cNvSpPr/>
          <p:nvPr userDrawn="1"/>
        </p:nvSpPr>
        <p:spPr>
          <a:xfrm>
            <a:off x="7287819" y="4896455"/>
            <a:ext cx="1358186" cy="13581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8945661" y="3271292"/>
            <a:ext cx="599312" cy="5993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テキスト プレースホルダー 6"/>
          <p:cNvSpPr>
            <a:spLocks noGrp="1"/>
          </p:cNvSpPr>
          <p:nvPr>
            <p:ph type="body" sz="quarter" idx="14" hasCustomPrompt="1"/>
          </p:nvPr>
        </p:nvSpPr>
        <p:spPr>
          <a:xfrm>
            <a:off x="9156331" y="4293198"/>
            <a:ext cx="7763739" cy="30825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428029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650"/>
                            </p:stCondLst>
                            <p:childTnLst>
                              <p:par>
                                <p:cTn id="10" presetID="2" presetClass="entr" presetSubtype="6" decel="100000" fill="hold" grpId="0" nodeType="afterEffect">
                                  <p:stCondLst>
                                    <p:cond delay="3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1+#ppt_w/2"/>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par>
                                <p:cTn id="14" presetID="45" presetClass="entr" presetSubtype="0" fill="hold" grpId="1" nodeType="withEffect">
                                  <p:stCondLst>
                                    <p:cond delay="3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anim calcmode="lin" valueType="num">
                                      <p:cBhvr>
                                        <p:cTn id="17" dur="750" fill="hold"/>
                                        <p:tgtEl>
                                          <p:spTgt spid="5"/>
                                        </p:tgtEl>
                                        <p:attrNameLst>
                                          <p:attrName>ppt_w</p:attrName>
                                        </p:attrNameLst>
                                      </p:cBhvr>
                                      <p:tavLst>
                                        <p:tav tm="0" fmla="#ppt_w*sin(2.5*pi*$)">
                                          <p:val>
                                            <p:fltVal val="0"/>
                                          </p:val>
                                        </p:tav>
                                        <p:tav tm="100000">
                                          <p:val>
                                            <p:fltVal val="1"/>
                                          </p:val>
                                        </p:tav>
                                      </p:tavLst>
                                    </p:anim>
                                    <p:anim calcmode="lin" valueType="num">
                                      <p:cBhvr>
                                        <p:cTn id="18" dur="750" fill="hold"/>
                                        <p:tgtEl>
                                          <p:spTgt spid="5"/>
                                        </p:tgtEl>
                                        <p:attrNameLst>
                                          <p:attrName>ppt_h</p:attrName>
                                        </p:attrNameLst>
                                      </p:cBhvr>
                                      <p:tavLst>
                                        <p:tav tm="0">
                                          <p:val>
                                            <p:strVal val="#ppt_h"/>
                                          </p:val>
                                        </p:tav>
                                        <p:tav tm="100000">
                                          <p:val>
                                            <p:strVal val="#ppt_h"/>
                                          </p:val>
                                        </p:tav>
                                      </p:tavLst>
                                    </p:anim>
                                  </p:childTnLst>
                                </p:cTn>
                              </p:par>
                              <p:par>
                                <p:cTn id="19" presetID="2" presetClass="entr" presetSubtype="6" decel="100000" fill="hold" grpId="0" nodeType="withEffect">
                                  <p:stCondLst>
                                    <p:cond delay="1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750" fill="hold"/>
                                        <p:tgtEl>
                                          <p:spTgt spid="6"/>
                                        </p:tgtEl>
                                        <p:attrNameLst>
                                          <p:attrName>ppt_x</p:attrName>
                                        </p:attrNameLst>
                                      </p:cBhvr>
                                      <p:tavLst>
                                        <p:tav tm="0">
                                          <p:val>
                                            <p:strVal val="1+#ppt_w/2"/>
                                          </p:val>
                                        </p:tav>
                                        <p:tav tm="100000">
                                          <p:val>
                                            <p:strVal val="#ppt_x"/>
                                          </p:val>
                                        </p:tav>
                                      </p:tavLst>
                                    </p:anim>
                                    <p:anim calcmode="lin" valueType="num">
                                      <p:cBhvr additive="base">
                                        <p:cTn id="22" dur="750" fill="hold"/>
                                        <p:tgtEl>
                                          <p:spTgt spid="6"/>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1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750"/>
                                        <p:tgtEl>
                                          <p:spTgt spid="6"/>
                                        </p:tgtEl>
                                      </p:cBhvr>
                                    </p:animEffect>
                                    <p:anim calcmode="lin" valueType="num">
                                      <p:cBhvr>
                                        <p:cTn id="26" dur="750" fill="hold"/>
                                        <p:tgtEl>
                                          <p:spTgt spid="6"/>
                                        </p:tgtEl>
                                        <p:attrNameLst>
                                          <p:attrName>ppt_w</p:attrName>
                                        </p:attrNameLst>
                                      </p:cBhvr>
                                      <p:tavLst>
                                        <p:tav tm="0" fmla="#ppt_w*sin(2.5*pi*$)">
                                          <p:val>
                                            <p:fltVal val="0"/>
                                          </p:val>
                                        </p:tav>
                                        <p:tav tm="100000">
                                          <p:val>
                                            <p:fltVal val="1"/>
                                          </p:val>
                                        </p:tav>
                                      </p:tavLst>
                                    </p:anim>
                                    <p:anim calcmode="lin" valueType="num">
                                      <p:cBhvr>
                                        <p:cTn id="27" dur="750" fill="hold"/>
                                        <p:tgtEl>
                                          <p:spTgt spid="6"/>
                                        </p:tgtEl>
                                        <p:attrNameLst>
                                          <p:attrName>ppt_h</p:attrName>
                                        </p:attrNameLst>
                                      </p:cBhvr>
                                      <p:tavLst>
                                        <p:tav tm="0">
                                          <p:val>
                                            <p:strVal val="#ppt_h"/>
                                          </p:val>
                                        </p:tav>
                                        <p:tav tm="100000">
                                          <p:val>
                                            <p:strVal val="#ppt_h"/>
                                          </p:val>
                                        </p:tav>
                                      </p:tavLst>
                                    </p:anim>
                                  </p:childTnLst>
                                </p:cTn>
                              </p:par>
                              <p:par>
                                <p:cTn id="28" presetID="2" presetClass="entr" presetSubtype="6" decel="100000" fill="hold" grpId="0" nodeType="withEffect">
                                  <p:stCondLst>
                                    <p:cond delay="20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750" fill="hold"/>
                                        <p:tgtEl>
                                          <p:spTgt spid="7"/>
                                        </p:tgtEl>
                                        <p:attrNameLst>
                                          <p:attrName>ppt_x</p:attrName>
                                        </p:attrNameLst>
                                      </p:cBhvr>
                                      <p:tavLst>
                                        <p:tav tm="0">
                                          <p:val>
                                            <p:strVal val="1+#ppt_w/2"/>
                                          </p:val>
                                        </p:tav>
                                        <p:tav tm="100000">
                                          <p:val>
                                            <p:strVal val="#ppt_x"/>
                                          </p:val>
                                        </p:tav>
                                      </p:tavLst>
                                    </p:anim>
                                    <p:anim calcmode="lin" valueType="num">
                                      <p:cBhvr additive="base">
                                        <p:cTn id="31" dur="750" fill="hold"/>
                                        <p:tgtEl>
                                          <p:spTgt spid="7"/>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2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750"/>
                                        <p:tgtEl>
                                          <p:spTgt spid="7"/>
                                        </p:tgtEl>
                                      </p:cBhvr>
                                    </p:animEffect>
                                    <p:anim calcmode="lin" valueType="num">
                                      <p:cBhvr>
                                        <p:cTn id="35" dur="750" fill="hold"/>
                                        <p:tgtEl>
                                          <p:spTgt spid="7"/>
                                        </p:tgtEl>
                                        <p:attrNameLst>
                                          <p:attrName>ppt_w</p:attrName>
                                        </p:attrNameLst>
                                      </p:cBhvr>
                                      <p:tavLst>
                                        <p:tav tm="0" fmla="#ppt_w*sin(2.5*pi*$)">
                                          <p:val>
                                            <p:fltVal val="0"/>
                                          </p:val>
                                        </p:tav>
                                        <p:tav tm="100000">
                                          <p:val>
                                            <p:fltVal val="1"/>
                                          </p:val>
                                        </p:tav>
                                      </p:tavLst>
                                    </p:anim>
                                    <p:anim calcmode="lin" valueType="num">
                                      <p:cBhvr>
                                        <p:cTn id="36" dur="750" fill="hold"/>
                                        <p:tgtEl>
                                          <p:spTgt spid="7"/>
                                        </p:tgtEl>
                                        <p:attrNameLst>
                                          <p:attrName>ppt_h</p:attrName>
                                        </p:attrNameLst>
                                      </p:cBhvr>
                                      <p:tavLst>
                                        <p:tav tm="0">
                                          <p:val>
                                            <p:strVal val="#ppt_h"/>
                                          </p:val>
                                        </p:tav>
                                        <p:tav tm="100000">
                                          <p:val>
                                            <p:strVal val="#ppt_h"/>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750" fill="hold"/>
                                        <p:tgtEl>
                                          <p:spTgt spid="8"/>
                                        </p:tgtEl>
                                        <p:attrNameLst>
                                          <p:attrName>ppt_x</p:attrName>
                                        </p:attrNameLst>
                                      </p:cBhvr>
                                      <p:tavLst>
                                        <p:tav tm="0">
                                          <p:val>
                                            <p:strVal val="1+#ppt_w/2"/>
                                          </p:val>
                                        </p:tav>
                                        <p:tav tm="100000">
                                          <p:val>
                                            <p:strVal val="#ppt_x"/>
                                          </p:val>
                                        </p:tav>
                                      </p:tavLst>
                                    </p:anim>
                                    <p:anim calcmode="lin" valueType="num">
                                      <p:cBhvr additive="base">
                                        <p:cTn id="40" dur="750" fill="hold"/>
                                        <p:tgtEl>
                                          <p:spTgt spid="8"/>
                                        </p:tgtEl>
                                        <p:attrNameLst>
                                          <p:attrName>ppt_y</p:attrName>
                                        </p:attrNameLst>
                                      </p:cBhvr>
                                      <p:tavLst>
                                        <p:tav tm="0">
                                          <p:val>
                                            <p:strVal val="1+#ppt_h/2"/>
                                          </p:val>
                                        </p:tav>
                                        <p:tav tm="100000">
                                          <p:val>
                                            <p:strVal val="#ppt_y"/>
                                          </p:val>
                                        </p:tav>
                                      </p:tavLst>
                                    </p:anim>
                                  </p:childTnLst>
                                </p:cTn>
                              </p:par>
                              <p:par>
                                <p:cTn id="41" presetID="45" presetClass="entr" presetSubtype="0" fill="hold" grpId="1"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750"/>
                                        <p:tgtEl>
                                          <p:spTgt spid="8"/>
                                        </p:tgtEl>
                                      </p:cBhvr>
                                    </p:animEffect>
                                    <p:anim calcmode="lin" valueType="num">
                                      <p:cBhvr>
                                        <p:cTn id="44" dur="750" fill="hold"/>
                                        <p:tgtEl>
                                          <p:spTgt spid="8"/>
                                        </p:tgtEl>
                                        <p:attrNameLst>
                                          <p:attrName>ppt_w</p:attrName>
                                        </p:attrNameLst>
                                      </p:cBhvr>
                                      <p:tavLst>
                                        <p:tav tm="0" fmla="#ppt_w*sin(2.5*pi*$)">
                                          <p:val>
                                            <p:fltVal val="0"/>
                                          </p:val>
                                        </p:tav>
                                        <p:tav tm="100000">
                                          <p:val>
                                            <p:fltVal val="1"/>
                                          </p:val>
                                        </p:tav>
                                      </p:tavLst>
                                    </p:anim>
                                    <p:anim calcmode="lin" valueType="num">
                                      <p:cBhvr>
                                        <p:cTn id="45" dur="750" fill="hold"/>
                                        <p:tgtEl>
                                          <p:spTgt spid="8"/>
                                        </p:tgtEl>
                                        <p:attrNameLst>
                                          <p:attrName>ppt_h</p:attrName>
                                        </p:attrNameLst>
                                      </p:cBhvr>
                                      <p:tavLst>
                                        <p:tav tm="0">
                                          <p:val>
                                            <p:strVal val="#ppt_h"/>
                                          </p:val>
                                        </p:tav>
                                        <p:tav tm="100000">
                                          <p:val>
                                            <p:strVal val="#ppt_h"/>
                                          </p:val>
                                        </p:tav>
                                      </p:tavLst>
                                    </p:anim>
                                  </p:childTnLst>
                                </p:cTn>
                              </p:par>
                            </p:childTnLst>
                          </p:cTn>
                        </p:par>
                        <p:par>
                          <p:cTn id="46" fill="hold">
                            <p:stCondLst>
                              <p:cond delay="1700"/>
                            </p:stCondLst>
                            <p:childTnLst>
                              <p:par>
                                <p:cTn id="47" presetID="2" presetClass="entr" presetSubtype="2" decel="100000" fill="hold" grpId="0" nodeType="afterEffect">
                                  <p:stCondLst>
                                    <p:cond delay="25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1+#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5" grpId="1" animBg="1"/>
      <p:bldP spid="6" grpId="0" animBg="1"/>
      <p:bldP spid="6" grpId="1" animBg="1"/>
      <p:bldP spid="7" grpId="0" animBg="1"/>
      <p:bldP spid="7" grpId="1" animBg="1"/>
      <p:bldP spid="8" grpId="0" animBg="1"/>
      <p:bldP spid="8" grpId="1" animBg="1"/>
      <p:bldP spid="9" grpId="0">
        <p:tmplLst>
          <p:tmpl>
            <p:tnLst>
              <p:par>
                <p:cTn presetID="2" presetClass="entr" presetSubtype="2"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5" name="正方形/長方形 4"/>
          <p:cNvSpPr/>
          <p:nvPr userDrawn="1"/>
        </p:nvSpPr>
        <p:spPr>
          <a:xfrm>
            <a:off x="-1" y="1"/>
            <a:ext cx="18286413" cy="52875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7" name="図プレースホルダー 6"/>
          <p:cNvSpPr>
            <a:spLocks noGrp="1"/>
          </p:cNvSpPr>
          <p:nvPr>
            <p:ph type="pic" sz="quarter" idx="12"/>
          </p:nvPr>
        </p:nvSpPr>
        <p:spPr>
          <a:xfrm>
            <a:off x="0" y="0"/>
            <a:ext cx="18286413" cy="5143500"/>
          </a:xfrm>
        </p:spPr>
        <p:txBody>
          <a:bodyPr/>
          <a:lstStyle/>
          <a:p>
            <a:endParaRPr kumimoji="1" lang="ja-JP" altLang="en-US"/>
          </a:p>
        </p:txBody>
      </p:sp>
      <p:sp>
        <p:nvSpPr>
          <p:cNvPr id="8" name="テキスト プレースホルダー 5"/>
          <p:cNvSpPr>
            <a:spLocks noGrp="1"/>
          </p:cNvSpPr>
          <p:nvPr>
            <p:ph type="body" sz="quarter" idx="13" hasCustomPrompt="1"/>
          </p:nvPr>
        </p:nvSpPr>
        <p:spPr>
          <a:xfrm>
            <a:off x="2592146" y="3919364"/>
            <a:ext cx="2448273" cy="2448273"/>
          </a:xfrm>
          <a:prstGeom prst="ellipse">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4" hasCustomPrompt="1"/>
          </p:nvPr>
        </p:nvSpPr>
        <p:spPr>
          <a:xfrm>
            <a:off x="7911202" y="3919364"/>
            <a:ext cx="2448273" cy="2448273"/>
          </a:xfrm>
          <a:prstGeom prst="ellipse">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5" hasCustomPrompt="1"/>
          </p:nvPr>
        </p:nvSpPr>
        <p:spPr>
          <a:xfrm>
            <a:off x="13249331" y="3919364"/>
            <a:ext cx="2448273" cy="2448273"/>
          </a:xfrm>
          <a:prstGeom prst="ellipse">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3" name="図プレースホルダー 12"/>
          <p:cNvSpPr>
            <a:spLocks noGrp="1"/>
          </p:cNvSpPr>
          <p:nvPr>
            <p:ph type="pic" sz="quarter" idx="17" hasCustomPrompt="1"/>
          </p:nvPr>
        </p:nvSpPr>
        <p:spPr>
          <a:xfrm>
            <a:off x="3384234"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p:ph type="pic" sz="quarter" idx="18" hasCustomPrompt="1"/>
          </p:nvPr>
        </p:nvSpPr>
        <p:spPr>
          <a:xfrm>
            <a:off x="14041419"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8703290"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1728051" y="6439644"/>
            <a:ext cx="421086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21" hasCustomPrompt="1"/>
          </p:nvPr>
        </p:nvSpPr>
        <p:spPr>
          <a:xfrm>
            <a:off x="7051843" y="6439644"/>
            <a:ext cx="421086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2" hasCustomPrompt="1"/>
          </p:nvPr>
        </p:nvSpPr>
        <p:spPr>
          <a:xfrm>
            <a:off x="12394706" y="6437299"/>
            <a:ext cx="421086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3" hasCustomPrompt="1"/>
          </p:nvPr>
        </p:nvSpPr>
        <p:spPr>
          <a:xfrm>
            <a:off x="1510358"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4" hasCustomPrompt="1"/>
          </p:nvPr>
        </p:nvSpPr>
        <p:spPr>
          <a:xfrm>
            <a:off x="6763905"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5" hasCustomPrompt="1"/>
          </p:nvPr>
        </p:nvSpPr>
        <p:spPr>
          <a:xfrm>
            <a:off x="12167542" y="7316652"/>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2203016" y="723173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7456563" y="723173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12860200" y="723173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2"/>
              </a:solidFill>
            </a:endParaRPr>
          </a:p>
        </p:txBody>
      </p:sp>
      <p:sp>
        <p:nvSpPr>
          <p:cNvPr id="25"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186649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nodePh="1">
                                  <p:stCondLst>
                                    <p:cond delay="250"/>
                                  </p:stCondLst>
                                  <p:endCondLst>
                                    <p:cond evt="begin" delay="0">
                                      <p:tn val="8"/>
                                    </p:cond>
                                  </p:end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par>
                          <p:cTn id="11" fill="hold">
                            <p:stCondLst>
                              <p:cond delay="750"/>
                            </p:stCondLst>
                            <p:childTnLst>
                              <p:par>
                                <p:cTn id="12" presetID="2" presetClass="entr" presetSubtype="1" decel="10000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ppt_x"/>
                                          </p:val>
                                        </p:tav>
                                        <p:tav tm="100000">
                                          <p:val>
                                            <p:strVal val="#ppt_x"/>
                                          </p:val>
                                        </p:tav>
                                      </p:tavLst>
                                    </p:anim>
                                    <p:anim calcmode="lin" valueType="num">
                                      <p:cBhvr additive="base">
                                        <p:cTn id="15" dur="1000" fill="hold"/>
                                        <p:tgtEl>
                                          <p:spTgt spid="8"/>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1000" fill="hold"/>
                                        <p:tgtEl>
                                          <p:spTgt spid="13"/>
                                        </p:tgtEl>
                                        <p:attrNameLst>
                                          <p:attrName>ppt_x</p:attrName>
                                        </p:attrNameLst>
                                      </p:cBhvr>
                                      <p:tavLst>
                                        <p:tav tm="0">
                                          <p:val>
                                            <p:strVal val="#ppt_x"/>
                                          </p:val>
                                        </p:tav>
                                        <p:tav tm="100000">
                                          <p:val>
                                            <p:strVal val="#ppt_x"/>
                                          </p:val>
                                        </p:tav>
                                      </p:tavLst>
                                    </p:anim>
                                    <p:anim calcmode="lin" valueType="num">
                                      <p:cBhvr additive="base">
                                        <p:cTn id="19" dur="1000" fill="hold"/>
                                        <p:tgtEl>
                                          <p:spTgt spid="13"/>
                                        </p:tgtEl>
                                        <p:attrNameLst>
                                          <p:attrName>ppt_y</p:attrName>
                                        </p:attrNameLst>
                                      </p:cBhvr>
                                      <p:tavLst>
                                        <p:tav tm="0">
                                          <p:val>
                                            <p:strVal val="0-#ppt_h/2"/>
                                          </p:val>
                                        </p:tav>
                                        <p:tav tm="100000">
                                          <p:val>
                                            <p:strVal val="#ppt_y"/>
                                          </p:val>
                                        </p:tav>
                                      </p:tavLst>
                                    </p:anim>
                                  </p:childTnLst>
                                </p:cTn>
                              </p:par>
                              <p:par>
                                <p:cTn id="20" presetID="45" presetClass="entr" presetSubtype="0" fill="hold" grpId="2"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ppt_w</p:attrName>
                                        </p:attrNameLst>
                                      </p:cBhvr>
                                      <p:tavLst>
                                        <p:tav tm="0" fmla="#ppt_w*sin(2.5*pi*$)">
                                          <p:val>
                                            <p:fltVal val="0"/>
                                          </p:val>
                                        </p:tav>
                                        <p:tav tm="100000">
                                          <p:val>
                                            <p:fltVal val="1"/>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childTnLst>
                                </p:cTn>
                              </p:par>
                              <p:par>
                                <p:cTn id="25" presetID="45" presetClass="entr" presetSubtype="0" fill="hold" grpId="2"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ppt_w</p:attrName>
                                        </p:attrNameLst>
                                      </p:cBhvr>
                                      <p:tavLst>
                                        <p:tav tm="0" fmla="#ppt_w*sin(2.5*pi*$)">
                                          <p:val>
                                            <p:fltVal val="0"/>
                                          </p:val>
                                        </p:tav>
                                        <p:tav tm="100000">
                                          <p:val>
                                            <p:fltVal val="1"/>
                                          </p:val>
                                        </p:tav>
                                      </p:tavLst>
                                    </p:anim>
                                    <p:anim calcmode="lin" valueType="num">
                                      <p:cBhvr>
                                        <p:cTn id="29" dur="1000" fill="hold"/>
                                        <p:tgtEl>
                                          <p:spTgt spid="13"/>
                                        </p:tgtEl>
                                        <p:attrNameLst>
                                          <p:attrName>ppt_h</p:attrName>
                                        </p:attrNameLst>
                                      </p:cBhvr>
                                      <p:tavLst>
                                        <p:tav tm="0">
                                          <p:val>
                                            <p:strVal val="#ppt_h"/>
                                          </p:val>
                                        </p:tav>
                                        <p:tav tm="100000">
                                          <p:val>
                                            <p:strVal val="#ppt_h"/>
                                          </p:val>
                                        </p:tav>
                                      </p:tavLst>
                                    </p:anim>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par>
                          <p:cTn id="43" fill="hold">
                            <p:stCondLst>
                              <p:cond delay="2250"/>
                            </p:stCondLst>
                            <p:childTnLst>
                              <p:par>
                                <p:cTn id="44" presetID="2" presetClass="entr" presetSubtype="1" decel="10000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1000" fill="hold"/>
                                        <p:tgtEl>
                                          <p:spTgt spid="11"/>
                                        </p:tgtEl>
                                        <p:attrNameLst>
                                          <p:attrName>ppt_x</p:attrName>
                                        </p:attrNameLst>
                                      </p:cBhvr>
                                      <p:tavLst>
                                        <p:tav tm="0">
                                          <p:val>
                                            <p:strVal val="#ppt_x"/>
                                          </p:val>
                                        </p:tav>
                                        <p:tav tm="100000">
                                          <p:val>
                                            <p:strVal val="#ppt_x"/>
                                          </p:val>
                                        </p:tav>
                                      </p:tavLst>
                                    </p:anim>
                                    <p:anim calcmode="lin" valueType="num">
                                      <p:cBhvr additive="base">
                                        <p:cTn id="47" dur="1000" fill="hold"/>
                                        <p:tgtEl>
                                          <p:spTgt spid="11"/>
                                        </p:tgtEl>
                                        <p:attrNameLst>
                                          <p:attrName>ppt_y</p:attrName>
                                        </p:attrNameLst>
                                      </p:cBhvr>
                                      <p:tavLst>
                                        <p:tav tm="0">
                                          <p:val>
                                            <p:strVal val="0-#ppt_h/2"/>
                                          </p:val>
                                        </p:tav>
                                        <p:tav tm="100000">
                                          <p:val>
                                            <p:strVal val="#ppt_y"/>
                                          </p:val>
                                        </p:tav>
                                      </p:tavLst>
                                    </p:anim>
                                  </p:childTnLst>
                                </p:cTn>
                              </p:par>
                              <p:par>
                                <p:cTn id="48" presetID="2" presetClass="entr" presetSubtype="1" decel="10000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1000" fill="hold"/>
                                        <p:tgtEl>
                                          <p:spTgt spid="15"/>
                                        </p:tgtEl>
                                        <p:attrNameLst>
                                          <p:attrName>ppt_x</p:attrName>
                                        </p:attrNameLst>
                                      </p:cBhvr>
                                      <p:tavLst>
                                        <p:tav tm="0">
                                          <p:val>
                                            <p:strVal val="#ppt_x"/>
                                          </p:val>
                                        </p:tav>
                                        <p:tav tm="100000">
                                          <p:val>
                                            <p:strVal val="#ppt_x"/>
                                          </p:val>
                                        </p:tav>
                                      </p:tavLst>
                                    </p:anim>
                                    <p:anim calcmode="lin" valueType="num">
                                      <p:cBhvr additive="base">
                                        <p:cTn id="51" dur="1000" fill="hold"/>
                                        <p:tgtEl>
                                          <p:spTgt spid="15"/>
                                        </p:tgtEl>
                                        <p:attrNameLst>
                                          <p:attrName>ppt_y</p:attrName>
                                        </p:attrNameLst>
                                      </p:cBhvr>
                                      <p:tavLst>
                                        <p:tav tm="0">
                                          <p:val>
                                            <p:strVal val="0-#ppt_h/2"/>
                                          </p:val>
                                        </p:tav>
                                        <p:tav tm="100000">
                                          <p:val>
                                            <p:strVal val="#ppt_y"/>
                                          </p:val>
                                        </p:tav>
                                      </p:tavLst>
                                    </p:anim>
                                  </p:childTnLst>
                                </p:cTn>
                              </p:par>
                              <p:par>
                                <p:cTn id="52" presetID="45" presetClass="entr" presetSubtype="0" fill="hold" grpId="2"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ppt_w</p:attrName>
                                        </p:attrNameLst>
                                      </p:cBhvr>
                                      <p:tavLst>
                                        <p:tav tm="0" fmla="#ppt_w*sin(2.5*pi*$)">
                                          <p:val>
                                            <p:fltVal val="0"/>
                                          </p:val>
                                        </p:tav>
                                        <p:tav tm="100000">
                                          <p:val>
                                            <p:fltVal val="1"/>
                                          </p:val>
                                        </p:tav>
                                      </p:tavLst>
                                    </p:anim>
                                    <p:anim calcmode="lin" valueType="num">
                                      <p:cBhvr>
                                        <p:cTn id="56" dur="1000" fill="hold"/>
                                        <p:tgtEl>
                                          <p:spTgt spid="11"/>
                                        </p:tgtEl>
                                        <p:attrNameLst>
                                          <p:attrName>ppt_h</p:attrName>
                                        </p:attrNameLst>
                                      </p:cBhvr>
                                      <p:tavLst>
                                        <p:tav tm="0">
                                          <p:val>
                                            <p:strVal val="#ppt_h"/>
                                          </p:val>
                                        </p:tav>
                                        <p:tav tm="100000">
                                          <p:val>
                                            <p:strVal val="#ppt_h"/>
                                          </p:val>
                                        </p:tav>
                                      </p:tavLst>
                                    </p:anim>
                                  </p:childTnLst>
                                </p:cTn>
                              </p:par>
                              <p:par>
                                <p:cTn id="57" presetID="45" presetClass="entr" presetSubtype="0" fill="hold" grpId="2"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ppt_w</p:attrName>
                                        </p:attrNameLst>
                                      </p:cBhvr>
                                      <p:tavLst>
                                        <p:tav tm="0" fmla="#ppt_w*sin(2.5*pi*$)">
                                          <p:val>
                                            <p:fltVal val="0"/>
                                          </p:val>
                                        </p:tav>
                                        <p:tav tm="100000">
                                          <p:val>
                                            <p:fltVal val="1"/>
                                          </p:val>
                                        </p:tav>
                                      </p:tavLst>
                                    </p:anim>
                                    <p:anim calcmode="lin" valueType="num">
                                      <p:cBhvr>
                                        <p:cTn id="61" dur="1000" fill="hold"/>
                                        <p:tgtEl>
                                          <p:spTgt spid="15"/>
                                        </p:tgtEl>
                                        <p:attrNameLst>
                                          <p:attrName>ppt_h</p:attrName>
                                        </p:attrNameLst>
                                      </p:cBhvr>
                                      <p:tavLst>
                                        <p:tav tm="0">
                                          <p:val>
                                            <p:strVal val="#ppt_h"/>
                                          </p:val>
                                        </p:tav>
                                        <p:tav tm="100000">
                                          <p:val>
                                            <p:strVal val="#ppt_h"/>
                                          </p:val>
                                        </p:tav>
                                      </p:tavLst>
                                    </p:anim>
                                  </p:childTnLst>
                                </p:cTn>
                              </p:par>
                            </p:childTnLst>
                          </p:cTn>
                        </p:par>
                        <p:par>
                          <p:cTn id="62" fill="hold">
                            <p:stCondLst>
                              <p:cond delay="3250"/>
                            </p:stCondLst>
                            <p:childTnLst>
                              <p:par>
                                <p:cTn id="63" presetID="2" presetClass="entr" presetSubtype="4" decel="10000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 calcmode="lin" valueType="num">
                                      <p:cBhvr additive="base">
                                        <p:cTn id="6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xEl>
                                              <p:pRg st="0" end="0"/>
                                            </p:txEl>
                                          </p:spTgt>
                                        </p:tgtEl>
                                        <p:attrNameLst>
                                          <p:attrName>style.visibility</p:attrName>
                                        </p:attrNameLst>
                                      </p:cBhvr>
                                      <p:to>
                                        <p:strVal val="visible"/>
                                      </p:to>
                                    </p:set>
                                    <p:anim calcmode="lin" valueType="num">
                                      <p:cBhvr additive="base">
                                        <p:cTn id="6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childTnLst>
                          </p:cTn>
                        </p:par>
                        <p:par>
                          <p:cTn id="75" fill="hold">
                            <p:stCondLst>
                              <p:cond delay="3750"/>
                            </p:stCondLst>
                            <p:childTnLst>
                              <p:par>
                                <p:cTn id="76" presetID="2" presetClass="entr" presetSubtype="1" decel="100000" fill="hold" grpId="0" nodeType="afterEffect">
                                  <p:stCondLst>
                                    <p:cond delay="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additive="base">
                                        <p:cTn id="82" dur="1000" fill="hold"/>
                                        <p:tgtEl>
                                          <p:spTgt spid="14"/>
                                        </p:tgtEl>
                                        <p:attrNameLst>
                                          <p:attrName>ppt_x</p:attrName>
                                        </p:attrNameLst>
                                      </p:cBhvr>
                                      <p:tavLst>
                                        <p:tav tm="0">
                                          <p:val>
                                            <p:strVal val="#ppt_x"/>
                                          </p:val>
                                        </p:tav>
                                        <p:tav tm="100000">
                                          <p:val>
                                            <p:strVal val="#ppt_x"/>
                                          </p:val>
                                        </p:tav>
                                      </p:tavLst>
                                    </p:anim>
                                    <p:anim calcmode="lin" valueType="num">
                                      <p:cBhvr additive="base">
                                        <p:cTn id="83" dur="1000" fill="hold"/>
                                        <p:tgtEl>
                                          <p:spTgt spid="14"/>
                                        </p:tgtEl>
                                        <p:attrNameLst>
                                          <p:attrName>ppt_y</p:attrName>
                                        </p:attrNameLst>
                                      </p:cBhvr>
                                      <p:tavLst>
                                        <p:tav tm="0">
                                          <p:val>
                                            <p:strVal val="0-#ppt_h/2"/>
                                          </p:val>
                                        </p:tav>
                                        <p:tav tm="100000">
                                          <p:val>
                                            <p:strVal val="#ppt_y"/>
                                          </p:val>
                                        </p:tav>
                                      </p:tavLst>
                                    </p:anim>
                                  </p:childTnLst>
                                </p:cTn>
                              </p:par>
                              <p:par>
                                <p:cTn id="84" presetID="45" presetClass="entr" presetSubtype="0" fill="hold" grpId="2" nodeType="with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1000"/>
                                        <p:tgtEl>
                                          <p:spTgt spid="12"/>
                                        </p:tgtEl>
                                      </p:cBhvr>
                                    </p:animEffect>
                                    <p:anim calcmode="lin" valueType="num">
                                      <p:cBhvr>
                                        <p:cTn id="87" dur="1000" fill="hold"/>
                                        <p:tgtEl>
                                          <p:spTgt spid="12"/>
                                        </p:tgtEl>
                                        <p:attrNameLst>
                                          <p:attrName>ppt_w</p:attrName>
                                        </p:attrNameLst>
                                      </p:cBhvr>
                                      <p:tavLst>
                                        <p:tav tm="0" fmla="#ppt_w*sin(2.5*pi*$)">
                                          <p:val>
                                            <p:fltVal val="0"/>
                                          </p:val>
                                        </p:tav>
                                        <p:tav tm="100000">
                                          <p:val>
                                            <p:fltVal val="1"/>
                                          </p:val>
                                        </p:tav>
                                      </p:tavLst>
                                    </p:anim>
                                    <p:anim calcmode="lin" valueType="num">
                                      <p:cBhvr>
                                        <p:cTn id="88" dur="1000" fill="hold"/>
                                        <p:tgtEl>
                                          <p:spTgt spid="12"/>
                                        </p:tgtEl>
                                        <p:attrNameLst>
                                          <p:attrName>ppt_h</p:attrName>
                                        </p:attrNameLst>
                                      </p:cBhvr>
                                      <p:tavLst>
                                        <p:tav tm="0">
                                          <p:val>
                                            <p:strVal val="#ppt_h"/>
                                          </p:val>
                                        </p:tav>
                                        <p:tav tm="100000">
                                          <p:val>
                                            <p:strVal val="#ppt_h"/>
                                          </p:val>
                                        </p:tav>
                                      </p:tavLst>
                                    </p:anim>
                                  </p:childTnLst>
                                </p:cTn>
                              </p:par>
                              <p:par>
                                <p:cTn id="89" presetID="45" presetClass="entr" presetSubtype="0" fill="hold" grpId="2"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1000"/>
                                        <p:tgtEl>
                                          <p:spTgt spid="14"/>
                                        </p:tgtEl>
                                      </p:cBhvr>
                                    </p:animEffect>
                                    <p:anim calcmode="lin" valueType="num">
                                      <p:cBhvr>
                                        <p:cTn id="92" dur="1000" fill="hold"/>
                                        <p:tgtEl>
                                          <p:spTgt spid="14"/>
                                        </p:tgtEl>
                                        <p:attrNameLst>
                                          <p:attrName>ppt_w</p:attrName>
                                        </p:attrNameLst>
                                      </p:cBhvr>
                                      <p:tavLst>
                                        <p:tav tm="0" fmla="#ppt_w*sin(2.5*pi*$)">
                                          <p:val>
                                            <p:fltVal val="0"/>
                                          </p:val>
                                        </p:tav>
                                        <p:tav tm="100000">
                                          <p:val>
                                            <p:fltVal val="1"/>
                                          </p:val>
                                        </p:tav>
                                      </p:tavLst>
                                    </p:anim>
                                    <p:anim calcmode="lin" valueType="num">
                                      <p:cBhvr>
                                        <p:cTn id="93" dur="1000" fill="hold"/>
                                        <p:tgtEl>
                                          <p:spTgt spid="14"/>
                                        </p:tgtEl>
                                        <p:attrNameLst>
                                          <p:attrName>ppt_h</p:attrName>
                                        </p:attrNameLst>
                                      </p:cBhvr>
                                      <p:tavLst>
                                        <p:tav tm="0">
                                          <p:val>
                                            <p:strVal val="#ppt_h"/>
                                          </p:val>
                                        </p:tav>
                                        <p:tav tm="100000">
                                          <p:val>
                                            <p:strVal val="#ppt_h"/>
                                          </p:val>
                                        </p:tav>
                                      </p:tavLst>
                                    </p:anim>
                                  </p:childTnLst>
                                </p:cTn>
                              </p:par>
                            </p:childTnLst>
                          </p:cTn>
                        </p:par>
                        <p:par>
                          <p:cTn id="94" fill="hold">
                            <p:stCondLst>
                              <p:cond delay="4750"/>
                            </p:stCondLst>
                            <p:childTnLst>
                              <p:par>
                                <p:cTn id="95" presetID="2" presetClass="entr" presetSubtype="4" decel="100000" fill="hold" grpId="0" nodeType="afterEffect">
                                  <p:stCondLst>
                                    <p:cond delay="0"/>
                                  </p:stCondLst>
                                  <p:childTnLst>
                                    <p:set>
                                      <p:cBhvr>
                                        <p:cTn id="96" dur="1" fill="hold">
                                          <p:stCondLst>
                                            <p:cond delay="0"/>
                                          </p:stCondLst>
                                        </p:cTn>
                                        <p:tgtEl>
                                          <p:spTgt spid="18">
                                            <p:txEl>
                                              <p:pRg st="0" end="0"/>
                                            </p:txEl>
                                          </p:spTgt>
                                        </p:tgtEl>
                                        <p:attrNameLst>
                                          <p:attrName>style.visibility</p:attrName>
                                        </p:attrNameLst>
                                      </p:cBhvr>
                                      <p:to>
                                        <p:strVal val="visible"/>
                                      </p:to>
                                    </p:set>
                                    <p:anim calcmode="lin" valueType="num">
                                      <p:cBhvr additive="base">
                                        <p:cTn id="9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99" presetID="2" presetClass="entr" presetSubtype="4" decel="100000" fill="hold" grpId="0" nodeType="withEffect">
                                  <p:stCondLst>
                                    <p:cond delay="0"/>
                                  </p:stCondLst>
                                  <p:childTnLst>
                                    <p:set>
                                      <p:cBhvr>
                                        <p:cTn id="100" dur="1" fill="hold">
                                          <p:stCondLst>
                                            <p:cond delay="0"/>
                                          </p:stCondLst>
                                        </p:cTn>
                                        <p:tgtEl>
                                          <p:spTgt spid="21">
                                            <p:txEl>
                                              <p:pRg st="0" end="0"/>
                                            </p:txEl>
                                          </p:spTgt>
                                        </p:tgtEl>
                                        <p:attrNameLst>
                                          <p:attrName>style.visibility</p:attrName>
                                        </p:attrNameLst>
                                      </p:cBhvr>
                                      <p:to>
                                        <p:strVal val="visible"/>
                                      </p:to>
                                    </p:set>
                                    <p:anim calcmode="lin" valueType="num">
                                      <p:cBhvr additive="base">
                                        <p:cTn id="10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03" presetID="2" presetClass="entr" presetSubtype="4" decel="100000" fill="hold" grpId="0" nodeType="withEffect">
                                  <p:stCondLst>
                                    <p:cond delay="0"/>
                                  </p:stCondLst>
                                  <p:childTnLst>
                                    <p:set>
                                      <p:cBhvr>
                                        <p:cTn id="104" dur="1" fill="hold">
                                          <p:stCondLst>
                                            <p:cond delay="0"/>
                                          </p:stCondLst>
                                        </p:cTn>
                                        <p:tgtEl>
                                          <p:spTgt spid="24"/>
                                        </p:tgtEl>
                                        <p:attrNameLst>
                                          <p:attrName>style.visibility</p:attrName>
                                        </p:attrNameLst>
                                      </p:cBhvr>
                                      <p:to>
                                        <p:strVal val="visible"/>
                                      </p:to>
                                    </p:set>
                                    <p:anim calcmode="lin" valueType="num">
                                      <p:cBhvr additive="base">
                                        <p:cTn id="105" dur="500" fill="hold"/>
                                        <p:tgtEl>
                                          <p:spTgt spid="24"/>
                                        </p:tgtEl>
                                        <p:attrNameLst>
                                          <p:attrName>ppt_x</p:attrName>
                                        </p:attrNameLst>
                                      </p:cBhvr>
                                      <p:tavLst>
                                        <p:tav tm="0">
                                          <p:val>
                                            <p:strVal val="#ppt_x"/>
                                          </p:val>
                                        </p:tav>
                                        <p:tav tm="100000">
                                          <p:val>
                                            <p:strVal val="#ppt_x"/>
                                          </p:val>
                                        </p:tav>
                                      </p:tavLst>
                                    </p:anim>
                                    <p:anim calcmode="lin" valueType="num">
                                      <p:cBhvr additive="base">
                                        <p:cTn id="10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tmplLst>
          <p:tmpl>
            <p:tnLst>
              <p:par>
                <p:cTn presetID="2" presetClass="entr" presetSubtype="1"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8" grpId="2" animBg="1">
        <p:tmplLst>
          <p:tmpl>
            <p:tnLst>
              <p:par>
                <p:cTn presetID="45"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ppt_w</p:attrName>
                        </p:attrNameLst>
                      </p:cBhvr>
                      <p:tavLst>
                        <p:tav tm="0" fmla="#ppt_w*sin(2.5*pi*$)">
                          <p:val>
                            <p:fltVal val="0"/>
                          </p:val>
                        </p:tav>
                        <p:tav tm="100000">
                          <p:val>
                            <p:fltVal val="1"/>
                          </p:val>
                        </p:tav>
                      </p:tavLst>
                    </p:anim>
                    <p:anim calcmode="lin" valueType="num">
                      <p:cBhvr>
                        <p:cTn dur="1000" fill="hold"/>
                        <p:tgtEl>
                          <p:spTgt spid="8"/>
                        </p:tgtEl>
                        <p:attrNameLst>
                          <p:attrName>ppt_h</p:attrName>
                        </p:attrNameLst>
                      </p:cBhvr>
                      <p:tavLst>
                        <p:tav tm="0">
                          <p:val>
                            <p:strVal val="#ppt_h"/>
                          </p:val>
                        </p:tav>
                        <p:tav tm="100000">
                          <p:val>
                            <p:strVal val="#ppt_h"/>
                          </p:val>
                        </p:tav>
                      </p:tavLst>
                    </p:anim>
                  </p:childTnLst>
                </p:cTn>
              </p:par>
            </p:tnLst>
          </p:tmpl>
        </p:tmplLst>
      </p:bldP>
      <p:bldP spid="11" grpId="0" animBg="1">
        <p:tmplLst>
          <p:tmpl>
            <p:tnLst>
              <p:par>
                <p:cTn presetID="2" presetClass="entr" presetSubtype="1"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1000" fill="hold"/>
                        <p:tgtEl>
                          <p:spTgt spid="11"/>
                        </p:tgtEl>
                        <p:attrNameLst>
                          <p:attrName>ppt_x</p:attrName>
                        </p:attrNameLst>
                      </p:cBhvr>
                      <p:tavLst>
                        <p:tav tm="0">
                          <p:val>
                            <p:strVal val="#ppt_x"/>
                          </p:val>
                        </p:tav>
                        <p:tav tm="100000">
                          <p:val>
                            <p:strVal val="#ppt_x"/>
                          </p:val>
                        </p:tav>
                      </p:tavLst>
                    </p:anim>
                    <p:anim calcmode="lin" valueType="num">
                      <p:cBhvr additive="base">
                        <p:cTn dur="1000" fill="hold"/>
                        <p:tgtEl>
                          <p:spTgt spid="11"/>
                        </p:tgtEl>
                        <p:attrNameLst>
                          <p:attrName>ppt_y</p:attrName>
                        </p:attrNameLst>
                      </p:cBhvr>
                      <p:tavLst>
                        <p:tav tm="0">
                          <p:val>
                            <p:strVal val="0-#ppt_h/2"/>
                          </p:val>
                        </p:tav>
                        <p:tav tm="100000">
                          <p:val>
                            <p:strVal val="#ppt_y"/>
                          </p:val>
                        </p:tav>
                      </p:tavLst>
                    </p:anim>
                  </p:childTnLst>
                </p:cTn>
              </p:par>
            </p:tnLst>
          </p:tmpl>
        </p:tmplLst>
      </p:bldP>
      <p:bldP spid="11" grpId="2" animBg="1">
        <p:tmplLst>
          <p:tmpl>
            <p:tnLst>
              <p:par>
                <p:cTn presetID="45"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1000"/>
                        <p:tgtEl>
                          <p:spTgt spid="11"/>
                        </p:tgtEl>
                      </p:cBhvr>
                    </p:animEffect>
                    <p:anim calcmode="lin" valueType="num">
                      <p:cBhvr>
                        <p:cTn dur="1000" fill="hold"/>
                        <p:tgtEl>
                          <p:spTgt spid="11"/>
                        </p:tgtEl>
                        <p:attrNameLst>
                          <p:attrName>ppt_w</p:attrName>
                        </p:attrNameLst>
                      </p:cBhvr>
                      <p:tavLst>
                        <p:tav tm="0" fmla="#ppt_w*sin(2.5*pi*$)">
                          <p:val>
                            <p:fltVal val="0"/>
                          </p:val>
                        </p:tav>
                        <p:tav tm="100000">
                          <p:val>
                            <p:fltVal val="1"/>
                          </p:val>
                        </p:tav>
                      </p:tavLst>
                    </p:anim>
                    <p:anim calcmode="lin" valueType="num">
                      <p:cBhvr>
                        <p:cTn dur="1000" fill="hold"/>
                        <p:tgtEl>
                          <p:spTgt spid="11"/>
                        </p:tgtEl>
                        <p:attrNameLst>
                          <p:attrName>ppt_h</p:attrName>
                        </p:attrNameLst>
                      </p:cBhvr>
                      <p:tavLst>
                        <p:tav tm="0">
                          <p:val>
                            <p:strVal val="#ppt_h"/>
                          </p:val>
                        </p:tav>
                        <p:tav tm="100000">
                          <p:val>
                            <p:strVal val="#ppt_h"/>
                          </p:val>
                        </p:tav>
                      </p:tavLst>
                    </p:anim>
                  </p:childTnLst>
                </p:cTn>
              </p:par>
            </p:tnLst>
          </p:tmpl>
        </p:tmplLst>
      </p:bldP>
      <p:bldP spid="12" grpId="0" animBg="1">
        <p:tmplLst>
          <p:tmpl>
            <p:tnLst>
              <p:par>
                <p:cTn presetID="2" presetClass="entr" presetSubtype="1"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ppt_x"/>
                          </p:val>
                        </p:tav>
                        <p:tav tm="100000">
                          <p:val>
                            <p:strVal val="#ppt_x"/>
                          </p:val>
                        </p:tav>
                      </p:tavLst>
                    </p:anim>
                    <p:anim calcmode="lin" valueType="num">
                      <p:cBhvr additive="base">
                        <p:cTn dur="1000" fill="hold"/>
                        <p:tgtEl>
                          <p:spTgt spid="12"/>
                        </p:tgtEl>
                        <p:attrNameLst>
                          <p:attrName>ppt_y</p:attrName>
                        </p:attrNameLst>
                      </p:cBhvr>
                      <p:tavLst>
                        <p:tav tm="0">
                          <p:val>
                            <p:strVal val="0-#ppt_h/2"/>
                          </p:val>
                        </p:tav>
                        <p:tav tm="100000">
                          <p:val>
                            <p:strVal val="#ppt_y"/>
                          </p:val>
                        </p:tav>
                      </p:tavLst>
                    </p:anim>
                  </p:childTnLst>
                </p:cTn>
              </p:par>
            </p:tnLst>
          </p:tmpl>
        </p:tmplLst>
      </p:bldP>
      <p:bldP spid="12" grpId="2" animBg="1">
        <p:tmplLst>
          <p:tmpl>
            <p:tnLst>
              <p:par>
                <p:cTn presetID="45"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anim calcmode="lin" valueType="num">
                      <p:cBhvr>
                        <p:cTn dur="1000" fill="hold"/>
                        <p:tgtEl>
                          <p:spTgt spid="12"/>
                        </p:tgtEl>
                        <p:attrNameLst>
                          <p:attrName>ppt_w</p:attrName>
                        </p:attrNameLst>
                      </p:cBhvr>
                      <p:tavLst>
                        <p:tav tm="0" fmla="#ppt_w*sin(2.5*pi*$)">
                          <p:val>
                            <p:fltVal val="0"/>
                          </p:val>
                        </p:tav>
                        <p:tav tm="100000">
                          <p:val>
                            <p:fltVal val="1"/>
                          </p:val>
                        </p:tav>
                      </p:tavLst>
                    </p:anim>
                    <p:anim calcmode="lin" valueType="num">
                      <p:cBhvr>
                        <p:cTn dur="1000" fill="hold"/>
                        <p:tgtEl>
                          <p:spTgt spid="12"/>
                        </p:tgtEl>
                        <p:attrNameLst>
                          <p:attrName>ppt_h</p:attrName>
                        </p:attrNameLst>
                      </p:cBhvr>
                      <p:tavLst>
                        <p:tav tm="0">
                          <p:val>
                            <p:strVal val="#ppt_h"/>
                          </p:val>
                        </p:tav>
                        <p:tav tm="100000">
                          <p:val>
                            <p:strVal val="#ppt_h"/>
                          </p:val>
                        </p:tav>
                      </p:tavLst>
                    </p:anim>
                  </p:childTnLst>
                </p:cTn>
              </p:par>
            </p:tnLst>
          </p:tmpl>
        </p:tmplLst>
      </p:bldP>
      <p:bldP spid="13" grpId="0"/>
      <p:bldP spid="13" grpId="2"/>
      <p:bldP spid="14" grpId="0"/>
      <p:bldP spid="14" grpId="2"/>
      <p:bldP spid="15" grpId="0"/>
      <p:bldP spid="15" grpId="2"/>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Pillars">
    <p:spTree>
      <p:nvGrpSpPr>
        <p:cNvPr id="1" name=""/>
        <p:cNvGrpSpPr/>
        <p:nvPr/>
      </p:nvGrpSpPr>
      <p:grpSpPr>
        <a:xfrm>
          <a:off x="0" y="0"/>
          <a:ext cx="0" cy="0"/>
          <a:chOff x="0" y="0"/>
          <a:chExt cx="0" cy="0"/>
        </a:xfrm>
      </p:grpSpPr>
      <p:sp>
        <p:nvSpPr>
          <p:cNvPr id="7" name="正方形/長方形 6"/>
          <p:cNvSpPr/>
          <p:nvPr userDrawn="1"/>
        </p:nvSpPr>
        <p:spPr>
          <a:xfrm>
            <a:off x="761206" y="3352800"/>
            <a:ext cx="3920837" cy="3311236"/>
          </a:xfrm>
          <a:custGeom>
            <a:avLst/>
            <a:gdLst/>
            <a:ahLst/>
            <a:cxnLst/>
            <a:rect l="l" t="t" r="r" b="b"/>
            <a:pathLst>
              <a:path w="3920837" h="3311236">
                <a:moveTo>
                  <a:pt x="0" y="0"/>
                </a:moveTo>
                <a:lnTo>
                  <a:pt x="3920837" y="0"/>
                </a:lnTo>
                <a:lnTo>
                  <a:pt x="3920837" y="3311236"/>
                </a:lnTo>
                <a:lnTo>
                  <a:pt x="1960419" y="2784764"/>
                </a:lnTo>
                <a:lnTo>
                  <a:pt x="0" y="3311236"/>
                </a:lnTo>
                <a:close/>
              </a:path>
            </a:pathLst>
          </a:custGeom>
          <a:ln>
            <a:noFill/>
          </a:ln>
          <a:effectLst>
            <a:outerShdw dist="889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323316" y="3352799"/>
            <a:ext cx="3920837" cy="4475019"/>
          </a:xfrm>
          <a:custGeom>
            <a:avLst/>
            <a:gdLst/>
            <a:ahLst/>
            <a:cxnLst/>
            <a:rect l="l" t="t" r="r" b="b"/>
            <a:pathLst>
              <a:path w="3920837" h="4475019">
                <a:moveTo>
                  <a:pt x="0" y="0"/>
                </a:moveTo>
                <a:lnTo>
                  <a:pt x="3920837" y="0"/>
                </a:lnTo>
                <a:lnTo>
                  <a:pt x="3920837" y="4475019"/>
                </a:lnTo>
                <a:lnTo>
                  <a:pt x="3920836" y="4475019"/>
                </a:lnTo>
                <a:lnTo>
                  <a:pt x="1960418" y="3948547"/>
                </a:lnTo>
                <a:lnTo>
                  <a:pt x="0" y="4475019"/>
                </a:lnTo>
                <a:close/>
              </a:path>
            </a:pathLst>
          </a:custGeom>
          <a:solidFill>
            <a:schemeClr val="accent2"/>
          </a:solidFill>
          <a:ln>
            <a:noFill/>
          </a:ln>
          <a:effectLst>
            <a:outerShdw dist="889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3604369" y="3352799"/>
            <a:ext cx="3920838" cy="5001491"/>
          </a:xfrm>
          <a:custGeom>
            <a:avLst/>
            <a:gdLst/>
            <a:ahLst/>
            <a:cxnLst/>
            <a:rect l="l" t="t" r="r" b="b"/>
            <a:pathLst>
              <a:path w="3920838" h="5001491">
                <a:moveTo>
                  <a:pt x="0" y="0"/>
                </a:moveTo>
                <a:lnTo>
                  <a:pt x="3920838" y="0"/>
                </a:lnTo>
                <a:lnTo>
                  <a:pt x="3920838" y="5001491"/>
                </a:lnTo>
                <a:lnTo>
                  <a:pt x="1960419" y="4475019"/>
                </a:lnTo>
                <a:lnTo>
                  <a:pt x="0" y="5001491"/>
                </a:lnTo>
                <a:close/>
              </a:path>
            </a:pathLst>
          </a:custGeom>
          <a:solidFill>
            <a:schemeClr val="accent5"/>
          </a:solidFill>
          <a:ln>
            <a:noFill/>
          </a:ln>
          <a:effectLst>
            <a:outerShdw dist="889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5" name="正方形/長方形 4"/>
          <p:cNvSpPr/>
          <p:nvPr userDrawn="1"/>
        </p:nvSpPr>
        <p:spPr>
          <a:xfrm>
            <a:off x="-1" y="1"/>
            <a:ext cx="18286413" cy="3352799"/>
          </a:xfrm>
          <a:prstGeom prst="rect">
            <a:avLst/>
          </a:prstGeom>
          <a:solidFill>
            <a:schemeClr val="tx1">
              <a:lumMod val="75000"/>
              <a:lumOff val="25000"/>
            </a:schemeClr>
          </a:solidFill>
          <a:ln>
            <a:noFill/>
          </a:ln>
          <a:effectLst>
            <a:outerShdw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5042261" y="1"/>
            <a:ext cx="3920837" cy="7259781"/>
          </a:xfrm>
          <a:custGeom>
            <a:avLst/>
            <a:gdLst/>
            <a:ahLst/>
            <a:cxnLst/>
            <a:rect l="l" t="t" r="r" b="b"/>
            <a:pathLst>
              <a:path w="3920837" h="7259781">
                <a:moveTo>
                  <a:pt x="0" y="0"/>
                </a:moveTo>
                <a:lnTo>
                  <a:pt x="3920837" y="0"/>
                </a:lnTo>
                <a:lnTo>
                  <a:pt x="3920837" y="7259781"/>
                </a:lnTo>
                <a:lnTo>
                  <a:pt x="3920836" y="7259781"/>
                </a:lnTo>
                <a:lnTo>
                  <a:pt x="1960418" y="6733309"/>
                </a:lnTo>
                <a:lnTo>
                  <a:pt x="0" y="7259781"/>
                </a:lnTo>
                <a:close/>
              </a:path>
            </a:pathLst>
          </a:custGeom>
          <a:solidFill>
            <a:schemeClr val="accent3"/>
          </a:solidFill>
          <a:ln>
            <a:noFill/>
          </a:ln>
          <a:effectLst>
            <a:outerShdw dist="889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userDrawn="1"/>
        </p:nvSpPr>
        <p:spPr>
          <a:xfrm>
            <a:off x="816625" y="2386804"/>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4" name="テキスト ボックス 23"/>
          <p:cNvSpPr txBox="1"/>
          <p:nvPr userDrawn="1"/>
        </p:nvSpPr>
        <p:spPr>
          <a:xfrm>
            <a:off x="5106919"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5" name="テキスト ボックス 24"/>
          <p:cNvSpPr txBox="1"/>
          <p:nvPr userDrawn="1"/>
        </p:nvSpPr>
        <p:spPr>
          <a:xfrm>
            <a:off x="9397213"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6" name="テキスト ボックス 25"/>
          <p:cNvSpPr txBox="1"/>
          <p:nvPr userDrawn="1"/>
        </p:nvSpPr>
        <p:spPr>
          <a:xfrm>
            <a:off x="13687506" y="2386802"/>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04</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7" name="タイトル 1"/>
          <p:cNvSpPr>
            <a:spLocks noGrp="1"/>
          </p:cNvSpPr>
          <p:nvPr>
            <p:ph type="title" hasCustomPrompt="1"/>
          </p:nvPr>
        </p:nvSpPr>
        <p:spPr>
          <a:xfrm>
            <a:off x="9280957" y="248400"/>
            <a:ext cx="8244250"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28" name="正方形/長方形 27"/>
          <p:cNvSpPr/>
          <p:nvPr userDrawn="1"/>
        </p:nvSpPr>
        <p:spPr>
          <a:xfrm>
            <a:off x="9496981"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6"/>
          <p:cNvSpPr>
            <a:spLocks noGrp="1"/>
          </p:cNvSpPr>
          <p:nvPr>
            <p:ph type="body" sz="quarter" idx="20" hasCustomPrompt="1"/>
          </p:nvPr>
        </p:nvSpPr>
        <p:spPr>
          <a:xfrm>
            <a:off x="81367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828189" y="4184839"/>
            <a:ext cx="3729297" cy="1809561"/>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5092230"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106744" y="4184839"/>
            <a:ext cx="3729297" cy="247919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937078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7" hasCustomPrompt="1"/>
          </p:nvPr>
        </p:nvSpPr>
        <p:spPr>
          <a:xfrm>
            <a:off x="9385299" y="4184839"/>
            <a:ext cx="3729297" cy="2898132"/>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3678369" y="3552224"/>
            <a:ext cx="3695231"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29" hasCustomPrompt="1"/>
          </p:nvPr>
        </p:nvSpPr>
        <p:spPr>
          <a:xfrm>
            <a:off x="13663855" y="4184839"/>
            <a:ext cx="3729297" cy="352224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15" hasCustomPrompt="1"/>
          </p:nvPr>
        </p:nvSpPr>
        <p:spPr>
          <a:xfrm>
            <a:off x="617191" y="8098971"/>
            <a:ext cx="12735952" cy="130628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61206" y="7998731"/>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13" hasCustomPrompt="1"/>
          </p:nvPr>
        </p:nvSpPr>
        <p:spPr>
          <a:xfrm>
            <a:off x="9323316" y="1543100"/>
            <a:ext cx="8098881"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Tree>
    <p:extLst>
      <p:ext uri="{BB962C8B-B14F-4D97-AF65-F5344CB8AC3E}">
        <p14:creationId xmlns:p14="http://schemas.microsoft.com/office/powerpoint/2010/main" val="84033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wipe(left)">
                                      <p:cBhvr>
                                        <p:cTn id="20" dur="500"/>
                                        <p:tgtEl>
                                          <p:spTgt spid="41">
                                            <p:txEl>
                                              <p:pRg st="0" end="0"/>
                                            </p:txEl>
                                          </p:spTgt>
                                        </p:tgtEl>
                                      </p:cBhvr>
                                    </p:animEffect>
                                  </p:childTnLst>
                                </p:cTn>
                              </p:par>
                            </p:childTnLst>
                          </p:cTn>
                        </p:par>
                        <p:par>
                          <p:cTn id="21" fill="hold">
                            <p:stCondLst>
                              <p:cond delay="1600"/>
                            </p:stCondLst>
                            <p:childTnLst>
                              <p:par>
                                <p:cTn id="22" presetID="22" presetClass="entr" presetSubtype="1" fill="hold" grpId="0" nodeType="afterEffect">
                                  <p:stCondLst>
                                    <p:cond delay="25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par>
                                <p:cTn id="25" presetID="2" presetClass="entr" presetSubtype="1" decel="100000" fill="hold" grpId="0" nodeType="withEffect">
                                  <p:stCondLst>
                                    <p:cond delay="250"/>
                                  </p:stCondLst>
                                  <p:iterate type="lt">
                                    <p:tmPct val="10000"/>
                                  </p:iterate>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0-#ppt_h/2"/>
                                          </p:val>
                                        </p:tav>
                                        <p:tav tm="100000">
                                          <p:val>
                                            <p:strVal val="#ppt_y"/>
                                          </p:val>
                                        </p:tav>
                                      </p:tavLst>
                                    </p:anim>
                                  </p:childTnLst>
                                </p:cTn>
                              </p:par>
                              <p:par>
                                <p:cTn id="29" presetID="22" presetClass="entr" presetSubtype="1" fill="hold" grpId="0" nodeType="withEffect">
                                  <p:stCondLst>
                                    <p:cond delay="250"/>
                                  </p:stCondLst>
                                  <p:childTnLst>
                                    <p:set>
                                      <p:cBhvr>
                                        <p:cTn id="30" dur="1" fill="hold">
                                          <p:stCondLst>
                                            <p:cond delay="0"/>
                                          </p:stCondLst>
                                        </p:cTn>
                                        <p:tgtEl>
                                          <p:spTgt spid="30">
                                            <p:txEl>
                                              <p:pRg st="0" end="0"/>
                                            </p:txEl>
                                          </p:spTgt>
                                        </p:tgtEl>
                                        <p:attrNameLst>
                                          <p:attrName>style.visibility</p:attrName>
                                        </p:attrNameLst>
                                      </p:cBhvr>
                                      <p:to>
                                        <p:strVal val="visible"/>
                                      </p:to>
                                    </p:set>
                                    <p:animEffect transition="in" filter="wipe(up)">
                                      <p:cBhvr>
                                        <p:cTn id="31" dur="500"/>
                                        <p:tgtEl>
                                          <p:spTgt spid="30">
                                            <p:txEl>
                                              <p:pRg st="0" end="0"/>
                                            </p:txEl>
                                          </p:spTgt>
                                        </p:tgtEl>
                                      </p:cBhvr>
                                    </p:animEffect>
                                  </p:childTnLst>
                                </p:cTn>
                              </p:par>
                              <p:par>
                                <p:cTn id="32" presetID="22" presetClass="entr" presetSubtype="1" fill="hold" grpId="0" nodeType="withEffect">
                                  <p:stCondLst>
                                    <p:cond delay="250"/>
                                  </p:stCondLst>
                                  <p:childTnLst>
                                    <p:set>
                                      <p:cBhvr>
                                        <p:cTn id="33" dur="1" fill="hold">
                                          <p:stCondLst>
                                            <p:cond delay="0"/>
                                          </p:stCondLst>
                                        </p:cTn>
                                        <p:tgtEl>
                                          <p:spTgt spid="31">
                                            <p:txEl>
                                              <p:pRg st="0" end="0"/>
                                            </p:txEl>
                                          </p:spTgt>
                                        </p:tgtEl>
                                        <p:attrNameLst>
                                          <p:attrName>style.visibility</p:attrName>
                                        </p:attrNameLst>
                                      </p:cBhvr>
                                      <p:to>
                                        <p:strVal val="visible"/>
                                      </p:to>
                                    </p:set>
                                    <p:animEffect transition="in" filter="wipe(up)">
                                      <p:cBhvr>
                                        <p:cTn id="34" dur="500"/>
                                        <p:tgtEl>
                                          <p:spTgt spid="31">
                                            <p:txEl>
                                              <p:pRg st="0" end="0"/>
                                            </p:txEl>
                                          </p:spTgt>
                                        </p:tgtEl>
                                      </p:cBhvr>
                                    </p:animEffect>
                                  </p:childTnLst>
                                </p:cTn>
                              </p:par>
                            </p:childTnLst>
                          </p:cTn>
                        </p:par>
                        <p:par>
                          <p:cTn id="35" fill="hold">
                            <p:stCondLst>
                              <p:cond delay="2400"/>
                            </p:stCondLst>
                            <p:childTnLst>
                              <p:par>
                                <p:cTn id="36" presetID="22" presetClass="entr" presetSubtype="1" fill="hold" grpId="0" nodeType="afterEffect">
                                  <p:stCondLst>
                                    <p:cond delay="25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par>
                                <p:cTn id="39" presetID="2" presetClass="entr" presetSubtype="1" decel="100000" fill="hold" grpId="0" nodeType="withEffect">
                                  <p:stCondLst>
                                    <p:cond delay="250"/>
                                  </p:stCondLst>
                                  <p:iterate type="lt">
                                    <p:tmPct val="10000"/>
                                  </p:iterate>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0-#ppt_h/2"/>
                                          </p:val>
                                        </p:tav>
                                        <p:tav tm="100000">
                                          <p:val>
                                            <p:strVal val="#ppt_y"/>
                                          </p:val>
                                        </p:tav>
                                      </p:tavLst>
                                    </p:anim>
                                  </p:childTnLst>
                                </p:cTn>
                              </p:par>
                              <p:par>
                                <p:cTn id="43" presetID="22" presetClass="entr" presetSubtype="1" fill="hold" grpId="0" nodeType="withEffect">
                                  <p:stCondLst>
                                    <p:cond delay="25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up)">
                                      <p:cBhvr>
                                        <p:cTn id="45" dur="500"/>
                                        <p:tgtEl>
                                          <p:spTgt spid="32">
                                            <p:txEl>
                                              <p:pRg st="0" end="0"/>
                                            </p:txEl>
                                          </p:spTgt>
                                        </p:tgtEl>
                                      </p:cBhvr>
                                    </p:animEffect>
                                  </p:childTnLst>
                                </p:cTn>
                              </p:par>
                              <p:par>
                                <p:cTn id="46" presetID="22" presetClass="entr" presetSubtype="1" fill="hold" grpId="0" nodeType="withEffect">
                                  <p:stCondLst>
                                    <p:cond delay="25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up)">
                                      <p:cBhvr>
                                        <p:cTn id="48" dur="500"/>
                                        <p:tgtEl>
                                          <p:spTgt spid="33">
                                            <p:txEl>
                                              <p:pRg st="0" end="0"/>
                                            </p:txEl>
                                          </p:spTgt>
                                        </p:tgtEl>
                                      </p:cBhvr>
                                    </p:animEffect>
                                  </p:childTnLst>
                                </p:cTn>
                              </p:par>
                            </p:childTnLst>
                          </p:cTn>
                        </p:par>
                        <p:par>
                          <p:cTn id="49" fill="hold">
                            <p:stCondLst>
                              <p:cond delay="3200"/>
                            </p:stCondLst>
                            <p:childTnLst>
                              <p:par>
                                <p:cTn id="50" presetID="22" presetClass="entr" presetSubtype="1" fill="hold" grpId="0" nodeType="afterEffect">
                                  <p:stCondLst>
                                    <p:cond delay="250"/>
                                  </p:stCondLst>
                                  <p:childTnLst>
                                    <p:set>
                                      <p:cBhvr>
                                        <p:cTn id="51" dur="1" fill="hold">
                                          <p:stCondLst>
                                            <p:cond delay="0"/>
                                          </p:stCondLst>
                                        </p:cTn>
                                        <p:tgtEl>
                                          <p:spTgt spid="9"/>
                                        </p:tgtEl>
                                        <p:attrNameLst>
                                          <p:attrName>style.visibility</p:attrName>
                                        </p:attrNameLst>
                                      </p:cBhvr>
                                      <p:to>
                                        <p:strVal val="visible"/>
                                      </p:to>
                                    </p:set>
                                    <p:animEffect transition="in" filter="wipe(up)">
                                      <p:cBhvr>
                                        <p:cTn id="52" dur="500"/>
                                        <p:tgtEl>
                                          <p:spTgt spid="9"/>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34">
                                            <p:txEl>
                                              <p:pRg st="0" end="0"/>
                                            </p:txEl>
                                          </p:spTgt>
                                        </p:tgtEl>
                                        <p:attrNameLst>
                                          <p:attrName>style.visibility</p:attrName>
                                        </p:attrNameLst>
                                      </p:cBhvr>
                                      <p:to>
                                        <p:strVal val="visible"/>
                                      </p:to>
                                    </p:set>
                                    <p:animEffect transition="in" filter="wipe(up)">
                                      <p:cBhvr>
                                        <p:cTn id="55" dur="500"/>
                                        <p:tgtEl>
                                          <p:spTgt spid="34">
                                            <p:txEl>
                                              <p:pRg st="0" end="0"/>
                                            </p:txEl>
                                          </p:spTgt>
                                        </p:tgtEl>
                                      </p:cBhvr>
                                    </p:animEffect>
                                  </p:childTnLst>
                                </p:cTn>
                              </p:par>
                              <p:par>
                                <p:cTn id="56" presetID="22" presetClass="entr" presetSubtype="1" fill="hold" grpId="0" nodeType="withEffect">
                                  <p:stCondLst>
                                    <p:cond delay="250"/>
                                  </p:stCondLst>
                                  <p:childTnLst>
                                    <p:set>
                                      <p:cBhvr>
                                        <p:cTn id="57" dur="1" fill="hold">
                                          <p:stCondLst>
                                            <p:cond delay="0"/>
                                          </p:stCondLst>
                                        </p:cTn>
                                        <p:tgtEl>
                                          <p:spTgt spid="35">
                                            <p:txEl>
                                              <p:pRg st="0" end="0"/>
                                            </p:txEl>
                                          </p:spTgt>
                                        </p:tgtEl>
                                        <p:attrNameLst>
                                          <p:attrName>style.visibility</p:attrName>
                                        </p:attrNameLst>
                                      </p:cBhvr>
                                      <p:to>
                                        <p:strVal val="visible"/>
                                      </p:to>
                                    </p:set>
                                    <p:animEffect transition="in" filter="wipe(up)">
                                      <p:cBhvr>
                                        <p:cTn id="58" dur="500"/>
                                        <p:tgtEl>
                                          <p:spTgt spid="35">
                                            <p:txEl>
                                              <p:pRg st="0" end="0"/>
                                            </p:txEl>
                                          </p:spTgt>
                                        </p:tgtEl>
                                      </p:cBhvr>
                                    </p:animEffect>
                                  </p:childTnLst>
                                </p:cTn>
                              </p:par>
                              <p:par>
                                <p:cTn id="59" presetID="2" presetClass="entr" presetSubtype="1" decel="100000" fill="hold" grpId="0" nodeType="withEffect">
                                  <p:stCondLst>
                                    <p:cond delay="250"/>
                                  </p:stCondLst>
                                  <p:iterate type="lt">
                                    <p:tmPct val="10000"/>
                                  </p:iterate>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0-#ppt_h/2"/>
                                          </p:val>
                                        </p:tav>
                                        <p:tav tm="100000">
                                          <p:val>
                                            <p:strVal val="#ppt_y"/>
                                          </p:val>
                                        </p:tav>
                                      </p:tavLst>
                                    </p:anim>
                                  </p:childTnLst>
                                </p:cTn>
                              </p:par>
                            </p:childTnLst>
                          </p:cTn>
                        </p:par>
                        <p:par>
                          <p:cTn id="63" fill="hold">
                            <p:stCondLst>
                              <p:cond delay="4000"/>
                            </p:stCondLst>
                            <p:childTnLst>
                              <p:par>
                                <p:cTn id="64" presetID="22" presetClass="entr" presetSubtype="1" fill="hold" grpId="0" nodeType="afterEffect">
                                  <p:stCondLst>
                                    <p:cond delay="250"/>
                                  </p:stCondLst>
                                  <p:childTnLst>
                                    <p:set>
                                      <p:cBhvr>
                                        <p:cTn id="65" dur="1" fill="hold">
                                          <p:stCondLst>
                                            <p:cond delay="0"/>
                                          </p:stCondLst>
                                        </p:cTn>
                                        <p:tgtEl>
                                          <p:spTgt spid="10"/>
                                        </p:tgtEl>
                                        <p:attrNameLst>
                                          <p:attrName>style.visibility</p:attrName>
                                        </p:attrNameLst>
                                      </p:cBhvr>
                                      <p:to>
                                        <p:strVal val="visible"/>
                                      </p:to>
                                    </p:set>
                                    <p:animEffect transition="in" filter="wipe(up)">
                                      <p:cBhvr>
                                        <p:cTn id="66" dur="500"/>
                                        <p:tgtEl>
                                          <p:spTgt spid="10"/>
                                        </p:tgtEl>
                                      </p:cBhvr>
                                    </p:animEffect>
                                  </p:childTnLst>
                                </p:cTn>
                              </p:par>
                              <p:par>
                                <p:cTn id="67" presetID="2" presetClass="entr" presetSubtype="1" decel="100000" fill="hold" grpId="0" nodeType="withEffect">
                                  <p:stCondLst>
                                    <p:cond delay="250"/>
                                  </p:stCondLst>
                                  <p:iterate type="lt">
                                    <p:tmPct val="10000"/>
                                  </p:iterate>
                                  <p:childTnLst>
                                    <p:set>
                                      <p:cBhvr>
                                        <p:cTn id="68" dur="1" fill="hold">
                                          <p:stCondLst>
                                            <p:cond delay="0"/>
                                          </p:stCondLst>
                                        </p:cTn>
                                        <p:tgtEl>
                                          <p:spTgt spid="26"/>
                                        </p:tgtEl>
                                        <p:attrNameLst>
                                          <p:attrName>style.visibility</p:attrName>
                                        </p:attrNameLst>
                                      </p:cBhvr>
                                      <p:to>
                                        <p:strVal val="visible"/>
                                      </p:to>
                                    </p:set>
                                    <p:anim calcmode="lin" valueType="num">
                                      <p:cBhvr additive="base">
                                        <p:cTn id="69" dur="500" fill="hold"/>
                                        <p:tgtEl>
                                          <p:spTgt spid="26"/>
                                        </p:tgtEl>
                                        <p:attrNameLst>
                                          <p:attrName>ppt_x</p:attrName>
                                        </p:attrNameLst>
                                      </p:cBhvr>
                                      <p:tavLst>
                                        <p:tav tm="0">
                                          <p:val>
                                            <p:strVal val="#ppt_x"/>
                                          </p:val>
                                        </p:tav>
                                        <p:tav tm="100000">
                                          <p:val>
                                            <p:strVal val="#ppt_x"/>
                                          </p:val>
                                        </p:tav>
                                      </p:tavLst>
                                    </p:anim>
                                    <p:anim calcmode="lin" valueType="num">
                                      <p:cBhvr additive="base">
                                        <p:cTn id="70" dur="500" fill="hold"/>
                                        <p:tgtEl>
                                          <p:spTgt spid="26"/>
                                        </p:tgtEl>
                                        <p:attrNameLst>
                                          <p:attrName>ppt_y</p:attrName>
                                        </p:attrNameLst>
                                      </p:cBhvr>
                                      <p:tavLst>
                                        <p:tav tm="0">
                                          <p:val>
                                            <p:strVal val="0-#ppt_h/2"/>
                                          </p:val>
                                        </p:tav>
                                        <p:tav tm="100000">
                                          <p:val>
                                            <p:strVal val="#ppt_y"/>
                                          </p:val>
                                        </p:tav>
                                      </p:tavLst>
                                    </p:anim>
                                  </p:childTnLst>
                                </p:cTn>
                              </p:par>
                              <p:par>
                                <p:cTn id="71" presetID="22" presetClass="entr" presetSubtype="1" fill="hold" grpId="0" nodeType="withEffect">
                                  <p:stCondLst>
                                    <p:cond delay="250"/>
                                  </p:stCondLst>
                                  <p:childTnLst>
                                    <p:set>
                                      <p:cBhvr>
                                        <p:cTn id="72" dur="1" fill="hold">
                                          <p:stCondLst>
                                            <p:cond delay="0"/>
                                          </p:stCondLst>
                                        </p:cTn>
                                        <p:tgtEl>
                                          <p:spTgt spid="36">
                                            <p:txEl>
                                              <p:pRg st="0" end="0"/>
                                            </p:txEl>
                                          </p:spTgt>
                                        </p:tgtEl>
                                        <p:attrNameLst>
                                          <p:attrName>style.visibility</p:attrName>
                                        </p:attrNameLst>
                                      </p:cBhvr>
                                      <p:to>
                                        <p:strVal val="visible"/>
                                      </p:to>
                                    </p:set>
                                    <p:animEffect transition="in" filter="wipe(up)">
                                      <p:cBhvr>
                                        <p:cTn id="73" dur="500"/>
                                        <p:tgtEl>
                                          <p:spTgt spid="36">
                                            <p:txEl>
                                              <p:pRg st="0" end="0"/>
                                            </p:txEl>
                                          </p:spTgt>
                                        </p:tgtEl>
                                      </p:cBhvr>
                                    </p:animEffect>
                                  </p:childTnLst>
                                </p:cTn>
                              </p:par>
                              <p:par>
                                <p:cTn id="74" presetID="22" presetClass="entr" presetSubtype="1" fill="hold" grpId="0" nodeType="withEffect">
                                  <p:stCondLst>
                                    <p:cond delay="250"/>
                                  </p:stCondLst>
                                  <p:childTnLst>
                                    <p:set>
                                      <p:cBhvr>
                                        <p:cTn id="75" dur="1" fill="hold">
                                          <p:stCondLst>
                                            <p:cond delay="0"/>
                                          </p:stCondLst>
                                        </p:cTn>
                                        <p:tgtEl>
                                          <p:spTgt spid="37">
                                            <p:txEl>
                                              <p:pRg st="0" end="0"/>
                                            </p:txEl>
                                          </p:spTgt>
                                        </p:tgtEl>
                                        <p:attrNameLst>
                                          <p:attrName>style.visibility</p:attrName>
                                        </p:attrNameLst>
                                      </p:cBhvr>
                                      <p:to>
                                        <p:strVal val="visible"/>
                                      </p:to>
                                    </p:set>
                                    <p:animEffect transition="in" filter="wipe(up)">
                                      <p:cBhvr>
                                        <p:cTn id="76" dur="500"/>
                                        <p:tgtEl>
                                          <p:spTgt spid="37">
                                            <p:txEl>
                                              <p:pRg st="0" end="0"/>
                                            </p:txEl>
                                          </p:spTgt>
                                        </p:tgtEl>
                                      </p:cBhvr>
                                    </p:animEffect>
                                  </p:childTnLst>
                                </p:cTn>
                              </p:par>
                            </p:childTnLst>
                          </p:cTn>
                        </p:par>
                        <p:par>
                          <p:cTn id="77" fill="hold">
                            <p:stCondLst>
                              <p:cond delay="4800"/>
                            </p:stCondLst>
                            <p:childTnLst>
                              <p:par>
                                <p:cTn id="78" presetID="2" presetClass="entr" presetSubtype="8" decel="100000" fill="hold" grpId="0" nodeType="afterEffect">
                                  <p:stCondLst>
                                    <p:cond delay="500"/>
                                  </p:stCondLst>
                                  <p:childTnLst>
                                    <p:set>
                                      <p:cBhvr>
                                        <p:cTn id="79" dur="1" fill="hold">
                                          <p:stCondLst>
                                            <p:cond delay="0"/>
                                          </p:stCondLst>
                                        </p:cTn>
                                        <p:tgtEl>
                                          <p:spTgt spid="40"/>
                                        </p:tgtEl>
                                        <p:attrNameLst>
                                          <p:attrName>style.visibility</p:attrName>
                                        </p:attrNameLst>
                                      </p:cBhvr>
                                      <p:to>
                                        <p:strVal val="visible"/>
                                      </p:to>
                                    </p:set>
                                    <p:anim calcmode="lin" valueType="num">
                                      <p:cBhvr additive="base">
                                        <p:cTn id="80" dur="500" fill="hold"/>
                                        <p:tgtEl>
                                          <p:spTgt spid="40"/>
                                        </p:tgtEl>
                                        <p:attrNameLst>
                                          <p:attrName>ppt_x</p:attrName>
                                        </p:attrNameLst>
                                      </p:cBhvr>
                                      <p:tavLst>
                                        <p:tav tm="0">
                                          <p:val>
                                            <p:strVal val="0-#ppt_w/2"/>
                                          </p:val>
                                        </p:tav>
                                        <p:tav tm="100000">
                                          <p:val>
                                            <p:strVal val="#ppt_x"/>
                                          </p:val>
                                        </p:tav>
                                      </p:tavLst>
                                    </p:anim>
                                    <p:anim calcmode="lin" valueType="num">
                                      <p:cBhvr additive="base">
                                        <p:cTn id="81" dur="500" fill="hold"/>
                                        <p:tgtEl>
                                          <p:spTgt spid="40"/>
                                        </p:tgtEl>
                                        <p:attrNameLst>
                                          <p:attrName>ppt_y</p:attrName>
                                        </p:attrNameLst>
                                      </p:cBhvr>
                                      <p:tavLst>
                                        <p:tav tm="0">
                                          <p:val>
                                            <p:strVal val="#ppt_y"/>
                                          </p:val>
                                        </p:tav>
                                        <p:tav tm="100000">
                                          <p:val>
                                            <p:strVal val="#ppt_y"/>
                                          </p:val>
                                        </p:tav>
                                      </p:tavLst>
                                    </p:anim>
                                  </p:childTnLst>
                                </p:cTn>
                              </p:par>
                              <p:par>
                                <p:cTn id="82" presetID="2" presetClass="entr" presetSubtype="2" decel="100000" fill="hold" grpId="0" nodeType="withEffect">
                                  <p:stCondLst>
                                    <p:cond delay="500"/>
                                  </p:stCondLst>
                                  <p:childTnLst>
                                    <p:set>
                                      <p:cBhvr>
                                        <p:cTn id="83" dur="1" fill="hold">
                                          <p:stCondLst>
                                            <p:cond delay="0"/>
                                          </p:stCondLst>
                                        </p:cTn>
                                        <p:tgtEl>
                                          <p:spTgt spid="39">
                                            <p:txEl>
                                              <p:pRg st="0" end="0"/>
                                            </p:txEl>
                                          </p:spTgt>
                                        </p:tgtEl>
                                        <p:attrNameLst>
                                          <p:attrName>style.visibility</p:attrName>
                                        </p:attrNameLst>
                                      </p:cBhvr>
                                      <p:to>
                                        <p:strVal val="visible"/>
                                      </p:to>
                                    </p:set>
                                    <p:anim calcmode="lin" valueType="num">
                                      <p:cBhvr additive="base">
                                        <p:cTn id="84"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5" grpId="0" animBg="1"/>
      <p:bldP spid="8" grpId="0" animBg="1"/>
      <p:bldP spid="23" grpId="0"/>
      <p:bldP spid="24" grpId="0"/>
      <p:bldP spid="25" grpId="0"/>
      <p:bldP spid="26" grpId="0"/>
      <p:bldP spid="27" grpId="0"/>
      <p:bldP spid="28" grpId="0" animBg="1"/>
      <p:bldP spid="30" grpId="0" build="p">
        <p:tmplLst>
          <p:tmpl lvl="1">
            <p:tnLst>
              <p:par>
                <p:cTn presetID="22" presetClass="entr" presetSubtype="1"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wipe(up)">
                      <p:cBhvr>
                        <p:cTn dur="500"/>
                        <p:tgtEl>
                          <p:spTgt spid="30"/>
                        </p:tgtEl>
                      </p:cBhvr>
                    </p:animEffect>
                  </p:childTnLst>
                </p:cTn>
              </p:par>
            </p:tnLst>
          </p:tmpl>
        </p:tmplLst>
      </p:bldP>
      <p:bldP spid="31" grpId="0" build="p">
        <p:tmplLst>
          <p:tmpl lvl="1">
            <p:tnLst>
              <p:par>
                <p:cTn presetID="22" presetClass="entr" presetSubtype="1"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up)">
                      <p:cBhvr>
                        <p:cTn dur="500"/>
                        <p:tgtEl>
                          <p:spTgt spid="31"/>
                        </p:tgtEl>
                      </p:cBhvr>
                    </p:animEffect>
                  </p:childTnLst>
                </p:cTn>
              </p:par>
            </p:tnLst>
          </p:tmpl>
        </p:tmplLst>
      </p:bldP>
      <p:bldP spid="32" grpId="0" build="p">
        <p:tmplLst>
          <p:tmpl lvl="1">
            <p:tnLst>
              <p:par>
                <p:cTn presetID="22" presetClass="entr" presetSubtype="1"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wipe(up)">
                      <p:cBhvr>
                        <p:cTn dur="500"/>
                        <p:tgtEl>
                          <p:spTgt spid="32"/>
                        </p:tgtEl>
                      </p:cBhvr>
                    </p:animEffect>
                  </p:childTnLst>
                </p:cTn>
              </p:par>
            </p:tnLst>
          </p:tmpl>
        </p:tmplLst>
      </p:bldP>
      <p:bldP spid="33" grpId="0" build="p">
        <p:tmplLst>
          <p:tmpl lvl="1">
            <p:tnLst>
              <p:par>
                <p:cTn presetID="22" presetClass="entr" presetSubtype="1"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up)">
                      <p:cBhvr>
                        <p:cTn dur="500"/>
                        <p:tgtEl>
                          <p:spTgt spid="33"/>
                        </p:tgtEl>
                      </p:cBhvr>
                    </p:animEffect>
                  </p:childTnLst>
                </p:cTn>
              </p:par>
            </p:tnLst>
          </p:tmpl>
        </p:tmplLst>
      </p:bldP>
      <p:bldP spid="34" grpId="0" build="p">
        <p:tmplLst>
          <p:tmpl lvl="1">
            <p:tnLst>
              <p:par>
                <p:cTn presetID="22" presetClass="entr" presetSubtype="1"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wipe(up)">
                      <p:cBhvr>
                        <p:cTn dur="500"/>
                        <p:tgtEl>
                          <p:spTgt spid="34"/>
                        </p:tgtEl>
                      </p:cBhvr>
                    </p:animEffect>
                  </p:childTnLst>
                </p:cTn>
              </p:par>
            </p:tnLst>
          </p:tmpl>
        </p:tmplLst>
      </p:bldP>
      <p:bldP spid="35" grpId="0" build="p">
        <p:tmplLst>
          <p:tmpl lvl="1">
            <p:tnLst>
              <p:par>
                <p:cTn presetID="22" presetClass="entr" presetSubtype="1"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wipe(up)">
                      <p:cBhvr>
                        <p:cTn dur="500"/>
                        <p:tgtEl>
                          <p:spTgt spid="35"/>
                        </p:tgtEl>
                      </p:cBhvr>
                    </p:animEffect>
                  </p:childTnLst>
                </p:cTn>
              </p:par>
            </p:tnLst>
          </p:tmpl>
        </p:tmplLst>
      </p:bldP>
      <p:bldP spid="36" grpId="0" build="p">
        <p:tmplLst>
          <p:tmpl lvl="1">
            <p:tnLst>
              <p:par>
                <p:cTn presetID="22" presetClass="entr" presetSubtype="1"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22" presetClass="entr" presetSubtype="1"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wipe(up)">
                      <p:cBhvr>
                        <p:cTn dur="500"/>
                        <p:tgtEl>
                          <p:spTgt spid="37"/>
                        </p:tgtEl>
                      </p:cBhvr>
                    </p:animEffect>
                  </p:childTnLst>
                </p:cTn>
              </p:par>
            </p:tnLst>
          </p:tmpl>
        </p:tmplLst>
      </p:bldP>
      <p:bldP spid="39"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build="p">
        <p:tmplLst>
          <p:tmpl lvl="1">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2" name="アーチ 41"/>
          <p:cNvSpPr/>
          <p:nvPr userDrawn="1"/>
        </p:nvSpPr>
        <p:spPr>
          <a:xfrm rot="3600000">
            <a:off x="1165671" y="684112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3" name="アーチ 42"/>
          <p:cNvSpPr/>
          <p:nvPr userDrawn="1"/>
        </p:nvSpPr>
        <p:spPr>
          <a:xfrm rot="6618510">
            <a:off x="1282259" y="695771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テキスト プレースホルダー 6"/>
          <p:cNvSpPr>
            <a:spLocks noGrp="1"/>
          </p:cNvSpPr>
          <p:nvPr>
            <p:ph type="body" sz="quarter" idx="16" hasCustomPrompt="1"/>
          </p:nvPr>
        </p:nvSpPr>
        <p:spPr>
          <a:xfrm>
            <a:off x="2023050" y="7076598"/>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17" hasCustomPrompt="1"/>
          </p:nvPr>
        </p:nvSpPr>
        <p:spPr>
          <a:xfrm>
            <a:off x="2709065" y="7782775"/>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3872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43"/>
                                        </p:tgtEl>
                                        <p:attrNameLst>
                                          <p:attrName>style.visibility</p:attrName>
                                        </p:attrNameLst>
                                      </p:cBhvr>
                                      <p:to>
                                        <p:strVal val="visible"/>
                                      </p:to>
                                    </p:set>
                                    <p:anim calcmode="lin" valueType="num">
                                      <p:cBhvr additive="base">
                                        <p:cTn id="71" dur="750" fill="hold"/>
                                        <p:tgtEl>
                                          <p:spTgt spid="43"/>
                                        </p:tgtEl>
                                        <p:attrNameLst>
                                          <p:attrName>ppt_x</p:attrName>
                                        </p:attrNameLst>
                                      </p:cBhvr>
                                      <p:tavLst>
                                        <p:tav tm="0">
                                          <p:val>
                                            <p:strVal val="#ppt_x"/>
                                          </p:val>
                                        </p:tav>
                                        <p:tav tm="100000">
                                          <p:val>
                                            <p:strVal val="#ppt_x"/>
                                          </p:val>
                                        </p:tav>
                                      </p:tavLst>
                                    </p:anim>
                                    <p:anim calcmode="lin" valueType="num">
                                      <p:cBhvr additive="base">
                                        <p:cTn id="72" dur="750" fill="hold"/>
                                        <p:tgtEl>
                                          <p:spTgt spid="43"/>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additive="base">
                                        <p:cTn id="75" dur="750" fill="hold"/>
                                        <p:tgtEl>
                                          <p:spTgt spid="42"/>
                                        </p:tgtEl>
                                        <p:attrNameLst>
                                          <p:attrName>ppt_x</p:attrName>
                                        </p:attrNameLst>
                                      </p:cBhvr>
                                      <p:tavLst>
                                        <p:tav tm="0">
                                          <p:val>
                                            <p:strVal val="0-#ppt_w/2"/>
                                          </p:val>
                                        </p:tav>
                                        <p:tav tm="100000">
                                          <p:val>
                                            <p:strVal val="#ppt_x"/>
                                          </p:val>
                                        </p:tav>
                                      </p:tavLst>
                                    </p:anim>
                                    <p:anim calcmode="lin" valueType="num">
                                      <p:cBhvr additive="base">
                                        <p:cTn id="76" dur="750" fill="hold"/>
                                        <p:tgtEl>
                                          <p:spTgt spid="42"/>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750"/>
                                        <p:tgtEl>
                                          <p:spTgt spid="43"/>
                                        </p:tgtEl>
                                      </p:cBhvr>
                                    </p:animEffect>
                                    <p:anim calcmode="lin" valueType="num">
                                      <p:cBhvr>
                                        <p:cTn id="80" dur="750" fill="hold"/>
                                        <p:tgtEl>
                                          <p:spTgt spid="43"/>
                                        </p:tgtEl>
                                        <p:attrNameLst>
                                          <p:attrName>ppt_w</p:attrName>
                                        </p:attrNameLst>
                                      </p:cBhvr>
                                      <p:tavLst>
                                        <p:tav tm="0" fmla="#ppt_w*sin(2.5*pi*$)">
                                          <p:val>
                                            <p:fltVal val="0"/>
                                          </p:val>
                                        </p:tav>
                                        <p:tav tm="100000">
                                          <p:val>
                                            <p:fltVal val="1"/>
                                          </p:val>
                                        </p:tav>
                                      </p:tavLst>
                                    </p:anim>
                                    <p:anim calcmode="lin" valueType="num">
                                      <p:cBhvr>
                                        <p:cTn id="81" dur="750" fill="hold"/>
                                        <p:tgtEl>
                                          <p:spTgt spid="43"/>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750"/>
                                        <p:tgtEl>
                                          <p:spTgt spid="42"/>
                                        </p:tgtEl>
                                      </p:cBhvr>
                                    </p:animEffect>
                                    <p:anim calcmode="lin" valueType="num">
                                      <p:cBhvr>
                                        <p:cTn id="85" dur="750" fill="hold"/>
                                        <p:tgtEl>
                                          <p:spTgt spid="42"/>
                                        </p:tgtEl>
                                        <p:attrNameLst>
                                          <p:attrName>ppt_w</p:attrName>
                                        </p:attrNameLst>
                                      </p:cBhvr>
                                      <p:tavLst>
                                        <p:tav tm="0" fmla="#ppt_w*sin(2.5*pi*$)">
                                          <p:val>
                                            <p:fltVal val="0"/>
                                          </p:val>
                                        </p:tav>
                                        <p:tav tm="100000">
                                          <p:val>
                                            <p:fltVal val="1"/>
                                          </p:val>
                                        </p:tav>
                                      </p:tavLst>
                                    </p:anim>
                                    <p:anim calcmode="lin" valueType="num">
                                      <p:cBhvr>
                                        <p:cTn id="86" dur="750" fill="hold"/>
                                        <p:tgtEl>
                                          <p:spTgt spid="42"/>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44">
                                            <p:txEl>
                                              <p:pRg st="0" end="0"/>
                                            </p:txEl>
                                          </p:spTgt>
                                        </p:tgtEl>
                                        <p:attrNameLst>
                                          <p:attrName>style.visibility</p:attrName>
                                        </p:attrNameLst>
                                      </p:cBhvr>
                                      <p:to>
                                        <p:strVal val="visible"/>
                                      </p:to>
                                    </p:set>
                                    <p:anim calcmode="lin" valueType="num">
                                      <p:cBhvr additive="base">
                                        <p:cTn id="89"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44">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45">
                                            <p:txEl>
                                              <p:pRg st="0" end="0"/>
                                            </p:txEl>
                                          </p:spTgt>
                                        </p:tgtEl>
                                        <p:attrNameLst>
                                          <p:attrName>style.visibility</p:attrName>
                                        </p:attrNameLst>
                                      </p:cBhvr>
                                      <p:to>
                                        <p:strVal val="visible"/>
                                      </p:to>
                                    </p:set>
                                    <p:anim calcmode="lin" valueType="num">
                                      <p:cBhvr additive="base">
                                        <p:cTn id="94"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2" grpId="1" animBg="1"/>
      <p:bldP spid="43" grpId="0" animBg="1"/>
      <p:bldP spid="43" grpId="1" animBg="1"/>
      <p:bldP spid="44"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0-#ppt_h/2"/>
                          </p:val>
                        </p:tav>
                        <p:tav tm="100000">
                          <p:val>
                            <p:strVal val="#ppt_y"/>
                          </p:val>
                        </p:tav>
                      </p:tavLst>
                    </p:anim>
                  </p:childTnLst>
                </p:cTn>
              </p:par>
            </p:tnLst>
          </p:tmpl>
        </p:tmplLst>
      </p:bldP>
      <p:bldP spid="4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rofile 4">
    <p:spTree>
      <p:nvGrpSpPr>
        <p:cNvPr id="1" name=""/>
        <p:cNvGrpSpPr/>
        <p:nvPr/>
      </p:nvGrpSpPr>
      <p:grpSpPr>
        <a:xfrm>
          <a:off x="0" y="0"/>
          <a:ext cx="0" cy="0"/>
          <a:chOff x="0" y="0"/>
          <a:chExt cx="0" cy="0"/>
        </a:xfrm>
      </p:grpSpPr>
      <p:sp>
        <p:nvSpPr>
          <p:cNvPr id="27" name="円/楕円 26"/>
          <p:cNvSpPr/>
          <p:nvPr userDrawn="1"/>
        </p:nvSpPr>
        <p:spPr>
          <a:xfrm>
            <a:off x="11143377" y="3995458"/>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11951518" y="5027955"/>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6664309" y="1039044"/>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5584189" y="247920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6500424" y="914897"/>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4329563" y="6222956"/>
            <a:ext cx="9577064" cy="792088"/>
          </a:xfrm>
        </p:spPr>
        <p:txBody>
          <a:bodyPr anchor="b">
            <a:normAutofit/>
          </a:bodyPr>
          <a:lstStyle>
            <a:lvl1pPr algn="ctr">
              <a:defRPr sz="3600" baseline="0">
                <a:solidFill>
                  <a:schemeClr val="tx2"/>
                </a:solidFill>
                <a:latin typeface="Route 159 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3026" y="773578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6" hasCustomPrompt="1"/>
          </p:nvPr>
        </p:nvSpPr>
        <p:spPr>
          <a:xfrm>
            <a:off x="4354674" y="6943700"/>
            <a:ext cx="9577064" cy="576064"/>
          </a:xfrm>
        </p:spPr>
        <p:txBody>
          <a:bodyPr anchor="t">
            <a:noAutofit/>
          </a:bodyPr>
          <a:lstStyle>
            <a:lvl1pPr algn="ctr">
              <a:defRPr sz="24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12" name="図プレースホルダー 5"/>
          <p:cNvSpPr>
            <a:spLocks noGrp="1"/>
          </p:cNvSpPr>
          <p:nvPr>
            <p:ph type="pic" sz="quarter" idx="13" hasCustomPrompt="1"/>
          </p:nvPr>
        </p:nvSpPr>
        <p:spPr>
          <a:xfrm>
            <a:off x="6664309" y="1039044"/>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14" hasCustomPrompt="1"/>
          </p:nvPr>
        </p:nvSpPr>
        <p:spPr>
          <a:xfrm>
            <a:off x="2899794" y="7879804"/>
            <a:ext cx="12486825" cy="1584176"/>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23" name="円/楕円 22"/>
          <p:cNvSpPr/>
          <p:nvPr userDrawn="1"/>
        </p:nvSpPr>
        <p:spPr>
          <a:xfrm>
            <a:off x="4354674" y="2047156"/>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円/楕円 23"/>
          <p:cNvSpPr/>
          <p:nvPr userDrawn="1"/>
        </p:nvSpPr>
        <p:spPr>
          <a:xfrm>
            <a:off x="5584189" y="1899752"/>
            <a:ext cx="432048"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13315215" y="4732632"/>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6" name="正方形/長方形 2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309602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anim calcmode="lin" valueType="num">
                                      <p:cBhvr>
                                        <p:cTn id="8" dur="750" fill="hold"/>
                                        <p:tgtEl>
                                          <p:spTgt spid="23"/>
                                        </p:tgtEl>
                                        <p:attrNameLst>
                                          <p:attrName>ppt_w</p:attrName>
                                        </p:attrNameLst>
                                      </p:cBhvr>
                                      <p:tavLst>
                                        <p:tav tm="0" fmla="#ppt_w*sin(2.5*pi*$)">
                                          <p:val>
                                            <p:fltVal val="0"/>
                                          </p:val>
                                        </p:tav>
                                        <p:tav tm="100000">
                                          <p:val>
                                            <p:fltVal val="1"/>
                                          </p:val>
                                        </p:tav>
                                      </p:tavLst>
                                    </p:anim>
                                    <p:anim calcmode="lin" valueType="num">
                                      <p:cBhvr>
                                        <p:cTn id="9" dur="750" fill="hold"/>
                                        <p:tgtEl>
                                          <p:spTgt spid="23"/>
                                        </p:tgtEl>
                                        <p:attrNameLst>
                                          <p:attrName>ppt_h</p:attrName>
                                        </p:attrNameLst>
                                      </p:cBhvr>
                                      <p:tavLst>
                                        <p:tav tm="0">
                                          <p:val>
                                            <p:strVal val="#ppt_h"/>
                                          </p:val>
                                        </p:tav>
                                        <p:tav tm="100000">
                                          <p:val>
                                            <p:strVal val="#ppt_h"/>
                                          </p:val>
                                        </p:tav>
                                      </p:tavLst>
                                    </p:anim>
                                  </p:childTnLst>
                                </p:cTn>
                              </p:par>
                              <p:par>
                                <p:cTn id="10" presetID="2" presetClass="entr" presetSubtype="6" decel="100000" fill="hold" grpId="1"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750" fill="hold"/>
                                        <p:tgtEl>
                                          <p:spTgt spid="23"/>
                                        </p:tgtEl>
                                        <p:attrNameLst>
                                          <p:attrName>ppt_x</p:attrName>
                                        </p:attrNameLst>
                                      </p:cBhvr>
                                      <p:tavLst>
                                        <p:tav tm="0">
                                          <p:val>
                                            <p:strVal val="1+#ppt_w/2"/>
                                          </p:val>
                                        </p:tav>
                                        <p:tav tm="100000">
                                          <p:val>
                                            <p:strVal val="#ppt_x"/>
                                          </p:val>
                                        </p:tav>
                                      </p:tavLst>
                                    </p:anim>
                                    <p:anim calcmode="lin" valueType="num">
                                      <p:cBhvr additive="base">
                                        <p:cTn id="13" dur="750" fill="hold"/>
                                        <p:tgtEl>
                                          <p:spTgt spid="23"/>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750"/>
                                        <p:tgtEl>
                                          <p:spTgt spid="7"/>
                                        </p:tgtEl>
                                      </p:cBhvr>
                                    </p:animEffect>
                                    <p:anim calcmode="lin" valueType="num">
                                      <p:cBhvr>
                                        <p:cTn id="17" dur="750" fill="hold"/>
                                        <p:tgtEl>
                                          <p:spTgt spid="7"/>
                                        </p:tgtEl>
                                        <p:attrNameLst>
                                          <p:attrName>ppt_w</p:attrName>
                                        </p:attrNameLst>
                                      </p:cBhvr>
                                      <p:tavLst>
                                        <p:tav tm="0" fmla="#ppt_w*sin(2.5*pi*$)">
                                          <p:val>
                                            <p:fltVal val="0"/>
                                          </p:val>
                                        </p:tav>
                                        <p:tav tm="100000">
                                          <p:val>
                                            <p:fltVal val="1"/>
                                          </p:val>
                                        </p:tav>
                                      </p:tavLst>
                                    </p:anim>
                                    <p:anim calcmode="lin" valueType="num">
                                      <p:cBhvr>
                                        <p:cTn id="18" dur="750" fill="hold"/>
                                        <p:tgtEl>
                                          <p:spTgt spid="7"/>
                                        </p:tgtEl>
                                        <p:attrNameLst>
                                          <p:attrName>ppt_h</p:attrName>
                                        </p:attrNameLst>
                                      </p:cBhvr>
                                      <p:tavLst>
                                        <p:tav tm="0">
                                          <p:val>
                                            <p:strVal val="#ppt_h"/>
                                          </p:val>
                                        </p:tav>
                                        <p:tav tm="100000">
                                          <p:val>
                                            <p:strVal val="#ppt_h"/>
                                          </p:val>
                                        </p:tav>
                                      </p:tavLst>
                                    </p:anim>
                                  </p:childTnLst>
                                </p:cTn>
                              </p:par>
                              <p:par>
                                <p:cTn id="19" presetID="2" presetClass="entr" presetSubtype="6" decel="100000" fill="hold" grpId="1" nodeType="withEffect">
                                  <p:stCondLst>
                                    <p:cond delay="1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1+#ppt_w/2"/>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anim calcmode="lin" valueType="num">
                                      <p:cBhvr>
                                        <p:cTn id="26" dur="750" fill="hold"/>
                                        <p:tgtEl>
                                          <p:spTgt spid="24"/>
                                        </p:tgtEl>
                                        <p:attrNameLst>
                                          <p:attrName>ppt_w</p:attrName>
                                        </p:attrNameLst>
                                      </p:cBhvr>
                                      <p:tavLst>
                                        <p:tav tm="0" fmla="#ppt_w*sin(2.5*pi*$)">
                                          <p:val>
                                            <p:fltVal val="0"/>
                                          </p:val>
                                        </p:tav>
                                        <p:tav tm="100000">
                                          <p:val>
                                            <p:fltVal val="1"/>
                                          </p:val>
                                        </p:tav>
                                      </p:tavLst>
                                    </p:anim>
                                    <p:anim calcmode="lin" valueType="num">
                                      <p:cBhvr>
                                        <p:cTn id="27" dur="750" fill="hold"/>
                                        <p:tgtEl>
                                          <p:spTgt spid="24"/>
                                        </p:tgtEl>
                                        <p:attrNameLst>
                                          <p:attrName>ppt_h</p:attrName>
                                        </p:attrNameLst>
                                      </p:cBhvr>
                                      <p:tavLst>
                                        <p:tav tm="0">
                                          <p:val>
                                            <p:strVal val="#ppt_h"/>
                                          </p:val>
                                        </p:tav>
                                        <p:tav tm="100000">
                                          <p:val>
                                            <p:strVal val="#ppt_h"/>
                                          </p:val>
                                        </p:tav>
                                      </p:tavLst>
                                    </p:anim>
                                  </p:childTnLst>
                                </p:cTn>
                              </p:par>
                              <p:par>
                                <p:cTn id="28" presetID="2" presetClass="entr" presetSubtype="6" decel="100000" fill="hold" grpId="1" nodeType="withEffect">
                                  <p:stCondLst>
                                    <p:cond delay="20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750" fill="hold"/>
                                        <p:tgtEl>
                                          <p:spTgt spid="24"/>
                                        </p:tgtEl>
                                        <p:attrNameLst>
                                          <p:attrName>ppt_x</p:attrName>
                                        </p:attrNameLst>
                                      </p:cBhvr>
                                      <p:tavLst>
                                        <p:tav tm="0">
                                          <p:val>
                                            <p:strVal val="1+#ppt_w/2"/>
                                          </p:val>
                                        </p:tav>
                                        <p:tav tm="100000">
                                          <p:val>
                                            <p:strVal val="#ppt_x"/>
                                          </p:val>
                                        </p:tav>
                                      </p:tavLst>
                                    </p:anim>
                                    <p:anim calcmode="lin" valueType="num">
                                      <p:cBhvr additive="base">
                                        <p:cTn id="31" dur="750" fill="hold"/>
                                        <p:tgtEl>
                                          <p:spTgt spid="24"/>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750"/>
                                        <p:tgtEl>
                                          <p:spTgt spid="5"/>
                                        </p:tgtEl>
                                      </p:cBhvr>
                                    </p:animEffect>
                                    <p:anim calcmode="lin" valueType="num">
                                      <p:cBhvr>
                                        <p:cTn id="35" dur="750" fill="hold"/>
                                        <p:tgtEl>
                                          <p:spTgt spid="5"/>
                                        </p:tgtEl>
                                        <p:attrNameLst>
                                          <p:attrName>ppt_w</p:attrName>
                                        </p:attrNameLst>
                                      </p:cBhvr>
                                      <p:tavLst>
                                        <p:tav tm="0" fmla="#ppt_w*sin(2.5*pi*$)">
                                          <p:val>
                                            <p:fltVal val="0"/>
                                          </p:val>
                                        </p:tav>
                                        <p:tav tm="100000">
                                          <p:val>
                                            <p:fltVal val="1"/>
                                          </p:val>
                                        </p:tav>
                                      </p:tavLst>
                                    </p:anim>
                                    <p:anim calcmode="lin" valueType="num">
                                      <p:cBhvr>
                                        <p:cTn id="36" dur="750" fill="hold"/>
                                        <p:tgtEl>
                                          <p:spTgt spid="5"/>
                                        </p:tgtEl>
                                        <p:attrNameLst>
                                          <p:attrName>ppt_h</p:attrName>
                                        </p:attrNameLst>
                                      </p:cBhvr>
                                      <p:tavLst>
                                        <p:tav tm="0">
                                          <p:val>
                                            <p:strVal val="#ppt_h"/>
                                          </p:val>
                                        </p:tav>
                                        <p:tav tm="100000">
                                          <p:val>
                                            <p:strVal val="#ppt_h"/>
                                          </p:val>
                                        </p:tav>
                                      </p:tavLst>
                                    </p:anim>
                                  </p:childTnLst>
                                </p:cTn>
                              </p:par>
                              <p:par>
                                <p:cTn id="37" presetID="2" presetClass="entr" presetSubtype="6" decel="100000" fill="hold" grpId="1" nodeType="withEffect">
                                  <p:stCondLst>
                                    <p:cond delay="30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750" fill="hold"/>
                                        <p:tgtEl>
                                          <p:spTgt spid="5"/>
                                        </p:tgtEl>
                                        <p:attrNameLst>
                                          <p:attrName>ppt_x</p:attrName>
                                        </p:attrNameLst>
                                      </p:cBhvr>
                                      <p:tavLst>
                                        <p:tav tm="0">
                                          <p:val>
                                            <p:strVal val="1+#ppt_w/2"/>
                                          </p:val>
                                        </p:tav>
                                        <p:tav tm="100000">
                                          <p:val>
                                            <p:strVal val="#ppt_x"/>
                                          </p:val>
                                        </p:tav>
                                      </p:tavLst>
                                    </p:anim>
                                    <p:anim calcmode="lin" valueType="num">
                                      <p:cBhvr additive="base">
                                        <p:cTn id="40" dur="750" fill="hold"/>
                                        <p:tgtEl>
                                          <p:spTgt spid="5"/>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750"/>
                                        <p:tgtEl>
                                          <p:spTgt spid="25"/>
                                        </p:tgtEl>
                                      </p:cBhvr>
                                    </p:animEffect>
                                    <p:anim calcmode="lin" valueType="num">
                                      <p:cBhvr>
                                        <p:cTn id="44" dur="750" fill="hold"/>
                                        <p:tgtEl>
                                          <p:spTgt spid="25"/>
                                        </p:tgtEl>
                                        <p:attrNameLst>
                                          <p:attrName>ppt_w</p:attrName>
                                        </p:attrNameLst>
                                      </p:cBhvr>
                                      <p:tavLst>
                                        <p:tav tm="0" fmla="#ppt_w*sin(2.5*pi*$)">
                                          <p:val>
                                            <p:fltVal val="0"/>
                                          </p:val>
                                        </p:tav>
                                        <p:tav tm="100000">
                                          <p:val>
                                            <p:fltVal val="1"/>
                                          </p:val>
                                        </p:tav>
                                      </p:tavLst>
                                    </p:anim>
                                    <p:anim calcmode="lin" valueType="num">
                                      <p:cBhvr>
                                        <p:cTn id="45" dur="750" fill="hold"/>
                                        <p:tgtEl>
                                          <p:spTgt spid="25"/>
                                        </p:tgtEl>
                                        <p:attrNameLst>
                                          <p:attrName>ppt_h</p:attrName>
                                        </p:attrNameLst>
                                      </p:cBhvr>
                                      <p:tavLst>
                                        <p:tav tm="0">
                                          <p:val>
                                            <p:strVal val="#ppt_h"/>
                                          </p:val>
                                        </p:tav>
                                        <p:tav tm="100000">
                                          <p:val>
                                            <p:strVal val="#ppt_h"/>
                                          </p:val>
                                        </p:tav>
                                      </p:tavLst>
                                    </p:anim>
                                  </p:childTnLst>
                                </p:cTn>
                              </p:par>
                              <p:par>
                                <p:cTn id="46" presetID="2" presetClass="entr" presetSubtype="6" decel="100000" fill="hold" grpId="1" nodeType="withEffect">
                                  <p:stCondLst>
                                    <p:cond delay="40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1+#ppt_w/2"/>
                                          </p:val>
                                        </p:tav>
                                        <p:tav tm="100000">
                                          <p:val>
                                            <p:strVal val="#ppt_x"/>
                                          </p:val>
                                        </p:tav>
                                      </p:tavLst>
                                    </p:anim>
                                    <p:anim calcmode="lin" valueType="num">
                                      <p:cBhvr additive="base">
                                        <p:cTn id="49" dur="750" fill="hold"/>
                                        <p:tgtEl>
                                          <p:spTgt spid="25"/>
                                        </p:tgtEl>
                                        <p:attrNameLst>
                                          <p:attrName>ppt_y</p:attrName>
                                        </p:attrNameLst>
                                      </p:cBhvr>
                                      <p:tavLst>
                                        <p:tav tm="0">
                                          <p:val>
                                            <p:strVal val="1+#ppt_h/2"/>
                                          </p:val>
                                        </p:tav>
                                        <p:tav tm="100000">
                                          <p:val>
                                            <p:strVal val="#ppt_y"/>
                                          </p:val>
                                        </p:tav>
                                      </p:tavLst>
                                    </p:anim>
                                  </p:childTnLst>
                                </p:cTn>
                              </p:par>
                              <p:par>
                                <p:cTn id="50" presetID="45" presetClass="entr" presetSubtype="0" fill="hold" grpId="0" nodeType="withEffect">
                                  <p:stCondLst>
                                    <p:cond delay="50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750"/>
                                        <p:tgtEl>
                                          <p:spTgt spid="27"/>
                                        </p:tgtEl>
                                      </p:cBhvr>
                                    </p:animEffect>
                                    <p:anim calcmode="lin" valueType="num">
                                      <p:cBhvr>
                                        <p:cTn id="53" dur="750" fill="hold"/>
                                        <p:tgtEl>
                                          <p:spTgt spid="27"/>
                                        </p:tgtEl>
                                        <p:attrNameLst>
                                          <p:attrName>ppt_w</p:attrName>
                                        </p:attrNameLst>
                                      </p:cBhvr>
                                      <p:tavLst>
                                        <p:tav tm="0" fmla="#ppt_w*sin(2.5*pi*$)">
                                          <p:val>
                                            <p:fltVal val="0"/>
                                          </p:val>
                                        </p:tav>
                                        <p:tav tm="100000">
                                          <p:val>
                                            <p:fltVal val="1"/>
                                          </p:val>
                                        </p:tav>
                                      </p:tavLst>
                                    </p:anim>
                                    <p:anim calcmode="lin" valueType="num">
                                      <p:cBhvr>
                                        <p:cTn id="54" dur="750" fill="hold"/>
                                        <p:tgtEl>
                                          <p:spTgt spid="27"/>
                                        </p:tgtEl>
                                        <p:attrNameLst>
                                          <p:attrName>ppt_h</p:attrName>
                                        </p:attrNameLst>
                                      </p:cBhvr>
                                      <p:tavLst>
                                        <p:tav tm="0">
                                          <p:val>
                                            <p:strVal val="#ppt_h"/>
                                          </p:val>
                                        </p:tav>
                                        <p:tav tm="100000">
                                          <p:val>
                                            <p:strVal val="#ppt_h"/>
                                          </p:val>
                                        </p:tav>
                                      </p:tavLst>
                                    </p:anim>
                                  </p:childTnLst>
                                </p:cTn>
                              </p:par>
                              <p:par>
                                <p:cTn id="55" presetID="2" presetClass="entr" presetSubtype="6" decel="100000" fill="hold" grpId="1" nodeType="withEffect">
                                  <p:stCondLst>
                                    <p:cond delay="50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750" fill="hold"/>
                                        <p:tgtEl>
                                          <p:spTgt spid="27"/>
                                        </p:tgtEl>
                                        <p:attrNameLst>
                                          <p:attrName>ppt_x</p:attrName>
                                        </p:attrNameLst>
                                      </p:cBhvr>
                                      <p:tavLst>
                                        <p:tav tm="0">
                                          <p:val>
                                            <p:strVal val="1+#ppt_w/2"/>
                                          </p:val>
                                        </p:tav>
                                        <p:tav tm="100000">
                                          <p:val>
                                            <p:strVal val="#ppt_x"/>
                                          </p:val>
                                        </p:tav>
                                      </p:tavLst>
                                    </p:anim>
                                    <p:anim calcmode="lin" valueType="num">
                                      <p:cBhvr additive="base">
                                        <p:cTn id="58" dur="750" fill="hold"/>
                                        <p:tgtEl>
                                          <p:spTgt spid="27"/>
                                        </p:tgtEl>
                                        <p:attrNameLst>
                                          <p:attrName>ppt_y</p:attrName>
                                        </p:attrNameLst>
                                      </p:cBhvr>
                                      <p:tavLst>
                                        <p:tav tm="0">
                                          <p:val>
                                            <p:strVal val="1+#ppt_h/2"/>
                                          </p:val>
                                        </p:tav>
                                        <p:tav tm="100000">
                                          <p:val>
                                            <p:strVal val="#ppt_y"/>
                                          </p:val>
                                        </p:tav>
                                      </p:tavLst>
                                    </p:anim>
                                  </p:childTnLst>
                                </p:cTn>
                              </p:par>
                              <p:par>
                                <p:cTn id="59" presetID="10" presetClass="entr" presetSubtype="0" fill="hold" grpId="0" nodeType="withEffect">
                                  <p:stCondLst>
                                    <p:cond delay="50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childTnLst>
                                </p:cTn>
                              </p:par>
                              <p:par>
                                <p:cTn id="62" presetID="2" presetClass="entr" presetSubtype="1" decel="100000" fill="hold" grpId="1" nodeType="withEffect">
                                  <p:stCondLst>
                                    <p:cond delay="500"/>
                                  </p:stCondLst>
                                  <p:childTnLst>
                                    <p:set>
                                      <p:cBhvr>
                                        <p:cTn id="63" dur="1" fill="hold">
                                          <p:stCondLst>
                                            <p:cond delay="0"/>
                                          </p:stCondLst>
                                        </p:cTn>
                                        <p:tgtEl>
                                          <p:spTgt spid="6"/>
                                        </p:tgtEl>
                                        <p:attrNameLst>
                                          <p:attrName>style.visibility</p:attrName>
                                        </p:attrNameLst>
                                      </p:cBhvr>
                                      <p:to>
                                        <p:strVal val="visible"/>
                                      </p:to>
                                    </p:set>
                                    <p:anim calcmode="lin" valueType="num">
                                      <p:cBhvr additive="base">
                                        <p:cTn id="64" dur="1000" fill="hold"/>
                                        <p:tgtEl>
                                          <p:spTgt spid="6"/>
                                        </p:tgtEl>
                                        <p:attrNameLst>
                                          <p:attrName>ppt_x</p:attrName>
                                        </p:attrNameLst>
                                      </p:cBhvr>
                                      <p:tavLst>
                                        <p:tav tm="0">
                                          <p:val>
                                            <p:strVal val="#ppt_x"/>
                                          </p:val>
                                        </p:tav>
                                        <p:tav tm="100000">
                                          <p:val>
                                            <p:strVal val="#ppt_x"/>
                                          </p:val>
                                        </p:tav>
                                      </p:tavLst>
                                    </p:anim>
                                    <p:anim calcmode="lin" valueType="num">
                                      <p:cBhvr additive="base">
                                        <p:cTn id="65" dur="1000" fill="hold"/>
                                        <p:tgtEl>
                                          <p:spTgt spid="6"/>
                                        </p:tgtEl>
                                        <p:attrNameLst>
                                          <p:attrName>ppt_y</p:attrName>
                                        </p:attrNameLst>
                                      </p:cBhvr>
                                      <p:tavLst>
                                        <p:tav tm="0">
                                          <p:val>
                                            <p:strVal val="0-#ppt_h/2"/>
                                          </p:val>
                                        </p:tav>
                                        <p:tav tm="100000">
                                          <p:val>
                                            <p:strVal val="#ppt_y"/>
                                          </p:val>
                                        </p:tav>
                                      </p:tavLst>
                                    </p:anim>
                                  </p:childTnLst>
                                </p:cTn>
                              </p:par>
                              <p:par>
                                <p:cTn id="66" presetID="10" presetClass="entr" presetSubtype="0" fill="hold" grpId="0" nodeType="withEffect">
                                  <p:stCondLst>
                                    <p:cond delay="60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1000"/>
                                        <p:tgtEl>
                                          <p:spTgt spid="8"/>
                                        </p:tgtEl>
                                      </p:cBhvr>
                                    </p:animEffect>
                                  </p:childTnLst>
                                </p:cTn>
                              </p:par>
                              <p:par>
                                <p:cTn id="69" presetID="2" presetClass="entr" presetSubtype="1" decel="100000" fill="hold" grpId="1" nodeType="withEffect">
                                  <p:stCondLst>
                                    <p:cond delay="60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1000" fill="hold"/>
                                        <p:tgtEl>
                                          <p:spTgt spid="8"/>
                                        </p:tgtEl>
                                        <p:attrNameLst>
                                          <p:attrName>ppt_x</p:attrName>
                                        </p:attrNameLst>
                                      </p:cBhvr>
                                      <p:tavLst>
                                        <p:tav tm="0">
                                          <p:val>
                                            <p:strVal val="#ppt_x"/>
                                          </p:val>
                                        </p:tav>
                                        <p:tav tm="100000">
                                          <p:val>
                                            <p:strVal val="#ppt_x"/>
                                          </p:val>
                                        </p:tav>
                                      </p:tavLst>
                                    </p:anim>
                                    <p:anim calcmode="lin" valueType="num">
                                      <p:cBhvr additive="base">
                                        <p:cTn id="72" dur="1000" fill="hold"/>
                                        <p:tgtEl>
                                          <p:spTgt spid="8"/>
                                        </p:tgtEl>
                                        <p:attrNameLst>
                                          <p:attrName>ppt_y</p:attrName>
                                        </p:attrNameLst>
                                      </p:cBhvr>
                                      <p:tavLst>
                                        <p:tav tm="0">
                                          <p:val>
                                            <p:strVal val="0-#ppt_h/2"/>
                                          </p:val>
                                        </p:tav>
                                        <p:tav tm="100000">
                                          <p:val>
                                            <p:strVal val="#ppt_y"/>
                                          </p:val>
                                        </p:tav>
                                      </p:tavLst>
                                    </p:anim>
                                  </p:childTnLst>
                                </p:cTn>
                              </p:par>
                              <p:par>
                                <p:cTn id="73" presetID="10" presetClass="entr" presetSubtype="0" fill="hold" grpId="0" nodeType="withEffect">
                                  <p:stCondLst>
                                    <p:cond delay="70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1000"/>
                                        <p:tgtEl>
                                          <p:spTgt spid="12"/>
                                        </p:tgtEl>
                                      </p:cBhvr>
                                    </p:animEffect>
                                  </p:childTnLst>
                                </p:cTn>
                              </p:par>
                              <p:par>
                                <p:cTn id="76" presetID="2" presetClass="entr" presetSubtype="1" decel="100000" fill="hold" grpId="1" nodeType="withEffect">
                                  <p:stCondLst>
                                    <p:cond delay="70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childTnLst>
                          </p:cTn>
                        </p:par>
                        <p:par>
                          <p:cTn id="80" fill="hold">
                            <p:stCondLst>
                              <p:cond delay="1700"/>
                            </p:stCondLst>
                            <p:childTnLst>
                              <p:par>
                                <p:cTn id="81" presetID="2" presetClass="entr" presetSubtype="4" decel="100000"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500" fill="hold"/>
                                        <p:tgtEl>
                                          <p:spTgt spid="9"/>
                                        </p:tgtEl>
                                        <p:attrNameLst>
                                          <p:attrName>ppt_x</p:attrName>
                                        </p:attrNameLst>
                                      </p:cBhvr>
                                      <p:tavLst>
                                        <p:tav tm="0">
                                          <p:val>
                                            <p:strVal val="#ppt_x"/>
                                          </p:val>
                                        </p:tav>
                                        <p:tav tm="100000">
                                          <p:val>
                                            <p:strVal val="#ppt_x"/>
                                          </p:val>
                                        </p:tav>
                                      </p:tavLst>
                                    </p:anim>
                                    <p:anim calcmode="lin" valueType="num">
                                      <p:cBhvr additive="base">
                                        <p:cTn id="84" dur="500" fill="hold"/>
                                        <p:tgtEl>
                                          <p:spTgt spid="9"/>
                                        </p:tgtEl>
                                        <p:attrNameLst>
                                          <p:attrName>ppt_y</p:attrName>
                                        </p:attrNameLst>
                                      </p:cBhvr>
                                      <p:tavLst>
                                        <p:tav tm="0">
                                          <p:val>
                                            <p:strVal val="1+#ppt_h/2"/>
                                          </p:val>
                                        </p:tav>
                                        <p:tav tm="100000">
                                          <p:val>
                                            <p:strVal val="#ppt_y"/>
                                          </p:val>
                                        </p:tav>
                                      </p:tavLst>
                                    </p:anim>
                                  </p:childTnLst>
                                </p:cTn>
                              </p:par>
                            </p:childTnLst>
                          </p:cTn>
                        </p:par>
                        <p:par>
                          <p:cTn id="85" fill="hold">
                            <p:stCondLst>
                              <p:cond delay="2450"/>
                            </p:stCondLst>
                            <p:childTnLst>
                              <p:par>
                                <p:cTn id="86" presetID="22" presetClass="entr" presetSubtype="8" fill="hold" grpId="0" nodeType="afterEffect">
                                  <p:stCondLst>
                                    <p:cond delay="0"/>
                                  </p:stCondLst>
                                  <p:iterate type="lt">
                                    <p:tmPct val="10000"/>
                                  </p:iterate>
                                  <p:childTnLst>
                                    <p:set>
                                      <p:cBhvr>
                                        <p:cTn id="87" dur="1" fill="hold">
                                          <p:stCondLst>
                                            <p:cond delay="0"/>
                                          </p:stCondLst>
                                        </p:cTn>
                                        <p:tgtEl>
                                          <p:spTgt spid="11">
                                            <p:txEl>
                                              <p:pRg st="0" end="0"/>
                                            </p:txEl>
                                          </p:spTgt>
                                        </p:tgtEl>
                                        <p:attrNameLst>
                                          <p:attrName>style.visibility</p:attrName>
                                        </p:attrNameLst>
                                      </p:cBhvr>
                                      <p:to>
                                        <p:strVal val="visible"/>
                                      </p:to>
                                    </p:set>
                                    <p:animEffect transition="in" filter="wipe(left)">
                                      <p:cBhvr>
                                        <p:cTn id="88" dur="500"/>
                                        <p:tgtEl>
                                          <p:spTgt spid="11">
                                            <p:txEl>
                                              <p:pRg st="0" end="0"/>
                                            </p:txEl>
                                          </p:spTgt>
                                        </p:tgtEl>
                                      </p:cBhvr>
                                    </p:animEffect>
                                  </p:childTnLst>
                                </p:cTn>
                              </p:par>
                            </p:childTnLst>
                          </p:cTn>
                        </p:par>
                        <p:par>
                          <p:cTn id="89" fill="hold">
                            <p:stCondLst>
                              <p:cond delay="3500"/>
                            </p:stCondLst>
                            <p:childTnLst>
                              <p:par>
                                <p:cTn id="90" presetID="2" presetClass="entr" presetSubtype="4" decel="100000" fill="hold" grpId="0" nodeType="after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500" fill="hold"/>
                                        <p:tgtEl>
                                          <p:spTgt spid="10"/>
                                        </p:tgtEl>
                                        <p:attrNameLst>
                                          <p:attrName>ppt_x</p:attrName>
                                        </p:attrNameLst>
                                      </p:cBhvr>
                                      <p:tavLst>
                                        <p:tav tm="0">
                                          <p:val>
                                            <p:strVal val="#ppt_x"/>
                                          </p:val>
                                        </p:tav>
                                        <p:tav tm="100000">
                                          <p:val>
                                            <p:strVal val="#ppt_x"/>
                                          </p:val>
                                        </p:tav>
                                      </p:tavLst>
                                    </p:anim>
                                    <p:anim calcmode="lin" valueType="num">
                                      <p:cBhvr additive="base">
                                        <p:cTn id="93" dur="500" fill="hold"/>
                                        <p:tgtEl>
                                          <p:spTgt spid="10"/>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100"/>
                                  </p:stCondLst>
                                  <p:childTnLst>
                                    <p:set>
                                      <p:cBhvr>
                                        <p:cTn id="95" dur="1" fill="hold">
                                          <p:stCondLst>
                                            <p:cond delay="0"/>
                                          </p:stCondLst>
                                        </p:cTn>
                                        <p:tgtEl>
                                          <p:spTgt spid="22">
                                            <p:txEl>
                                              <p:pRg st="0" end="0"/>
                                            </p:txEl>
                                          </p:spTgt>
                                        </p:tgtEl>
                                        <p:attrNameLst>
                                          <p:attrName>style.visibility</p:attrName>
                                        </p:attrNameLst>
                                      </p:cBhvr>
                                      <p:to>
                                        <p:strVal val="visible"/>
                                      </p:to>
                                    </p:set>
                                    <p:anim calcmode="lin" valueType="num">
                                      <p:cBhvr additive="base">
                                        <p:cTn id="96"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5" grpId="0" animBg="1"/>
      <p:bldP spid="5" grpId="1" animBg="1"/>
      <p:bldP spid="6" grpId="0" animBg="1"/>
      <p:bldP spid="6" grpId="1" animBg="1"/>
      <p:bldP spid="7" grpId="0" animBg="1"/>
      <p:bldP spid="7" grpId="1" animBg="1"/>
      <p:bldP spid="8" grpId="0" animBg="1"/>
      <p:bldP spid="8" grpId="1" animBg="1"/>
      <p:bldP spid="9" grpId="0"/>
      <p:bldP spid="10" grpId="0" animBg="1"/>
      <p:bldP spid="11"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2" grpId="1" animBg="1"/>
      <p:bldP spid="22" grpId="0" build="p">
        <p:tmplLst>
          <p:tmpl lvl="1">
            <p:tnLst>
              <p:par>
                <p:cTn presetID="2" presetClass="entr" presetSubtype="4" decel="100000" fill="hold" nodeType="withEffect">
                  <p:stCondLst>
                    <p:cond delay="1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animBg="1"/>
      <p:bldP spid="23" grpId="1" animBg="1"/>
      <p:bldP spid="24" grpId="0" animBg="1"/>
      <p:bldP spid="24" grpId="1" animBg="1"/>
      <p:bldP spid="25" grpId="0" animBg="1"/>
      <p:bldP spid="25" grpId="1" animBg="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ig Image &amp; 4 Items">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7"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5"/>
          <p:cNvSpPr>
            <a:spLocks noGrp="1"/>
          </p:cNvSpPr>
          <p:nvPr>
            <p:ph type="body" sz="quarter" idx="14" hasCustomPrompt="1"/>
          </p:nvPr>
        </p:nvSpPr>
        <p:spPr>
          <a:xfrm>
            <a:off x="8495134" y="2407196"/>
            <a:ext cx="1080120" cy="720080"/>
          </a:xfrm>
          <a:prstGeom prst="rect">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直角三角形 10"/>
          <p:cNvSpPr/>
          <p:nvPr userDrawn="1"/>
        </p:nvSpPr>
        <p:spPr>
          <a:xfrm rot="5400000">
            <a:off x="9214817" y="3054872"/>
            <a:ext cx="288034" cy="43284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6"/>
          <p:cNvSpPr>
            <a:spLocks noGrp="1"/>
          </p:cNvSpPr>
          <p:nvPr>
            <p:ph type="body" sz="quarter" idx="23" hasCustomPrompt="1"/>
          </p:nvPr>
        </p:nvSpPr>
        <p:spPr>
          <a:xfrm>
            <a:off x="8711158" y="2291316"/>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14" name="テキスト プレースホルダー 6"/>
          <p:cNvSpPr>
            <a:spLocks noGrp="1"/>
          </p:cNvSpPr>
          <p:nvPr>
            <p:ph type="body" sz="quarter" idx="20" hasCustomPrompt="1"/>
          </p:nvPr>
        </p:nvSpPr>
        <p:spPr>
          <a:xfrm>
            <a:off x="9684870" y="2407196"/>
            <a:ext cx="7737326"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4" hasCustomPrompt="1"/>
          </p:nvPr>
        </p:nvSpPr>
        <p:spPr>
          <a:xfrm>
            <a:off x="9719269" y="3199284"/>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9863286" y="312727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5"/>
          <p:cNvSpPr>
            <a:spLocks noGrp="1"/>
          </p:cNvSpPr>
          <p:nvPr>
            <p:ph type="body" sz="quarter" idx="25" hasCustomPrompt="1"/>
          </p:nvPr>
        </p:nvSpPr>
        <p:spPr>
          <a:xfrm>
            <a:off x="8482996" y="4142583"/>
            <a:ext cx="1080120" cy="720080"/>
          </a:xfrm>
          <a:prstGeom prst="rect">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24" name="直角三角形 23"/>
          <p:cNvSpPr/>
          <p:nvPr userDrawn="1"/>
        </p:nvSpPr>
        <p:spPr>
          <a:xfrm rot="5400000">
            <a:off x="9202679" y="4790259"/>
            <a:ext cx="288034" cy="432841"/>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6" hasCustomPrompt="1"/>
          </p:nvPr>
        </p:nvSpPr>
        <p:spPr>
          <a:xfrm>
            <a:off x="8699020" y="4026703"/>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26" name="テキスト プレースホルダー 6"/>
          <p:cNvSpPr>
            <a:spLocks noGrp="1"/>
          </p:cNvSpPr>
          <p:nvPr>
            <p:ph type="body" sz="quarter" idx="27" hasCustomPrompt="1"/>
          </p:nvPr>
        </p:nvSpPr>
        <p:spPr>
          <a:xfrm>
            <a:off x="9672732" y="4142583"/>
            <a:ext cx="7737326"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8" hasCustomPrompt="1"/>
          </p:nvPr>
        </p:nvSpPr>
        <p:spPr>
          <a:xfrm>
            <a:off x="9707131" y="4934671"/>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正方形/長方形 27"/>
          <p:cNvSpPr/>
          <p:nvPr userDrawn="1"/>
        </p:nvSpPr>
        <p:spPr>
          <a:xfrm>
            <a:off x="9851148" y="486266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5"/>
          <p:cNvSpPr>
            <a:spLocks noGrp="1"/>
          </p:cNvSpPr>
          <p:nvPr>
            <p:ph type="body" sz="quarter" idx="29" hasCustomPrompt="1"/>
          </p:nvPr>
        </p:nvSpPr>
        <p:spPr>
          <a:xfrm>
            <a:off x="8495134" y="5784377"/>
            <a:ext cx="1080120" cy="720080"/>
          </a:xfrm>
          <a:prstGeom prst="rect">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0" name="直角三角形 29"/>
          <p:cNvSpPr/>
          <p:nvPr userDrawn="1"/>
        </p:nvSpPr>
        <p:spPr>
          <a:xfrm rot="5400000">
            <a:off x="9214817" y="6432053"/>
            <a:ext cx="288034" cy="432841"/>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30" hasCustomPrompt="1"/>
          </p:nvPr>
        </p:nvSpPr>
        <p:spPr>
          <a:xfrm>
            <a:off x="8711158" y="5668497"/>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2" name="テキスト プレースホルダー 6"/>
          <p:cNvSpPr>
            <a:spLocks noGrp="1"/>
          </p:cNvSpPr>
          <p:nvPr>
            <p:ph type="body" sz="quarter" idx="31" hasCustomPrompt="1"/>
          </p:nvPr>
        </p:nvSpPr>
        <p:spPr>
          <a:xfrm>
            <a:off x="9684870" y="5784377"/>
            <a:ext cx="7737326"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32" hasCustomPrompt="1"/>
          </p:nvPr>
        </p:nvSpPr>
        <p:spPr>
          <a:xfrm>
            <a:off x="9719269" y="6576465"/>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9863286" y="65044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5"/>
          <p:cNvSpPr>
            <a:spLocks noGrp="1"/>
          </p:cNvSpPr>
          <p:nvPr>
            <p:ph type="body" sz="quarter" idx="33" hasCustomPrompt="1"/>
          </p:nvPr>
        </p:nvSpPr>
        <p:spPr>
          <a:xfrm>
            <a:off x="8489452" y="7519764"/>
            <a:ext cx="1080120" cy="720080"/>
          </a:xfrm>
          <a:prstGeom prst="rect">
            <a:avLst/>
          </a:prstGeom>
          <a:solidFill>
            <a:schemeClr val="accent4"/>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6" name="直角三角形 35"/>
          <p:cNvSpPr/>
          <p:nvPr userDrawn="1"/>
        </p:nvSpPr>
        <p:spPr>
          <a:xfrm rot="5400000">
            <a:off x="9209135" y="8167440"/>
            <a:ext cx="288034" cy="432841"/>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6"/>
          <p:cNvSpPr>
            <a:spLocks noGrp="1"/>
          </p:cNvSpPr>
          <p:nvPr>
            <p:ph type="body" sz="quarter" idx="34" hasCustomPrompt="1"/>
          </p:nvPr>
        </p:nvSpPr>
        <p:spPr>
          <a:xfrm>
            <a:off x="8705476" y="7403884"/>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8" name="テキスト プレースホルダー 6"/>
          <p:cNvSpPr>
            <a:spLocks noGrp="1"/>
          </p:cNvSpPr>
          <p:nvPr>
            <p:ph type="body" sz="quarter" idx="35" hasCustomPrompt="1"/>
          </p:nvPr>
        </p:nvSpPr>
        <p:spPr>
          <a:xfrm>
            <a:off x="9679188" y="7519764"/>
            <a:ext cx="7737326"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6" hasCustomPrompt="1"/>
          </p:nvPr>
        </p:nvSpPr>
        <p:spPr>
          <a:xfrm>
            <a:off x="9713587" y="8311852"/>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9857604" y="823984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215744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1" decel="100000" fill="hold" grpId="0" nodeType="withEffect">
                                  <p:stCondLst>
                                    <p:cond delay="125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75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2750"/>
                            </p:stCondLst>
                            <p:childTnLst>
                              <p:par>
                                <p:cTn id="31" presetID="22" presetClass="entr" presetSubtype="1"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250"/>
                                        <p:tgtEl>
                                          <p:spTgt spid="11"/>
                                        </p:tgtEl>
                                      </p:cBhvr>
                                    </p:animEffect>
                                  </p:childTnLst>
                                </p:cTn>
                              </p:par>
                            </p:childTnLst>
                          </p:cTn>
                        </p:par>
                        <p:par>
                          <p:cTn id="34" fill="hold">
                            <p:stCondLst>
                              <p:cond delay="3000"/>
                            </p:stCondLst>
                            <p:childTnLst>
                              <p:par>
                                <p:cTn id="35" presetID="2" presetClass="entr" presetSubtype="2" decel="100000" fill="hold" grpId="0" nodeType="after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 calcmode="lin" valueType="num">
                                      <p:cBhvr additive="base">
                                        <p:cTn id="37"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4">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 calcmode="lin" valueType="num">
                                      <p:cBhvr additive="base">
                                        <p:cTn id="4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2" decel="10000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1+#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left)">
                                      <p:cBhvr>
                                        <p:cTn id="53" dur="500"/>
                                        <p:tgtEl>
                                          <p:spTgt spid="25"/>
                                        </p:tgtEl>
                                      </p:cBhvr>
                                    </p:animEffect>
                                  </p:childTnLst>
                                </p:cTn>
                              </p:par>
                            </p:childTnLst>
                          </p:cTn>
                        </p:par>
                        <p:par>
                          <p:cTn id="54" fill="hold">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up)">
                                      <p:cBhvr>
                                        <p:cTn id="57" dur="250"/>
                                        <p:tgtEl>
                                          <p:spTgt spid="24"/>
                                        </p:tgtEl>
                                      </p:cBhvr>
                                    </p:animEffect>
                                  </p:childTnLst>
                                </p:cTn>
                              </p:par>
                            </p:childTnLst>
                          </p:cTn>
                        </p:par>
                        <p:par>
                          <p:cTn id="58" fill="hold">
                            <p:stCondLst>
                              <p:cond delay="4250"/>
                            </p:stCondLst>
                            <p:childTnLst>
                              <p:par>
                                <p:cTn id="59" presetID="2" presetClass="entr" presetSubtype="2" decel="100000" fill="hold" grpId="0" nodeType="afterEffect">
                                  <p:stCondLst>
                                    <p:cond delay="0"/>
                                  </p:stCondLst>
                                  <p:childTnLst>
                                    <p:set>
                                      <p:cBhvr>
                                        <p:cTn id="60" dur="1" fill="hold">
                                          <p:stCondLst>
                                            <p:cond delay="0"/>
                                          </p:stCondLst>
                                        </p:cTn>
                                        <p:tgtEl>
                                          <p:spTgt spid="26">
                                            <p:txEl>
                                              <p:pRg st="0" end="0"/>
                                            </p:txEl>
                                          </p:spTgt>
                                        </p:tgtEl>
                                        <p:attrNameLst>
                                          <p:attrName>style.visibility</p:attrName>
                                        </p:attrNameLst>
                                      </p:cBhvr>
                                      <p:to>
                                        <p:strVal val="visible"/>
                                      </p:to>
                                    </p:set>
                                    <p:anim calcmode="lin" valueType="num">
                                      <p:cBhvr additive="base">
                                        <p:cTn id="6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6">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4" decel="100000" fill="hold" grpId="0" nodeType="withEffect">
                                  <p:stCondLst>
                                    <p:cond delay="0"/>
                                  </p:stCondLst>
                                  <p:childTnLst>
                                    <p:set>
                                      <p:cBhvr>
                                        <p:cTn id="64" dur="1" fill="hold">
                                          <p:stCondLst>
                                            <p:cond delay="0"/>
                                          </p:stCondLst>
                                        </p:cTn>
                                        <p:tgtEl>
                                          <p:spTgt spid="27">
                                            <p:txEl>
                                              <p:pRg st="0" end="0"/>
                                            </p:txEl>
                                          </p:spTgt>
                                        </p:tgtEl>
                                        <p:attrNameLst>
                                          <p:attrName>style.visibility</p:attrName>
                                        </p:attrNameLst>
                                      </p:cBhvr>
                                      <p:to>
                                        <p:strVal val="visible"/>
                                      </p:to>
                                    </p:set>
                                    <p:anim calcmode="lin" valueType="num">
                                      <p:cBhvr additive="base">
                                        <p:cTn id="65"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2" decel="10000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1+#ppt_w/2"/>
                                          </p:val>
                                        </p:tav>
                                        <p:tav tm="100000">
                                          <p:val>
                                            <p:strVal val="#ppt_x"/>
                                          </p:val>
                                        </p:tav>
                                      </p:tavLst>
                                    </p:anim>
                                    <p:anim calcmode="lin" valueType="num">
                                      <p:cBhvr additive="base">
                                        <p:cTn id="70" dur="500" fill="hold"/>
                                        <p:tgtEl>
                                          <p:spTgt spid="28"/>
                                        </p:tgtEl>
                                        <p:attrNameLst>
                                          <p:attrName>ppt_y</p:attrName>
                                        </p:attrNameLst>
                                      </p:cBhvr>
                                      <p:tavLst>
                                        <p:tav tm="0">
                                          <p:val>
                                            <p:strVal val="#ppt_y"/>
                                          </p:val>
                                        </p:tav>
                                        <p:tav tm="100000">
                                          <p:val>
                                            <p:strVal val="#ppt_y"/>
                                          </p:val>
                                        </p:tav>
                                      </p:tavLst>
                                    </p:anim>
                                  </p:childTnLst>
                                </p:cTn>
                              </p:par>
                            </p:childTnLst>
                          </p:cTn>
                        </p:par>
                        <p:par>
                          <p:cTn id="71" fill="hold">
                            <p:stCondLst>
                              <p:cond delay="4750"/>
                            </p:stCondLst>
                            <p:childTnLst>
                              <p:par>
                                <p:cTn id="72" presetID="22" presetClass="entr" presetSubtype="8"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left)">
                                      <p:cBhvr>
                                        <p:cTn id="77" dur="500"/>
                                        <p:tgtEl>
                                          <p:spTgt spid="31"/>
                                        </p:tgtEl>
                                      </p:cBhvr>
                                    </p:animEffect>
                                  </p:childTnLst>
                                </p:cTn>
                              </p:par>
                            </p:childTnLst>
                          </p:cTn>
                        </p:par>
                        <p:par>
                          <p:cTn id="78" fill="hold">
                            <p:stCondLst>
                              <p:cond delay="5250"/>
                            </p:stCondLst>
                            <p:childTnLst>
                              <p:par>
                                <p:cTn id="79" presetID="22" presetClass="entr" presetSubtype="1" fill="hold" grpId="0" nodeType="after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up)">
                                      <p:cBhvr>
                                        <p:cTn id="81" dur="250"/>
                                        <p:tgtEl>
                                          <p:spTgt spid="30"/>
                                        </p:tgtEl>
                                      </p:cBhvr>
                                    </p:animEffect>
                                  </p:childTnLst>
                                </p:cTn>
                              </p:par>
                            </p:childTnLst>
                          </p:cTn>
                        </p:par>
                        <p:par>
                          <p:cTn id="82" fill="hold">
                            <p:stCondLst>
                              <p:cond delay="5500"/>
                            </p:stCondLst>
                            <p:childTnLst>
                              <p:par>
                                <p:cTn id="83" presetID="2" presetClass="entr" presetSubtype="2" decel="100000" fill="hold" grpId="0" nodeType="afterEffect">
                                  <p:stCondLst>
                                    <p:cond delay="0"/>
                                  </p:stCondLst>
                                  <p:childTnLst>
                                    <p:set>
                                      <p:cBhvr>
                                        <p:cTn id="84" dur="1" fill="hold">
                                          <p:stCondLst>
                                            <p:cond delay="0"/>
                                          </p:stCondLst>
                                        </p:cTn>
                                        <p:tgtEl>
                                          <p:spTgt spid="32">
                                            <p:txEl>
                                              <p:pRg st="0" end="0"/>
                                            </p:txEl>
                                          </p:spTgt>
                                        </p:tgtEl>
                                        <p:attrNameLst>
                                          <p:attrName>style.visibility</p:attrName>
                                        </p:attrNameLst>
                                      </p:cBhvr>
                                      <p:to>
                                        <p:strVal val="visible"/>
                                      </p:to>
                                    </p:set>
                                    <p:anim calcmode="lin" valueType="num">
                                      <p:cBhvr additive="base">
                                        <p:cTn id="85"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32">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33">
                                            <p:txEl>
                                              <p:pRg st="0" end="0"/>
                                            </p:txEl>
                                          </p:spTgt>
                                        </p:tgtEl>
                                        <p:attrNameLst>
                                          <p:attrName>style.visibility</p:attrName>
                                        </p:attrNameLst>
                                      </p:cBhvr>
                                      <p:to>
                                        <p:strVal val="visible"/>
                                      </p:to>
                                    </p:set>
                                    <p:anim calcmode="lin" valueType="num">
                                      <p:cBhvr additive="base">
                                        <p:cTn id="89"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1" presetID="2" presetClass="entr" presetSubtype="2" decel="10000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 calcmode="lin" valueType="num">
                                      <p:cBhvr additive="base">
                                        <p:cTn id="93" dur="500" fill="hold"/>
                                        <p:tgtEl>
                                          <p:spTgt spid="34"/>
                                        </p:tgtEl>
                                        <p:attrNameLst>
                                          <p:attrName>ppt_x</p:attrName>
                                        </p:attrNameLst>
                                      </p:cBhvr>
                                      <p:tavLst>
                                        <p:tav tm="0">
                                          <p:val>
                                            <p:strVal val="1+#ppt_w/2"/>
                                          </p:val>
                                        </p:tav>
                                        <p:tav tm="100000">
                                          <p:val>
                                            <p:strVal val="#ppt_x"/>
                                          </p:val>
                                        </p:tav>
                                      </p:tavLst>
                                    </p:anim>
                                    <p:anim calcmode="lin" valueType="num">
                                      <p:cBhvr additive="base">
                                        <p:cTn id="94" dur="500" fill="hold"/>
                                        <p:tgtEl>
                                          <p:spTgt spid="34"/>
                                        </p:tgtEl>
                                        <p:attrNameLst>
                                          <p:attrName>ppt_y</p:attrName>
                                        </p:attrNameLst>
                                      </p:cBhvr>
                                      <p:tavLst>
                                        <p:tav tm="0">
                                          <p:val>
                                            <p:strVal val="#ppt_y"/>
                                          </p:val>
                                        </p:tav>
                                        <p:tav tm="100000">
                                          <p:val>
                                            <p:strVal val="#ppt_y"/>
                                          </p:val>
                                        </p:tav>
                                      </p:tavLst>
                                    </p:anim>
                                  </p:childTnLst>
                                </p:cTn>
                              </p:par>
                            </p:childTnLst>
                          </p:cTn>
                        </p:par>
                        <p:par>
                          <p:cTn id="95" fill="hold">
                            <p:stCondLst>
                              <p:cond delay="6000"/>
                            </p:stCondLst>
                            <p:childTnLst>
                              <p:par>
                                <p:cTn id="96" presetID="22" presetClass="entr" presetSubtype="8" fill="hold" grpId="0" nodeType="after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wipe(left)">
                                      <p:cBhvr>
                                        <p:cTn id="98" dur="500"/>
                                        <p:tgtEl>
                                          <p:spTgt spid="35"/>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500"/>
                                        <p:tgtEl>
                                          <p:spTgt spid="37"/>
                                        </p:tgtEl>
                                      </p:cBhvr>
                                    </p:animEffect>
                                  </p:childTnLst>
                                </p:cTn>
                              </p:par>
                            </p:childTnLst>
                          </p:cTn>
                        </p:par>
                        <p:par>
                          <p:cTn id="102" fill="hold">
                            <p:stCondLst>
                              <p:cond delay="6500"/>
                            </p:stCondLst>
                            <p:childTnLst>
                              <p:par>
                                <p:cTn id="103" presetID="22" presetClass="entr" presetSubtype="1" fill="hold" grpId="0" nodeType="after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wipe(up)">
                                      <p:cBhvr>
                                        <p:cTn id="105" dur="250"/>
                                        <p:tgtEl>
                                          <p:spTgt spid="36"/>
                                        </p:tgtEl>
                                      </p:cBhvr>
                                    </p:animEffect>
                                  </p:childTnLst>
                                </p:cTn>
                              </p:par>
                            </p:childTnLst>
                          </p:cTn>
                        </p:par>
                        <p:par>
                          <p:cTn id="106" fill="hold">
                            <p:stCondLst>
                              <p:cond delay="6750"/>
                            </p:stCondLst>
                            <p:childTnLst>
                              <p:par>
                                <p:cTn id="107" presetID="2" presetClass="entr" presetSubtype="2" decel="100000" fill="hold" grpId="0" nodeType="afterEffect">
                                  <p:stCondLst>
                                    <p:cond delay="0"/>
                                  </p:stCondLst>
                                  <p:childTnLst>
                                    <p:set>
                                      <p:cBhvr>
                                        <p:cTn id="108" dur="1" fill="hold">
                                          <p:stCondLst>
                                            <p:cond delay="0"/>
                                          </p:stCondLst>
                                        </p:cTn>
                                        <p:tgtEl>
                                          <p:spTgt spid="38">
                                            <p:txEl>
                                              <p:pRg st="0" end="0"/>
                                            </p:txEl>
                                          </p:spTgt>
                                        </p:tgtEl>
                                        <p:attrNameLst>
                                          <p:attrName>style.visibility</p:attrName>
                                        </p:attrNameLst>
                                      </p:cBhvr>
                                      <p:to>
                                        <p:strVal val="visible"/>
                                      </p:to>
                                    </p:set>
                                    <p:anim calcmode="lin" valueType="num">
                                      <p:cBhvr additive="base">
                                        <p:cTn id="109"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8">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39">
                                            <p:txEl>
                                              <p:pRg st="0" end="0"/>
                                            </p:txEl>
                                          </p:spTgt>
                                        </p:tgtEl>
                                        <p:attrNameLst>
                                          <p:attrName>style.visibility</p:attrName>
                                        </p:attrNameLst>
                                      </p:cBhvr>
                                      <p:to>
                                        <p:strVal val="visible"/>
                                      </p:to>
                                    </p:set>
                                    <p:anim calcmode="lin" valueType="num">
                                      <p:cBhvr additive="base">
                                        <p:cTn id="113"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15" presetID="2" presetClass="entr" presetSubtype="2" decel="10000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 calcmode="lin" valueType="num">
                                      <p:cBhvr additive="base">
                                        <p:cTn id="117" dur="500" fill="hold"/>
                                        <p:tgtEl>
                                          <p:spTgt spid="40"/>
                                        </p:tgtEl>
                                        <p:attrNameLst>
                                          <p:attrName>ppt_x</p:attrName>
                                        </p:attrNameLst>
                                      </p:cBhvr>
                                      <p:tavLst>
                                        <p:tav tm="0">
                                          <p:val>
                                            <p:strVal val="1+#ppt_w/2"/>
                                          </p:val>
                                        </p:tav>
                                        <p:tav tm="100000">
                                          <p:val>
                                            <p:strVal val="#ppt_x"/>
                                          </p:val>
                                        </p:tav>
                                      </p:tavLst>
                                    </p:anim>
                                    <p:anim calcmode="lin" valueType="num">
                                      <p:cBhvr additive="base">
                                        <p:cTn id="118"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tmplLst>
          <p:tmpl>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1" grpId="0" animBg="1"/>
      <p:bldP spid="12" grpId="0">
        <p:tmplLst>
          <p:tmpl>
            <p:tnLst>
              <p:par>
                <p:cTn presetID="22" presetClass="entr" presetSubtype="8"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4" grpId="0" build="p">
        <p:tmplLst>
          <p:tmpl lvl="1">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23" grpId="0" animBg="1">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animBg="1"/>
      <p:bldP spid="29" grpId="0" animBg="1">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 presetClass="entr" presetSubtype="2"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animBg="1">
        <p:tmplLst>
          <p:tmpl>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p:tmplLst>
          <p:tmpl>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ig Image &amp; Text">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1364343"/>
            <a:ext cx="7990959" cy="3096985"/>
          </a:xfrm>
          <a:prstGeom prst="rect">
            <a:avLst/>
          </a:prstGeom>
        </p:spPr>
        <p:txBody>
          <a:bodyPr vert="horz" lIns="163275" tIns="81638" rIns="163275" bIns="81638" rtlCol="0" anchor="b">
            <a:normAutofit/>
          </a:bodyPr>
          <a:lstStyle>
            <a:lvl1pPr>
              <a:defRPr baseline="0"/>
            </a:lvl1pPr>
          </a:lstStyle>
          <a:p>
            <a:r>
              <a:rPr kumimoji="1" lang="en-US" altLang="ja-JP" dirty="0"/>
              <a:t>Slide Title Goes Here</a:t>
            </a:r>
            <a:endParaRPr kumimoji="1" lang="ja-JP" altLang="en-US" dirty="0"/>
          </a:p>
        </p:txBody>
      </p:sp>
      <p:sp>
        <p:nvSpPr>
          <p:cNvPr id="8" name="正方形/長方形 7"/>
          <p:cNvSpPr/>
          <p:nvPr userDrawn="1"/>
        </p:nvSpPr>
        <p:spPr>
          <a:xfrm>
            <a:off x="9719270" y="4497389"/>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6"/>
          <p:cNvSpPr>
            <a:spLocks noGrp="1"/>
          </p:cNvSpPr>
          <p:nvPr>
            <p:ph type="body" sz="quarter" idx="24" hasCustomPrompt="1"/>
          </p:nvPr>
        </p:nvSpPr>
        <p:spPr>
          <a:xfrm>
            <a:off x="9593943" y="4702627"/>
            <a:ext cx="7996244" cy="3018971"/>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13117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3" decel="100000" fill="hold" grpId="0" nodeType="withEffect">
                                  <p:stCondLst>
                                    <p:cond delay="1250"/>
                                  </p:stCondLst>
                                  <p:iterate type="wd">
                                    <p:tmPct val="10000"/>
                                  </p:iterate>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90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 presetClass="entr" presetSubtype="4" decel="100000" fill="hold" grpId="0" nodeType="with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 calcmode="lin" valueType="num">
                                      <p:cBhvr additive="base">
                                        <p:cTn id="2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8" grpId="0" animBg="1"/>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5" name="正方形/長方形 4"/>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610767" y="1173479"/>
            <a:ext cx="7920880" cy="8207948"/>
          </a:xfrm>
        </p:spPr>
        <p:txBody>
          <a:bodyPr>
            <a:normAutofit/>
          </a:bodyPr>
          <a:lstStyle>
            <a:lvl1pPr algn="ctr">
              <a:defRPr sz="72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テキスト プレースホルダー 6"/>
          <p:cNvSpPr>
            <a:spLocks noGrp="1"/>
          </p:cNvSpPr>
          <p:nvPr>
            <p:ph type="body" sz="quarter" idx="24" hasCustomPrompt="1"/>
          </p:nvPr>
        </p:nvSpPr>
        <p:spPr>
          <a:xfrm>
            <a:off x="9593943" y="2486299"/>
            <a:ext cx="7996244" cy="5314402"/>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5090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lking">
    <p:bg>
      <p:bgPr>
        <a:solidFill>
          <a:schemeClr val="tx2"/>
        </a:solidFill>
        <a:effectLst/>
      </p:bgPr>
    </p:bg>
    <p:spTree>
      <p:nvGrpSpPr>
        <p:cNvPr id="1" name=""/>
        <p:cNvGrpSpPr/>
        <p:nvPr/>
      </p:nvGrpSpPr>
      <p:grpSpPr>
        <a:xfrm>
          <a:off x="0" y="0"/>
          <a:ext cx="0" cy="0"/>
          <a:chOff x="0" y="0"/>
          <a:chExt cx="0" cy="0"/>
        </a:xfrm>
      </p:grpSpPr>
      <p:sp>
        <p:nvSpPr>
          <p:cNvPr id="9" name="正方形/長方形 8"/>
          <p:cNvSpPr/>
          <p:nvPr userDrawn="1"/>
        </p:nvSpPr>
        <p:spPr>
          <a:xfrm>
            <a:off x="0" y="1"/>
            <a:ext cx="18286413" cy="5143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5" name="図プレースホルダー 2"/>
          <p:cNvSpPr>
            <a:spLocks noGrp="1"/>
          </p:cNvSpPr>
          <p:nvPr>
            <p:ph type="pic" sz="quarter" idx="12" hasCustomPrompt="1"/>
          </p:nvPr>
        </p:nvSpPr>
        <p:spPr>
          <a:xfrm>
            <a:off x="928688" y="0"/>
            <a:ext cx="8213725" cy="10287000"/>
          </a:xfrm>
        </p:spPr>
        <p:txBody>
          <a:bodyPr>
            <a:normAutofit/>
          </a:bodyPr>
          <a:lstStyle>
            <a:lvl1pPr>
              <a:defRPr sz="2000"/>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829993"/>
            <a:ext cx="7990959" cy="4215032"/>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7" name="正方形/長方形 6"/>
          <p:cNvSpPr/>
          <p:nvPr userDrawn="1"/>
        </p:nvSpPr>
        <p:spPr>
          <a:xfrm>
            <a:off x="9719270" y="537650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24" hasCustomPrompt="1"/>
          </p:nvPr>
        </p:nvSpPr>
        <p:spPr>
          <a:xfrm>
            <a:off x="9593943" y="5497339"/>
            <a:ext cx="7996244" cy="3018971"/>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5802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2" presetClass="entr" presetSubtype="9" decel="100000" fill="hold" grpId="0" nodeType="afterEffect">
                                  <p:stCondLst>
                                    <p:cond delay="25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900"/>
                            </p:stCondLst>
                            <p:childTnLst>
                              <p:par>
                                <p:cTn id="18" presetID="2" presetClass="entr" presetSubtype="2" decel="100000"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6" grpId="0"/>
      <p:bldP spid="7" grpId="0" animBg="1"/>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s, Icons and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dirty="0"/>
          </a:p>
        </p:txBody>
      </p:sp>
      <p:sp>
        <p:nvSpPr>
          <p:cNvPr id="5" name="図プレースホルダー 5"/>
          <p:cNvSpPr>
            <a:spLocks noGrp="1"/>
          </p:cNvSpPr>
          <p:nvPr>
            <p:ph type="pic" sz="quarter" idx="12" hasCustomPrompt="1"/>
          </p:nvPr>
        </p:nvSpPr>
        <p:spPr>
          <a:xfrm>
            <a:off x="38182" y="43542"/>
            <a:ext cx="3600000" cy="4615544"/>
          </a:xfrm>
        </p:spPr>
        <p:txBody>
          <a:bodyPr/>
          <a:lstStyle>
            <a:lvl1pPr>
              <a:defRPr sz="1800"/>
            </a:lvl1pPr>
          </a:lstStyle>
          <a:p>
            <a:r>
              <a:rPr kumimoji="1" lang="en-US" altLang="ja-JP" dirty="0"/>
              <a:t>Add an image</a:t>
            </a:r>
            <a:endParaRPr kumimoji="1" lang="ja-JP" altLang="en-US" dirty="0"/>
          </a:p>
        </p:txBody>
      </p:sp>
      <p:sp>
        <p:nvSpPr>
          <p:cNvPr id="6" name="図プレースホルダー 5"/>
          <p:cNvSpPr>
            <a:spLocks noGrp="1"/>
          </p:cNvSpPr>
          <p:nvPr>
            <p:ph type="pic" sz="quarter" idx="13" hasCustomPrompt="1"/>
          </p:nvPr>
        </p:nvSpPr>
        <p:spPr>
          <a:xfrm>
            <a:off x="3687753" y="4706599"/>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4" hasCustomPrompt="1"/>
          </p:nvPr>
        </p:nvSpPr>
        <p:spPr>
          <a:xfrm>
            <a:off x="7337324"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5" hasCustomPrompt="1"/>
          </p:nvPr>
        </p:nvSpPr>
        <p:spPr>
          <a:xfrm>
            <a:off x="10988185" y="4706943"/>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6" hasCustomPrompt="1"/>
          </p:nvPr>
        </p:nvSpPr>
        <p:spPr>
          <a:xfrm>
            <a:off x="14636467"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38182" y="4706943"/>
            <a:ext cx="3600000" cy="461520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3687753" y="43886"/>
            <a:ext cx="3600000" cy="461520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7337324" y="4706943"/>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988185" y="43886"/>
            <a:ext cx="3600000" cy="4615200"/>
          </a:xfrm>
          <a:prstGeom prst="rect">
            <a:avLst/>
          </a:prstGeom>
          <a:solidFill>
            <a:schemeClr val="accent4"/>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14636467" y="4707287"/>
            <a:ext cx="3600000" cy="4615200"/>
          </a:xfrm>
          <a:prstGeom prst="rect">
            <a:avLst/>
          </a:prstGeom>
          <a:solidFill>
            <a:schemeClr val="accent5"/>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図プレースホルダー 7"/>
          <p:cNvSpPr>
            <a:spLocks noGrp="1"/>
          </p:cNvSpPr>
          <p:nvPr>
            <p:ph type="pic" sz="quarter" idx="17" hasCustomPrompt="1"/>
          </p:nvPr>
        </p:nvSpPr>
        <p:spPr>
          <a:xfrm>
            <a:off x="1454109"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6" name="図プレースホルダー 7"/>
          <p:cNvSpPr>
            <a:spLocks noGrp="1"/>
          </p:cNvSpPr>
          <p:nvPr>
            <p:ph type="pic" sz="quarter" idx="18" hasCustomPrompt="1"/>
          </p:nvPr>
        </p:nvSpPr>
        <p:spPr>
          <a:xfrm>
            <a:off x="5103679"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17" name="図プレースホルダー 7"/>
          <p:cNvSpPr>
            <a:spLocks noGrp="1"/>
          </p:cNvSpPr>
          <p:nvPr>
            <p:ph type="pic" sz="quarter" idx="19" hasCustomPrompt="1"/>
          </p:nvPr>
        </p:nvSpPr>
        <p:spPr>
          <a:xfrm>
            <a:off x="8753250"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8" name="図プレースホルダー 7"/>
          <p:cNvSpPr>
            <a:spLocks noGrp="1"/>
          </p:cNvSpPr>
          <p:nvPr>
            <p:ph type="pic" sz="quarter" idx="20" hasCustomPrompt="1"/>
          </p:nvPr>
        </p:nvSpPr>
        <p:spPr>
          <a:xfrm>
            <a:off x="16052393"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9" name="図プレースホルダー 7"/>
          <p:cNvSpPr>
            <a:spLocks noGrp="1"/>
          </p:cNvSpPr>
          <p:nvPr>
            <p:ph type="pic" sz="quarter" idx="21" hasCustomPrompt="1"/>
          </p:nvPr>
        </p:nvSpPr>
        <p:spPr>
          <a:xfrm>
            <a:off x="12404112"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22" hasCustomPrompt="1"/>
          </p:nvPr>
        </p:nvSpPr>
        <p:spPr>
          <a:xfrm>
            <a:off x="41589"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4" hasCustomPrompt="1"/>
          </p:nvPr>
        </p:nvSpPr>
        <p:spPr>
          <a:xfrm>
            <a:off x="3734702" y="1281205"/>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6" hasCustomPrompt="1"/>
          </p:nvPr>
        </p:nvSpPr>
        <p:spPr>
          <a:xfrm>
            <a:off x="11035134" y="1281206"/>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5"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8" hasCustomPrompt="1"/>
          </p:nvPr>
        </p:nvSpPr>
        <p:spPr>
          <a:xfrm>
            <a:off x="7367934"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7"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30" hasCustomPrompt="1"/>
          </p:nvPr>
        </p:nvSpPr>
        <p:spPr>
          <a:xfrm>
            <a:off x="14668366" y="5908321"/>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9"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図プレースホルダー 37"/>
          <p:cNvSpPr>
            <a:spLocks noGrp="1"/>
          </p:cNvSpPr>
          <p:nvPr>
            <p:ph type="pic" sz="quarter" idx="32" hasCustomPrompt="1"/>
          </p:nvPr>
        </p:nvSpPr>
        <p:spPr>
          <a:xfrm>
            <a:off x="1574657" y="4401558"/>
            <a:ext cx="451795" cy="451795"/>
          </a:xfrm>
          <a:prstGeom prst="triangle">
            <a:avLst/>
          </a:prstGeom>
          <a:solidFill>
            <a:schemeClr val="accent2"/>
          </a:solidFill>
        </p:spPr>
        <p:txBody>
          <a:bodyPr/>
          <a:lstStyle/>
          <a:p>
            <a:r>
              <a:rPr kumimoji="1" lang="en-US" altLang="ja-JP" dirty="0"/>
              <a:t> </a:t>
            </a:r>
            <a:endParaRPr kumimoji="1" lang="ja-JP" altLang="en-US" dirty="0"/>
          </a:p>
        </p:txBody>
      </p:sp>
      <p:sp>
        <p:nvSpPr>
          <p:cNvPr id="31" name="図プレースホルダー 37"/>
          <p:cNvSpPr>
            <a:spLocks noGrp="1"/>
          </p:cNvSpPr>
          <p:nvPr>
            <p:ph type="pic" sz="quarter" idx="33" hasCustomPrompt="1"/>
          </p:nvPr>
        </p:nvSpPr>
        <p:spPr>
          <a:xfrm>
            <a:off x="8878888" y="4401558"/>
            <a:ext cx="451795" cy="451795"/>
          </a:xfrm>
          <a:prstGeom prst="triangle">
            <a:avLst/>
          </a:prstGeom>
          <a:solidFill>
            <a:schemeClr val="accent1"/>
          </a:solidFill>
        </p:spPr>
        <p:txBody>
          <a:bodyPr/>
          <a:lstStyle/>
          <a:p>
            <a:r>
              <a:rPr kumimoji="1" lang="en-US" altLang="ja-JP" dirty="0"/>
              <a:t> </a:t>
            </a:r>
            <a:endParaRPr kumimoji="1" lang="ja-JP" altLang="en-US" dirty="0"/>
          </a:p>
        </p:txBody>
      </p:sp>
      <p:sp>
        <p:nvSpPr>
          <p:cNvPr id="32" name="図プレースホルダー 37"/>
          <p:cNvSpPr>
            <a:spLocks noGrp="1"/>
          </p:cNvSpPr>
          <p:nvPr>
            <p:ph type="pic" sz="quarter" idx="34" hasCustomPrompt="1"/>
          </p:nvPr>
        </p:nvSpPr>
        <p:spPr>
          <a:xfrm>
            <a:off x="16172942" y="4401558"/>
            <a:ext cx="451795" cy="451795"/>
          </a:xfrm>
          <a:prstGeom prst="triangle">
            <a:avLst/>
          </a:prstGeom>
          <a:solidFill>
            <a:schemeClr val="accent5"/>
          </a:solidFill>
        </p:spPr>
        <p:txBody>
          <a:bodyPr/>
          <a:lstStyle/>
          <a:p>
            <a:r>
              <a:rPr kumimoji="1" lang="en-US" altLang="ja-JP" dirty="0"/>
              <a:t> </a:t>
            </a:r>
            <a:endParaRPr kumimoji="1" lang="ja-JP" altLang="en-US" dirty="0"/>
          </a:p>
        </p:txBody>
      </p:sp>
      <p:sp>
        <p:nvSpPr>
          <p:cNvPr id="33" name="図プレースホルダー 37"/>
          <p:cNvSpPr>
            <a:spLocks noGrp="1"/>
          </p:cNvSpPr>
          <p:nvPr>
            <p:ph type="pic" sz="quarter" idx="35" hasCustomPrompt="1"/>
          </p:nvPr>
        </p:nvSpPr>
        <p:spPr>
          <a:xfrm rot="10800000">
            <a:off x="5261856" y="4505027"/>
            <a:ext cx="451795" cy="451795"/>
          </a:xfrm>
          <a:prstGeom prst="triangle">
            <a:avLst/>
          </a:prstGeom>
          <a:solidFill>
            <a:schemeClr val="accent3"/>
          </a:solidFill>
        </p:spPr>
        <p:txBody>
          <a:bodyPr/>
          <a:lstStyle/>
          <a:p>
            <a:r>
              <a:rPr kumimoji="1" lang="en-US" altLang="ja-JP" dirty="0"/>
              <a:t> </a:t>
            </a:r>
            <a:endParaRPr kumimoji="1" lang="ja-JP" altLang="en-US" dirty="0"/>
          </a:p>
        </p:txBody>
      </p:sp>
      <p:sp>
        <p:nvSpPr>
          <p:cNvPr id="34" name="図プレースホルダー 37"/>
          <p:cNvSpPr>
            <a:spLocks noGrp="1"/>
          </p:cNvSpPr>
          <p:nvPr>
            <p:ph type="pic" sz="quarter" idx="36" hasCustomPrompt="1"/>
          </p:nvPr>
        </p:nvSpPr>
        <p:spPr>
          <a:xfrm rot="10800000">
            <a:off x="12524660" y="4505027"/>
            <a:ext cx="451795" cy="451795"/>
          </a:xfrm>
          <a:prstGeom prst="triangle">
            <a:avLst/>
          </a:prstGeom>
          <a:solidFill>
            <a:schemeClr val="accent4"/>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15378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0"/>
                                        </p:tgtEl>
                                        <p:attrNameLst>
                                          <p:attrName>style.visibility</p:attrName>
                                        </p:attrNameLst>
                                      </p:cBhvr>
                                      <p:to>
                                        <p:strVal val="visible"/>
                                      </p:to>
                                    </p:set>
                                    <p:animEffect transition="in" filter="wipe(down)">
                                      <p:cBhvr>
                                        <p:cTn id="14" dur="100"/>
                                        <p:tgtEl>
                                          <p:spTgt spid="3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1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7"/>
                                        </p:tgtEl>
                                        <p:attrNameLst>
                                          <p:attrName>style.visibility</p:attrName>
                                        </p:attrNameLst>
                                      </p:cBhvr>
                                      <p:to>
                                        <p:strVal val="visible"/>
                                      </p:to>
                                    </p:set>
                                    <p:animEffect transition="in" filter="wipe(up)">
                                      <p:cBhvr>
                                        <p:cTn id="48" dur="500"/>
                                        <p:tgtEl>
                                          <p:spTgt spid="7"/>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100"/>
                                        <p:tgtEl>
                                          <p:spTgt spid="3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8"/>
                                        </p:tgtEl>
                                        <p:attrNameLst>
                                          <p:attrName>style.visibility</p:attrName>
                                        </p:attrNameLst>
                                      </p:cBhvr>
                                      <p:to>
                                        <p:strVal val="visible"/>
                                      </p:to>
                                    </p:set>
                                    <p:animEffect transition="in" filter="wipe(down)">
                                      <p:cBhvr>
                                        <p:cTn id="69" dur="500"/>
                                        <p:tgtEl>
                                          <p:spTgt spid="8"/>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up)">
                                      <p:cBhvr>
                                        <p:cTn id="73" dur="500"/>
                                        <p:tgtEl>
                                          <p:spTgt spid="13"/>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up)">
                                      <p:cBhvr>
                                        <p:cTn id="77" dur="100"/>
                                        <p:tgtEl>
                                          <p:spTgt spid="3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ipe(down)">
                                      <p:cBhvr>
                                        <p:cTn id="94" dur="500"/>
                                        <p:tgtEl>
                                          <p:spTgt spid="14"/>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wipe(down)">
                                      <p:cBhvr>
                                        <p:cTn id="98" dur="100"/>
                                        <p:tgtEl>
                                          <p:spTgt spid="3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500"/>
                                        <p:tgtEl>
                                          <p:spTgt spid="1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500"/>
                                        <p:tgtEl>
                                          <p:spTgt spid="2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animBg="1"/>
      <p:bldP spid="11" grpId="0" animBg="1"/>
      <p:bldP spid="12" grpId="0" animBg="1"/>
      <p:bldP spid="13" grpId="0" animBg="1"/>
      <p:bldP spid="14" grpId="0" animBg="1"/>
      <p:bldP spid="15" grpId="0"/>
      <p:bldP spid="16" grpId="0"/>
      <p:bldP spid="17" grpId="0"/>
      <p:bldP spid="18" grpId="0"/>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animBg="1"/>
      <p:bldP spid="31" grpId="0" animBg="1"/>
      <p:bldP spid="32" grpId="0" animBg="1"/>
      <p:bldP spid="33" grpId="0" animBg="1"/>
      <p:bldP spid="34" grpId="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 Images &amp;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5" name="正方形/長方形 4"/>
          <p:cNvSpPr/>
          <p:nvPr userDrawn="1"/>
        </p:nvSpPr>
        <p:spPr>
          <a:xfrm>
            <a:off x="-14757" y="3291830"/>
            <a:ext cx="18286413" cy="3291830"/>
          </a:xfrm>
          <a:prstGeom prst="rect">
            <a:avLst/>
          </a:prstGeom>
          <a:solidFill>
            <a:schemeClr val="accent3">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7192" y="3722610"/>
            <a:ext cx="18286413" cy="243027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 y="0"/>
            <a:ext cx="18286413" cy="3291830"/>
          </a:xfrm>
          <a:prstGeom prst="rect">
            <a:avLst/>
          </a:prstGeom>
          <a:solidFill>
            <a:schemeClr val="accent2">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417975"/>
            <a:ext cx="18271655" cy="243027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a:solidFill>
            <a:schemeClr val="bg1">
              <a:alpha val="50000"/>
            </a:schemeClr>
          </a:solidFill>
        </p:spPr>
        <p:txBody>
          <a:bodyPr/>
          <a:lstStyle>
            <a:lvl1pPr>
              <a:defRPr baseline="0"/>
            </a:lvl1pPr>
          </a:lstStyle>
          <a:p>
            <a:r>
              <a:rPr kumimoji="1" lang="en-US" altLang="ja-JP" dirty="0"/>
              <a:t> Add an image</a:t>
            </a:r>
            <a:endParaRPr kumimoji="1" lang="ja-JP" altLang="en-US" dirty="0"/>
          </a:p>
        </p:txBody>
      </p:sp>
      <p:sp>
        <p:nvSpPr>
          <p:cNvPr id="10"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a:solidFill>
            <a:schemeClr val="bg1">
              <a:alpha val="5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11" name="テキスト プレースホルダー 11"/>
          <p:cNvSpPr>
            <a:spLocks noGrp="1"/>
          </p:cNvSpPr>
          <p:nvPr>
            <p:ph type="body" sz="quarter" idx="16" hasCustomPrompt="1"/>
          </p:nvPr>
        </p:nvSpPr>
        <p:spPr>
          <a:xfrm>
            <a:off x="9150226" y="1258434"/>
            <a:ext cx="8498925" cy="1315207"/>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9150226" y="679004"/>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3" name="テキスト プレースホルダー 11"/>
          <p:cNvSpPr>
            <a:spLocks noGrp="1"/>
          </p:cNvSpPr>
          <p:nvPr>
            <p:ph type="body" sz="quarter" idx="40" hasCustomPrompt="1"/>
          </p:nvPr>
        </p:nvSpPr>
        <p:spPr>
          <a:xfrm>
            <a:off x="599276" y="4594439"/>
            <a:ext cx="8498925" cy="1269141"/>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41" hasCustomPrompt="1"/>
          </p:nvPr>
        </p:nvSpPr>
        <p:spPr>
          <a:xfrm>
            <a:off x="599276" y="4015009"/>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5" name="タイトル プレースホルダー 1"/>
          <p:cNvSpPr>
            <a:spLocks noGrp="1"/>
          </p:cNvSpPr>
          <p:nvPr>
            <p:ph type="title" hasCustomPrompt="1"/>
          </p:nvPr>
        </p:nvSpPr>
        <p:spPr>
          <a:xfrm>
            <a:off x="430238" y="6799684"/>
            <a:ext cx="17425936" cy="1203151"/>
          </a:xfrm>
          <a:prstGeom prst="rect">
            <a:avLst/>
          </a:prstGeom>
        </p:spPr>
        <p:txBody>
          <a:bodyPr vert="horz" lIns="163275" tIns="81638" rIns="163275" bIns="81638" rtlCol="0" anchor="ctr">
            <a:normAutofit/>
          </a:bodyPr>
          <a:lstStyle>
            <a:lvl1pPr algn="ctr">
              <a:defRPr baseline="0">
                <a:latin typeface="Route 159 UltraLight" pitchFamily="50" charset="0"/>
              </a:defRPr>
            </a:lvl1pPr>
          </a:lstStyle>
          <a:p>
            <a:r>
              <a:rPr kumimoji="1" lang="en-US" altLang="ja-JP" dirty="0"/>
              <a:t>Slide Title Goes Here</a:t>
            </a:r>
            <a:endParaRPr kumimoji="1" lang="ja-JP" altLang="en-US" dirty="0"/>
          </a:p>
        </p:txBody>
      </p:sp>
      <p:sp>
        <p:nvSpPr>
          <p:cNvPr id="16" name="テキスト プレースホルダー 6"/>
          <p:cNvSpPr>
            <a:spLocks noGrp="1"/>
          </p:cNvSpPr>
          <p:nvPr>
            <p:ph type="body" sz="quarter" idx="42" hasCustomPrompt="1"/>
          </p:nvPr>
        </p:nvSpPr>
        <p:spPr>
          <a:xfrm>
            <a:off x="430238" y="8095828"/>
            <a:ext cx="17425936" cy="1336960"/>
          </a:xfrm>
        </p:spPr>
        <p:txBody>
          <a:bodyPr>
            <a:noAutofit/>
          </a:bodyPr>
          <a:lstStyle>
            <a:lvl1pPr algn="ctr">
              <a:defRPr sz="2000" b="0" i="0" u="none" baseline="0">
                <a:solidFill>
                  <a:schemeClr val="tx2"/>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7" name="正方形/長方形 16"/>
          <p:cNvSpPr/>
          <p:nvPr userDrawn="1"/>
        </p:nvSpPr>
        <p:spPr>
          <a:xfrm>
            <a:off x="7559029" y="7951812"/>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449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20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grpId="0" nodeType="withEffect">
                                  <p:stCondLst>
                                    <p:cond delay="20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1700"/>
                            </p:stCondLst>
                            <p:childTnLst>
                              <p:par>
                                <p:cTn id="23" presetID="22" presetClass="entr" presetSubtype="2" fill="hold" grpId="0" nodeType="afterEffect">
                                  <p:stCondLst>
                                    <p:cond delay="25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par>
                          <p:cTn id="26" fill="hold">
                            <p:stCondLst>
                              <p:cond delay="2450"/>
                            </p:stCondLst>
                            <p:childTnLst>
                              <p:par>
                                <p:cTn id="27" presetID="22" presetClass="entr" presetSubtype="8"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950"/>
                            </p:stCondLst>
                            <p:childTnLst>
                              <p:par>
                                <p:cTn id="31" presetID="22" presetClass="entr" presetSubtype="2"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right)">
                                      <p:cBhvr>
                                        <p:cTn id="33" dur="500"/>
                                        <p:tgtEl>
                                          <p:spTgt spid="6"/>
                                        </p:tgtEl>
                                      </p:cBhvr>
                                    </p:animEffect>
                                  </p:childTnLst>
                                </p:cTn>
                              </p:par>
                              <p:par>
                                <p:cTn id="34" presetID="22" presetClass="entr" presetSubtype="2" fill="hold" grpId="0" nodeType="withEffect">
                                  <p:stCondLst>
                                    <p:cond delay="200"/>
                                  </p:stCondLst>
                                  <p:childTnLst>
                                    <p:set>
                                      <p:cBhvr>
                                        <p:cTn id="35" dur="1" fill="hold">
                                          <p:stCondLst>
                                            <p:cond delay="0"/>
                                          </p:stCondLst>
                                        </p:cTn>
                                        <p:tgtEl>
                                          <p:spTgt spid="14"/>
                                        </p:tgtEl>
                                        <p:attrNameLst>
                                          <p:attrName>style.visibility</p:attrName>
                                        </p:attrNameLst>
                                      </p:cBhvr>
                                      <p:to>
                                        <p:strVal val="visible"/>
                                      </p:to>
                                    </p:set>
                                    <p:animEffect transition="in" filter="wipe(right)">
                                      <p:cBhvr>
                                        <p:cTn id="36" dur="500"/>
                                        <p:tgtEl>
                                          <p:spTgt spid="14"/>
                                        </p:tgtEl>
                                      </p:cBhvr>
                                    </p:animEffect>
                                  </p:childTnLst>
                                </p:cTn>
                              </p:par>
                              <p:par>
                                <p:cTn id="37" presetID="22" presetClass="entr" presetSubtype="2" fill="hold" grpId="0" nodeType="withEffect">
                                  <p:stCondLst>
                                    <p:cond delay="20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p:stCondLst>
                              <p:cond delay="3650"/>
                            </p:stCondLst>
                            <p:childTnLst>
                              <p:par>
                                <p:cTn id="41" presetID="2" presetClass="entr" presetSubtype="8" decel="100000" fill="hold" grpId="0" nodeType="afterEffect">
                                  <p:stCondLst>
                                    <p:cond delay="500"/>
                                  </p:stCondLst>
                                  <p:iterate type="wd">
                                    <p:tmPct val="10000"/>
                                  </p:iterate>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4800"/>
                            </p:stCondLst>
                            <p:childTnLst>
                              <p:par>
                                <p:cTn id="46" presetID="2" presetClass="entr" presetSubtype="2" decel="10000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1+#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tmplLst>
          <p:tmpl>
            <p:tnLst>
              <p:par>
                <p:cTn presetID="22" presetClass="entr" presetSubtype="8"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tmplLst>
          <p:tmpl>
            <p:tnLst>
              <p:par>
                <p:cTn presetID="22" presetClass="entr" presetSubtype="8"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tmplLst>
          <p:tmpl>
            <p:tnLst>
              <p:par>
                <p:cTn presetID="22" presetClass="entr" presetSubtype="2" fill="hold" nodeType="withEffect">
                  <p:stCondLst>
                    <p:cond delay="2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p:tmplLst>
          <p:tmpl>
            <p:tnLst>
              <p:par>
                <p:cTn presetID="22" presetClass="entr" presetSubtype="2" fill="hold" nodeType="withEffect">
                  <p:stCondLst>
                    <p:cond delay="2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p:bldP spid="16" grpId="0" build="p">
        <p:tmplLst>
          <p:tmpl lvl="1">
            <p:tnLst>
              <p:par>
                <p:cTn presetID="22" presetClass="entr" presetSubtype="8"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72" name="正方形/長方形 7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8269812" y="2685157"/>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3189006" y="4398678"/>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8284326" y="6112199"/>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3174492" y="7825720"/>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grpSp>
        <p:nvGrpSpPr>
          <p:cNvPr id="15" name="グループ化 14"/>
          <p:cNvGrpSpPr/>
          <p:nvPr userDrawn="1"/>
        </p:nvGrpSpPr>
        <p:grpSpPr>
          <a:xfrm>
            <a:off x="3189006" y="97163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3761629" y="105864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a:off x="8738378" y="0"/>
            <a:ext cx="3856" cy="1042125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8408775" y="109608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9177916" y="2772169"/>
            <a:ext cx="4641267" cy="720080"/>
          </a:xfrm>
        </p:spPr>
        <p:txBody>
          <a:bodyPr anchor="ctr">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8408249" y="2809606"/>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1878564" y="1900261"/>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9177917" y="3613782"/>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3761629" y="4485690"/>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8408775" y="4523127"/>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1878564" y="5327303"/>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9192430" y="6199211"/>
            <a:ext cx="4641267"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8422763" y="6236648"/>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9192431" y="7040824"/>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3747115" y="7912732"/>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8394261" y="7950169"/>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1864050" y="8754345"/>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5"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66"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67" name="正方形/長方形 66"/>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734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1+#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wipe(left)">
                                      <p:cBhvr>
                                        <p:cTn id="16" dur="500"/>
                                        <p:tgtEl>
                                          <p:spTgt spid="66">
                                            <p:txEl>
                                              <p:pRg st="0" end="0"/>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childTnLst>
                          </p:cTn>
                        </p:par>
                        <p:par>
                          <p:cTn id="21" fill="hold">
                            <p:stCondLst>
                              <p:cond delay="1500"/>
                            </p:stCondLst>
                            <p:childTnLst>
                              <p:par>
                                <p:cTn id="22" presetID="2" presetClass="entr" presetSubtype="1" decel="100000" fill="hold" grpId="0" nodeType="afterEffect">
                                  <p:stCondLst>
                                    <p:cond delay="5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 presetClass="entr" presetSubtype="8" decel="100000" fill="hold" grpId="0" nodeType="afterEffect">
                                  <p:stCondLst>
                                    <p:cond delay="0"/>
                                  </p:stCondLst>
                                  <p:iterate type="wd">
                                    <p:tmPct val="10000"/>
                                  </p:iterate>
                                  <p:childTnLst>
                                    <p:set>
                                      <p:cBhvr>
                                        <p:cTn id="28" dur="1" fill="hold">
                                          <p:stCondLst>
                                            <p:cond delay="0"/>
                                          </p:stCondLst>
                                        </p:cTn>
                                        <p:tgtEl>
                                          <p:spTgt spid="21">
                                            <p:txEl>
                                              <p:pRg st="0" end="0"/>
                                            </p:txEl>
                                          </p:spTgt>
                                        </p:tgtEl>
                                        <p:attrNameLst>
                                          <p:attrName>style.visibility</p:attrName>
                                        </p:attrNameLst>
                                      </p:cBhvr>
                                      <p:to>
                                        <p:strVal val="visible"/>
                                      </p:to>
                                    </p:set>
                                    <p:anim calcmode="lin" valueType="num">
                                      <p:cBhvr additive="base">
                                        <p:cTn id="2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1">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1" decel="10000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0-#ppt_h/2"/>
                                          </p:val>
                                        </p:tav>
                                        <p:tav tm="100000">
                                          <p:val>
                                            <p:strVal val="#ppt_y"/>
                                          </p:val>
                                        </p:tav>
                                      </p:tavLst>
                                    </p:anim>
                                  </p:childTnLst>
                                </p:cTn>
                              </p:par>
                            </p:childTnLst>
                          </p:cTn>
                        </p:par>
                        <p:par>
                          <p:cTn id="35" fill="hold">
                            <p:stCondLst>
                              <p:cond delay="3100"/>
                            </p:stCondLst>
                            <p:childTnLst>
                              <p:par>
                                <p:cTn id="36" presetID="22" presetClass="entr" presetSubtype="2" fill="hold" grpId="0" nodeType="afterEffect">
                                  <p:stCondLst>
                                    <p:cond delay="0"/>
                                  </p:stCondLst>
                                  <p:childTnLst>
                                    <p:set>
                                      <p:cBhvr>
                                        <p:cTn id="37" dur="1" fill="hold">
                                          <p:stCondLst>
                                            <p:cond delay="0"/>
                                          </p:stCondLst>
                                        </p:cTn>
                                        <p:tgtEl>
                                          <p:spTgt spid="35">
                                            <p:txEl>
                                              <p:pRg st="0" end="0"/>
                                            </p:txEl>
                                          </p:spTgt>
                                        </p:tgtEl>
                                        <p:attrNameLst>
                                          <p:attrName>style.visibility</p:attrName>
                                        </p:attrNameLst>
                                      </p:cBhvr>
                                      <p:to>
                                        <p:strVal val="visible"/>
                                      </p:to>
                                    </p:set>
                                    <p:animEffect transition="in" filter="wipe(right)">
                                      <p:cBhvr>
                                        <p:cTn id="38" dur="500"/>
                                        <p:tgtEl>
                                          <p:spTgt spid="35">
                                            <p:txEl>
                                              <p:pRg st="0" end="0"/>
                                            </p:txEl>
                                          </p:spTgt>
                                        </p:tgtEl>
                                      </p:cBhvr>
                                    </p:animEffect>
                                  </p:childTnLst>
                                </p:cTn>
                              </p:par>
                            </p:childTnLst>
                          </p:cTn>
                        </p:par>
                        <p:par>
                          <p:cTn id="39" fill="hold">
                            <p:stCondLst>
                              <p:cond delay="3600"/>
                            </p:stCondLst>
                            <p:childTnLst>
                              <p:par>
                                <p:cTn id="40" presetID="2" presetClass="entr" presetSubtype="1" decel="100000"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0-#ppt_h/2"/>
                                          </p:val>
                                        </p:tav>
                                        <p:tav tm="100000">
                                          <p:val>
                                            <p:strVal val="#ppt_y"/>
                                          </p:val>
                                        </p:tav>
                                      </p:tavLst>
                                    </p:anim>
                                  </p:childTnLst>
                                </p:cTn>
                              </p:par>
                            </p:childTnLst>
                          </p:cTn>
                        </p:par>
                        <p:par>
                          <p:cTn id="44" fill="hold">
                            <p:stCondLst>
                              <p:cond delay="4100"/>
                            </p:stCondLst>
                            <p:childTnLst>
                              <p:par>
                                <p:cTn id="45" presetID="2" presetClass="entr" presetSubtype="2" decel="100000" fill="hold" grpId="0" nodeType="afterEffect">
                                  <p:stCondLst>
                                    <p:cond delay="0"/>
                                  </p:stCondLst>
                                  <p:iterate type="wd">
                                    <p:tmPct val="10000"/>
                                  </p:iterate>
                                  <p:childTnLst>
                                    <p:set>
                                      <p:cBhvr>
                                        <p:cTn id="46" dur="1" fill="hold">
                                          <p:stCondLst>
                                            <p:cond delay="0"/>
                                          </p:stCondLst>
                                        </p:cTn>
                                        <p:tgtEl>
                                          <p:spTgt spid="33">
                                            <p:txEl>
                                              <p:pRg st="0" end="0"/>
                                            </p:txEl>
                                          </p:spTgt>
                                        </p:tgtEl>
                                        <p:attrNameLst>
                                          <p:attrName>style.visibility</p:attrName>
                                        </p:attrNameLst>
                                      </p:cBhvr>
                                      <p:to>
                                        <p:strVal val="visible"/>
                                      </p:to>
                                    </p:set>
                                    <p:anim calcmode="lin" valueType="num">
                                      <p:cBhvr additive="base">
                                        <p:cTn id="47"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3">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1" decel="10000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0-#ppt_h/2"/>
                                          </p:val>
                                        </p:tav>
                                        <p:tav tm="100000">
                                          <p:val>
                                            <p:strVal val="#ppt_y"/>
                                          </p:val>
                                        </p:tav>
                                      </p:tavLst>
                                    </p:anim>
                                  </p:childTnLst>
                                </p:cTn>
                              </p:par>
                            </p:childTnLst>
                          </p:cTn>
                        </p:par>
                        <p:par>
                          <p:cTn id="53" fill="hold">
                            <p:stCondLst>
                              <p:cond delay="4700"/>
                            </p:stCondLst>
                            <p:childTnLst>
                              <p:par>
                                <p:cTn id="54" presetID="22" presetClass="entr" presetSubtype="8" fill="hold" grpId="0" nodeType="afterEffect">
                                  <p:stCondLst>
                                    <p:cond delay="0"/>
                                  </p:stCondLst>
                                  <p:childTnLst>
                                    <p:set>
                                      <p:cBhvr>
                                        <p:cTn id="55" dur="1" fill="hold">
                                          <p:stCondLst>
                                            <p:cond delay="0"/>
                                          </p:stCondLst>
                                        </p:cTn>
                                        <p:tgtEl>
                                          <p:spTgt spid="36">
                                            <p:txEl>
                                              <p:pRg st="0" end="0"/>
                                            </p:txEl>
                                          </p:spTgt>
                                        </p:tgtEl>
                                        <p:attrNameLst>
                                          <p:attrName>style.visibility</p:attrName>
                                        </p:attrNameLst>
                                      </p:cBhvr>
                                      <p:to>
                                        <p:strVal val="visible"/>
                                      </p:to>
                                    </p:set>
                                    <p:animEffect transition="in" filter="wipe(left)">
                                      <p:cBhvr>
                                        <p:cTn id="56" dur="500"/>
                                        <p:tgtEl>
                                          <p:spTgt spid="36">
                                            <p:txEl>
                                              <p:pRg st="0" end="0"/>
                                            </p:txEl>
                                          </p:spTgt>
                                        </p:tgtEl>
                                      </p:cBhvr>
                                    </p:animEffect>
                                  </p:childTnLst>
                                </p:cTn>
                              </p:par>
                            </p:childTnLst>
                          </p:cTn>
                        </p:par>
                        <p:par>
                          <p:cTn id="57" fill="hold">
                            <p:stCondLst>
                              <p:cond delay="5200"/>
                            </p:stCondLst>
                            <p:childTnLst>
                              <p:par>
                                <p:cTn id="58" presetID="2" presetClass="entr" presetSubtype="1" decel="10000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additive="base">
                                        <p:cTn id="60" dur="500" fill="hold"/>
                                        <p:tgtEl>
                                          <p:spTgt spid="42"/>
                                        </p:tgtEl>
                                        <p:attrNameLst>
                                          <p:attrName>ppt_x</p:attrName>
                                        </p:attrNameLst>
                                      </p:cBhvr>
                                      <p:tavLst>
                                        <p:tav tm="0">
                                          <p:val>
                                            <p:strVal val="#ppt_x"/>
                                          </p:val>
                                        </p:tav>
                                        <p:tav tm="100000">
                                          <p:val>
                                            <p:strVal val="#ppt_x"/>
                                          </p:val>
                                        </p:tav>
                                      </p:tavLst>
                                    </p:anim>
                                    <p:anim calcmode="lin" valueType="num">
                                      <p:cBhvr additive="base">
                                        <p:cTn id="61" dur="500" fill="hold"/>
                                        <p:tgtEl>
                                          <p:spTgt spid="42"/>
                                        </p:tgtEl>
                                        <p:attrNameLst>
                                          <p:attrName>ppt_y</p:attrName>
                                        </p:attrNameLst>
                                      </p:cBhvr>
                                      <p:tavLst>
                                        <p:tav tm="0">
                                          <p:val>
                                            <p:strVal val="0-#ppt_h/2"/>
                                          </p:val>
                                        </p:tav>
                                        <p:tav tm="100000">
                                          <p:val>
                                            <p:strVal val="#ppt_y"/>
                                          </p:val>
                                        </p:tav>
                                      </p:tavLst>
                                    </p:anim>
                                  </p:childTnLst>
                                </p:cTn>
                              </p:par>
                            </p:childTnLst>
                          </p:cTn>
                        </p:par>
                        <p:par>
                          <p:cTn id="62" fill="hold">
                            <p:stCondLst>
                              <p:cond delay="5700"/>
                            </p:stCondLst>
                            <p:childTnLst>
                              <p:par>
                                <p:cTn id="63" presetID="2" presetClass="entr" presetSubtype="8" decel="100000" fill="hold" grpId="0" nodeType="afterEffect">
                                  <p:stCondLst>
                                    <p:cond delay="0"/>
                                  </p:stCondLst>
                                  <p:iterate type="wd">
                                    <p:tmPct val="10000"/>
                                  </p:iterate>
                                  <p:childTnLst>
                                    <p:set>
                                      <p:cBhvr>
                                        <p:cTn id="64" dur="1" fill="hold">
                                          <p:stCondLst>
                                            <p:cond delay="0"/>
                                          </p:stCondLst>
                                        </p:cTn>
                                        <p:tgtEl>
                                          <p:spTgt spid="41">
                                            <p:txEl>
                                              <p:pRg st="0" end="0"/>
                                            </p:txEl>
                                          </p:spTgt>
                                        </p:tgtEl>
                                        <p:attrNameLst>
                                          <p:attrName>style.visibility</p:attrName>
                                        </p:attrNameLst>
                                      </p:cBhvr>
                                      <p:to>
                                        <p:strVal val="visible"/>
                                      </p:to>
                                    </p:set>
                                    <p:anim calcmode="lin" valueType="num">
                                      <p:cBhvr additive="base">
                                        <p:cTn id="65"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1">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1" decel="10000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additive="base">
                                        <p:cTn id="69" dur="500" fill="hold"/>
                                        <p:tgtEl>
                                          <p:spTgt spid="37"/>
                                        </p:tgtEl>
                                        <p:attrNameLst>
                                          <p:attrName>ppt_x</p:attrName>
                                        </p:attrNameLst>
                                      </p:cBhvr>
                                      <p:tavLst>
                                        <p:tav tm="0">
                                          <p:val>
                                            <p:strVal val="#ppt_x"/>
                                          </p:val>
                                        </p:tav>
                                        <p:tav tm="100000">
                                          <p:val>
                                            <p:strVal val="#ppt_x"/>
                                          </p:val>
                                        </p:tav>
                                      </p:tavLst>
                                    </p:anim>
                                    <p:anim calcmode="lin" valueType="num">
                                      <p:cBhvr additive="base">
                                        <p:cTn id="70" dur="500" fill="hold"/>
                                        <p:tgtEl>
                                          <p:spTgt spid="37"/>
                                        </p:tgtEl>
                                        <p:attrNameLst>
                                          <p:attrName>ppt_y</p:attrName>
                                        </p:attrNameLst>
                                      </p:cBhvr>
                                      <p:tavLst>
                                        <p:tav tm="0">
                                          <p:val>
                                            <p:strVal val="0-#ppt_h/2"/>
                                          </p:val>
                                        </p:tav>
                                        <p:tav tm="100000">
                                          <p:val>
                                            <p:strVal val="#ppt_y"/>
                                          </p:val>
                                        </p:tav>
                                      </p:tavLst>
                                    </p:anim>
                                  </p:childTnLst>
                                </p:cTn>
                              </p:par>
                            </p:childTnLst>
                          </p:cTn>
                        </p:par>
                        <p:par>
                          <p:cTn id="71" fill="hold">
                            <p:stCondLst>
                              <p:cond delay="6300"/>
                            </p:stCondLst>
                            <p:childTnLst>
                              <p:par>
                                <p:cTn id="72" presetID="22" presetClass="entr" presetSubtype="2" fill="hold" grpId="0" nodeType="afterEffect">
                                  <p:stCondLst>
                                    <p:cond delay="0"/>
                                  </p:stCondLst>
                                  <p:childTnLst>
                                    <p:set>
                                      <p:cBhvr>
                                        <p:cTn id="73" dur="1" fill="hold">
                                          <p:stCondLst>
                                            <p:cond delay="0"/>
                                          </p:stCondLst>
                                        </p:cTn>
                                        <p:tgtEl>
                                          <p:spTgt spid="43">
                                            <p:txEl>
                                              <p:pRg st="0" end="0"/>
                                            </p:txEl>
                                          </p:spTgt>
                                        </p:tgtEl>
                                        <p:attrNameLst>
                                          <p:attrName>style.visibility</p:attrName>
                                        </p:attrNameLst>
                                      </p:cBhvr>
                                      <p:to>
                                        <p:strVal val="visible"/>
                                      </p:to>
                                    </p:set>
                                    <p:animEffect transition="in" filter="wipe(right)">
                                      <p:cBhvr>
                                        <p:cTn id="74" dur="500"/>
                                        <p:tgtEl>
                                          <p:spTgt spid="43">
                                            <p:txEl>
                                              <p:pRg st="0" end="0"/>
                                            </p:txEl>
                                          </p:spTgt>
                                        </p:tgtEl>
                                      </p:cBhvr>
                                    </p:animEffect>
                                  </p:childTnLst>
                                </p:cTn>
                              </p:par>
                            </p:childTnLst>
                          </p:cTn>
                        </p:par>
                        <p:par>
                          <p:cTn id="75" fill="hold">
                            <p:stCondLst>
                              <p:cond delay="6800"/>
                            </p:stCondLst>
                            <p:childTnLst>
                              <p:par>
                                <p:cTn id="76" presetID="2" presetClass="entr" presetSubtype="1" decel="100000" fill="hold" grpId="0" nodeType="afterEffect">
                                  <p:stCondLst>
                                    <p:cond delay="0"/>
                                  </p:stCondLst>
                                  <p:childTnLst>
                                    <p:set>
                                      <p:cBhvr>
                                        <p:cTn id="77" dur="1" fill="hold">
                                          <p:stCondLst>
                                            <p:cond delay="0"/>
                                          </p:stCondLst>
                                        </p:cTn>
                                        <p:tgtEl>
                                          <p:spTgt spid="49"/>
                                        </p:tgtEl>
                                        <p:attrNameLst>
                                          <p:attrName>style.visibility</p:attrName>
                                        </p:attrNameLst>
                                      </p:cBhvr>
                                      <p:to>
                                        <p:strVal val="visible"/>
                                      </p:to>
                                    </p:set>
                                    <p:anim calcmode="lin" valueType="num">
                                      <p:cBhvr additive="base">
                                        <p:cTn id="78" dur="500" fill="hold"/>
                                        <p:tgtEl>
                                          <p:spTgt spid="49"/>
                                        </p:tgtEl>
                                        <p:attrNameLst>
                                          <p:attrName>ppt_x</p:attrName>
                                        </p:attrNameLst>
                                      </p:cBhvr>
                                      <p:tavLst>
                                        <p:tav tm="0">
                                          <p:val>
                                            <p:strVal val="#ppt_x"/>
                                          </p:val>
                                        </p:tav>
                                        <p:tav tm="100000">
                                          <p:val>
                                            <p:strVal val="#ppt_x"/>
                                          </p:val>
                                        </p:tav>
                                      </p:tavLst>
                                    </p:anim>
                                    <p:anim calcmode="lin" valueType="num">
                                      <p:cBhvr additive="base">
                                        <p:cTn id="79" dur="500" fill="hold"/>
                                        <p:tgtEl>
                                          <p:spTgt spid="49"/>
                                        </p:tgtEl>
                                        <p:attrNameLst>
                                          <p:attrName>ppt_y</p:attrName>
                                        </p:attrNameLst>
                                      </p:cBhvr>
                                      <p:tavLst>
                                        <p:tav tm="0">
                                          <p:val>
                                            <p:strVal val="0-#ppt_h/2"/>
                                          </p:val>
                                        </p:tav>
                                        <p:tav tm="100000">
                                          <p:val>
                                            <p:strVal val="#ppt_y"/>
                                          </p:val>
                                        </p:tav>
                                      </p:tavLst>
                                    </p:anim>
                                  </p:childTnLst>
                                </p:cTn>
                              </p:par>
                            </p:childTnLst>
                          </p:cTn>
                        </p:par>
                        <p:par>
                          <p:cTn id="80" fill="hold">
                            <p:stCondLst>
                              <p:cond delay="7300"/>
                            </p:stCondLst>
                            <p:childTnLst>
                              <p:par>
                                <p:cTn id="81" presetID="2" presetClass="entr" presetSubtype="2" decel="100000" fill="hold" grpId="0" nodeType="afterEffect">
                                  <p:stCondLst>
                                    <p:cond delay="0"/>
                                  </p:stCondLst>
                                  <p:iterate type="wd">
                                    <p:tmPct val="10000"/>
                                  </p:iterate>
                                  <p:childTnLst>
                                    <p:set>
                                      <p:cBhvr>
                                        <p:cTn id="82" dur="1" fill="hold">
                                          <p:stCondLst>
                                            <p:cond delay="0"/>
                                          </p:stCondLst>
                                        </p:cTn>
                                        <p:tgtEl>
                                          <p:spTgt spid="48">
                                            <p:txEl>
                                              <p:pRg st="0" end="0"/>
                                            </p:txEl>
                                          </p:spTgt>
                                        </p:tgtEl>
                                        <p:attrNameLst>
                                          <p:attrName>style.visibility</p:attrName>
                                        </p:attrNameLst>
                                      </p:cBhvr>
                                      <p:to>
                                        <p:strVal val="visible"/>
                                      </p:to>
                                    </p:set>
                                    <p:anim calcmode="lin" valueType="num">
                                      <p:cBhvr additive="base">
                                        <p:cTn id="83" dur="50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48">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ppt_x"/>
                                          </p:val>
                                        </p:tav>
                                        <p:tav tm="100000">
                                          <p:val>
                                            <p:strVal val="#ppt_x"/>
                                          </p:val>
                                        </p:tav>
                                      </p:tavLst>
                                    </p:anim>
                                    <p:anim calcmode="lin" valueType="num">
                                      <p:cBhvr additive="base">
                                        <p:cTn id="88" dur="500" fill="hold"/>
                                        <p:tgtEl>
                                          <p:spTgt spid="44"/>
                                        </p:tgtEl>
                                        <p:attrNameLst>
                                          <p:attrName>ppt_y</p:attrName>
                                        </p:attrNameLst>
                                      </p:cBhvr>
                                      <p:tavLst>
                                        <p:tav tm="0">
                                          <p:val>
                                            <p:strVal val="0-#ppt_h/2"/>
                                          </p:val>
                                        </p:tav>
                                        <p:tav tm="100000">
                                          <p:val>
                                            <p:strVal val="#ppt_y"/>
                                          </p:val>
                                        </p:tav>
                                      </p:tavLst>
                                    </p:anim>
                                  </p:childTnLst>
                                </p:cTn>
                              </p:par>
                            </p:childTnLst>
                          </p:cTn>
                        </p:par>
                        <p:par>
                          <p:cTn id="89" fill="hold">
                            <p:stCondLst>
                              <p:cond delay="7900"/>
                            </p:stCondLst>
                            <p:childTnLst>
                              <p:par>
                                <p:cTn id="90" presetID="22" presetClass="entr" presetSubtype="8" fill="hold" grpId="0" nodeType="afterEffect">
                                  <p:stCondLst>
                                    <p:cond delay="0"/>
                                  </p:stCondLst>
                                  <p:childTnLst>
                                    <p:set>
                                      <p:cBhvr>
                                        <p:cTn id="91" dur="1" fill="hold">
                                          <p:stCondLst>
                                            <p:cond delay="0"/>
                                          </p:stCondLst>
                                        </p:cTn>
                                        <p:tgtEl>
                                          <p:spTgt spid="50">
                                            <p:txEl>
                                              <p:pRg st="0" end="0"/>
                                            </p:txEl>
                                          </p:spTgt>
                                        </p:tgtEl>
                                        <p:attrNameLst>
                                          <p:attrName>style.visibility</p:attrName>
                                        </p:attrNameLst>
                                      </p:cBhvr>
                                      <p:to>
                                        <p:strVal val="visible"/>
                                      </p:to>
                                    </p:set>
                                    <p:animEffect transition="in" filter="wipe(left)">
                                      <p:cBhvr>
                                        <p:cTn id="92" dur="500"/>
                                        <p:tgtEl>
                                          <p:spTgt spid="50">
                                            <p:txEl>
                                              <p:pRg st="0" end="0"/>
                                            </p:txEl>
                                          </p:spTgt>
                                        </p:tgtEl>
                                      </p:cBhvr>
                                    </p:animEffect>
                                  </p:childTnLst>
                                </p:cTn>
                              </p:par>
                            </p:childTnLst>
                          </p:cTn>
                        </p:par>
                        <p:par>
                          <p:cTn id="93" fill="hold">
                            <p:stCondLst>
                              <p:cond delay="8400"/>
                            </p:stCondLst>
                            <p:childTnLst>
                              <p:par>
                                <p:cTn id="94" presetID="2" presetClass="entr" presetSubtype="1" decel="100000" fill="hold" grpId="0" nodeType="afterEffect">
                                  <p:stCondLst>
                                    <p:cond delay="0"/>
                                  </p:stCondLst>
                                  <p:childTnLst>
                                    <p:set>
                                      <p:cBhvr>
                                        <p:cTn id="95" dur="1" fill="hold">
                                          <p:stCondLst>
                                            <p:cond delay="0"/>
                                          </p:stCondLst>
                                        </p:cTn>
                                        <p:tgtEl>
                                          <p:spTgt spid="63"/>
                                        </p:tgtEl>
                                        <p:attrNameLst>
                                          <p:attrName>style.visibility</p:attrName>
                                        </p:attrNameLst>
                                      </p:cBhvr>
                                      <p:to>
                                        <p:strVal val="visible"/>
                                      </p:to>
                                    </p:set>
                                    <p:anim calcmode="lin" valueType="num">
                                      <p:cBhvr additive="base">
                                        <p:cTn id="96" dur="500" fill="hold"/>
                                        <p:tgtEl>
                                          <p:spTgt spid="63"/>
                                        </p:tgtEl>
                                        <p:attrNameLst>
                                          <p:attrName>ppt_x</p:attrName>
                                        </p:attrNameLst>
                                      </p:cBhvr>
                                      <p:tavLst>
                                        <p:tav tm="0">
                                          <p:val>
                                            <p:strVal val="#ppt_x"/>
                                          </p:val>
                                        </p:tav>
                                        <p:tav tm="100000">
                                          <p:val>
                                            <p:strVal val="#ppt_x"/>
                                          </p:val>
                                        </p:tav>
                                      </p:tavLst>
                                    </p:anim>
                                    <p:anim calcmode="lin" valueType="num">
                                      <p:cBhvr additive="base">
                                        <p:cTn id="97" dur="500" fill="hold"/>
                                        <p:tgtEl>
                                          <p:spTgt spid="63"/>
                                        </p:tgtEl>
                                        <p:attrNameLst>
                                          <p:attrName>ppt_y</p:attrName>
                                        </p:attrNameLst>
                                      </p:cBhvr>
                                      <p:tavLst>
                                        <p:tav tm="0">
                                          <p:val>
                                            <p:strVal val="0-#ppt_h/2"/>
                                          </p:val>
                                        </p:tav>
                                        <p:tav tm="100000">
                                          <p:val>
                                            <p:strVal val="#ppt_y"/>
                                          </p:val>
                                        </p:tav>
                                      </p:tavLst>
                                    </p:anim>
                                  </p:childTnLst>
                                </p:cTn>
                              </p:par>
                            </p:childTnLst>
                          </p:cTn>
                        </p:par>
                        <p:par>
                          <p:cTn id="98" fill="hold">
                            <p:stCondLst>
                              <p:cond delay="890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62">
                                            <p:txEl>
                                              <p:pRg st="0" end="0"/>
                                            </p:txEl>
                                          </p:spTgt>
                                        </p:tgtEl>
                                        <p:attrNameLst>
                                          <p:attrName>style.visibility</p:attrName>
                                        </p:attrNameLst>
                                      </p:cBhvr>
                                      <p:to>
                                        <p:strVal val="visible"/>
                                      </p:to>
                                    </p:set>
                                    <p:anim calcmode="lin" valueType="num">
                                      <p:cBhvr additive="base">
                                        <p:cTn id="101"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02" dur="500" fill="hold"/>
                                        <p:tgtEl>
                                          <p:spTgt spid="62">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1" decel="100000" fill="hold" nodeType="withEffect">
                                  <p:stCondLst>
                                    <p:cond delay="0"/>
                                  </p:stCondLst>
                                  <p:childTnLst>
                                    <p:set>
                                      <p:cBhvr>
                                        <p:cTn id="104" dur="1" fill="hold">
                                          <p:stCondLst>
                                            <p:cond delay="0"/>
                                          </p:stCondLst>
                                        </p:cTn>
                                        <p:tgtEl>
                                          <p:spTgt spid="58"/>
                                        </p:tgtEl>
                                        <p:attrNameLst>
                                          <p:attrName>style.visibility</p:attrName>
                                        </p:attrNameLst>
                                      </p:cBhvr>
                                      <p:to>
                                        <p:strVal val="visible"/>
                                      </p:to>
                                    </p:set>
                                    <p:anim calcmode="lin" valueType="num">
                                      <p:cBhvr additive="base">
                                        <p:cTn id="105" dur="500" fill="hold"/>
                                        <p:tgtEl>
                                          <p:spTgt spid="58"/>
                                        </p:tgtEl>
                                        <p:attrNameLst>
                                          <p:attrName>ppt_x</p:attrName>
                                        </p:attrNameLst>
                                      </p:cBhvr>
                                      <p:tavLst>
                                        <p:tav tm="0">
                                          <p:val>
                                            <p:strVal val="#ppt_x"/>
                                          </p:val>
                                        </p:tav>
                                        <p:tav tm="100000">
                                          <p:val>
                                            <p:strVal val="#ppt_x"/>
                                          </p:val>
                                        </p:tav>
                                      </p:tavLst>
                                    </p:anim>
                                    <p:anim calcmode="lin" valueType="num">
                                      <p:cBhvr additive="base">
                                        <p:cTn id="106" dur="500" fill="hold"/>
                                        <p:tgtEl>
                                          <p:spTgt spid="58"/>
                                        </p:tgtEl>
                                        <p:attrNameLst>
                                          <p:attrName>ppt_y</p:attrName>
                                        </p:attrNameLst>
                                      </p:cBhvr>
                                      <p:tavLst>
                                        <p:tav tm="0">
                                          <p:val>
                                            <p:strVal val="0-#ppt_h/2"/>
                                          </p:val>
                                        </p:tav>
                                        <p:tav tm="100000">
                                          <p:val>
                                            <p:strVal val="#ppt_y"/>
                                          </p:val>
                                        </p:tav>
                                      </p:tavLst>
                                    </p:anim>
                                  </p:childTnLst>
                                </p:cTn>
                              </p:par>
                            </p:childTnLst>
                          </p:cTn>
                        </p:par>
                        <p:par>
                          <p:cTn id="107" fill="hold">
                            <p:stCondLst>
                              <p:cond delay="9500"/>
                            </p:stCondLst>
                            <p:childTnLst>
                              <p:par>
                                <p:cTn id="108" presetID="22" presetClass="entr" presetSubtype="2" fill="hold" grpId="0" nodeType="afterEffect">
                                  <p:stCondLst>
                                    <p:cond delay="0"/>
                                  </p:stCondLst>
                                  <p:childTnLst>
                                    <p:set>
                                      <p:cBhvr>
                                        <p:cTn id="109" dur="1" fill="hold">
                                          <p:stCondLst>
                                            <p:cond delay="0"/>
                                          </p:stCondLst>
                                        </p:cTn>
                                        <p:tgtEl>
                                          <p:spTgt spid="64">
                                            <p:txEl>
                                              <p:pRg st="0" end="0"/>
                                            </p:txEl>
                                          </p:spTgt>
                                        </p:tgtEl>
                                        <p:attrNameLst>
                                          <p:attrName>style.visibility</p:attrName>
                                        </p:attrNameLst>
                                      </p:cBhvr>
                                      <p:to>
                                        <p:strVal val="visible"/>
                                      </p:to>
                                    </p:set>
                                    <p:animEffect transition="in" filter="wipe(right)">
                                      <p:cBhvr>
                                        <p:cTn id="110"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p:bldP spid="66" grpId="0" build="p">
        <p:tmplLst>
          <p:tmpl lvl="1">
            <p:tnLst>
              <p:par>
                <p:cTn presetID="22" presetClass="entr" presetSubtype="8"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cess 2">
    <p:spTree>
      <p:nvGrpSpPr>
        <p:cNvPr id="1" name=""/>
        <p:cNvGrpSpPr/>
        <p:nvPr/>
      </p:nvGrpSpPr>
      <p:grpSpPr>
        <a:xfrm>
          <a:off x="0" y="0"/>
          <a:ext cx="0" cy="0"/>
          <a:chOff x="0" y="0"/>
          <a:chExt cx="0" cy="0"/>
        </a:xfrm>
      </p:grpSpPr>
      <p:grpSp>
        <p:nvGrpSpPr>
          <p:cNvPr id="29" name="グループ化 28"/>
          <p:cNvGrpSpPr/>
          <p:nvPr userDrawn="1"/>
        </p:nvGrpSpPr>
        <p:grpSpPr>
          <a:xfrm>
            <a:off x="2056892" y="3918634"/>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2056892" y="5258412"/>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2056892" y="6598190"/>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2056892" y="7937968"/>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grpSp>
        <p:nvGrpSpPr>
          <p:cNvPr id="15" name="グループ化 14"/>
          <p:cNvGrpSpPr/>
          <p:nvPr userDrawn="1"/>
        </p:nvGrpSpPr>
        <p:grpSpPr>
          <a:xfrm>
            <a:off x="2056892" y="257885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2629515" y="266586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flipH="1">
            <a:off x="7605738" y="0"/>
            <a:ext cx="526" cy="1028700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7276398" y="270330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2641600" y="3977035"/>
            <a:ext cx="4377035" cy="777302"/>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7276398" y="404308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8181930" y="2594816"/>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8181930" y="3934594"/>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2629515" y="5345424"/>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7276398" y="538286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8181930" y="5274372"/>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2641600" y="6656591"/>
            <a:ext cx="4377035" cy="777302"/>
          </a:xfrm>
        </p:spPr>
        <p:txBody>
          <a:bodyPr anchor="ctr">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7276398" y="672263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8181930" y="6614150"/>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2629515" y="8024980"/>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7276398" y="806241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8181930" y="7953928"/>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51" name="正方形/長方形 50"/>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18417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randombar(horizontal)">
                                      <p:cBhvr>
                                        <p:cTn id="7" dur="500"/>
                                        <p:tgtEl>
                                          <p:spTgt spid="51"/>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ppt_x"/>
                                          </p:val>
                                        </p:tav>
                                        <p:tav tm="100000">
                                          <p:val>
                                            <p:strVal val="#ppt_x"/>
                                          </p:val>
                                        </p:tav>
                                      </p:tavLst>
                                    </p:anim>
                                    <p:anim calcmode="lin" valueType="num">
                                      <p:cBhvr additive="base">
                                        <p:cTn id="12" dur="500" fill="hold"/>
                                        <p:tgtEl>
                                          <p:spTgt spid="5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childTnLst>
                          </p:cTn>
                        </p:par>
                        <p:par>
                          <p:cTn id="17" fill="hold">
                            <p:stCondLst>
                              <p:cond delay="1500"/>
                            </p:stCondLst>
                            <p:childTnLst>
                              <p:par>
                                <p:cTn id="18" presetID="2" presetClass="entr" presetSubtype="1" decel="100000" fill="hold" grpId="0" nodeType="afterEffect">
                                  <p:stCondLst>
                                    <p:cond delay="50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0-#ppt_h/2"/>
                                          </p:val>
                                        </p:tav>
                                        <p:tav tm="100000">
                                          <p:val>
                                            <p:strVal val="#ppt_y"/>
                                          </p:val>
                                        </p:tav>
                                      </p:tavLst>
                                    </p:anim>
                                  </p:childTnLst>
                                </p:cTn>
                              </p:par>
                            </p:childTnLst>
                          </p:cTn>
                        </p:par>
                        <p:par>
                          <p:cTn id="22" fill="hold">
                            <p:stCondLst>
                              <p:cond delay="2500"/>
                            </p:stCondLst>
                            <p:childTnLst>
                              <p:par>
                                <p:cTn id="23" presetID="2" presetClass="entr" presetSubtype="8" decel="100000" fill="hold" grpId="0" nodeType="afterEffect">
                                  <p:stCondLst>
                                    <p:cond delay="0"/>
                                  </p:stCondLst>
                                  <p:iterate type="wd">
                                    <p:tmPct val="10000"/>
                                  </p:iterate>
                                  <p:childTnLst>
                                    <p:set>
                                      <p:cBhvr>
                                        <p:cTn id="24" dur="1" fill="hold">
                                          <p:stCondLst>
                                            <p:cond delay="0"/>
                                          </p:stCondLst>
                                        </p:cTn>
                                        <p:tgtEl>
                                          <p:spTgt spid="21">
                                            <p:txEl>
                                              <p:pRg st="0" end="0"/>
                                            </p:txEl>
                                          </p:spTgt>
                                        </p:tgtEl>
                                        <p:attrNameLst>
                                          <p:attrName>style.visibility</p:attrName>
                                        </p:attrNameLst>
                                      </p:cBhvr>
                                      <p:to>
                                        <p:strVal val="visible"/>
                                      </p:to>
                                    </p:set>
                                    <p:anim calcmode="lin" valueType="num">
                                      <p:cBhvr additive="base">
                                        <p:cTn id="2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1" decel="10000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0-#ppt_h/2"/>
                                          </p:val>
                                        </p:tav>
                                        <p:tav tm="100000">
                                          <p:val>
                                            <p:strVal val="#ppt_y"/>
                                          </p:val>
                                        </p:tav>
                                      </p:tavLst>
                                    </p:anim>
                                  </p:childTnLst>
                                </p:cTn>
                              </p:par>
                            </p:childTnLst>
                          </p:cTn>
                        </p:par>
                        <p:par>
                          <p:cTn id="31" fill="hold">
                            <p:stCondLst>
                              <p:cond delay="3100"/>
                            </p:stCondLst>
                            <p:childTnLst>
                              <p:par>
                                <p:cTn id="32" presetID="22" presetClass="entr" presetSubtype="8" fill="hold" grpId="0" nodeType="afterEffect">
                                  <p:stCondLst>
                                    <p:cond delay="0"/>
                                  </p:stCondLst>
                                  <p:childTnLst>
                                    <p:set>
                                      <p:cBhvr>
                                        <p:cTn id="33" dur="1" fill="hold">
                                          <p:stCondLst>
                                            <p:cond delay="0"/>
                                          </p:stCondLst>
                                        </p:cTn>
                                        <p:tgtEl>
                                          <p:spTgt spid="35">
                                            <p:txEl>
                                              <p:pRg st="0" end="0"/>
                                            </p:txEl>
                                          </p:spTgt>
                                        </p:tgtEl>
                                        <p:attrNameLst>
                                          <p:attrName>style.visibility</p:attrName>
                                        </p:attrNameLst>
                                      </p:cBhvr>
                                      <p:to>
                                        <p:strVal val="visible"/>
                                      </p:to>
                                    </p:set>
                                    <p:animEffect transition="in" filter="wipe(left)">
                                      <p:cBhvr>
                                        <p:cTn id="34" dur="500"/>
                                        <p:tgtEl>
                                          <p:spTgt spid="35">
                                            <p:txEl>
                                              <p:pRg st="0" end="0"/>
                                            </p:txEl>
                                          </p:spTgt>
                                        </p:tgtEl>
                                      </p:cBhvr>
                                    </p:animEffect>
                                  </p:childTnLst>
                                </p:cTn>
                              </p:par>
                            </p:childTnLst>
                          </p:cTn>
                        </p:par>
                        <p:par>
                          <p:cTn id="35" fill="hold">
                            <p:stCondLst>
                              <p:cond delay="3600"/>
                            </p:stCondLst>
                            <p:childTnLst>
                              <p:par>
                                <p:cTn id="36" presetID="2" presetClass="entr" presetSubtype="1" decel="100000"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ppt_x"/>
                                          </p:val>
                                        </p:tav>
                                        <p:tav tm="100000">
                                          <p:val>
                                            <p:strVal val="#ppt_x"/>
                                          </p:val>
                                        </p:tav>
                                      </p:tavLst>
                                    </p:anim>
                                    <p:anim calcmode="lin" valueType="num">
                                      <p:cBhvr additive="base">
                                        <p:cTn id="39" dur="500" fill="hold"/>
                                        <p:tgtEl>
                                          <p:spTgt spid="34"/>
                                        </p:tgtEl>
                                        <p:attrNameLst>
                                          <p:attrName>ppt_y</p:attrName>
                                        </p:attrNameLst>
                                      </p:cBhvr>
                                      <p:tavLst>
                                        <p:tav tm="0">
                                          <p:val>
                                            <p:strVal val="0-#ppt_h/2"/>
                                          </p:val>
                                        </p:tav>
                                        <p:tav tm="100000">
                                          <p:val>
                                            <p:strVal val="#ppt_y"/>
                                          </p:val>
                                        </p:tav>
                                      </p:tavLst>
                                    </p:anim>
                                  </p:childTnLst>
                                </p:cTn>
                              </p:par>
                            </p:childTnLst>
                          </p:cTn>
                        </p:par>
                        <p:par>
                          <p:cTn id="40" fill="hold">
                            <p:stCondLst>
                              <p:cond delay="4100"/>
                            </p:stCondLst>
                            <p:childTnLst>
                              <p:par>
                                <p:cTn id="41" presetID="2" presetClass="entr" presetSubtype="8" decel="100000" fill="hold" grpId="0" nodeType="afterEffect">
                                  <p:stCondLst>
                                    <p:cond delay="0"/>
                                  </p:stCondLst>
                                  <p:iterate type="wd">
                                    <p:tmPct val="10000"/>
                                  </p:iterate>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3">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1" decel="10000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0-#ppt_h/2"/>
                                          </p:val>
                                        </p:tav>
                                        <p:tav tm="100000">
                                          <p:val>
                                            <p:strVal val="#ppt_y"/>
                                          </p:val>
                                        </p:tav>
                                      </p:tavLst>
                                    </p:anim>
                                  </p:childTnLst>
                                </p:cTn>
                              </p:par>
                            </p:childTnLst>
                          </p:cTn>
                        </p:par>
                        <p:par>
                          <p:cTn id="49" fill="hold">
                            <p:stCondLst>
                              <p:cond delay="4700"/>
                            </p:stCondLst>
                            <p:childTnLst>
                              <p:par>
                                <p:cTn id="50" presetID="22" presetClass="entr" presetSubtype="8" fill="hold" grpId="0" nodeType="afterEffect">
                                  <p:stCondLst>
                                    <p:cond delay="0"/>
                                  </p:stCondLst>
                                  <p:childTnLst>
                                    <p:set>
                                      <p:cBhvr>
                                        <p:cTn id="51" dur="1" fill="hold">
                                          <p:stCondLst>
                                            <p:cond delay="0"/>
                                          </p:stCondLst>
                                        </p:cTn>
                                        <p:tgtEl>
                                          <p:spTgt spid="36">
                                            <p:txEl>
                                              <p:pRg st="0" end="0"/>
                                            </p:txEl>
                                          </p:spTgt>
                                        </p:tgtEl>
                                        <p:attrNameLst>
                                          <p:attrName>style.visibility</p:attrName>
                                        </p:attrNameLst>
                                      </p:cBhvr>
                                      <p:to>
                                        <p:strVal val="visible"/>
                                      </p:to>
                                    </p:set>
                                    <p:animEffect transition="in" filter="wipe(left)">
                                      <p:cBhvr>
                                        <p:cTn id="52" dur="500"/>
                                        <p:tgtEl>
                                          <p:spTgt spid="36">
                                            <p:txEl>
                                              <p:pRg st="0" end="0"/>
                                            </p:txEl>
                                          </p:spTgt>
                                        </p:tgtEl>
                                      </p:cBhvr>
                                    </p:animEffect>
                                  </p:childTnLst>
                                </p:cTn>
                              </p:par>
                            </p:childTnLst>
                          </p:cTn>
                        </p:par>
                        <p:par>
                          <p:cTn id="53" fill="hold">
                            <p:stCondLst>
                              <p:cond delay="5200"/>
                            </p:stCondLst>
                            <p:childTnLst>
                              <p:par>
                                <p:cTn id="54" presetID="2" presetClass="entr" presetSubtype="1" decel="100000"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additive="base">
                                        <p:cTn id="56" dur="500" fill="hold"/>
                                        <p:tgtEl>
                                          <p:spTgt spid="42"/>
                                        </p:tgtEl>
                                        <p:attrNameLst>
                                          <p:attrName>ppt_x</p:attrName>
                                        </p:attrNameLst>
                                      </p:cBhvr>
                                      <p:tavLst>
                                        <p:tav tm="0">
                                          <p:val>
                                            <p:strVal val="#ppt_x"/>
                                          </p:val>
                                        </p:tav>
                                        <p:tav tm="100000">
                                          <p:val>
                                            <p:strVal val="#ppt_x"/>
                                          </p:val>
                                        </p:tav>
                                      </p:tavLst>
                                    </p:anim>
                                    <p:anim calcmode="lin" valueType="num">
                                      <p:cBhvr additive="base">
                                        <p:cTn id="57" dur="500" fill="hold"/>
                                        <p:tgtEl>
                                          <p:spTgt spid="42"/>
                                        </p:tgtEl>
                                        <p:attrNameLst>
                                          <p:attrName>ppt_y</p:attrName>
                                        </p:attrNameLst>
                                      </p:cBhvr>
                                      <p:tavLst>
                                        <p:tav tm="0">
                                          <p:val>
                                            <p:strVal val="0-#ppt_h/2"/>
                                          </p:val>
                                        </p:tav>
                                        <p:tav tm="100000">
                                          <p:val>
                                            <p:strVal val="#ppt_y"/>
                                          </p:val>
                                        </p:tav>
                                      </p:tavLst>
                                    </p:anim>
                                  </p:childTnLst>
                                </p:cTn>
                              </p:par>
                            </p:childTnLst>
                          </p:cTn>
                        </p:par>
                        <p:par>
                          <p:cTn id="58" fill="hold">
                            <p:stCondLst>
                              <p:cond delay="5700"/>
                            </p:stCondLst>
                            <p:childTnLst>
                              <p:par>
                                <p:cTn id="59" presetID="2" presetClass="entr" presetSubtype="8" decel="100000" fill="hold" grpId="0" nodeType="afterEffect">
                                  <p:stCondLst>
                                    <p:cond delay="0"/>
                                  </p:stCondLst>
                                  <p:iterate type="wd">
                                    <p:tmPct val="10000"/>
                                  </p:iterate>
                                  <p:childTnLst>
                                    <p:set>
                                      <p:cBhvr>
                                        <p:cTn id="60" dur="1" fill="hold">
                                          <p:stCondLst>
                                            <p:cond delay="0"/>
                                          </p:stCondLst>
                                        </p:cTn>
                                        <p:tgtEl>
                                          <p:spTgt spid="41">
                                            <p:txEl>
                                              <p:pRg st="0" end="0"/>
                                            </p:txEl>
                                          </p:spTgt>
                                        </p:tgtEl>
                                        <p:attrNameLst>
                                          <p:attrName>style.visibility</p:attrName>
                                        </p:attrNameLst>
                                      </p:cBhvr>
                                      <p:to>
                                        <p:strVal val="visible"/>
                                      </p:to>
                                    </p:set>
                                    <p:anim calcmode="lin" valueType="num">
                                      <p:cBhvr additive="base">
                                        <p:cTn id="61"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1">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1" decel="100000"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ppt_x"/>
                                          </p:val>
                                        </p:tav>
                                        <p:tav tm="100000">
                                          <p:val>
                                            <p:strVal val="#ppt_x"/>
                                          </p:val>
                                        </p:tav>
                                      </p:tavLst>
                                    </p:anim>
                                    <p:anim calcmode="lin" valueType="num">
                                      <p:cBhvr additive="base">
                                        <p:cTn id="66" dur="500" fill="hold"/>
                                        <p:tgtEl>
                                          <p:spTgt spid="37"/>
                                        </p:tgtEl>
                                        <p:attrNameLst>
                                          <p:attrName>ppt_y</p:attrName>
                                        </p:attrNameLst>
                                      </p:cBhvr>
                                      <p:tavLst>
                                        <p:tav tm="0">
                                          <p:val>
                                            <p:strVal val="0-#ppt_h/2"/>
                                          </p:val>
                                        </p:tav>
                                        <p:tav tm="100000">
                                          <p:val>
                                            <p:strVal val="#ppt_y"/>
                                          </p:val>
                                        </p:tav>
                                      </p:tavLst>
                                    </p:anim>
                                  </p:childTnLst>
                                </p:cTn>
                              </p:par>
                            </p:childTnLst>
                          </p:cTn>
                        </p:par>
                        <p:par>
                          <p:cTn id="67" fill="hold">
                            <p:stCondLst>
                              <p:cond delay="6300"/>
                            </p:stCondLst>
                            <p:childTnLst>
                              <p:par>
                                <p:cTn id="68" presetID="22" presetClass="entr" presetSubtype="8" fill="hold" grpId="0" nodeType="after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Effect transition="in" filter="wipe(left)">
                                      <p:cBhvr>
                                        <p:cTn id="70" dur="500"/>
                                        <p:tgtEl>
                                          <p:spTgt spid="43">
                                            <p:txEl>
                                              <p:pRg st="0" end="0"/>
                                            </p:txEl>
                                          </p:spTgt>
                                        </p:tgtEl>
                                      </p:cBhvr>
                                    </p:animEffect>
                                  </p:childTnLst>
                                </p:cTn>
                              </p:par>
                            </p:childTnLst>
                          </p:cTn>
                        </p:par>
                        <p:par>
                          <p:cTn id="71" fill="hold">
                            <p:stCondLst>
                              <p:cond delay="6800"/>
                            </p:stCondLst>
                            <p:childTnLst>
                              <p:par>
                                <p:cTn id="72" presetID="2" presetClass="entr" presetSubtype="1" decel="100000" fill="hold" grpId="0" nodeType="after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ppt_x"/>
                                          </p:val>
                                        </p:tav>
                                        <p:tav tm="100000">
                                          <p:val>
                                            <p:strVal val="#ppt_x"/>
                                          </p:val>
                                        </p:tav>
                                      </p:tavLst>
                                    </p:anim>
                                    <p:anim calcmode="lin" valueType="num">
                                      <p:cBhvr additive="base">
                                        <p:cTn id="75" dur="500" fill="hold"/>
                                        <p:tgtEl>
                                          <p:spTgt spid="49"/>
                                        </p:tgtEl>
                                        <p:attrNameLst>
                                          <p:attrName>ppt_y</p:attrName>
                                        </p:attrNameLst>
                                      </p:cBhvr>
                                      <p:tavLst>
                                        <p:tav tm="0">
                                          <p:val>
                                            <p:strVal val="0-#ppt_h/2"/>
                                          </p:val>
                                        </p:tav>
                                        <p:tav tm="100000">
                                          <p:val>
                                            <p:strVal val="#ppt_y"/>
                                          </p:val>
                                        </p:tav>
                                      </p:tavLst>
                                    </p:anim>
                                  </p:childTnLst>
                                </p:cTn>
                              </p:par>
                            </p:childTnLst>
                          </p:cTn>
                        </p:par>
                        <p:par>
                          <p:cTn id="76" fill="hold">
                            <p:stCondLst>
                              <p:cond delay="7300"/>
                            </p:stCondLst>
                            <p:childTnLst>
                              <p:par>
                                <p:cTn id="77" presetID="2" presetClass="entr" presetSubtype="8" decel="100000" fill="hold" grpId="0" nodeType="afterEffect">
                                  <p:stCondLst>
                                    <p:cond delay="0"/>
                                  </p:stCondLst>
                                  <p:iterate type="wd">
                                    <p:tmPct val="10000"/>
                                  </p:iterate>
                                  <p:childTnLst>
                                    <p:set>
                                      <p:cBhvr>
                                        <p:cTn id="78" dur="1" fill="hold">
                                          <p:stCondLst>
                                            <p:cond delay="0"/>
                                          </p:stCondLst>
                                        </p:cTn>
                                        <p:tgtEl>
                                          <p:spTgt spid="48">
                                            <p:txEl>
                                              <p:pRg st="0" end="0"/>
                                            </p:txEl>
                                          </p:spTgt>
                                        </p:tgtEl>
                                        <p:attrNameLst>
                                          <p:attrName>style.visibility</p:attrName>
                                        </p:attrNameLst>
                                      </p:cBhvr>
                                      <p:to>
                                        <p:strVal val="visible"/>
                                      </p:to>
                                    </p:set>
                                    <p:anim calcmode="lin" valueType="num">
                                      <p:cBhvr additive="base">
                                        <p:cTn id="79"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8">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1" decel="100000" fill="hold" nodeType="withEffect">
                                  <p:stCondLst>
                                    <p:cond delay="0"/>
                                  </p:stCondLst>
                                  <p:childTnLst>
                                    <p:set>
                                      <p:cBhvr>
                                        <p:cTn id="82" dur="1" fill="hold">
                                          <p:stCondLst>
                                            <p:cond delay="0"/>
                                          </p:stCondLst>
                                        </p:cTn>
                                        <p:tgtEl>
                                          <p:spTgt spid="44"/>
                                        </p:tgtEl>
                                        <p:attrNameLst>
                                          <p:attrName>style.visibility</p:attrName>
                                        </p:attrNameLst>
                                      </p:cBhvr>
                                      <p:to>
                                        <p:strVal val="visible"/>
                                      </p:to>
                                    </p:set>
                                    <p:anim calcmode="lin" valueType="num">
                                      <p:cBhvr additive="base">
                                        <p:cTn id="83" dur="500" fill="hold"/>
                                        <p:tgtEl>
                                          <p:spTgt spid="44"/>
                                        </p:tgtEl>
                                        <p:attrNameLst>
                                          <p:attrName>ppt_x</p:attrName>
                                        </p:attrNameLst>
                                      </p:cBhvr>
                                      <p:tavLst>
                                        <p:tav tm="0">
                                          <p:val>
                                            <p:strVal val="#ppt_x"/>
                                          </p:val>
                                        </p:tav>
                                        <p:tav tm="100000">
                                          <p:val>
                                            <p:strVal val="#ppt_x"/>
                                          </p:val>
                                        </p:tav>
                                      </p:tavLst>
                                    </p:anim>
                                    <p:anim calcmode="lin" valueType="num">
                                      <p:cBhvr additive="base">
                                        <p:cTn id="84" dur="500" fill="hold"/>
                                        <p:tgtEl>
                                          <p:spTgt spid="44"/>
                                        </p:tgtEl>
                                        <p:attrNameLst>
                                          <p:attrName>ppt_y</p:attrName>
                                        </p:attrNameLst>
                                      </p:cBhvr>
                                      <p:tavLst>
                                        <p:tav tm="0">
                                          <p:val>
                                            <p:strVal val="0-#ppt_h/2"/>
                                          </p:val>
                                        </p:tav>
                                        <p:tav tm="100000">
                                          <p:val>
                                            <p:strVal val="#ppt_y"/>
                                          </p:val>
                                        </p:tav>
                                      </p:tavLst>
                                    </p:anim>
                                  </p:childTnLst>
                                </p:cTn>
                              </p:par>
                            </p:childTnLst>
                          </p:cTn>
                        </p:par>
                        <p:par>
                          <p:cTn id="85" fill="hold">
                            <p:stCondLst>
                              <p:cond delay="7900"/>
                            </p:stCondLst>
                            <p:childTnLst>
                              <p:par>
                                <p:cTn id="86" presetID="22" presetClass="entr" presetSubtype="8" fill="hold" grpId="0" nodeType="afterEffect">
                                  <p:stCondLst>
                                    <p:cond delay="0"/>
                                  </p:stCondLst>
                                  <p:childTnLst>
                                    <p:set>
                                      <p:cBhvr>
                                        <p:cTn id="87" dur="1" fill="hold">
                                          <p:stCondLst>
                                            <p:cond delay="0"/>
                                          </p:stCondLst>
                                        </p:cTn>
                                        <p:tgtEl>
                                          <p:spTgt spid="50">
                                            <p:txEl>
                                              <p:pRg st="0" end="0"/>
                                            </p:txEl>
                                          </p:spTgt>
                                        </p:tgtEl>
                                        <p:attrNameLst>
                                          <p:attrName>style.visibility</p:attrName>
                                        </p:attrNameLst>
                                      </p:cBhvr>
                                      <p:to>
                                        <p:strVal val="visible"/>
                                      </p:to>
                                    </p:set>
                                    <p:animEffect transition="in" filter="wipe(left)">
                                      <p:cBhvr>
                                        <p:cTn id="88" dur="500"/>
                                        <p:tgtEl>
                                          <p:spTgt spid="50">
                                            <p:txEl>
                                              <p:pRg st="0" end="0"/>
                                            </p:txEl>
                                          </p:spTgt>
                                        </p:tgtEl>
                                      </p:cBhvr>
                                    </p:animEffect>
                                  </p:childTnLst>
                                </p:cTn>
                              </p:par>
                            </p:childTnLst>
                          </p:cTn>
                        </p:par>
                        <p:par>
                          <p:cTn id="89" fill="hold">
                            <p:stCondLst>
                              <p:cond delay="8400"/>
                            </p:stCondLst>
                            <p:childTnLst>
                              <p:par>
                                <p:cTn id="90" presetID="2" presetClass="entr" presetSubtype="1" decel="100000" fill="hold" grpId="0" nodeType="afterEffect">
                                  <p:stCondLst>
                                    <p:cond delay="0"/>
                                  </p:stCondLst>
                                  <p:childTnLst>
                                    <p:set>
                                      <p:cBhvr>
                                        <p:cTn id="91" dur="1" fill="hold">
                                          <p:stCondLst>
                                            <p:cond delay="0"/>
                                          </p:stCondLst>
                                        </p:cTn>
                                        <p:tgtEl>
                                          <p:spTgt spid="63"/>
                                        </p:tgtEl>
                                        <p:attrNameLst>
                                          <p:attrName>style.visibility</p:attrName>
                                        </p:attrNameLst>
                                      </p:cBhvr>
                                      <p:to>
                                        <p:strVal val="visible"/>
                                      </p:to>
                                    </p:set>
                                    <p:anim calcmode="lin" valueType="num">
                                      <p:cBhvr additive="base">
                                        <p:cTn id="92" dur="500" fill="hold"/>
                                        <p:tgtEl>
                                          <p:spTgt spid="63"/>
                                        </p:tgtEl>
                                        <p:attrNameLst>
                                          <p:attrName>ppt_x</p:attrName>
                                        </p:attrNameLst>
                                      </p:cBhvr>
                                      <p:tavLst>
                                        <p:tav tm="0">
                                          <p:val>
                                            <p:strVal val="#ppt_x"/>
                                          </p:val>
                                        </p:tav>
                                        <p:tav tm="100000">
                                          <p:val>
                                            <p:strVal val="#ppt_x"/>
                                          </p:val>
                                        </p:tav>
                                      </p:tavLst>
                                    </p:anim>
                                    <p:anim calcmode="lin" valueType="num">
                                      <p:cBhvr additive="base">
                                        <p:cTn id="93" dur="500" fill="hold"/>
                                        <p:tgtEl>
                                          <p:spTgt spid="63"/>
                                        </p:tgtEl>
                                        <p:attrNameLst>
                                          <p:attrName>ppt_y</p:attrName>
                                        </p:attrNameLst>
                                      </p:cBhvr>
                                      <p:tavLst>
                                        <p:tav tm="0">
                                          <p:val>
                                            <p:strVal val="0-#ppt_h/2"/>
                                          </p:val>
                                        </p:tav>
                                        <p:tav tm="100000">
                                          <p:val>
                                            <p:strVal val="#ppt_y"/>
                                          </p:val>
                                        </p:tav>
                                      </p:tavLst>
                                    </p:anim>
                                  </p:childTnLst>
                                </p:cTn>
                              </p:par>
                            </p:childTnLst>
                          </p:cTn>
                        </p:par>
                        <p:par>
                          <p:cTn id="94" fill="hold">
                            <p:stCondLst>
                              <p:cond delay="8900"/>
                            </p:stCondLst>
                            <p:childTnLst>
                              <p:par>
                                <p:cTn id="95" presetID="2" presetClass="entr" presetSubtype="8" decel="100000" fill="hold" grpId="0" nodeType="afterEffect">
                                  <p:stCondLst>
                                    <p:cond delay="0"/>
                                  </p:stCondLst>
                                  <p:iterate type="wd">
                                    <p:tmPct val="10000"/>
                                  </p:iterate>
                                  <p:childTnLst>
                                    <p:set>
                                      <p:cBhvr>
                                        <p:cTn id="96" dur="1" fill="hold">
                                          <p:stCondLst>
                                            <p:cond delay="0"/>
                                          </p:stCondLst>
                                        </p:cTn>
                                        <p:tgtEl>
                                          <p:spTgt spid="62">
                                            <p:txEl>
                                              <p:pRg st="0" end="0"/>
                                            </p:txEl>
                                          </p:spTgt>
                                        </p:tgtEl>
                                        <p:attrNameLst>
                                          <p:attrName>style.visibility</p:attrName>
                                        </p:attrNameLst>
                                      </p:cBhvr>
                                      <p:to>
                                        <p:strVal val="visible"/>
                                      </p:to>
                                    </p:set>
                                    <p:anim calcmode="lin" valueType="num">
                                      <p:cBhvr additive="base">
                                        <p:cTn id="97"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62">
                                            <p:txEl>
                                              <p:pRg st="0" end="0"/>
                                            </p:txEl>
                                          </p:spTgt>
                                        </p:tgtEl>
                                        <p:attrNameLst>
                                          <p:attrName>ppt_y</p:attrName>
                                        </p:attrNameLst>
                                      </p:cBhvr>
                                      <p:tavLst>
                                        <p:tav tm="0">
                                          <p:val>
                                            <p:strVal val="#ppt_y"/>
                                          </p:val>
                                        </p:tav>
                                        <p:tav tm="100000">
                                          <p:val>
                                            <p:strVal val="#ppt_y"/>
                                          </p:val>
                                        </p:tav>
                                      </p:tavLst>
                                    </p:anim>
                                  </p:childTnLst>
                                </p:cTn>
                              </p:par>
                              <p:par>
                                <p:cTn id="99" presetID="2" presetClass="entr" presetSubtype="1" decel="100000" fill="hold" nodeType="withEffect">
                                  <p:stCondLst>
                                    <p:cond delay="0"/>
                                  </p:stCondLst>
                                  <p:childTnLst>
                                    <p:set>
                                      <p:cBhvr>
                                        <p:cTn id="100" dur="1" fill="hold">
                                          <p:stCondLst>
                                            <p:cond delay="0"/>
                                          </p:stCondLst>
                                        </p:cTn>
                                        <p:tgtEl>
                                          <p:spTgt spid="58"/>
                                        </p:tgtEl>
                                        <p:attrNameLst>
                                          <p:attrName>style.visibility</p:attrName>
                                        </p:attrNameLst>
                                      </p:cBhvr>
                                      <p:to>
                                        <p:strVal val="visible"/>
                                      </p:to>
                                    </p:set>
                                    <p:anim calcmode="lin" valueType="num">
                                      <p:cBhvr additive="base">
                                        <p:cTn id="101" dur="500" fill="hold"/>
                                        <p:tgtEl>
                                          <p:spTgt spid="58"/>
                                        </p:tgtEl>
                                        <p:attrNameLst>
                                          <p:attrName>ppt_x</p:attrName>
                                        </p:attrNameLst>
                                      </p:cBhvr>
                                      <p:tavLst>
                                        <p:tav tm="0">
                                          <p:val>
                                            <p:strVal val="#ppt_x"/>
                                          </p:val>
                                        </p:tav>
                                        <p:tav tm="100000">
                                          <p:val>
                                            <p:strVal val="#ppt_x"/>
                                          </p:val>
                                        </p:tav>
                                      </p:tavLst>
                                    </p:anim>
                                    <p:anim calcmode="lin" valueType="num">
                                      <p:cBhvr additive="base">
                                        <p:cTn id="102" dur="500" fill="hold"/>
                                        <p:tgtEl>
                                          <p:spTgt spid="58"/>
                                        </p:tgtEl>
                                        <p:attrNameLst>
                                          <p:attrName>ppt_y</p:attrName>
                                        </p:attrNameLst>
                                      </p:cBhvr>
                                      <p:tavLst>
                                        <p:tav tm="0">
                                          <p:val>
                                            <p:strVal val="0-#ppt_h/2"/>
                                          </p:val>
                                        </p:tav>
                                        <p:tav tm="100000">
                                          <p:val>
                                            <p:strVal val="#ppt_y"/>
                                          </p:val>
                                        </p:tav>
                                      </p:tavLst>
                                    </p:anim>
                                  </p:childTnLst>
                                </p:cTn>
                              </p:par>
                            </p:childTnLst>
                          </p:cTn>
                        </p:par>
                        <p:par>
                          <p:cTn id="103" fill="hold">
                            <p:stCondLst>
                              <p:cond delay="9500"/>
                            </p:stCondLst>
                            <p:childTnLst>
                              <p:par>
                                <p:cTn id="104" presetID="22" presetClass="entr" presetSubtype="8" fill="hold" grpId="0" nodeType="afterEffect">
                                  <p:stCondLst>
                                    <p:cond delay="0"/>
                                  </p:stCondLst>
                                  <p:childTnLst>
                                    <p:set>
                                      <p:cBhvr>
                                        <p:cTn id="105" dur="1" fill="hold">
                                          <p:stCondLst>
                                            <p:cond delay="0"/>
                                          </p:stCondLst>
                                        </p:cTn>
                                        <p:tgtEl>
                                          <p:spTgt spid="64">
                                            <p:txEl>
                                              <p:pRg st="0" end="0"/>
                                            </p:txEl>
                                          </p:spTgt>
                                        </p:tgtEl>
                                        <p:attrNameLst>
                                          <p:attrName>style.visibility</p:attrName>
                                        </p:attrNameLst>
                                      </p:cBhvr>
                                      <p:to>
                                        <p:strVal val="visible"/>
                                      </p:to>
                                    </p:set>
                                    <p:animEffect transition="in" filter="wipe(left)">
                                      <p:cBhvr>
                                        <p:cTn id="106"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51" grpId="0" animBg="1"/>
      <p:bldP spid="52"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irplane">
    <p:spTree>
      <p:nvGrpSpPr>
        <p:cNvPr id="1" name=""/>
        <p:cNvGrpSpPr/>
        <p:nvPr/>
      </p:nvGrpSpPr>
      <p:grpSpPr>
        <a:xfrm>
          <a:off x="0" y="0"/>
          <a:ext cx="0" cy="0"/>
          <a:chOff x="0" y="0"/>
          <a:chExt cx="0" cy="0"/>
        </a:xfrm>
      </p:grpSpPr>
      <p:sp>
        <p:nvSpPr>
          <p:cNvPr id="5" name="正方形/長方形 4"/>
          <p:cNvSpPr/>
          <p:nvPr userDrawn="1"/>
        </p:nvSpPr>
        <p:spPr>
          <a:xfrm>
            <a:off x="0" y="-2"/>
            <a:ext cx="18286413" cy="238298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85310" y="382380"/>
            <a:ext cx="11291454" cy="9421179"/>
          </a:xfrm>
          <a:prstGeom prst="rect">
            <a:avLst/>
          </a:prstGeom>
        </p:spPr>
      </p:pic>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11" name="タイトル プレースホルダー 1"/>
          <p:cNvSpPr>
            <a:spLocks noGrp="1"/>
          </p:cNvSpPr>
          <p:nvPr>
            <p:ph type="title" hasCustomPrompt="1"/>
          </p:nvPr>
        </p:nvSpPr>
        <p:spPr>
          <a:xfrm>
            <a:off x="8506709" y="248400"/>
            <a:ext cx="9599849" cy="1202400"/>
          </a:xfrm>
          <a:prstGeom prst="rect">
            <a:avLst/>
          </a:prstGeom>
        </p:spPr>
        <p:txBody>
          <a:bodyPr vert="horz" lIns="163275" tIns="81638" rIns="163275" bIns="81638" rtlCol="0" anchor="ctr">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テキスト プレースホルダー 6"/>
          <p:cNvSpPr>
            <a:spLocks noGrp="1"/>
          </p:cNvSpPr>
          <p:nvPr>
            <p:ph type="body" sz="quarter" idx="21" hasCustomPrompt="1"/>
          </p:nvPr>
        </p:nvSpPr>
        <p:spPr>
          <a:xfrm>
            <a:off x="623455" y="2665868"/>
            <a:ext cx="5702453"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28" hasCustomPrompt="1"/>
          </p:nvPr>
        </p:nvSpPr>
        <p:spPr>
          <a:xfrm>
            <a:off x="623456" y="3412235"/>
            <a:ext cx="5708072"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9" hasCustomPrompt="1"/>
          </p:nvPr>
        </p:nvSpPr>
        <p:spPr>
          <a:xfrm>
            <a:off x="526473" y="5866268"/>
            <a:ext cx="3588327"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30" hasCustomPrompt="1"/>
          </p:nvPr>
        </p:nvSpPr>
        <p:spPr>
          <a:xfrm>
            <a:off x="526474" y="6612635"/>
            <a:ext cx="3591863" cy="236511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31" hasCustomPrompt="1"/>
          </p:nvPr>
        </p:nvSpPr>
        <p:spPr>
          <a:xfrm>
            <a:off x="13119272" y="5092969"/>
            <a:ext cx="4705908"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32" hasCustomPrompt="1"/>
          </p:nvPr>
        </p:nvSpPr>
        <p:spPr>
          <a:xfrm>
            <a:off x="13120254" y="5839336"/>
            <a:ext cx="4710545" cy="309685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33" hasCustomPrompt="1"/>
          </p:nvPr>
        </p:nvSpPr>
        <p:spPr>
          <a:xfrm>
            <a:off x="6359236" y="7889043"/>
            <a:ext cx="3394363"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4" hasCustomPrompt="1"/>
          </p:nvPr>
        </p:nvSpPr>
        <p:spPr>
          <a:xfrm>
            <a:off x="5223164" y="8635410"/>
            <a:ext cx="4536471"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cxnSp>
        <p:nvCxnSpPr>
          <p:cNvPr id="20" name="直線コネクタ 19"/>
          <p:cNvCxnSpPr/>
          <p:nvPr userDrawn="1"/>
        </p:nvCxnSpPr>
        <p:spPr>
          <a:xfrm flipV="1">
            <a:off x="6359237" y="2917371"/>
            <a:ext cx="1523999" cy="130629"/>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userDrawn="1"/>
        </p:nvCxnSpPr>
        <p:spPr>
          <a:xfrm flipH="1" flipV="1">
            <a:off x="4142509" y="6276109"/>
            <a:ext cx="1282814" cy="290946"/>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endCxn id="18" idx="3"/>
          </p:cNvCxnSpPr>
          <p:nvPr userDrawn="1"/>
        </p:nvCxnSpPr>
        <p:spPr>
          <a:xfrm flipH="1">
            <a:off x="9753599" y="8007939"/>
            <a:ext cx="775860" cy="241144"/>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6" idx="1"/>
          </p:cNvCxnSpPr>
          <p:nvPr userDrawn="1"/>
        </p:nvCxnSpPr>
        <p:spPr>
          <a:xfrm flipH="1" flipV="1">
            <a:off x="10068670" y="5278582"/>
            <a:ext cx="3050602" cy="174427"/>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32" name="正方形/長方形 31"/>
          <p:cNvSpPr/>
          <p:nvPr userDrawn="1"/>
        </p:nvSpPr>
        <p:spPr>
          <a:xfrm>
            <a:off x="8707289"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13" hasCustomPrompt="1"/>
          </p:nvPr>
        </p:nvSpPr>
        <p:spPr>
          <a:xfrm>
            <a:off x="8533624" y="1543100"/>
            <a:ext cx="9601994"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36" name="正方形/長方形 35"/>
          <p:cNvSpPr/>
          <p:nvPr userDrawn="1"/>
        </p:nvSpPr>
        <p:spPr>
          <a:xfrm>
            <a:off x="2937834" y="3287181"/>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userDrawn="1"/>
        </p:nvSpPr>
        <p:spPr>
          <a:xfrm>
            <a:off x="734954" y="648119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381842" y="853805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13251124" y="5725579"/>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4480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0-#ppt_w/2"/>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75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500"/>
                                        <p:tgtEl>
                                          <p:spTgt spid="5"/>
                                        </p:tgtEl>
                                      </p:cBhvr>
                                    </p:animEffect>
                                  </p:childTnLst>
                                </p:cTn>
                              </p:par>
                            </p:childTnLst>
                          </p:cTn>
                        </p:par>
                        <p:par>
                          <p:cTn id="12" fill="hold">
                            <p:stCondLst>
                              <p:cond delay="1250"/>
                            </p:stCondLst>
                            <p:childTnLst>
                              <p:par>
                                <p:cTn id="13" presetID="2" presetClass="entr" presetSubtype="3" decel="100000" fill="hold" grpId="0" nodeType="afterEffect">
                                  <p:stCondLst>
                                    <p:cond delay="250"/>
                                  </p:stCondLst>
                                  <p:iterate type="wd">
                                    <p:tmPct val="10000"/>
                                  </p:iterate>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50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2" presetClass="entr" presetSubtype="8" fill="hold" grpId="0" nodeType="afterEffect">
                                  <p:stCondLst>
                                    <p:cond delay="0"/>
                                  </p:stCondLst>
                                  <p:childTnLst>
                                    <p:set>
                                      <p:cBhvr>
                                        <p:cTn id="23" dur="1" fill="hold">
                                          <p:stCondLst>
                                            <p:cond delay="0"/>
                                          </p:stCondLst>
                                        </p:cTn>
                                        <p:tgtEl>
                                          <p:spTgt spid="33">
                                            <p:txEl>
                                              <p:pRg st="0" end="0"/>
                                            </p:txEl>
                                          </p:spTgt>
                                        </p:tgtEl>
                                        <p:attrNameLst>
                                          <p:attrName>style.visibility</p:attrName>
                                        </p:attrNameLst>
                                      </p:cBhvr>
                                      <p:to>
                                        <p:strVal val="visible"/>
                                      </p:to>
                                    </p:set>
                                    <p:animEffect transition="in" filter="wipe(left)">
                                      <p:cBhvr>
                                        <p:cTn id="24" dur="500"/>
                                        <p:tgtEl>
                                          <p:spTgt spid="33">
                                            <p:txEl>
                                              <p:pRg st="0" end="0"/>
                                            </p:txEl>
                                          </p:spTgt>
                                        </p:tgtEl>
                                      </p:cBhvr>
                                    </p:animEffect>
                                  </p:childTnLst>
                                </p:cTn>
                              </p:par>
                            </p:childTnLst>
                          </p:cTn>
                        </p:par>
                        <p:par>
                          <p:cTn id="25" fill="hold">
                            <p:stCondLst>
                              <p:cond delay="2750"/>
                            </p:stCondLst>
                            <p:childTnLst>
                              <p:par>
                                <p:cTn id="26" presetID="2" presetClass="entr" presetSubtype="8" decel="100000" fill="hold" grpId="0" nodeType="afterEffect">
                                  <p:stCondLst>
                                    <p:cond delay="0"/>
                                  </p:stCondLst>
                                  <p:iterate type="wd">
                                    <p:tmPct val="10000"/>
                                  </p:iterate>
                                  <p:childTnLst>
                                    <p:set>
                                      <p:cBhvr>
                                        <p:cTn id="27" dur="1" fill="hold">
                                          <p:stCondLst>
                                            <p:cond delay="0"/>
                                          </p:stCondLst>
                                        </p:cTn>
                                        <p:tgtEl>
                                          <p:spTgt spid="12">
                                            <p:txEl>
                                              <p:pRg st="0" end="0"/>
                                            </p:txEl>
                                          </p:spTgt>
                                        </p:tgtEl>
                                        <p:attrNameLst>
                                          <p:attrName>style.visibility</p:attrName>
                                        </p:attrNameLst>
                                      </p:cBhvr>
                                      <p:to>
                                        <p:strVal val="visible"/>
                                      </p:to>
                                    </p:set>
                                    <p:anim calcmode="lin" valueType="num">
                                      <p:cBhvr additive="base">
                                        <p:cTn id="2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2">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ppt_x"/>
                                          </p:val>
                                        </p:tav>
                                        <p:tav tm="100000">
                                          <p:val>
                                            <p:strVal val="#ppt_x"/>
                                          </p:val>
                                        </p:tav>
                                      </p:tavLst>
                                    </p:anim>
                                    <p:anim calcmode="lin" valueType="num">
                                      <p:cBhvr additive="base">
                                        <p:cTn id="33" dur="500" fill="hold"/>
                                        <p:tgtEl>
                                          <p:spTgt spid="36"/>
                                        </p:tgtEl>
                                        <p:attrNameLst>
                                          <p:attrName>ppt_y</p:attrName>
                                        </p:attrNameLst>
                                      </p:cBhvr>
                                      <p:tavLst>
                                        <p:tav tm="0">
                                          <p:val>
                                            <p:strVal val="1+#ppt_h/2"/>
                                          </p:val>
                                        </p:tav>
                                        <p:tav tm="100000">
                                          <p:val>
                                            <p:strVal val="#ppt_y"/>
                                          </p:val>
                                        </p:tav>
                                      </p:tavLst>
                                    </p:anim>
                                  </p:childTnLst>
                                </p:cTn>
                              </p:par>
                            </p:childTnLst>
                          </p:cTn>
                        </p:par>
                        <p:par>
                          <p:cTn id="34" fill="hold">
                            <p:stCondLst>
                              <p:cond delay="3350"/>
                            </p:stCondLst>
                            <p:childTnLst>
                              <p:par>
                                <p:cTn id="35" presetID="22" presetClass="entr" presetSubtype="8"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par>
                          <p:cTn id="38" fill="hold">
                            <p:stCondLst>
                              <p:cond delay="3850"/>
                            </p:stCondLst>
                            <p:childTnLst>
                              <p:par>
                                <p:cTn id="39" presetID="22" presetClass="entr" presetSubtype="2" fill="hold" grpId="0" nodeType="afterEffect">
                                  <p:stCondLst>
                                    <p:cond delay="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wipe(right)">
                                      <p:cBhvr>
                                        <p:cTn id="41" dur="500"/>
                                        <p:tgtEl>
                                          <p:spTgt spid="13">
                                            <p:txEl>
                                              <p:pRg st="0" end="0"/>
                                            </p:txEl>
                                          </p:spTgt>
                                        </p:tgtEl>
                                      </p:cBhvr>
                                    </p:animEffect>
                                  </p:childTnLst>
                                </p:cTn>
                              </p:par>
                            </p:childTnLst>
                          </p:cTn>
                        </p:par>
                        <p:par>
                          <p:cTn id="42" fill="hold">
                            <p:stCondLst>
                              <p:cond delay="4350"/>
                            </p:stCondLst>
                            <p:childTnLst>
                              <p:par>
                                <p:cTn id="43" presetID="2" presetClass="entr" presetSubtype="8" decel="100000" fill="hold" grpId="0" nodeType="afterEffect">
                                  <p:stCondLst>
                                    <p:cond delay="250"/>
                                  </p:stCondLst>
                                  <p:iterate type="wd">
                                    <p:tmPct val="10000"/>
                                  </p:iterate>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childTnLst>
                          </p:cTn>
                        </p:par>
                        <p:par>
                          <p:cTn id="51" fill="hold">
                            <p:stCondLst>
                              <p:cond delay="5200"/>
                            </p:stCondLst>
                            <p:childTnLst>
                              <p:par>
                                <p:cTn id="52" presetID="22" presetClass="entr" presetSubtype="8" fill="hold"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childTnLst>
                          </p:cTn>
                        </p:par>
                        <p:par>
                          <p:cTn id="55" fill="hold">
                            <p:stCondLst>
                              <p:cond delay="5700"/>
                            </p:stCondLst>
                            <p:childTnLst>
                              <p:par>
                                <p:cTn id="56" presetID="22" presetClass="entr" presetSubtype="2" fill="hold" grpId="0" nodeType="after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wipe(right)">
                                      <p:cBhvr>
                                        <p:cTn id="58" dur="500"/>
                                        <p:tgtEl>
                                          <p:spTgt spid="15">
                                            <p:txEl>
                                              <p:pRg st="0" end="0"/>
                                            </p:txEl>
                                          </p:spTgt>
                                        </p:tgtEl>
                                      </p:cBhvr>
                                    </p:animEffect>
                                  </p:childTnLst>
                                </p:cTn>
                              </p:par>
                            </p:childTnLst>
                          </p:cTn>
                        </p:par>
                        <p:par>
                          <p:cTn id="59" fill="hold">
                            <p:stCondLst>
                              <p:cond delay="6200"/>
                            </p:stCondLst>
                            <p:childTnLst>
                              <p:par>
                                <p:cTn id="60" presetID="2" presetClass="entr" presetSubtype="8" decel="100000" fill="hold" grpId="0" nodeType="afterEffect">
                                  <p:stCondLst>
                                    <p:cond delay="250"/>
                                  </p:stCondLst>
                                  <p:iterate type="wd">
                                    <p:tmPct val="10000"/>
                                  </p:iterate>
                                  <p:childTnLst>
                                    <p:set>
                                      <p:cBhvr>
                                        <p:cTn id="61" dur="1" fill="hold">
                                          <p:stCondLst>
                                            <p:cond delay="0"/>
                                          </p:stCondLst>
                                        </p:cTn>
                                        <p:tgtEl>
                                          <p:spTgt spid="18">
                                            <p:txEl>
                                              <p:pRg st="0" end="0"/>
                                            </p:txEl>
                                          </p:spTgt>
                                        </p:tgtEl>
                                        <p:attrNameLst>
                                          <p:attrName>style.visibility</p:attrName>
                                        </p:attrNameLst>
                                      </p:cBhvr>
                                      <p:to>
                                        <p:strVal val="visible"/>
                                      </p:to>
                                    </p:set>
                                    <p:anim calcmode="lin" valueType="num">
                                      <p:cBhvr additive="base">
                                        <p:cTn id="62"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18">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38"/>
                                        </p:tgtEl>
                                        <p:attrNameLst>
                                          <p:attrName>style.visibility</p:attrName>
                                        </p:attrNameLst>
                                      </p:cBhvr>
                                      <p:to>
                                        <p:strVal val="visible"/>
                                      </p:to>
                                    </p:set>
                                    <p:anim calcmode="lin" valueType="num">
                                      <p:cBhvr additive="base">
                                        <p:cTn id="66" dur="500" fill="hold"/>
                                        <p:tgtEl>
                                          <p:spTgt spid="38"/>
                                        </p:tgtEl>
                                        <p:attrNameLst>
                                          <p:attrName>ppt_x</p:attrName>
                                        </p:attrNameLst>
                                      </p:cBhvr>
                                      <p:tavLst>
                                        <p:tav tm="0">
                                          <p:val>
                                            <p:strVal val="#ppt_x"/>
                                          </p:val>
                                        </p:tav>
                                        <p:tav tm="100000">
                                          <p:val>
                                            <p:strVal val="#ppt_x"/>
                                          </p:val>
                                        </p:tav>
                                      </p:tavLst>
                                    </p:anim>
                                    <p:anim calcmode="lin" valueType="num">
                                      <p:cBhvr additive="base">
                                        <p:cTn id="67" dur="500" fill="hold"/>
                                        <p:tgtEl>
                                          <p:spTgt spid="38"/>
                                        </p:tgtEl>
                                        <p:attrNameLst>
                                          <p:attrName>ppt_y</p:attrName>
                                        </p:attrNameLst>
                                      </p:cBhvr>
                                      <p:tavLst>
                                        <p:tav tm="0">
                                          <p:val>
                                            <p:strVal val="1+#ppt_h/2"/>
                                          </p:val>
                                        </p:tav>
                                        <p:tav tm="100000">
                                          <p:val>
                                            <p:strVal val="#ppt_y"/>
                                          </p:val>
                                        </p:tav>
                                      </p:tavLst>
                                    </p:anim>
                                  </p:childTnLst>
                                </p:cTn>
                              </p:par>
                            </p:childTnLst>
                          </p:cTn>
                        </p:par>
                        <p:par>
                          <p:cTn id="68" fill="hold">
                            <p:stCondLst>
                              <p:cond delay="7050"/>
                            </p:stCondLst>
                            <p:childTnLst>
                              <p:par>
                                <p:cTn id="69" presetID="22" presetClass="entr" presetSubtype="8" fill="hold"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left)">
                                      <p:cBhvr>
                                        <p:cTn id="71" dur="500"/>
                                        <p:tgtEl>
                                          <p:spTgt spid="22"/>
                                        </p:tgtEl>
                                      </p:cBhvr>
                                    </p:animEffect>
                                  </p:childTnLst>
                                </p:cTn>
                              </p:par>
                            </p:childTnLst>
                          </p:cTn>
                        </p:par>
                        <p:par>
                          <p:cTn id="72" fill="hold">
                            <p:stCondLst>
                              <p:cond delay="7550"/>
                            </p:stCondLst>
                            <p:childTnLst>
                              <p:par>
                                <p:cTn id="73" presetID="22" presetClass="entr" presetSubtype="2" fill="hold" grpId="0" nodeType="afterEffect">
                                  <p:stCondLst>
                                    <p:cond delay="0"/>
                                  </p:stCondLst>
                                  <p:childTnLst>
                                    <p:set>
                                      <p:cBhvr>
                                        <p:cTn id="74" dur="1" fill="hold">
                                          <p:stCondLst>
                                            <p:cond delay="0"/>
                                          </p:stCondLst>
                                        </p:cTn>
                                        <p:tgtEl>
                                          <p:spTgt spid="19">
                                            <p:txEl>
                                              <p:pRg st="0" end="0"/>
                                            </p:txEl>
                                          </p:spTgt>
                                        </p:tgtEl>
                                        <p:attrNameLst>
                                          <p:attrName>style.visibility</p:attrName>
                                        </p:attrNameLst>
                                      </p:cBhvr>
                                      <p:to>
                                        <p:strVal val="visible"/>
                                      </p:to>
                                    </p:set>
                                    <p:animEffect transition="in" filter="wipe(right)">
                                      <p:cBhvr>
                                        <p:cTn id="75" dur="500"/>
                                        <p:tgtEl>
                                          <p:spTgt spid="19">
                                            <p:txEl>
                                              <p:pRg st="0" end="0"/>
                                            </p:txEl>
                                          </p:spTgt>
                                        </p:tgtEl>
                                      </p:cBhvr>
                                    </p:animEffect>
                                  </p:childTnLst>
                                </p:cTn>
                              </p:par>
                            </p:childTnLst>
                          </p:cTn>
                        </p:par>
                        <p:par>
                          <p:cTn id="76" fill="hold">
                            <p:stCondLst>
                              <p:cond delay="8050"/>
                            </p:stCondLst>
                            <p:childTnLst>
                              <p:par>
                                <p:cTn id="77" presetID="2" presetClass="entr" presetSubtype="8" decel="100000" fill="hold" grpId="0" nodeType="afterEffect">
                                  <p:stCondLst>
                                    <p:cond delay="250"/>
                                  </p:stCondLst>
                                  <p:iterate type="wd">
                                    <p:tmPct val="10000"/>
                                  </p:iterate>
                                  <p:childTnLst>
                                    <p:set>
                                      <p:cBhvr>
                                        <p:cTn id="78" dur="1" fill="hold">
                                          <p:stCondLst>
                                            <p:cond delay="0"/>
                                          </p:stCondLst>
                                        </p:cTn>
                                        <p:tgtEl>
                                          <p:spTgt spid="16">
                                            <p:txEl>
                                              <p:pRg st="0" end="0"/>
                                            </p:txEl>
                                          </p:spTgt>
                                        </p:tgtEl>
                                        <p:attrNameLst>
                                          <p:attrName>style.visibility</p:attrName>
                                        </p:attrNameLst>
                                      </p:cBhvr>
                                      <p:to>
                                        <p:strVal val="visible"/>
                                      </p:to>
                                    </p:set>
                                    <p:anim calcmode="lin" valueType="num">
                                      <p:cBhvr additive="base">
                                        <p:cTn id="7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6">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4" decel="100000" fill="hold" grpId="0" nodeType="withEffect">
                                  <p:stCondLst>
                                    <p:cond delay="25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500" fill="hold"/>
                                        <p:tgtEl>
                                          <p:spTgt spid="39"/>
                                        </p:tgtEl>
                                        <p:attrNameLst>
                                          <p:attrName>ppt_x</p:attrName>
                                        </p:attrNameLst>
                                      </p:cBhvr>
                                      <p:tavLst>
                                        <p:tav tm="0">
                                          <p:val>
                                            <p:strVal val="#ppt_x"/>
                                          </p:val>
                                        </p:tav>
                                        <p:tav tm="100000">
                                          <p:val>
                                            <p:strVal val="#ppt_x"/>
                                          </p:val>
                                        </p:tav>
                                      </p:tavLst>
                                    </p:anim>
                                    <p:anim calcmode="lin" valueType="num">
                                      <p:cBhvr additive="base">
                                        <p:cTn id="84" dur="500" fill="hold"/>
                                        <p:tgtEl>
                                          <p:spTgt spid="39"/>
                                        </p:tgtEl>
                                        <p:attrNameLst>
                                          <p:attrName>ppt_y</p:attrName>
                                        </p:attrNameLst>
                                      </p:cBhvr>
                                      <p:tavLst>
                                        <p:tav tm="0">
                                          <p:val>
                                            <p:strVal val="1+#ppt_h/2"/>
                                          </p:val>
                                        </p:tav>
                                        <p:tav tm="100000">
                                          <p:val>
                                            <p:strVal val="#ppt_y"/>
                                          </p:val>
                                        </p:tav>
                                      </p:tavLst>
                                    </p:anim>
                                  </p:childTnLst>
                                </p:cTn>
                              </p:par>
                            </p:childTnLst>
                          </p:cTn>
                        </p:par>
                        <p:par>
                          <p:cTn id="85" fill="hold">
                            <p:stCondLst>
                              <p:cond delay="8900"/>
                            </p:stCondLst>
                            <p:childTnLst>
                              <p:par>
                                <p:cTn id="86" presetID="22" presetClass="entr" presetSubtype="2" fill="hold"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right)">
                                      <p:cBhvr>
                                        <p:cTn id="88" dur="500"/>
                                        <p:tgtEl>
                                          <p:spTgt spid="23"/>
                                        </p:tgtEl>
                                      </p:cBhvr>
                                    </p:animEffect>
                                  </p:childTnLst>
                                </p:cTn>
                              </p:par>
                            </p:childTnLst>
                          </p:cTn>
                        </p:par>
                        <p:par>
                          <p:cTn id="89" fill="hold">
                            <p:stCondLst>
                              <p:cond delay="9400"/>
                            </p:stCondLst>
                            <p:childTnLst>
                              <p:par>
                                <p:cTn id="90" presetID="22" presetClass="entr" presetSubtype="8" fill="hold" grpId="0" nodeType="afterEffect">
                                  <p:stCondLst>
                                    <p:cond delay="0"/>
                                  </p:stCondLst>
                                  <p:childTnLst>
                                    <p:set>
                                      <p:cBhvr>
                                        <p:cTn id="91" dur="1" fill="hold">
                                          <p:stCondLst>
                                            <p:cond delay="0"/>
                                          </p:stCondLst>
                                        </p:cTn>
                                        <p:tgtEl>
                                          <p:spTgt spid="17">
                                            <p:txEl>
                                              <p:pRg st="0" end="0"/>
                                            </p:txEl>
                                          </p:spTgt>
                                        </p:tgtEl>
                                        <p:attrNameLst>
                                          <p:attrName>style.visibility</p:attrName>
                                        </p:attrNameLst>
                                      </p:cBhvr>
                                      <p:to>
                                        <p:strVal val="visible"/>
                                      </p:to>
                                    </p:set>
                                    <p:animEffect transition="in" filter="wipe(left)">
                                      <p:cBhvr>
                                        <p:cTn id="9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animBg="1"/>
      <p:bldP spid="37" grpId="0" animBg="1"/>
      <p:bldP spid="38" grpId="0" animBg="1"/>
      <p:bldP spid="39"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1164538" y="6846952"/>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0" name="アーチ 19"/>
          <p:cNvSpPr/>
          <p:nvPr userDrawn="1"/>
        </p:nvSpPr>
        <p:spPr>
          <a:xfrm rot="6618510">
            <a:off x="1281126" y="6963540"/>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2021917" y="7082422"/>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2707932" y="7788599"/>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322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obile 1">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1374700" y="4510269"/>
            <a:ext cx="12846751" cy="8431181"/>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54569" y="911133"/>
            <a:ext cx="4142834" cy="8464733"/>
          </a:xfrm>
          <a:prstGeom prst="rect">
            <a:avLst/>
          </a:prstGeom>
          <a:effectLst/>
        </p:spPr>
      </p:pic>
      <p:sp>
        <p:nvSpPr>
          <p:cNvPr id="6" name="図プレースホルダー 2"/>
          <p:cNvSpPr>
            <a:spLocks noGrp="1"/>
          </p:cNvSpPr>
          <p:nvPr>
            <p:ph type="pic" sz="quarter" idx="12" hasCustomPrompt="1"/>
          </p:nvPr>
        </p:nvSpPr>
        <p:spPr>
          <a:xfrm>
            <a:off x="2455893"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1" name="タイトル プレースホルダー 1"/>
          <p:cNvSpPr>
            <a:spLocks noGrp="1"/>
          </p:cNvSpPr>
          <p:nvPr>
            <p:ph type="title" hasCustomPrompt="1"/>
          </p:nvPr>
        </p:nvSpPr>
        <p:spPr>
          <a:xfrm>
            <a:off x="6635932" y="1946365"/>
            <a:ext cx="10930282"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正方形/長方形 11"/>
          <p:cNvSpPr/>
          <p:nvPr userDrawn="1"/>
        </p:nvSpPr>
        <p:spPr>
          <a:xfrm>
            <a:off x="6767064"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6"/>
          <p:cNvSpPr>
            <a:spLocks noGrp="1"/>
          </p:cNvSpPr>
          <p:nvPr>
            <p:ph type="body" sz="quarter" idx="24" hasCustomPrompt="1"/>
          </p:nvPr>
        </p:nvSpPr>
        <p:spPr>
          <a:xfrm>
            <a:off x="6635931" y="5497339"/>
            <a:ext cx="10954256"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3060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ppt_x"/>
                                          </p:val>
                                        </p:tav>
                                        <p:tav tm="100000">
                                          <p:val>
                                            <p:strVal val="#ppt_x"/>
                                          </p:val>
                                        </p:tav>
                                      </p:tavLst>
                                    </p:anim>
                                    <p:anim calcmode="lin" valueType="num">
                                      <p:cBhvr additive="base">
                                        <p:cTn id="16" dur="75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750"/>
                                        <p:tgtEl>
                                          <p:spTgt spid="14"/>
                                        </p:tgtEl>
                                      </p:cBhvr>
                                    </p:animEffect>
                                  </p:childTnLst>
                                </p:cTn>
                              </p:par>
                            </p:childTnLst>
                          </p:cTn>
                        </p:par>
                        <p:par>
                          <p:cTn id="21" fill="hold">
                            <p:stCondLst>
                              <p:cond delay="2000"/>
                            </p:stCondLst>
                            <p:childTnLst>
                              <p:par>
                                <p:cTn id="22" presetID="2" presetClass="entr" presetSubtype="3" decel="100000" fill="hold" grpId="0" nodeType="afterEffect">
                                  <p:stCondLst>
                                    <p:cond delay="250"/>
                                  </p:stCondLst>
                                  <p:iterate type="wd">
                                    <p:tmPct val="10000"/>
                                  </p:iterate>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0-#ppt_h/2"/>
                                          </p:val>
                                        </p:tav>
                                        <p:tav tm="100000">
                                          <p:val>
                                            <p:strVal val="#ppt_y"/>
                                          </p:val>
                                        </p:tav>
                                      </p:tavLst>
                                    </p:anim>
                                  </p:childTnLst>
                                </p:cTn>
                              </p:par>
                            </p:childTnLst>
                          </p:cTn>
                        </p:par>
                        <p:par>
                          <p:cTn id="26" fill="hold">
                            <p:stCondLst>
                              <p:cond delay="2900"/>
                            </p:stCondLst>
                            <p:childTnLst>
                              <p:par>
                                <p:cTn id="27" presetID="2" presetClass="entr" presetSubtype="2" decel="100000" fill="hold" grpId="0" nodeType="afterEffect">
                                  <p:stCondLst>
                                    <p:cond delay="50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1+#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par>
                                <p:cTn id="31" presetID="2" presetClass="entr" presetSubtype="4" decel="100000" fill="hold" grpId="0" nodeType="withEffect">
                                  <p:stCondLst>
                                    <p:cond delay="500"/>
                                  </p:stCondLst>
                                  <p:childTnLst>
                                    <p:set>
                                      <p:cBhvr>
                                        <p:cTn id="32" dur="1" fill="hold">
                                          <p:stCondLst>
                                            <p:cond delay="0"/>
                                          </p:stCondLst>
                                        </p:cTn>
                                        <p:tgtEl>
                                          <p:spTgt spid="13">
                                            <p:txEl>
                                              <p:pRg st="0" end="0"/>
                                            </p:txEl>
                                          </p:spTgt>
                                        </p:tgtEl>
                                        <p:attrNameLst>
                                          <p:attrName>style.visibility</p:attrName>
                                        </p:attrNameLst>
                                      </p:cBhvr>
                                      <p:to>
                                        <p:strVal val="visible"/>
                                      </p:to>
                                    </p:set>
                                    <p:anim calcmode="lin" valueType="num">
                                      <p:cBhvr additive="base">
                                        <p:cTn id="3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11" grpId="0"/>
      <p:bldP spid="12" grpId="0" animBg="1"/>
      <p:bldP spid="13" grpId="0" build="p">
        <p:tmplLst>
          <p:tmpl lvl="1">
            <p:tnLst>
              <p:par>
                <p:cTn presetID="2" presetClass="entr" presetSubtype="4" decel="100000" fill="hold" nodeType="with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obile 2">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677416" y="6669596"/>
            <a:ext cx="8096797" cy="5313838"/>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40795" y="1327349"/>
            <a:ext cx="5884221" cy="8366379"/>
          </a:xfrm>
          <a:prstGeom prst="rect">
            <a:avLst/>
          </a:prstGeom>
        </p:spPr>
      </p:pic>
      <p:pic>
        <p:nvPicPr>
          <p:cNvPr id="2" name="図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8937" y="4401204"/>
            <a:ext cx="2611063" cy="5334986"/>
          </a:xfrm>
          <a:prstGeom prst="rect">
            <a:avLst/>
          </a:prstGeom>
          <a:effectLst/>
        </p:spPr>
      </p:pic>
      <p:sp>
        <p:nvSpPr>
          <p:cNvPr id="6" name="図プレースホルダー 2"/>
          <p:cNvSpPr>
            <a:spLocks noGrp="1"/>
          </p:cNvSpPr>
          <p:nvPr>
            <p:ph type="pic" sz="quarter" idx="12" hasCustomPrompt="1"/>
          </p:nvPr>
        </p:nvSpPr>
        <p:spPr>
          <a:xfrm>
            <a:off x="3940519" y="2115503"/>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18" name="図プレースホルダー 2"/>
          <p:cNvSpPr>
            <a:spLocks noGrp="1"/>
          </p:cNvSpPr>
          <p:nvPr>
            <p:ph type="pic" sz="quarter" idx="13" hasCustomPrompt="1"/>
          </p:nvPr>
        </p:nvSpPr>
        <p:spPr>
          <a:xfrm>
            <a:off x="1379954" y="5114472"/>
            <a:ext cx="2179345" cy="3930468"/>
          </a:xfrm>
        </p:spPr>
        <p:txBody>
          <a:bodyPr>
            <a:normAutofit/>
          </a:bodyPr>
          <a:lstStyle>
            <a:lvl1pPr>
              <a:defRPr sz="2000"/>
            </a:lvl1pPr>
          </a:lstStyle>
          <a:p>
            <a:r>
              <a:rPr kumimoji="1" lang="en-US" altLang="ja-JP" dirty="0"/>
              <a:t>Add an image</a:t>
            </a:r>
            <a:endParaRPr kumimoji="1" lang="ja-JP" altLang="en-US" dirty="0"/>
          </a:p>
        </p:txBody>
      </p:sp>
      <p:sp>
        <p:nvSpPr>
          <p:cNvPr id="9" name="正方形/長方形 8"/>
          <p:cNvSpPr/>
          <p:nvPr userDrawn="1"/>
        </p:nvSpPr>
        <p:spPr>
          <a:xfrm rot="2700000">
            <a:off x="4379955" y="4588006"/>
            <a:ext cx="12380312" cy="9026445"/>
          </a:xfrm>
          <a:custGeom>
            <a:avLst/>
            <a:gdLst/>
            <a:ahLst/>
            <a:cxnLst/>
            <a:rect l="l" t="t" r="r" b="b"/>
            <a:pathLst>
              <a:path w="12380312" h="9026445">
                <a:moveTo>
                  <a:pt x="0" y="2"/>
                </a:moveTo>
                <a:lnTo>
                  <a:pt x="12380312" y="0"/>
                </a:lnTo>
                <a:lnTo>
                  <a:pt x="6191503" y="6188809"/>
                </a:lnTo>
                <a:lnTo>
                  <a:pt x="2514854" y="9026445"/>
                </a:lnTo>
                <a:lnTo>
                  <a:pt x="5536992" y="6004307"/>
                </a:lnTo>
                <a:cubicBezTo>
                  <a:pt x="5681923" y="5859376"/>
                  <a:pt x="5681923" y="5624397"/>
                  <a:pt x="5536992" y="5479467"/>
                </a:cubicBezTo>
                <a:lnTo>
                  <a:pt x="145909" y="88383"/>
                </a:lnTo>
                <a:cubicBezTo>
                  <a:pt x="103613" y="46088"/>
                  <a:pt x="53648" y="16135"/>
                  <a:pt x="0" y="2"/>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タイトル プレースホルダー 1"/>
          <p:cNvSpPr>
            <a:spLocks noGrp="1"/>
          </p:cNvSpPr>
          <p:nvPr>
            <p:ph type="title" hasCustomPrompt="1"/>
          </p:nvPr>
        </p:nvSpPr>
        <p:spPr>
          <a:xfrm>
            <a:off x="9775491" y="1946365"/>
            <a:ext cx="7777111"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20" name="正方形/長方形 19"/>
          <p:cNvSpPr/>
          <p:nvPr userDrawn="1"/>
        </p:nvSpPr>
        <p:spPr>
          <a:xfrm>
            <a:off x="9873123"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6"/>
          <p:cNvSpPr>
            <a:spLocks noGrp="1"/>
          </p:cNvSpPr>
          <p:nvPr>
            <p:ph type="body" sz="quarter" idx="24" hasCustomPrompt="1"/>
          </p:nvPr>
        </p:nvSpPr>
        <p:spPr>
          <a:xfrm>
            <a:off x="9782631" y="5497339"/>
            <a:ext cx="7794169"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7116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750"/>
                                        <p:tgtEl>
                                          <p:spTgt spid="8"/>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750" fill="hold"/>
                                        <p:tgtEl>
                                          <p:spTgt spid="6"/>
                                        </p:tgtEl>
                                        <p:attrNameLst>
                                          <p:attrName>ppt_x</p:attrName>
                                        </p:attrNameLst>
                                      </p:cBhvr>
                                      <p:tavLst>
                                        <p:tav tm="0">
                                          <p:val>
                                            <p:strVal val="#ppt_x"/>
                                          </p:val>
                                        </p:tav>
                                        <p:tav tm="100000">
                                          <p:val>
                                            <p:strVal val="#ppt_x"/>
                                          </p:val>
                                        </p:tav>
                                      </p:tavLst>
                                    </p:anim>
                                    <p:anim calcmode="lin" valueType="num">
                                      <p:cBhvr additive="base">
                                        <p:cTn id="19" dur="750" fill="hold"/>
                                        <p:tgtEl>
                                          <p:spTgt spid="6"/>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750"/>
                                        <p:tgtEl>
                                          <p:spTgt spid="9"/>
                                        </p:tgtEl>
                                      </p:cBhvr>
                                    </p:animEffect>
                                  </p:childTnLst>
                                </p:cTn>
                              </p:par>
                              <p:par>
                                <p:cTn id="27" presetID="2" presetClass="entr" presetSubtype="1" decel="10000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750" fill="hold"/>
                                        <p:tgtEl>
                                          <p:spTgt spid="2"/>
                                        </p:tgtEl>
                                        <p:attrNameLst>
                                          <p:attrName>ppt_x</p:attrName>
                                        </p:attrNameLst>
                                      </p:cBhvr>
                                      <p:tavLst>
                                        <p:tav tm="0">
                                          <p:val>
                                            <p:strVal val="#ppt_x"/>
                                          </p:val>
                                        </p:tav>
                                        <p:tav tm="100000">
                                          <p:val>
                                            <p:strVal val="#ppt_x"/>
                                          </p:val>
                                        </p:tav>
                                      </p:tavLst>
                                    </p:anim>
                                    <p:anim calcmode="lin" valueType="num">
                                      <p:cBhvr additive="base">
                                        <p:cTn id="30" dur="750" fill="hold"/>
                                        <p:tgtEl>
                                          <p:spTgt spid="2"/>
                                        </p:tgtEl>
                                        <p:attrNameLst>
                                          <p:attrName>ppt_y</p:attrName>
                                        </p:attrNameLst>
                                      </p:cBhvr>
                                      <p:tavLst>
                                        <p:tav tm="0">
                                          <p:val>
                                            <p:strVal val="0-#ppt_h/2"/>
                                          </p:val>
                                        </p:tav>
                                        <p:tav tm="100000">
                                          <p:val>
                                            <p:strVal val="#ppt_y"/>
                                          </p:val>
                                        </p:tav>
                                      </p:tavLst>
                                    </p:anim>
                                  </p:childTnLst>
                                </p:cTn>
                              </p:par>
                              <p:par>
                                <p:cTn id="31" presetID="10"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750"/>
                                        <p:tgtEl>
                                          <p:spTgt spid="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750" fill="hold"/>
                                        <p:tgtEl>
                                          <p:spTgt spid="18"/>
                                        </p:tgtEl>
                                        <p:attrNameLst>
                                          <p:attrName>ppt_x</p:attrName>
                                        </p:attrNameLst>
                                      </p:cBhvr>
                                      <p:tavLst>
                                        <p:tav tm="0">
                                          <p:val>
                                            <p:strVal val="#ppt_x"/>
                                          </p:val>
                                        </p:tav>
                                        <p:tav tm="100000">
                                          <p:val>
                                            <p:strVal val="#ppt_x"/>
                                          </p:val>
                                        </p:tav>
                                      </p:tavLst>
                                    </p:anim>
                                    <p:anim calcmode="lin" valueType="num">
                                      <p:cBhvr additive="base">
                                        <p:cTn id="37" dur="750" fill="hold"/>
                                        <p:tgtEl>
                                          <p:spTgt spid="18"/>
                                        </p:tgtEl>
                                        <p:attrNameLst>
                                          <p:attrName>ppt_y</p:attrName>
                                        </p:attrNameLst>
                                      </p:cBhvr>
                                      <p:tavLst>
                                        <p:tav tm="0">
                                          <p:val>
                                            <p:strVal val="0-#ppt_h/2"/>
                                          </p:val>
                                        </p:tav>
                                        <p:tav tm="100000">
                                          <p:val>
                                            <p:strVal val="#ppt_y"/>
                                          </p:val>
                                        </p:tav>
                                      </p:tavLst>
                                    </p:anim>
                                  </p:childTnLst>
                                </p:cTn>
                              </p:par>
                              <p:par>
                                <p:cTn id="38" presetID="10" presetClass="entr" presetSubtype="0" fill="hold" grpId="1"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750"/>
                                        <p:tgtEl>
                                          <p:spTgt spid="18"/>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750"/>
                                        <p:tgtEl>
                                          <p:spTgt spid="14"/>
                                        </p:tgtEl>
                                      </p:cBhvr>
                                    </p:animEffect>
                                  </p:childTnLst>
                                </p:cTn>
                              </p:par>
                              <p:par>
                                <p:cTn id="45" presetID="2" presetClass="entr" presetSubtype="3" decel="100000" fill="hold" grpId="0" nodeType="withEffect">
                                  <p:stCondLst>
                                    <p:cond delay="0"/>
                                  </p:stCondLst>
                                  <p:iterate type="wd">
                                    <p:tmPct val="10000"/>
                                  </p:iterate>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childTnLst>
                          </p:cTn>
                        </p:par>
                        <p:par>
                          <p:cTn id="49" fill="hold">
                            <p:stCondLst>
                              <p:cond delay="2750"/>
                            </p:stCondLst>
                            <p:childTnLst>
                              <p:par>
                                <p:cTn id="50" presetID="2" presetClass="entr" presetSubtype="2" decel="100000" fill="hold" grpId="0" nodeType="afterEffect">
                                  <p:stCondLst>
                                    <p:cond delay="50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fill="hold"/>
                                        <p:tgtEl>
                                          <p:spTgt spid="20"/>
                                        </p:tgtEl>
                                        <p:attrNameLst>
                                          <p:attrName>ppt_x</p:attrName>
                                        </p:attrNameLst>
                                      </p:cBhvr>
                                      <p:tavLst>
                                        <p:tav tm="0">
                                          <p:val>
                                            <p:strVal val="1+#ppt_w/2"/>
                                          </p:val>
                                        </p:tav>
                                        <p:tav tm="100000">
                                          <p:val>
                                            <p:strVal val="#ppt_x"/>
                                          </p:val>
                                        </p:tav>
                                      </p:tavLst>
                                    </p:anim>
                                    <p:anim calcmode="lin" valueType="num">
                                      <p:cBhvr additive="base">
                                        <p:cTn id="53" dur="500" fill="hold"/>
                                        <p:tgtEl>
                                          <p:spTgt spid="20"/>
                                        </p:tgtEl>
                                        <p:attrNameLst>
                                          <p:attrName>ppt_y</p:attrName>
                                        </p:attrNameLst>
                                      </p:cBhvr>
                                      <p:tavLst>
                                        <p:tav tm="0">
                                          <p:val>
                                            <p:strVal val="#ppt_y"/>
                                          </p:val>
                                        </p:tav>
                                        <p:tav tm="100000">
                                          <p:val>
                                            <p:strVal val="#ppt_y"/>
                                          </p:val>
                                        </p:tav>
                                      </p:tavLst>
                                    </p:anim>
                                  </p:childTnLst>
                                </p:cTn>
                              </p:par>
                              <p:par>
                                <p:cTn id="54" presetID="2" presetClass="entr" presetSubtype="4"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6" grpId="1"/>
      <p:bldP spid="18" grpId="0"/>
      <p:bldP spid="18" grpId="1"/>
      <p:bldP spid="9" grpId="0" animBg="1"/>
      <p:bldP spid="19" grpId="0"/>
      <p:bldP spid="20" grpId="0" animBg="1"/>
      <p:bldP spid="21" grpId="0" build="p">
        <p:tmplLst>
          <p:tmpl lvl="1">
            <p:tnLst>
              <p:par>
                <p:cTn presetID="2" presetClass="entr" presetSubtype="4"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obile and 4 Points">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1"/>
            <a:ext cx="18286413" cy="6204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userDrawn="1"/>
        </p:nvSpPr>
        <p:spPr>
          <a:xfrm rot="2700000">
            <a:off x="6717808" y="2315279"/>
            <a:ext cx="8354720" cy="6389625"/>
          </a:xfrm>
          <a:custGeom>
            <a:avLst/>
            <a:gdLst/>
            <a:ahLst/>
            <a:cxnLst/>
            <a:rect l="l" t="t" r="r" b="b"/>
            <a:pathLst>
              <a:path w="8354720" h="6389625">
                <a:moveTo>
                  <a:pt x="0" y="4424528"/>
                </a:moveTo>
                <a:lnTo>
                  <a:pt x="1965096" y="6389624"/>
                </a:lnTo>
                <a:lnTo>
                  <a:pt x="1965095" y="6389625"/>
                </a:lnTo>
                <a:lnTo>
                  <a:pt x="0" y="4424529"/>
                </a:lnTo>
                <a:close/>
                <a:moveTo>
                  <a:pt x="1381229" y="1"/>
                </a:moveTo>
                <a:lnTo>
                  <a:pt x="8354720" y="0"/>
                </a:lnTo>
                <a:lnTo>
                  <a:pt x="4894522" y="3460197"/>
                </a:lnTo>
                <a:lnTo>
                  <a:pt x="1547176" y="112852"/>
                </a:lnTo>
                <a:cubicBezTo>
                  <a:pt x="1497951" y="63626"/>
                  <a:pt x="1441839" y="25483"/>
                  <a:pt x="1381229" y="1"/>
                </a:cubicBezTo>
                <a:close/>
              </a:path>
            </a:pathLst>
          </a:cu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6" name="正方形/長方形 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42" hasCustomPrompt="1"/>
          </p:nvPr>
        </p:nvSpPr>
        <p:spPr>
          <a:xfrm>
            <a:off x="430238" y="7982857"/>
            <a:ext cx="17425936" cy="1461589"/>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pic>
        <p:nvPicPr>
          <p:cNvPr id="7" name="図 6"/>
          <p:cNvPicPr>
            <a:picLocks noChangeAspect="1"/>
          </p:cNvPicPr>
          <p:nvPr userDrawn="1"/>
        </p:nvPicPr>
        <p:blipFill rotWithShape="1">
          <a:blip r:embed="rId2">
            <a:extLst>
              <a:ext uri="{28A0092B-C50C-407E-A947-70E740481C1C}">
                <a14:useLocalDpi xmlns:a14="http://schemas.microsoft.com/office/drawing/2010/main" val="0"/>
              </a:ext>
            </a:extLst>
          </a:blip>
          <a:srcRect b="37462"/>
          <a:stretch/>
        </p:blipFill>
        <p:spPr>
          <a:xfrm>
            <a:off x="7071788" y="911133"/>
            <a:ext cx="4142834" cy="5293723"/>
          </a:xfrm>
          <a:prstGeom prst="rect">
            <a:avLst/>
          </a:prstGeom>
          <a:effectLst/>
        </p:spPr>
      </p:pic>
      <p:sp>
        <p:nvSpPr>
          <p:cNvPr id="8" name="図プレースホルダー 2"/>
          <p:cNvSpPr>
            <a:spLocks noGrp="1"/>
          </p:cNvSpPr>
          <p:nvPr>
            <p:ph type="pic" sz="quarter" idx="12" hasCustomPrompt="1"/>
          </p:nvPr>
        </p:nvSpPr>
        <p:spPr>
          <a:xfrm>
            <a:off x="7373112" y="2008413"/>
            <a:ext cx="3525807" cy="4196443"/>
          </a:xfrm>
        </p:spPr>
        <p:txBody>
          <a:bodyPr>
            <a:normAutofit/>
          </a:bodyPr>
          <a:lstStyle>
            <a:lvl1pPr>
              <a:defRPr sz="2000"/>
            </a:lvl1pPr>
          </a:lstStyle>
          <a:p>
            <a:r>
              <a:rPr kumimoji="1" lang="en-US" altLang="ja-JP" dirty="0"/>
              <a:t>Add an image</a:t>
            </a:r>
            <a:endParaRPr kumimoji="1" lang="ja-JP" altLang="en-US" dirty="0"/>
          </a:p>
        </p:txBody>
      </p:sp>
      <p:sp>
        <p:nvSpPr>
          <p:cNvPr id="22" name="円/楕円 21"/>
          <p:cNvSpPr/>
          <p:nvPr userDrawn="1"/>
        </p:nvSpPr>
        <p:spPr>
          <a:xfrm>
            <a:off x="5152572" y="1698258"/>
            <a:ext cx="1400539" cy="14005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図プレースホルダー 7"/>
          <p:cNvSpPr>
            <a:spLocks noGrp="1"/>
          </p:cNvSpPr>
          <p:nvPr>
            <p:ph type="pic" sz="quarter" idx="18" hasCustomPrompt="1"/>
          </p:nvPr>
        </p:nvSpPr>
        <p:spPr>
          <a:xfrm>
            <a:off x="5520614" y="2066300"/>
            <a:ext cx="664454" cy="664454"/>
          </a:xfrm>
        </p:spPr>
        <p:txBody>
          <a:bodyPr>
            <a:normAutofit/>
          </a:bodyPr>
          <a:lstStyle>
            <a:lvl1pPr>
              <a:defRPr sz="1200"/>
            </a:lvl1pPr>
          </a:lstStyle>
          <a:p>
            <a:r>
              <a:rPr kumimoji="1" lang="en-US" altLang="ja-JP" dirty="0"/>
              <a:t>ICON</a:t>
            </a:r>
            <a:endParaRPr kumimoji="1" lang="ja-JP" altLang="en-US" dirty="0"/>
          </a:p>
        </p:txBody>
      </p:sp>
      <p:sp>
        <p:nvSpPr>
          <p:cNvPr id="26" name="テキスト プレースホルダー 6"/>
          <p:cNvSpPr>
            <a:spLocks noGrp="1"/>
          </p:cNvSpPr>
          <p:nvPr>
            <p:ph type="body" sz="quarter" idx="20" hasCustomPrompt="1"/>
          </p:nvPr>
        </p:nvSpPr>
        <p:spPr>
          <a:xfrm>
            <a:off x="828165" y="1689841"/>
            <a:ext cx="4210864" cy="720080"/>
          </a:xfrm>
        </p:spPr>
        <p:txBody>
          <a:bodyPr anchor="t">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783770" y="2235366"/>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円/楕円 28"/>
          <p:cNvSpPr/>
          <p:nvPr userDrawn="1"/>
        </p:nvSpPr>
        <p:spPr>
          <a:xfrm>
            <a:off x="5152571" y="3955229"/>
            <a:ext cx="1400539" cy="140053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3" hasCustomPrompt="1"/>
          </p:nvPr>
        </p:nvSpPr>
        <p:spPr>
          <a:xfrm>
            <a:off x="5520613" y="4323271"/>
            <a:ext cx="664454" cy="664454"/>
          </a:xfrm>
        </p:spPr>
        <p:txBody>
          <a:bodyPr>
            <a:normAutofit/>
          </a:bodyPr>
          <a:lstStyle>
            <a:lvl1pPr>
              <a:defRPr sz="1200"/>
            </a:lvl1pPr>
          </a:lstStyle>
          <a:p>
            <a:r>
              <a:rPr kumimoji="1" lang="en-US" altLang="ja-JP" dirty="0"/>
              <a:t>ICON</a:t>
            </a:r>
            <a:endParaRPr kumimoji="1" lang="ja-JP" altLang="en-US" dirty="0"/>
          </a:p>
        </p:txBody>
      </p:sp>
      <p:sp>
        <p:nvSpPr>
          <p:cNvPr id="31" name="テキスト プレースホルダー 6"/>
          <p:cNvSpPr>
            <a:spLocks noGrp="1"/>
          </p:cNvSpPr>
          <p:nvPr>
            <p:ph type="body" sz="quarter" idx="44" hasCustomPrompt="1"/>
          </p:nvPr>
        </p:nvSpPr>
        <p:spPr>
          <a:xfrm>
            <a:off x="828164" y="3946812"/>
            <a:ext cx="4210864" cy="720080"/>
          </a:xfrm>
        </p:spPr>
        <p:txBody>
          <a:bodyPr anchor="t">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45" hasCustomPrompt="1"/>
          </p:nvPr>
        </p:nvSpPr>
        <p:spPr>
          <a:xfrm>
            <a:off x="783769" y="4492337"/>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円/楕円 32"/>
          <p:cNvSpPr/>
          <p:nvPr userDrawn="1"/>
        </p:nvSpPr>
        <p:spPr>
          <a:xfrm>
            <a:off x="11749315" y="1694628"/>
            <a:ext cx="1400539" cy="140053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3"/>
              </a:solidFill>
            </a:endParaRPr>
          </a:p>
        </p:txBody>
      </p:sp>
      <p:sp>
        <p:nvSpPr>
          <p:cNvPr id="34" name="図プレースホルダー 7"/>
          <p:cNvSpPr>
            <a:spLocks noGrp="1"/>
          </p:cNvSpPr>
          <p:nvPr>
            <p:ph type="pic" sz="quarter" idx="46" hasCustomPrompt="1"/>
          </p:nvPr>
        </p:nvSpPr>
        <p:spPr>
          <a:xfrm>
            <a:off x="12117357" y="2062670"/>
            <a:ext cx="664454" cy="664454"/>
          </a:xfrm>
        </p:spPr>
        <p:txBody>
          <a:bodyPr>
            <a:normAutofit/>
          </a:bodyPr>
          <a:lstStyle>
            <a:lvl1pPr>
              <a:defRPr sz="1200"/>
            </a:lvl1pPr>
          </a:lstStyle>
          <a:p>
            <a:r>
              <a:rPr kumimoji="1" lang="en-US" altLang="ja-JP" dirty="0"/>
              <a:t>ICON</a:t>
            </a:r>
            <a:endParaRPr kumimoji="1" lang="ja-JP" altLang="en-US" dirty="0"/>
          </a:p>
        </p:txBody>
      </p:sp>
      <p:sp>
        <p:nvSpPr>
          <p:cNvPr id="35" name="テキスト プレースホルダー 6"/>
          <p:cNvSpPr>
            <a:spLocks noGrp="1"/>
          </p:cNvSpPr>
          <p:nvPr>
            <p:ph type="body" sz="quarter" idx="47" hasCustomPrompt="1"/>
          </p:nvPr>
        </p:nvSpPr>
        <p:spPr>
          <a:xfrm>
            <a:off x="13288682" y="1686211"/>
            <a:ext cx="4210864" cy="720080"/>
          </a:xfrm>
        </p:spPr>
        <p:txBody>
          <a:bodyPr anchor="t">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48" hasCustomPrompt="1"/>
          </p:nvPr>
        </p:nvSpPr>
        <p:spPr>
          <a:xfrm>
            <a:off x="13287829" y="22317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円/楕円 36"/>
          <p:cNvSpPr/>
          <p:nvPr userDrawn="1"/>
        </p:nvSpPr>
        <p:spPr>
          <a:xfrm>
            <a:off x="11749315" y="3955228"/>
            <a:ext cx="1400539" cy="14005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7"/>
          <p:cNvSpPr>
            <a:spLocks noGrp="1"/>
          </p:cNvSpPr>
          <p:nvPr>
            <p:ph type="pic" sz="quarter" idx="49" hasCustomPrompt="1"/>
          </p:nvPr>
        </p:nvSpPr>
        <p:spPr>
          <a:xfrm>
            <a:off x="12117357" y="4323270"/>
            <a:ext cx="664454" cy="664454"/>
          </a:xfrm>
        </p:spPr>
        <p:txBody>
          <a:bodyPr>
            <a:normAutofit/>
          </a:bodyPr>
          <a:lstStyle>
            <a:lvl1pPr>
              <a:defRPr sz="1200"/>
            </a:lvl1pPr>
          </a:lstStyle>
          <a:p>
            <a:r>
              <a:rPr kumimoji="1" lang="en-US" altLang="ja-JP" dirty="0"/>
              <a:t>ICON</a:t>
            </a:r>
            <a:endParaRPr kumimoji="1" lang="ja-JP" altLang="en-US" dirty="0"/>
          </a:p>
        </p:txBody>
      </p:sp>
      <p:sp>
        <p:nvSpPr>
          <p:cNvPr id="39" name="テキスト プレースホルダー 6"/>
          <p:cNvSpPr>
            <a:spLocks noGrp="1"/>
          </p:cNvSpPr>
          <p:nvPr>
            <p:ph type="body" sz="quarter" idx="50" hasCustomPrompt="1"/>
          </p:nvPr>
        </p:nvSpPr>
        <p:spPr>
          <a:xfrm>
            <a:off x="13288682" y="3946811"/>
            <a:ext cx="4210864" cy="720080"/>
          </a:xfrm>
        </p:spPr>
        <p:txBody>
          <a:bodyPr anchor="t">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51" hasCustomPrompt="1"/>
          </p:nvPr>
        </p:nvSpPr>
        <p:spPr>
          <a:xfrm>
            <a:off x="13287829" y="44923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558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 calcmode="lin" valueType="num">
                                      <p:cBhvr>
                                        <p:cTn id="23" dur="500" fill="hold"/>
                                        <p:tgtEl>
                                          <p:spTgt spid="23"/>
                                        </p:tgtEl>
                                        <p:attrNameLst>
                                          <p:attrName>style.rotation</p:attrName>
                                        </p:attrNameLst>
                                      </p:cBhvr>
                                      <p:tavLst>
                                        <p:tav tm="0">
                                          <p:val>
                                            <p:fltVal val="360"/>
                                          </p:val>
                                        </p:tav>
                                        <p:tav tm="100000">
                                          <p:val>
                                            <p:fltVal val="0"/>
                                          </p:val>
                                        </p:tav>
                                      </p:tavLst>
                                    </p:anim>
                                    <p:animEffect transition="in" filter="fade">
                                      <p:cBhvr>
                                        <p:cTn id="24" dur="500"/>
                                        <p:tgtEl>
                                          <p:spTgt spid="23"/>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 calcmode="lin" valueType="num">
                                      <p:cBhvr>
                                        <p:cTn id="29" dur="500" fill="hold"/>
                                        <p:tgtEl>
                                          <p:spTgt spid="22"/>
                                        </p:tgtEl>
                                        <p:attrNameLst>
                                          <p:attrName>style.rotation</p:attrName>
                                        </p:attrNameLst>
                                      </p:cBhvr>
                                      <p:tavLst>
                                        <p:tav tm="0">
                                          <p:val>
                                            <p:fltVal val="360"/>
                                          </p:val>
                                        </p:tav>
                                        <p:tav tm="100000">
                                          <p:val>
                                            <p:fltVal val="0"/>
                                          </p:val>
                                        </p:tav>
                                      </p:tavLst>
                                    </p:anim>
                                    <p:animEffect transition="in" filter="fade">
                                      <p:cBhvr>
                                        <p:cTn id="30" dur="500"/>
                                        <p:tgtEl>
                                          <p:spTgt spid="22"/>
                                        </p:tgtEl>
                                      </p:cBhvr>
                                    </p:animEffect>
                                  </p:childTnLst>
                                </p:cTn>
                              </p:par>
                            </p:childTnLst>
                          </p:cTn>
                        </p:par>
                        <p:par>
                          <p:cTn id="31" fill="hold">
                            <p:stCondLst>
                              <p:cond delay="1500"/>
                            </p:stCondLst>
                            <p:childTnLst>
                              <p:par>
                                <p:cTn id="32" presetID="2" presetClass="entr" presetSubtype="8" decel="100000" fill="hold" grpId="0" nodeType="afterEffect">
                                  <p:stCondLst>
                                    <p:cond delay="0"/>
                                  </p:stCondLst>
                                  <p:childTnLst>
                                    <p:set>
                                      <p:cBhvr>
                                        <p:cTn id="33" dur="1" fill="hold">
                                          <p:stCondLst>
                                            <p:cond delay="0"/>
                                          </p:stCondLst>
                                        </p:cTn>
                                        <p:tgtEl>
                                          <p:spTgt spid="26">
                                            <p:txEl>
                                              <p:pRg st="0" end="0"/>
                                            </p:txEl>
                                          </p:spTgt>
                                        </p:tgtEl>
                                        <p:attrNameLst>
                                          <p:attrName>style.visibility</p:attrName>
                                        </p:attrNameLst>
                                      </p:cBhvr>
                                      <p:to>
                                        <p:strVal val="visible"/>
                                      </p:to>
                                    </p:set>
                                    <p:anim calcmode="lin" valueType="num">
                                      <p:cBhvr additive="base">
                                        <p:cTn id="3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26">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100"/>
                                  </p:stCondLst>
                                  <p:childTnLst>
                                    <p:set>
                                      <p:cBhvr>
                                        <p:cTn id="37" dur="1" fill="hold">
                                          <p:stCondLst>
                                            <p:cond delay="0"/>
                                          </p:stCondLst>
                                        </p:cTn>
                                        <p:tgtEl>
                                          <p:spTgt spid="27">
                                            <p:txEl>
                                              <p:pRg st="0" end="0"/>
                                            </p:txEl>
                                          </p:spTgt>
                                        </p:tgtEl>
                                        <p:attrNameLst>
                                          <p:attrName>style.visibility</p:attrName>
                                        </p:attrNameLst>
                                      </p:cBhvr>
                                      <p:to>
                                        <p:strVal val="visible"/>
                                      </p:to>
                                    </p:set>
                                    <p:anim calcmode="lin" valueType="num">
                                      <p:cBhvr additive="base">
                                        <p:cTn id="38"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1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 calcmode="lin" valueType="num">
                                      <p:cBhvr>
                                        <p:cTn id="51" dur="500" fill="hold"/>
                                        <p:tgtEl>
                                          <p:spTgt spid="33"/>
                                        </p:tgtEl>
                                        <p:attrNameLst>
                                          <p:attrName>style.rotation</p:attrName>
                                        </p:attrNameLst>
                                      </p:cBhvr>
                                      <p:tavLst>
                                        <p:tav tm="0">
                                          <p:val>
                                            <p:fltVal val="360"/>
                                          </p:val>
                                        </p:tav>
                                        <p:tav tm="100000">
                                          <p:val>
                                            <p:fltVal val="0"/>
                                          </p:val>
                                        </p:tav>
                                      </p:tavLst>
                                    </p:anim>
                                    <p:animEffect transition="in" filter="fade">
                                      <p:cBhvr>
                                        <p:cTn id="52" dur="500"/>
                                        <p:tgtEl>
                                          <p:spTgt spid="33"/>
                                        </p:tgtEl>
                                      </p:cBhvr>
                                    </p:animEffect>
                                  </p:childTnLst>
                                </p:cTn>
                              </p:par>
                            </p:childTnLst>
                          </p:cTn>
                        </p:par>
                        <p:par>
                          <p:cTn id="53" fill="hold">
                            <p:stCondLst>
                              <p:cond delay="2600"/>
                            </p:stCondLst>
                            <p:childTnLst>
                              <p:par>
                                <p:cTn id="54" presetID="2" presetClass="entr" presetSubtype="2" decel="100000" fill="hold" grpId="0" nodeType="afterEffect">
                                  <p:stCondLst>
                                    <p:cond delay="0"/>
                                  </p:stCondLst>
                                  <p:childTnLst>
                                    <p:set>
                                      <p:cBhvr>
                                        <p:cTn id="55" dur="1" fill="hold">
                                          <p:stCondLst>
                                            <p:cond delay="0"/>
                                          </p:stCondLst>
                                        </p:cTn>
                                        <p:tgtEl>
                                          <p:spTgt spid="35">
                                            <p:txEl>
                                              <p:pRg st="0" end="0"/>
                                            </p:txEl>
                                          </p:spTgt>
                                        </p:tgtEl>
                                        <p:attrNameLst>
                                          <p:attrName>style.visibility</p:attrName>
                                        </p:attrNameLst>
                                      </p:cBhvr>
                                      <p:to>
                                        <p:strVal val="visible"/>
                                      </p:to>
                                    </p:set>
                                    <p:anim calcmode="lin" valueType="num">
                                      <p:cBhvr additive="base">
                                        <p:cTn id="56"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3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100"/>
                                  </p:stCondLst>
                                  <p:childTnLst>
                                    <p:set>
                                      <p:cBhvr>
                                        <p:cTn id="59" dur="1" fill="hold">
                                          <p:stCondLst>
                                            <p:cond delay="0"/>
                                          </p:stCondLst>
                                        </p:cTn>
                                        <p:tgtEl>
                                          <p:spTgt spid="36">
                                            <p:txEl>
                                              <p:pRg st="0" end="0"/>
                                            </p:txEl>
                                          </p:spTgt>
                                        </p:tgtEl>
                                        <p:attrNameLst>
                                          <p:attrName>style.visibility</p:attrName>
                                        </p:attrNameLst>
                                      </p:cBhvr>
                                      <p:to>
                                        <p:strVal val="visible"/>
                                      </p:to>
                                    </p:set>
                                    <p:anim calcmode="lin" valueType="num">
                                      <p:cBhvr additive="base">
                                        <p:cTn id="60"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2" fill="hold">
                            <p:stCondLst>
                              <p:cond delay="3200"/>
                            </p:stCondLst>
                            <p:childTnLst>
                              <p:par>
                                <p:cTn id="63" presetID="49" presetClass="entr" presetSubtype="0" decel="10000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ppt_w</p:attrName>
                                        </p:attrNameLst>
                                      </p:cBhvr>
                                      <p:tavLst>
                                        <p:tav tm="0">
                                          <p:val>
                                            <p:fltVal val="0"/>
                                          </p:val>
                                        </p:tav>
                                        <p:tav tm="100000">
                                          <p:val>
                                            <p:strVal val="#ppt_w"/>
                                          </p:val>
                                        </p:tav>
                                      </p:tavLst>
                                    </p:anim>
                                    <p:anim calcmode="lin" valueType="num">
                                      <p:cBhvr>
                                        <p:cTn id="66" dur="500" fill="hold"/>
                                        <p:tgtEl>
                                          <p:spTgt spid="30"/>
                                        </p:tgtEl>
                                        <p:attrNameLst>
                                          <p:attrName>ppt_h</p:attrName>
                                        </p:attrNameLst>
                                      </p:cBhvr>
                                      <p:tavLst>
                                        <p:tav tm="0">
                                          <p:val>
                                            <p:fltVal val="0"/>
                                          </p:val>
                                        </p:tav>
                                        <p:tav tm="100000">
                                          <p:val>
                                            <p:strVal val="#ppt_h"/>
                                          </p:val>
                                        </p:tav>
                                      </p:tavLst>
                                    </p:anim>
                                    <p:anim calcmode="lin" valueType="num">
                                      <p:cBhvr>
                                        <p:cTn id="67" dur="500" fill="hold"/>
                                        <p:tgtEl>
                                          <p:spTgt spid="30"/>
                                        </p:tgtEl>
                                        <p:attrNameLst>
                                          <p:attrName>style.rotation</p:attrName>
                                        </p:attrNameLst>
                                      </p:cBhvr>
                                      <p:tavLst>
                                        <p:tav tm="0">
                                          <p:val>
                                            <p:fltVal val="360"/>
                                          </p:val>
                                        </p:tav>
                                        <p:tav tm="100000">
                                          <p:val>
                                            <p:fltVal val="0"/>
                                          </p:val>
                                        </p:tav>
                                      </p:tavLst>
                                    </p:anim>
                                    <p:animEffect transition="in" filter="fade">
                                      <p:cBhvr>
                                        <p:cTn id="68" dur="500"/>
                                        <p:tgtEl>
                                          <p:spTgt spid="3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 calcmode="lin" valueType="num">
                                      <p:cBhvr>
                                        <p:cTn id="73" dur="500" fill="hold"/>
                                        <p:tgtEl>
                                          <p:spTgt spid="29"/>
                                        </p:tgtEl>
                                        <p:attrNameLst>
                                          <p:attrName>style.rotation</p:attrName>
                                        </p:attrNameLst>
                                      </p:cBhvr>
                                      <p:tavLst>
                                        <p:tav tm="0">
                                          <p:val>
                                            <p:fltVal val="360"/>
                                          </p:val>
                                        </p:tav>
                                        <p:tav tm="100000">
                                          <p:val>
                                            <p:fltVal val="0"/>
                                          </p:val>
                                        </p:tav>
                                      </p:tavLst>
                                    </p:anim>
                                    <p:animEffect transition="in" filter="fade">
                                      <p:cBhvr>
                                        <p:cTn id="74" dur="500"/>
                                        <p:tgtEl>
                                          <p:spTgt spid="29"/>
                                        </p:tgtEl>
                                      </p:cBhvr>
                                    </p:animEffect>
                                  </p:childTnLst>
                                </p:cTn>
                              </p:par>
                            </p:childTnLst>
                          </p:cTn>
                        </p:par>
                        <p:par>
                          <p:cTn id="75" fill="hold">
                            <p:stCondLst>
                              <p:cond delay="3700"/>
                            </p:stCondLst>
                            <p:childTnLst>
                              <p:par>
                                <p:cTn id="76" presetID="2" presetClass="entr" presetSubtype="8" decel="100000" fill="hold" grpId="0" nodeType="afterEffect">
                                  <p:stCondLst>
                                    <p:cond delay="0"/>
                                  </p:stCondLst>
                                  <p:childTnLst>
                                    <p:set>
                                      <p:cBhvr>
                                        <p:cTn id="77" dur="1" fill="hold">
                                          <p:stCondLst>
                                            <p:cond delay="0"/>
                                          </p:stCondLst>
                                        </p:cTn>
                                        <p:tgtEl>
                                          <p:spTgt spid="31">
                                            <p:txEl>
                                              <p:pRg st="0" end="0"/>
                                            </p:txEl>
                                          </p:spTgt>
                                        </p:tgtEl>
                                        <p:attrNameLst>
                                          <p:attrName>style.visibility</p:attrName>
                                        </p:attrNameLst>
                                      </p:cBhvr>
                                      <p:to>
                                        <p:strVal val="visible"/>
                                      </p:to>
                                    </p:set>
                                    <p:anim calcmode="lin" valueType="num">
                                      <p:cBhvr additive="base">
                                        <p:cTn id="78"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79" dur="500" fill="hold"/>
                                        <p:tgtEl>
                                          <p:spTgt spid="31">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8" decel="100000" fill="hold" grpId="0" nodeType="withEffect">
                                  <p:stCondLst>
                                    <p:cond delay="100"/>
                                  </p:stCondLst>
                                  <p:childTnLst>
                                    <p:set>
                                      <p:cBhvr>
                                        <p:cTn id="81" dur="1" fill="hold">
                                          <p:stCondLst>
                                            <p:cond delay="0"/>
                                          </p:stCondLst>
                                        </p:cTn>
                                        <p:tgtEl>
                                          <p:spTgt spid="32">
                                            <p:txEl>
                                              <p:pRg st="0" end="0"/>
                                            </p:txEl>
                                          </p:spTgt>
                                        </p:tgtEl>
                                        <p:attrNameLst>
                                          <p:attrName>style.visibility</p:attrName>
                                        </p:attrNameLst>
                                      </p:cBhvr>
                                      <p:to>
                                        <p:strVal val="visible"/>
                                      </p:to>
                                    </p:set>
                                    <p:anim calcmode="lin" valueType="num">
                                      <p:cBhvr additive="base">
                                        <p:cTn id="82"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84" fill="hold">
                            <p:stCondLst>
                              <p:cond delay="4300"/>
                            </p:stCondLst>
                            <p:childTnLst>
                              <p:par>
                                <p:cTn id="85" presetID="49" presetClass="entr" presetSubtype="0" decel="100000"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fltVal val="0"/>
                                          </p:val>
                                        </p:tav>
                                        <p:tav tm="100000">
                                          <p:val>
                                            <p:strVal val="#ppt_h"/>
                                          </p:val>
                                        </p:tav>
                                      </p:tavLst>
                                    </p:anim>
                                    <p:anim calcmode="lin" valueType="num">
                                      <p:cBhvr>
                                        <p:cTn id="89" dur="500" fill="hold"/>
                                        <p:tgtEl>
                                          <p:spTgt spid="38"/>
                                        </p:tgtEl>
                                        <p:attrNameLst>
                                          <p:attrName>style.rotation</p:attrName>
                                        </p:attrNameLst>
                                      </p:cBhvr>
                                      <p:tavLst>
                                        <p:tav tm="0">
                                          <p:val>
                                            <p:fltVal val="360"/>
                                          </p:val>
                                        </p:tav>
                                        <p:tav tm="100000">
                                          <p:val>
                                            <p:fltVal val="0"/>
                                          </p:val>
                                        </p:tav>
                                      </p:tavLst>
                                    </p:anim>
                                    <p:animEffect transition="in" filter="fade">
                                      <p:cBhvr>
                                        <p:cTn id="90" dur="500"/>
                                        <p:tgtEl>
                                          <p:spTgt spid="38"/>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p:cTn id="93" dur="500" fill="hold"/>
                                        <p:tgtEl>
                                          <p:spTgt spid="37"/>
                                        </p:tgtEl>
                                        <p:attrNameLst>
                                          <p:attrName>ppt_w</p:attrName>
                                        </p:attrNameLst>
                                      </p:cBhvr>
                                      <p:tavLst>
                                        <p:tav tm="0">
                                          <p:val>
                                            <p:fltVal val="0"/>
                                          </p:val>
                                        </p:tav>
                                        <p:tav tm="100000">
                                          <p:val>
                                            <p:strVal val="#ppt_w"/>
                                          </p:val>
                                        </p:tav>
                                      </p:tavLst>
                                    </p:anim>
                                    <p:anim calcmode="lin" valueType="num">
                                      <p:cBhvr>
                                        <p:cTn id="94" dur="500" fill="hold"/>
                                        <p:tgtEl>
                                          <p:spTgt spid="37"/>
                                        </p:tgtEl>
                                        <p:attrNameLst>
                                          <p:attrName>ppt_h</p:attrName>
                                        </p:attrNameLst>
                                      </p:cBhvr>
                                      <p:tavLst>
                                        <p:tav tm="0">
                                          <p:val>
                                            <p:fltVal val="0"/>
                                          </p:val>
                                        </p:tav>
                                        <p:tav tm="100000">
                                          <p:val>
                                            <p:strVal val="#ppt_h"/>
                                          </p:val>
                                        </p:tav>
                                      </p:tavLst>
                                    </p:anim>
                                    <p:anim calcmode="lin" valueType="num">
                                      <p:cBhvr>
                                        <p:cTn id="95" dur="500" fill="hold"/>
                                        <p:tgtEl>
                                          <p:spTgt spid="37"/>
                                        </p:tgtEl>
                                        <p:attrNameLst>
                                          <p:attrName>style.rotation</p:attrName>
                                        </p:attrNameLst>
                                      </p:cBhvr>
                                      <p:tavLst>
                                        <p:tav tm="0">
                                          <p:val>
                                            <p:fltVal val="360"/>
                                          </p:val>
                                        </p:tav>
                                        <p:tav tm="100000">
                                          <p:val>
                                            <p:fltVal val="0"/>
                                          </p:val>
                                        </p:tav>
                                      </p:tavLst>
                                    </p:anim>
                                    <p:animEffect transition="in" filter="fade">
                                      <p:cBhvr>
                                        <p:cTn id="96" dur="500"/>
                                        <p:tgtEl>
                                          <p:spTgt spid="37"/>
                                        </p:tgtEl>
                                      </p:cBhvr>
                                    </p:animEffect>
                                  </p:childTnLst>
                                </p:cTn>
                              </p:par>
                            </p:childTnLst>
                          </p:cTn>
                        </p:par>
                        <p:par>
                          <p:cTn id="97" fill="hold">
                            <p:stCondLst>
                              <p:cond delay="4800"/>
                            </p:stCondLst>
                            <p:childTnLst>
                              <p:par>
                                <p:cTn id="98" presetID="2" presetClass="entr" presetSubtype="2" decel="100000" fill="hold" grpId="0" nodeType="afterEffect">
                                  <p:stCondLst>
                                    <p:cond delay="0"/>
                                  </p:stCondLst>
                                  <p:childTnLst>
                                    <p:set>
                                      <p:cBhvr>
                                        <p:cTn id="99" dur="1" fill="hold">
                                          <p:stCondLst>
                                            <p:cond delay="0"/>
                                          </p:stCondLst>
                                        </p:cTn>
                                        <p:tgtEl>
                                          <p:spTgt spid="39">
                                            <p:txEl>
                                              <p:pRg st="0" end="0"/>
                                            </p:txEl>
                                          </p:spTgt>
                                        </p:tgtEl>
                                        <p:attrNameLst>
                                          <p:attrName>style.visibility</p:attrName>
                                        </p:attrNameLst>
                                      </p:cBhvr>
                                      <p:to>
                                        <p:strVal val="visible"/>
                                      </p:to>
                                    </p:set>
                                    <p:anim calcmode="lin" valueType="num">
                                      <p:cBhvr additive="base">
                                        <p:cTn id="100"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01" dur="500" fill="hold"/>
                                        <p:tgtEl>
                                          <p:spTgt spid="39">
                                            <p:txEl>
                                              <p:pRg st="0" end="0"/>
                                            </p:txEl>
                                          </p:spTgt>
                                        </p:tgtEl>
                                        <p:attrNameLst>
                                          <p:attrName>ppt_y</p:attrName>
                                        </p:attrNameLst>
                                      </p:cBhvr>
                                      <p:tavLst>
                                        <p:tav tm="0">
                                          <p:val>
                                            <p:strVal val="#ppt_y"/>
                                          </p:val>
                                        </p:tav>
                                        <p:tav tm="100000">
                                          <p:val>
                                            <p:strVal val="#ppt_y"/>
                                          </p:val>
                                        </p:tav>
                                      </p:tavLst>
                                    </p:anim>
                                  </p:childTnLst>
                                </p:cTn>
                              </p:par>
                              <p:par>
                                <p:cTn id="102" presetID="2" presetClass="entr" presetSubtype="2" decel="100000" fill="hold" grpId="0" nodeType="withEffect">
                                  <p:stCondLst>
                                    <p:cond delay="100"/>
                                  </p:stCondLst>
                                  <p:childTnLst>
                                    <p:set>
                                      <p:cBhvr>
                                        <p:cTn id="103" dur="1" fill="hold">
                                          <p:stCondLst>
                                            <p:cond delay="0"/>
                                          </p:stCondLst>
                                        </p:cTn>
                                        <p:tgtEl>
                                          <p:spTgt spid="40">
                                            <p:txEl>
                                              <p:pRg st="0" end="0"/>
                                            </p:txEl>
                                          </p:spTgt>
                                        </p:tgtEl>
                                        <p:attrNameLst>
                                          <p:attrName>style.visibility</p:attrName>
                                        </p:attrNameLst>
                                      </p:cBhvr>
                                      <p:to>
                                        <p:strVal val="visible"/>
                                      </p:to>
                                    </p:set>
                                    <p:anim calcmode="lin" valueType="num">
                                      <p:cBhvr additive="base">
                                        <p:cTn id="104" dur="5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05" dur="50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par>
                          <p:cTn id="106" fill="hold">
                            <p:stCondLst>
                              <p:cond delay="5400"/>
                            </p:stCondLst>
                            <p:childTnLst>
                              <p:par>
                                <p:cTn id="107" presetID="2" presetClass="entr" presetSubtype="8" decel="100000" fill="hold" grpId="0" nodeType="afterEffect">
                                  <p:stCondLst>
                                    <p:cond delay="500"/>
                                  </p:stCondLst>
                                  <p:iterate type="wd">
                                    <p:tmPct val="10000"/>
                                  </p:iterate>
                                  <p:childTnLst>
                                    <p:set>
                                      <p:cBhvr>
                                        <p:cTn id="108" dur="1" fill="hold">
                                          <p:stCondLst>
                                            <p:cond delay="0"/>
                                          </p:stCondLst>
                                        </p:cTn>
                                        <p:tgtEl>
                                          <p:spTgt spid="9"/>
                                        </p:tgtEl>
                                        <p:attrNameLst>
                                          <p:attrName>style.visibility</p:attrName>
                                        </p:attrNameLst>
                                      </p:cBhvr>
                                      <p:to>
                                        <p:strVal val="visible"/>
                                      </p:to>
                                    </p:set>
                                    <p:anim calcmode="lin" valueType="num">
                                      <p:cBhvr additive="base">
                                        <p:cTn id="109" dur="500" fill="hold"/>
                                        <p:tgtEl>
                                          <p:spTgt spid="9"/>
                                        </p:tgtEl>
                                        <p:attrNameLst>
                                          <p:attrName>ppt_x</p:attrName>
                                        </p:attrNameLst>
                                      </p:cBhvr>
                                      <p:tavLst>
                                        <p:tav tm="0">
                                          <p:val>
                                            <p:strVal val="0-#ppt_w/2"/>
                                          </p:val>
                                        </p:tav>
                                        <p:tav tm="100000">
                                          <p:val>
                                            <p:strVal val="#ppt_x"/>
                                          </p:val>
                                        </p:tav>
                                      </p:tavLst>
                                    </p:anim>
                                    <p:anim calcmode="lin" valueType="num">
                                      <p:cBhvr additive="base">
                                        <p:cTn id="110" dur="500" fill="hold"/>
                                        <p:tgtEl>
                                          <p:spTgt spid="9"/>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500"/>
                                  </p:stCondLst>
                                  <p:childTnLst>
                                    <p:set>
                                      <p:cBhvr>
                                        <p:cTn id="112" dur="1" fill="hold">
                                          <p:stCondLst>
                                            <p:cond delay="0"/>
                                          </p:stCondLst>
                                        </p:cTn>
                                        <p:tgtEl>
                                          <p:spTgt spid="10"/>
                                        </p:tgtEl>
                                        <p:attrNameLst>
                                          <p:attrName>style.visibility</p:attrName>
                                        </p:attrNameLst>
                                      </p:cBhvr>
                                      <p:to>
                                        <p:strVal val="visible"/>
                                      </p:to>
                                    </p:set>
                                    <p:anim calcmode="lin" valueType="num">
                                      <p:cBhvr additive="base">
                                        <p:cTn id="113" dur="500" fill="hold"/>
                                        <p:tgtEl>
                                          <p:spTgt spid="10"/>
                                        </p:tgtEl>
                                        <p:attrNameLst>
                                          <p:attrName>ppt_x</p:attrName>
                                        </p:attrNameLst>
                                      </p:cBhvr>
                                      <p:tavLst>
                                        <p:tav tm="0">
                                          <p:val>
                                            <p:strVal val="1+#ppt_w/2"/>
                                          </p:val>
                                        </p:tav>
                                        <p:tav tm="100000">
                                          <p:val>
                                            <p:strVal val="#ppt_x"/>
                                          </p:val>
                                        </p:tav>
                                      </p:tavLst>
                                    </p:anim>
                                    <p:anim calcmode="lin" valueType="num">
                                      <p:cBhvr additive="base">
                                        <p:cTn id="114" dur="500" fill="hold"/>
                                        <p:tgtEl>
                                          <p:spTgt spid="10"/>
                                        </p:tgtEl>
                                        <p:attrNameLst>
                                          <p:attrName>ppt_y</p:attrName>
                                        </p:attrNameLst>
                                      </p:cBhvr>
                                      <p:tavLst>
                                        <p:tav tm="0">
                                          <p:val>
                                            <p:strVal val="#ppt_y"/>
                                          </p:val>
                                        </p:tav>
                                        <p:tav tm="100000">
                                          <p:val>
                                            <p:strVal val="#ppt_y"/>
                                          </p:val>
                                        </p:tav>
                                      </p:tavLst>
                                    </p:anim>
                                  </p:childTnLst>
                                </p:cTn>
                              </p:par>
                            </p:childTnLst>
                          </p:cTn>
                        </p:par>
                        <p:par>
                          <p:cTn id="115" fill="hold">
                            <p:stCondLst>
                              <p:cond delay="6500"/>
                            </p:stCondLst>
                            <p:childTnLst>
                              <p:par>
                                <p:cTn id="116" presetID="22" presetClass="entr" presetSubtype="8" fill="hold" grpId="0" nodeType="afterEffect">
                                  <p:stCondLst>
                                    <p:cond delay="250"/>
                                  </p:stCondLst>
                                  <p:childTnLst>
                                    <p:set>
                                      <p:cBhvr>
                                        <p:cTn id="117" dur="1" fill="hold">
                                          <p:stCondLst>
                                            <p:cond delay="0"/>
                                          </p:stCondLst>
                                        </p:cTn>
                                        <p:tgtEl>
                                          <p:spTgt spid="11">
                                            <p:txEl>
                                              <p:pRg st="0" end="0"/>
                                            </p:txEl>
                                          </p:spTgt>
                                        </p:tgtEl>
                                        <p:attrNameLst>
                                          <p:attrName>style.visibility</p:attrName>
                                        </p:attrNameLst>
                                      </p:cBhvr>
                                      <p:to>
                                        <p:strVal val="visible"/>
                                      </p:to>
                                    </p:set>
                                    <p:animEffect transition="in" filter="wipe(left)">
                                      <p:cBhvr>
                                        <p:cTn id="118"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9" grpId="0"/>
      <p:bldP spid="10" grpId="0" animBg="1"/>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8" grpId="0"/>
      <p:bldP spid="22" grpId="0" animBg="1"/>
      <p:bldP spid="23" grpId="0"/>
      <p:bldP spid="26" grpId="0" build="p">
        <p:tmplLst>
          <p:tmpl lvl="1">
            <p:tnLst>
              <p:par>
                <p:cTn presetID="2" presetClass="entr" presetSubtype="8"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1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9" grpId="0" animBg="1"/>
      <p:bldP spid="30" grpId="0"/>
      <p:bldP spid="31" grpId="0" build="p">
        <p:tmplLst>
          <p:tmpl lvl="1">
            <p:tnLst>
              <p:par>
                <p:cTn presetID="2" presetClass="entr" presetSubtype="8"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8"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p:bldP spid="35" grpId="0" build="p">
        <p:tmplLst>
          <p:tmpl lvl="1">
            <p:tnLst>
              <p:par>
                <p:cTn presetID="2" presetClass="entr" presetSubtype="2"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bldP spid="38" grpId="0"/>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2" decel="100000"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eb">
    <p:bg>
      <p:bgPr>
        <a:solidFill>
          <a:schemeClr val="tx2"/>
        </a:solidFill>
        <a:effectLst/>
      </p:bgPr>
    </p:bg>
    <p:spTree>
      <p:nvGrpSpPr>
        <p:cNvPr id="1" name=""/>
        <p:cNvGrpSpPr/>
        <p:nvPr/>
      </p:nvGrpSpPr>
      <p:grpSpPr>
        <a:xfrm>
          <a:off x="0" y="0"/>
          <a:ext cx="0" cy="0"/>
          <a:chOff x="0" y="0"/>
          <a:chExt cx="0" cy="0"/>
        </a:xfrm>
      </p:grpSpPr>
      <p:sp>
        <p:nvSpPr>
          <p:cNvPr id="43" name="正方形/長方形 42"/>
          <p:cNvSpPr/>
          <p:nvPr userDrawn="1"/>
        </p:nvSpPr>
        <p:spPr>
          <a:xfrm>
            <a:off x="0" y="1"/>
            <a:ext cx="1828641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rot="18900000">
            <a:off x="3883795" y="2082068"/>
            <a:ext cx="11703601" cy="13856870"/>
          </a:xfrm>
          <a:custGeom>
            <a:avLst/>
            <a:gdLst/>
            <a:ahLst/>
            <a:cxnLst/>
            <a:rect l="l" t="t" r="r" b="b"/>
            <a:pathLst>
              <a:path w="11703601" h="13856870">
                <a:moveTo>
                  <a:pt x="11703601" y="2930668"/>
                </a:moveTo>
                <a:lnTo>
                  <a:pt x="11703601" y="13128263"/>
                </a:lnTo>
                <a:lnTo>
                  <a:pt x="10974994" y="13856870"/>
                </a:lnTo>
                <a:lnTo>
                  <a:pt x="0" y="2881876"/>
                </a:lnTo>
                <a:lnTo>
                  <a:pt x="1" y="0"/>
                </a:lnTo>
                <a:lnTo>
                  <a:pt x="7317135" y="7317134"/>
                </a:lnTo>
                <a:close/>
              </a:path>
            </a:pathLst>
          </a:cu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26" name="図プレースホルダー 19"/>
          <p:cNvSpPr>
            <a:spLocks noGrp="1"/>
          </p:cNvSpPr>
          <p:nvPr>
            <p:ph type="pic" sz="quarter" idx="12" hasCustomPrompt="1"/>
          </p:nvPr>
        </p:nvSpPr>
        <p:spPr>
          <a:xfrm>
            <a:off x="677771" y="2393778"/>
            <a:ext cx="10397852" cy="5846066"/>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38" name="グループ化 37"/>
          <p:cNvGrpSpPr/>
          <p:nvPr userDrawn="1"/>
        </p:nvGrpSpPr>
        <p:grpSpPr>
          <a:xfrm>
            <a:off x="677772" y="1800272"/>
            <a:ext cx="10397851" cy="593505"/>
            <a:chOff x="4888773" y="2065794"/>
            <a:chExt cx="8534400" cy="487140"/>
          </a:xfrm>
        </p:grpSpPr>
        <p:sp>
          <p:nvSpPr>
            <p:cNvPr id="27"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4888773" y="2489434"/>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5071109" y="2204589"/>
              <a:ext cx="542925" cy="142875"/>
              <a:chOff x="2524125" y="1614487"/>
              <a:chExt cx="542925" cy="142875"/>
            </a:xfrm>
          </p:grpSpPr>
          <p:sp>
            <p:nvSpPr>
              <p:cNvPr id="30"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a:off x="13043533" y="2180776"/>
              <a:ext cx="200026" cy="190500"/>
              <a:chOff x="7781924" y="1704975"/>
              <a:chExt cx="200026" cy="190500"/>
            </a:xfrm>
            <a:solidFill>
              <a:schemeClr val="tx1">
                <a:lumMod val="50000"/>
                <a:lumOff val="50000"/>
              </a:schemeClr>
            </a:solidFill>
          </p:grpSpPr>
          <p:sp>
            <p:nvSpPr>
              <p:cNvPr id="34" name="正方形/長方形 33"/>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40" name="タイトル プレースホルダー 1"/>
          <p:cNvSpPr>
            <a:spLocks noGrp="1"/>
          </p:cNvSpPr>
          <p:nvPr>
            <p:ph type="title" hasCustomPrompt="1"/>
          </p:nvPr>
        </p:nvSpPr>
        <p:spPr>
          <a:xfrm>
            <a:off x="11375454" y="829993"/>
            <a:ext cx="6192688" cy="4215032"/>
          </a:xfrm>
          <a:prstGeom prst="rect">
            <a:avLst/>
          </a:prstGeom>
        </p:spPr>
        <p:txBody>
          <a:bodyPr vert="horz" lIns="163275" tIns="81638" rIns="163275" bIns="81638" rtlCol="0" anchor="b">
            <a:normAutofit/>
          </a:bodyPr>
          <a:lstStyle>
            <a:lvl1pPr>
              <a:defRPr baseline="0">
                <a:solidFill>
                  <a:schemeClr val="tx2"/>
                </a:solidFill>
              </a:defRPr>
            </a:lvl1pPr>
          </a:lstStyle>
          <a:p>
            <a:r>
              <a:rPr kumimoji="1" lang="en-US" altLang="ja-JP" dirty="0"/>
              <a:t>Title goes here</a:t>
            </a:r>
            <a:endParaRPr kumimoji="1" lang="ja-JP" altLang="en-US" dirty="0"/>
          </a:p>
        </p:txBody>
      </p:sp>
      <p:sp>
        <p:nvSpPr>
          <p:cNvPr id="41" name="正方形/長方形 40"/>
          <p:cNvSpPr/>
          <p:nvPr userDrawn="1"/>
        </p:nvSpPr>
        <p:spPr>
          <a:xfrm>
            <a:off x="11447462"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4" hasCustomPrompt="1"/>
          </p:nvPr>
        </p:nvSpPr>
        <p:spPr>
          <a:xfrm>
            <a:off x="11395429" y="5497339"/>
            <a:ext cx="6196784" cy="3462585"/>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48" name="正方形/長方形 47"/>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576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outVertical)">
                                      <p:cBhvr>
                                        <p:cTn id="7" dur="500"/>
                                        <p:tgtEl>
                                          <p:spTgt spid="4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1000" fill="hold"/>
                                        <p:tgtEl>
                                          <p:spTgt spid="38"/>
                                        </p:tgtEl>
                                        <p:attrNameLst>
                                          <p:attrName>ppt_x</p:attrName>
                                        </p:attrNameLst>
                                      </p:cBhvr>
                                      <p:tavLst>
                                        <p:tav tm="0">
                                          <p:val>
                                            <p:strVal val="#ppt_x"/>
                                          </p:val>
                                        </p:tav>
                                        <p:tav tm="100000">
                                          <p:val>
                                            <p:strVal val="#ppt_x"/>
                                          </p:val>
                                        </p:tav>
                                      </p:tavLst>
                                    </p:anim>
                                    <p:anim calcmode="lin" valueType="num">
                                      <p:cBhvr additive="base">
                                        <p:cTn id="16" dur="1000" fill="hold"/>
                                        <p:tgtEl>
                                          <p:spTgt spid="38"/>
                                        </p:tgtEl>
                                        <p:attrNameLst>
                                          <p:attrName>ppt_y</p:attrName>
                                        </p:attrNameLst>
                                      </p:cBhvr>
                                      <p:tavLst>
                                        <p:tav tm="0">
                                          <p:val>
                                            <p:strVal val="1+#ppt_h/2"/>
                                          </p:val>
                                        </p:tav>
                                        <p:tav tm="100000">
                                          <p:val>
                                            <p:strVal val="#ppt_y"/>
                                          </p:val>
                                        </p:tav>
                                      </p:tavLst>
                                    </p:anim>
                                  </p:childTnLst>
                                </p:cTn>
                              </p:par>
                              <p:par>
                                <p:cTn id="17" presetID="10" presetClass="entr"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500"/>
                                        <p:tgtEl>
                                          <p:spTgt spid="44"/>
                                        </p:tgtEl>
                                      </p:cBhvr>
                                    </p:animEffect>
                                  </p:childTnLst>
                                </p:cTn>
                              </p:par>
                            </p:childTnLst>
                          </p:cTn>
                        </p:par>
                        <p:par>
                          <p:cTn id="27" fill="hold">
                            <p:stCondLst>
                              <p:cond delay="2000"/>
                            </p:stCondLst>
                            <p:childTnLst>
                              <p:par>
                                <p:cTn id="28" presetID="2" presetClass="entr" presetSubtype="3" decel="100000" fill="hold" grpId="0" nodeType="afterEffect">
                                  <p:stCondLst>
                                    <p:cond delay="250"/>
                                  </p:stCondLst>
                                  <p:iterate type="wd">
                                    <p:tmPct val="10000"/>
                                  </p:iterate>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1+#ppt_w/2"/>
                                          </p:val>
                                        </p:tav>
                                        <p:tav tm="100000">
                                          <p:val>
                                            <p:strVal val="#ppt_x"/>
                                          </p:val>
                                        </p:tav>
                                      </p:tavLst>
                                    </p:anim>
                                    <p:anim calcmode="lin" valueType="num">
                                      <p:cBhvr additive="base">
                                        <p:cTn id="31" dur="500" fill="hold"/>
                                        <p:tgtEl>
                                          <p:spTgt spid="40"/>
                                        </p:tgtEl>
                                        <p:attrNameLst>
                                          <p:attrName>ppt_y</p:attrName>
                                        </p:attrNameLst>
                                      </p:cBhvr>
                                      <p:tavLst>
                                        <p:tav tm="0">
                                          <p:val>
                                            <p:strVal val="0-#ppt_h/2"/>
                                          </p:val>
                                        </p:tav>
                                        <p:tav tm="100000">
                                          <p:val>
                                            <p:strVal val="#ppt_y"/>
                                          </p:val>
                                        </p:tav>
                                      </p:tavLst>
                                    </p:anim>
                                  </p:childTnLst>
                                </p:cTn>
                              </p:par>
                            </p:childTnLst>
                          </p:cTn>
                        </p:par>
                        <p:par>
                          <p:cTn id="32" fill="hold">
                            <p:stCondLst>
                              <p:cond delay="2850"/>
                            </p:stCondLst>
                            <p:childTnLst>
                              <p:par>
                                <p:cTn id="33" presetID="2" presetClass="entr" presetSubtype="2" decel="100000" fill="hold" grpId="0" nodeType="afterEffect">
                                  <p:stCondLst>
                                    <p:cond delay="50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1+#ppt_w/2"/>
                                          </p:val>
                                        </p:tav>
                                        <p:tav tm="100000">
                                          <p:val>
                                            <p:strVal val="#ppt_x"/>
                                          </p:val>
                                        </p:tav>
                                      </p:tavLst>
                                    </p:anim>
                                    <p:anim calcmode="lin" valueType="num">
                                      <p:cBhvr additive="base">
                                        <p:cTn id="36" dur="500" fill="hold"/>
                                        <p:tgtEl>
                                          <p:spTgt spid="41"/>
                                        </p:tgtEl>
                                        <p:attrNameLst>
                                          <p:attrName>ppt_y</p:attrName>
                                        </p:attrNameLst>
                                      </p:cBhvr>
                                      <p:tavLst>
                                        <p:tav tm="0">
                                          <p:val>
                                            <p:strVal val="#ppt_y"/>
                                          </p:val>
                                        </p:tav>
                                        <p:tav tm="100000">
                                          <p:val>
                                            <p:strVal val="#ppt_y"/>
                                          </p:val>
                                        </p:tav>
                                      </p:tavLst>
                                    </p:anim>
                                  </p:childTnLst>
                                </p:cTn>
                              </p:par>
                              <p:par>
                                <p:cTn id="37" presetID="2" presetClass="entr" presetSubtype="4" decel="100000" fill="hold" grpId="0" nodeType="withEffect">
                                  <p:stCondLst>
                                    <p:cond delay="500"/>
                                  </p:stCondLst>
                                  <p:childTnLst>
                                    <p:set>
                                      <p:cBhvr>
                                        <p:cTn id="38" dur="1" fill="hold">
                                          <p:stCondLst>
                                            <p:cond delay="0"/>
                                          </p:stCondLst>
                                        </p:cTn>
                                        <p:tgtEl>
                                          <p:spTgt spid="42">
                                            <p:txEl>
                                              <p:pRg st="0" end="0"/>
                                            </p:txEl>
                                          </p:spTgt>
                                        </p:tgtEl>
                                        <p:attrNameLst>
                                          <p:attrName>style.visibility</p:attrName>
                                        </p:attrNameLst>
                                      </p:cBhvr>
                                      <p:to>
                                        <p:strVal val="visible"/>
                                      </p:to>
                                    </p:set>
                                    <p:anim calcmode="lin" valueType="num">
                                      <p:cBhvr additive="base">
                                        <p:cTn id="39"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26" grpId="0" animBg="1"/>
      <p:bldP spid="26" grpId="1" animBg="1"/>
      <p:bldP spid="40" grpId="0"/>
      <p:bldP spid="41" grpId="0" animBg="1"/>
      <p:bldP spid="42" grpId="0" build="p">
        <p:tmplLst>
          <p:tmpl lvl="1">
            <p:tnLst>
              <p:par>
                <p:cTn presetID="2" presetClass="entr" presetSubtype="4" decel="100000" fill="hold" nodeType="withEffect">
                  <p:stCondLst>
                    <p:cond delay="5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ig Title and Text">
    <p:spTree>
      <p:nvGrpSpPr>
        <p:cNvPr id="1" name=""/>
        <p:cNvGrpSpPr/>
        <p:nvPr/>
      </p:nvGrpSpPr>
      <p:grpSpPr>
        <a:xfrm>
          <a:off x="0" y="0"/>
          <a:ext cx="0" cy="0"/>
          <a:chOff x="0" y="0"/>
          <a:chExt cx="0" cy="0"/>
        </a:xfrm>
      </p:grpSpPr>
      <p:sp>
        <p:nvSpPr>
          <p:cNvPr id="14" name="正方形/長方形 13"/>
          <p:cNvSpPr/>
          <p:nvPr userDrawn="1"/>
        </p:nvSpPr>
        <p:spPr>
          <a:xfrm>
            <a:off x="0" y="0"/>
            <a:ext cx="18286413" cy="44849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5" name="タイトル プレースホルダー 1"/>
          <p:cNvSpPr>
            <a:spLocks noGrp="1"/>
          </p:cNvSpPr>
          <p:nvPr>
            <p:ph type="title" hasCustomPrompt="1"/>
          </p:nvPr>
        </p:nvSpPr>
        <p:spPr>
          <a:xfrm>
            <a:off x="682170" y="986976"/>
            <a:ext cx="17199429" cy="3381824"/>
          </a:xfrm>
          <a:prstGeom prst="rect">
            <a:avLst/>
          </a:prstGeom>
        </p:spPr>
        <p:txBody>
          <a:bodyPr vert="horz" lIns="163275" tIns="81638" rIns="163275" bIns="81638" rtlCol="0" anchor="b">
            <a:noAutofit/>
          </a:bodyPr>
          <a:lstStyle>
            <a:lvl1pPr>
              <a:defRPr sz="18000" baseline="0">
                <a:solidFill>
                  <a:schemeClr val="bg1"/>
                </a:solidFill>
              </a:defRPr>
            </a:lvl1pPr>
          </a:lstStyle>
          <a:p>
            <a:r>
              <a:rPr kumimoji="1" lang="en-US" altLang="ja-JP" dirty="0"/>
              <a:t>Title goes here</a:t>
            </a:r>
            <a:endParaRPr kumimoji="1" lang="ja-JP" altLang="en-US" dirty="0"/>
          </a:p>
        </p:txBody>
      </p:sp>
      <p:sp>
        <p:nvSpPr>
          <p:cNvPr id="8" name="テキスト プレースホルダー 8"/>
          <p:cNvSpPr>
            <a:spLocks noGrp="1"/>
          </p:cNvSpPr>
          <p:nvPr>
            <p:ph type="body" sz="quarter" idx="12" hasCustomPrompt="1"/>
          </p:nvPr>
        </p:nvSpPr>
        <p:spPr>
          <a:xfrm>
            <a:off x="682172" y="4571998"/>
            <a:ext cx="8069942" cy="4542971"/>
          </a:xfrm>
        </p:spPr>
        <p:txBody>
          <a:bodyPr anchor="t">
            <a:noAutofit/>
          </a:bodyPr>
          <a:lstStyle>
            <a:lvl1pPr algn="l">
              <a:lnSpc>
                <a:spcPct val="100000"/>
              </a:lnSpc>
              <a:spcBef>
                <a:spcPts val="0"/>
              </a:spcBef>
              <a:defRPr sz="7200" baseline="0">
                <a:solidFill>
                  <a:schemeClr val="accent2"/>
                </a:solidFill>
                <a:latin typeface="Route 159 UltraLight" pitchFamily="50" charset="0"/>
              </a:defRPr>
            </a:lvl1pPr>
          </a:lstStyle>
          <a:p>
            <a:pPr lvl="0"/>
            <a:r>
              <a:rPr kumimoji="1" lang="en-US" altLang="ja-JP" dirty="0"/>
              <a:t>Subtitle goes here</a:t>
            </a:r>
            <a:endParaRPr kumimoji="1" lang="ja-JP" altLang="en-US" dirty="0"/>
          </a:p>
        </p:txBody>
      </p:sp>
      <p:sp>
        <p:nvSpPr>
          <p:cNvPr id="10" name="テキスト プレースホルダー 6"/>
          <p:cNvSpPr>
            <a:spLocks noGrp="1"/>
          </p:cNvSpPr>
          <p:nvPr>
            <p:ph type="body" sz="quarter" idx="24" hasCustomPrompt="1"/>
          </p:nvPr>
        </p:nvSpPr>
        <p:spPr>
          <a:xfrm>
            <a:off x="8768342" y="4760682"/>
            <a:ext cx="9113257" cy="4339775"/>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1"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12"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23" name="正方形/長方形 22"/>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6388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accel="100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ac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25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par>
                                <p:cTn id="20" presetID="2" presetClass="entr" presetSubtype="2" decel="100000" fill="hold" grpId="0" nodeType="withEffect">
                                  <p:stCondLst>
                                    <p:cond delay="750"/>
                                  </p:stCondLst>
                                  <p:iterate type="wd">
                                    <p:tmPct val="10000"/>
                                  </p:iterate>
                                  <p:childTnLst>
                                    <p:set>
                                      <p:cBhvr>
                                        <p:cTn id="21" dur="1" fill="hold">
                                          <p:stCondLst>
                                            <p:cond delay="0"/>
                                          </p:stCondLst>
                                        </p:cTn>
                                        <p:tgtEl>
                                          <p:spTgt spid="8">
                                            <p:txEl>
                                              <p:pRg st="0" end="0"/>
                                            </p:txEl>
                                          </p:spTgt>
                                        </p:tgtEl>
                                        <p:attrNameLst>
                                          <p:attrName>style.visibility</p:attrName>
                                        </p:attrNameLst>
                                      </p:cBhvr>
                                      <p:to>
                                        <p:strVal val="visible"/>
                                      </p:to>
                                    </p:set>
                                    <p:anim calcmode="lin" valueType="num">
                                      <p:cBhvr additive="base">
                                        <p:cTn id="22"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3" dur="750" fill="hold"/>
                                        <p:tgtEl>
                                          <p:spTgt spid="8">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100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p:bldP spid="8" grpId="0" build="p">
        <p:tmplLst>
          <p:tmpl lvl="1">
            <p:tnLst>
              <p:par>
                <p:cTn presetID="2" presetClass="entr" presetSubtype="2" decel="100000" fill="hold" nodeType="withEffect">
                  <p:stCondLst>
                    <p:cond delay="7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10" grpId="0">
        <p:tmplLst>
          <p:tmpl>
            <p:tnLst>
              <p:par>
                <p:cTn presetID="2" presetClass="entr" presetSubtype="2" decel="100000" fill="hold" nodeType="withEffect">
                  <p:stCondLst>
                    <p:cond delay="10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tmplLst>
          <p:tmpl>
            <p:tnLst>
              <p:par>
                <p:cTn presetID="2" presetClass="entr" presetSubtype="2" ac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tmplLst>
          <p:tmpl>
            <p:tnLst>
              <p:par>
                <p:cTn presetID="2" presetClass="entr" presetSubtype="2" accel="10000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tx2"/>
        </a:solidFill>
        <a:effectLst/>
      </p:bgPr>
    </p:bg>
    <p:spTree>
      <p:nvGrpSpPr>
        <p:cNvPr id="1" name=""/>
        <p:cNvGrpSpPr/>
        <p:nvPr/>
      </p:nvGrpSpPr>
      <p:grpSpPr>
        <a:xfrm>
          <a:off x="0" y="0"/>
          <a:ext cx="0" cy="0"/>
          <a:chOff x="0" y="0"/>
          <a:chExt cx="0" cy="0"/>
        </a:xfrm>
      </p:grpSpPr>
      <p:sp>
        <p:nvSpPr>
          <p:cNvPr id="12" name="正方形/長方形 11"/>
          <p:cNvSpPr/>
          <p:nvPr userDrawn="1"/>
        </p:nvSpPr>
        <p:spPr>
          <a:xfrm>
            <a:off x="-1" y="6132288"/>
            <a:ext cx="18286413" cy="4571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754352" y="6966857"/>
            <a:ext cx="1756228" cy="1756228"/>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1397829" y="1600838"/>
            <a:ext cx="6904800" cy="69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円/楕円 1"/>
          <p:cNvSpPr/>
          <p:nvPr userDrawn="1"/>
        </p:nvSpPr>
        <p:spPr>
          <a:xfrm>
            <a:off x="1646019" y="1818285"/>
            <a:ext cx="6904800" cy="6904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7716616" y="1934006"/>
            <a:ext cx="1404254" cy="140425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890750" y="8404305"/>
            <a:ext cx="863602" cy="863602"/>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6" name="図プレースホルダー 5"/>
          <p:cNvSpPr>
            <a:spLocks noGrp="1"/>
          </p:cNvSpPr>
          <p:nvPr>
            <p:ph type="pic" sz="quarter" idx="14" hasCustomPrompt="1"/>
          </p:nvPr>
        </p:nvSpPr>
        <p:spPr>
          <a:xfrm>
            <a:off x="1514934" y="1688420"/>
            <a:ext cx="6903809" cy="6903809"/>
          </a:xfrm>
          <a:prstGeom prst="ellipse">
            <a:avLst/>
          </a:prstGeom>
          <a:solidFill>
            <a:schemeClr val="accent5">
              <a:lumMod val="20000"/>
              <a:lumOff val="80000"/>
            </a:schemeClr>
          </a:solidFill>
          <a:ln w="38100">
            <a:solidFill>
              <a:schemeClr val="accent5"/>
            </a:solidFill>
          </a:ln>
        </p:spPr>
        <p:txBody>
          <a:bodyPr>
            <a:normAutofit/>
          </a:bodyPr>
          <a:lstStyle>
            <a:lvl1pPr>
              <a:defRPr sz="1800"/>
            </a:lvl1pPr>
          </a:lstStyle>
          <a:p>
            <a:r>
              <a:rPr kumimoji="1" lang="en-US" altLang="ja-JP" dirty="0"/>
              <a:t>Add an image</a:t>
            </a:r>
            <a:endParaRPr kumimoji="1" lang="ja-JP" altLang="en-US" dirty="0"/>
          </a:p>
        </p:txBody>
      </p:sp>
      <p:sp>
        <p:nvSpPr>
          <p:cNvPr id="8" name="タイトル プレースホルダー 1"/>
          <p:cNvSpPr>
            <a:spLocks noGrp="1"/>
          </p:cNvSpPr>
          <p:nvPr>
            <p:ph type="title" hasCustomPrompt="1"/>
          </p:nvPr>
        </p:nvSpPr>
        <p:spPr>
          <a:xfrm>
            <a:off x="9142413" y="2481938"/>
            <a:ext cx="8739186" cy="1524008"/>
          </a:xfrm>
          <a:prstGeom prst="rect">
            <a:avLst/>
          </a:prstGeom>
        </p:spPr>
        <p:txBody>
          <a:bodyPr vert="horz" lIns="163275" tIns="81638" rIns="163275" bIns="81638" rtlCol="0" anchor="b">
            <a:noAutofit/>
          </a:bodyPr>
          <a:lstStyle>
            <a:lvl1pPr>
              <a:defRPr sz="8000" baseline="0">
                <a:solidFill>
                  <a:schemeClr val="bg1"/>
                </a:solidFill>
              </a:defRPr>
            </a:lvl1pPr>
          </a:lstStyle>
          <a:p>
            <a:r>
              <a:rPr kumimoji="1" lang="en-US" altLang="ja-JP" dirty="0"/>
              <a:t>Title goes here</a:t>
            </a:r>
            <a:endParaRPr kumimoji="1" lang="ja-JP" altLang="en-US" dirty="0"/>
          </a:p>
        </p:txBody>
      </p:sp>
      <p:sp>
        <p:nvSpPr>
          <p:cNvPr id="9" name="円/楕円 8"/>
          <p:cNvSpPr/>
          <p:nvPr userDrawn="1"/>
        </p:nvSpPr>
        <p:spPr>
          <a:xfrm>
            <a:off x="9142413" y="4206404"/>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12"/>
          <p:cNvSpPr>
            <a:spLocks noGrp="1"/>
          </p:cNvSpPr>
          <p:nvPr>
            <p:ph type="pic" sz="quarter" idx="20" hasCustomPrompt="1"/>
          </p:nvPr>
        </p:nvSpPr>
        <p:spPr>
          <a:xfrm>
            <a:off x="9458009" y="4522001"/>
            <a:ext cx="552341" cy="552341"/>
          </a:xfrm>
        </p:spPr>
        <p:txBody>
          <a:bodyPr>
            <a:normAutofit/>
          </a:bodyPr>
          <a:lstStyle>
            <a:lvl1pPr>
              <a:defRPr sz="1600"/>
            </a:lvl1pPr>
          </a:lstStyle>
          <a:p>
            <a:r>
              <a:rPr kumimoji="1" lang="en-US" altLang="ja-JP" dirty="0"/>
              <a:t> </a:t>
            </a:r>
            <a:endParaRPr kumimoji="1" lang="ja-JP" altLang="en-US" dirty="0"/>
          </a:p>
        </p:txBody>
      </p:sp>
      <p:sp>
        <p:nvSpPr>
          <p:cNvPr id="11" name="テキスト プレースホルダー 6"/>
          <p:cNvSpPr>
            <a:spLocks noGrp="1"/>
          </p:cNvSpPr>
          <p:nvPr>
            <p:ph type="body" sz="quarter" idx="24" hasCustomPrompt="1"/>
          </p:nvPr>
        </p:nvSpPr>
        <p:spPr>
          <a:xfrm>
            <a:off x="10464800" y="4206405"/>
            <a:ext cx="7416799" cy="1183533"/>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3" name="図プレースホルダー 12"/>
          <p:cNvSpPr>
            <a:spLocks noGrp="1"/>
          </p:cNvSpPr>
          <p:nvPr>
            <p:ph type="pic" sz="quarter" idx="25" hasCustomPrompt="1"/>
          </p:nvPr>
        </p:nvSpPr>
        <p:spPr>
          <a:xfrm>
            <a:off x="9458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4" name="テキスト プレースホルダー 6"/>
          <p:cNvSpPr>
            <a:spLocks noGrp="1"/>
          </p:cNvSpPr>
          <p:nvPr>
            <p:ph type="body" sz="quarter" idx="26" hasCustomPrompt="1"/>
          </p:nvPr>
        </p:nvSpPr>
        <p:spPr>
          <a:xfrm>
            <a:off x="10022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7" name="図プレースホルダー 12"/>
          <p:cNvSpPr>
            <a:spLocks noGrp="1"/>
          </p:cNvSpPr>
          <p:nvPr>
            <p:ph type="pic" sz="quarter" idx="27" hasCustomPrompt="1"/>
          </p:nvPr>
        </p:nvSpPr>
        <p:spPr>
          <a:xfrm>
            <a:off x="13776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8" name="テキスト プレースホルダー 6"/>
          <p:cNvSpPr>
            <a:spLocks noGrp="1"/>
          </p:cNvSpPr>
          <p:nvPr>
            <p:ph type="body" sz="quarter" idx="28" hasCustomPrompt="1"/>
          </p:nvPr>
        </p:nvSpPr>
        <p:spPr>
          <a:xfrm>
            <a:off x="14340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9" name="図プレースホルダー 12"/>
          <p:cNvSpPr>
            <a:spLocks noGrp="1"/>
          </p:cNvSpPr>
          <p:nvPr>
            <p:ph type="pic" sz="quarter" idx="29" hasCustomPrompt="1"/>
          </p:nvPr>
        </p:nvSpPr>
        <p:spPr>
          <a:xfrm>
            <a:off x="9458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0" name="テキスト プレースホルダー 6"/>
          <p:cNvSpPr>
            <a:spLocks noGrp="1"/>
          </p:cNvSpPr>
          <p:nvPr>
            <p:ph type="body" sz="quarter" idx="30" hasCustomPrompt="1"/>
          </p:nvPr>
        </p:nvSpPr>
        <p:spPr>
          <a:xfrm>
            <a:off x="10022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1" name="図プレースホルダー 12"/>
          <p:cNvSpPr>
            <a:spLocks noGrp="1"/>
          </p:cNvSpPr>
          <p:nvPr>
            <p:ph type="pic" sz="quarter" idx="31" hasCustomPrompt="1"/>
          </p:nvPr>
        </p:nvSpPr>
        <p:spPr>
          <a:xfrm>
            <a:off x="13776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2" name="テキスト プレースホルダー 6"/>
          <p:cNvSpPr>
            <a:spLocks noGrp="1"/>
          </p:cNvSpPr>
          <p:nvPr>
            <p:ph type="body" sz="quarter" idx="32" hasCustomPrompt="1"/>
          </p:nvPr>
        </p:nvSpPr>
        <p:spPr>
          <a:xfrm>
            <a:off x="14340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6" name="円/楕円 25"/>
          <p:cNvSpPr/>
          <p:nvPr userDrawn="1"/>
        </p:nvSpPr>
        <p:spPr>
          <a:xfrm>
            <a:off x="9052460" y="1738038"/>
            <a:ext cx="504373" cy="504373"/>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Tree>
    <p:extLst>
      <p:ext uri="{BB962C8B-B14F-4D97-AF65-F5344CB8AC3E}">
        <p14:creationId xmlns:p14="http://schemas.microsoft.com/office/powerpoint/2010/main" val="44641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ppt_x"/>
                                          </p:val>
                                        </p:tav>
                                        <p:tav tm="100000">
                                          <p:val>
                                            <p:strVal val="#ppt_x"/>
                                          </p:val>
                                        </p:tav>
                                      </p:tavLst>
                                    </p:anim>
                                    <p:anim calcmode="lin" valueType="num">
                                      <p:cBhvr additive="base">
                                        <p:cTn id="8" dur="1000" fill="hold"/>
                                        <p:tgtEl>
                                          <p:spTgt spid="27"/>
                                        </p:tgtEl>
                                        <p:attrNameLst>
                                          <p:attrName>ppt_y</p:attrName>
                                        </p:attrNameLst>
                                      </p:cBhvr>
                                      <p:tavLst>
                                        <p:tav tm="0">
                                          <p:val>
                                            <p:strVal val="0-#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childTnLst>
                                </p:cTn>
                              </p:par>
                              <p:par>
                                <p:cTn id="12" presetID="2" presetClass="entr" presetSubtype="1" decel="100000" fill="hold" grpId="0" nodeType="withEffect">
                                  <p:stCondLst>
                                    <p:cond delay="10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10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par>
                                <p:cTn id="19" presetID="2" presetClass="entr" presetSubtype="1" decel="100000" fill="hold" grpId="0" nodeType="withEffect">
                                  <p:stCondLst>
                                    <p:cond delay="2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ppt_x"/>
                                          </p:val>
                                        </p:tav>
                                        <p:tav tm="100000">
                                          <p:val>
                                            <p:strVal val="#ppt_x"/>
                                          </p:val>
                                        </p:tav>
                                      </p:tavLst>
                                    </p:anim>
                                    <p:anim calcmode="lin" valueType="num">
                                      <p:cBhvr additive="base">
                                        <p:cTn id="22" dur="1000" fill="hold"/>
                                        <p:tgtEl>
                                          <p:spTgt spid="6"/>
                                        </p:tgtEl>
                                        <p:attrNameLst>
                                          <p:attrName>ppt_y</p:attrName>
                                        </p:attrNameLst>
                                      </p:cBhvr>
                                      <p:tavLst>
                                        <p:tav tm="0">
                                          <p:val>
                                            <p:strVal val="0-#ppt_h/2"/>
                                          </p:val>
                                        </p:tav>
                                        <p:tav tm="100000">
                                          <p:val>
                                            <p:strVal val="#ppt_y"/>
                                          </p:val>
                                        </p:tav>
                                      </p:tavLst>
                                    </p:anim>
                                  </p:childTnLst>
                                </p:cTn>
                              </p:par>
                              <p:par>
                                <p:cTn id="23" presetID="10" presetClass="entr" presetSubtype="0" fill="hold" grpId="1" nodeType="withEffect">
                                  <p:stCondLst>
                                    <p:cond delay="2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childTnLst>
                                </p:cTn>
                              </p:par>
                              <p:par>
                                <p:cTn id="26" presetID="2" presetClass="entr" presetSubtype="3" decel="100000" fill="hold" grpId="0" nodeType="withEffect">
                                  <p:stCondLst>
                                    <p:cond delay="0"/>
                                  </p:stCondLst>
                                  <p:iterate type="lt">
                                    <p:tmPct val="10000"/>
                                  </p:iterate>
                                  <p:childTnLst>
                                    <p:set>
                                      <p:cBhvr>
                                        <p:cTn id="27" dur="1" fill="hold">
                                          <p:stCondLst>
                                            <p:cond delay="0"/>
                                          </p:stCondLst>
                                        </p:cTn>
                                        <p:tgtEl>
                                          <p:spTgt spid="8"/>
                                        </p:tgtEl>
                                        <p:attrNameLst>
                                          <p:attrName>style.visibility</p:attrName>
                                        </p:attrNameLst>
                                      </p:cBhvr>
                                      <p:to>
                                        <p:strVal val="visible"/>
                                      </p:to>
                                    </p:set>
                                    <p:anim calcmode="lin" valueType="num">
                                      <p:cBhvr additive="base">
                                        <p:cTn id="28" dur="1000" fill="hold"/>
                                        <p:tgtEl>
                                          <p:spTgt spid="8"/>
                                        </p:tgtEl>
                                        <p:attrNameLst>
                                          <p:attrName>ppt_x</p:attrName>
                                        </p:attrNameLst>
                                      </p:cBhvr>
                                      <p:tavLst>
                                        <p:tav tm="0">
                                          <p:val>
                                            <p:strVal val="1+#ppt_w/2"/>
                                          </p:val>
                                        </p:tav>
                                        <p:tav tm="100000">
                                          <p:val>
                                            <p:strVal val="#ppt_x"/>
                                          </p:val>
                                        </p:tav>
                                      </p:tavLst>
                                    </p:anim>
                                    <p:anim calcmode="lin" valueType="num">
                                      <p:cBhvr additive="base">
                                        <p:cTn id="29" dur="1000" fill="hold"/>
                                        <p:tgtEl>
                                          <p:spTgt spid="8"/>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750" fill="hold"/>
                                        <p:tgtEl>
                                          <p:spTgt spid="9"/>
                                        </p:tgtEl>
                                        <p:attrNameLst>
                                          <p:attrName>ppt_x</p:attrName>
                                        </p:attrNameLst>
                                      </p:cBhvr>
                                      <p:tavLst>
                                        <p:tav tm="0">
                                          <p:val>
                                            <p:strVal val="#ppt_x"/>
                                          </p:val>
                                        </p:tav>
                                        <p:tav tm="100000">
                                          <p:val>
                                            <p:strVal val="#ppt_x"/>
                                          </p:val>
                                        </p:tav>
                                      </p:tavLst>
                                    </p:anim>
                                    <p:anim calcmode="lin" valueType="num">
                                      <p:cBhvr additive="base">
                                        <p:cTn id="33" dur="75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750" fill="hold"/>
                                        <p:tgtEl>
                                          <p:spTgt spid="10"/>
                                        </p:tgtEl>
                                        <p:attrNameLst>
                                          <p:attrName>ppt_x</p:attrName>
                                        </p:attrNameLst>
                                      </p:cBhvr>
                                      <p:tavLst>
                                        <p:tav tm="0">
                                          <p:val>
                                            <p:strVal val="#ppt_x"/>
                                          </p:val>
                                        </p:tav>
                                        <p:tav tm="100000">
                                          <p:val>
                                            <p:strVal val="#ppt_x"/>
                                          </p:val>
                                        </p:tav>
                                      </p:tavLst>
                                    </p:anim>
                                    <p:anim calcmode="lin" valueType="num">
                                      <p:cBhvr additive="base">
                                        <p:cTn id="37" dur="750" fill="hold"/>
                                        <p:tgtEl>
                                          <p:spTgt spid="10"/>
                                        </p:tgtEl>
                                        <p:attrNameLst>
                                          <p:attrName>ppt_y</p:attrName>
                                        </p:attrNameLst>
                                      </p:cBhvr>
                                      <p:tavLst>
                                        <p:tav tm="0">
                                          <p:val>
                                            <p:strVal val="0-#ppt_h/2"/>
                                          </p:val>
                                        </p:tav>
                                        <p:tav tm="100000">
                                          <p:val>
                                            <p:strVal val="#ppt_y"/>
                                          </p:val>
                                        </p:tav>
                                      </p:tavLst>
                                    </p:anim>
                                  </p:childTnLst>
                                </p:cTn>
                              </p:par>
                              <p:par>
                                <p:cTn id="38" presetID="45" presetClass="entr" presetSubtype="0" fill="hold" grpId="1"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750"/>
                                        <p:tgtEl>
                                          <p:spTgt spid="9"/>
                                        </p:tgtEl>
                                      </p:cBhvr>
                                    </p:animEffect>
                                    <p:anim calcmode="lin" valueType="num">
                                      <p:cBhvr>
                                        <p:cTn id="41" dur="750" fill="hold"/>
                                        <p:tgtEl>
                                          <p:spTgt spid="9"/>
                                        </p:tgtEl>
                                        <p:attrNameLst>
                                          <p:attrName>ppt_w</p:attrName>
                                        </p:attrNameLst>
                                      </p:cBhvr>
                                      <p:tavLst>
                                        <p:tav tm="0" fmla="#ppt_w*sin(2.5*pi*$)">
                                          <p:val>
                                            <p:fltVal val="0"/>
                                          </p:val>
                                        </p:tav>
                                        <p:tav tm="100000">
                                          <p:val>
                                            <p:fltVal val="1"/>
                                          </p:val>
                                        </p:tav>
                                      </p:tavLst>
                                    </p:anim>
                                    <p:anim calcmode="lin" valueType="num">
                                      <p:cBhvr>
                                        <p:cTn id="42" dur="750" fill="hold"/>
                                        <p:tgtEl>
                                          <p:spTgt spid="9"/>
                                        </p:tgtEl>
                                        <p:attrNameLst>
                                          <p:attrName>ppt_h</p:attrName>
                                        </p:attrNameLst>
                                      </p:cBhvr>
                                      <p:tavLst>
                                        <p:tav tm="0">
                                          <p:val>
                                            <p:strVal val="#ppt_h"/>
                                          </p:val>
                                        </p:tav>
                                        <p:tav tm="100000">
                                          <p:val>
                                            <p:strVal val="#ppt_h"/>
                                          </p:val>
                                        </p:tav>
                                      </p:tavLst>
                                    </p:anim>
                                  </p:childTnLst>
                                </p:cTn>
                              </p:par>
                              <p:par>
                                <p:cTn id="43" presetID="45" presetClass="entr"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750"/>
                                        <p:tgtEl>
                                          <p:spTgt spid="10"/>
                                        </p:tgtEl>
                                      </p:cBhvr>
                                    </p:animEffect>
                                    <p:anim calcmode="lin" valueType="num">
                                      <p:cBhvr>
                                        <p:cTn id="46" dur="750" fill="hold"/>
                                        <p:tgtEl>
                                          <p:spTgt spid="10"/>
                                        </p:tgtEl>
                                        <p:attrNameLst>
                                          <p:attrName>ppt_w</p:attrName>
                                        </p:attrNameLst>
                                      </p:cBhvr>
                                      <p:tavLst>
                                        <p:tav tm="0" fmla="#ppt_w*sin(2.5*pi*$)">
                                          <p:val>
                                            <p:fltVal val="0"/>
                                          </p:val>
                                        </p:tav>
                                        <p:tav tm="100000">
                                          <p:val>
                                            <p:fltVal val="1"/>
                                          </p:val>
                                        </p:tav>
                                      </p:tavLst>
                                    </p:anim>
                                    <p:anim calcmode="lin" valueType="num">
                                      <p:cBhvr>
                                        <p:cTn id="47" dur="750" fill="hold"/>
                                        <p:tgtEl>
                                          <p:spTgt spid="10"/>
                                        </p:tgtEl>
                                        <p:attrNameLst>
                                          <p:attrName>ppt_h</p:attrName>
                                        </p:attrNameLst>
                                      </p:cBhvr>
                                      <p:tavLst>
                                        <p:tav tm="0">
                                          <p:val>
                                            <p:strVal val="#ppt_h"/>
                                          </p:val>
                                        </p:tav>
                                        <p:tav tm="100000">
                                          <p:val>
                                            <p:strVal val="#ppt_h"/>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1+#ppt_w/2"/>
                                          </p:val>
                                        </p:tav>
                                        <p:tav tm="100000">
                                          <p:val>
                                            <p:strVal val="#ppt_x"/>
                                          </p:val>
                                        </p:tav>
                                      </p:tavLst>
                                    </p:anim>
                                    <p:anim calcmode="lin" valueType="num">
                                      <p:cBhvr additive="base">
                                        <p:cTn id="51" dur="500" fill="hold"/>
                                        <p:tgtEl>
                                          <p:spTgt spid="11"/>
                                        </p:tgtEl>
                                        <p:attrNameLst>
                                          <p:attrName>ppt_y</p:attrName>
                                        </p:attrNameLst>
                                      </p:cBhvr>
                                      <p:tavLst>
                                        <p:tav tm="0">
                                          <p:val>
                                            <p:strVal val="#ppt_y"/>
                                          </p:val>
                                        </p:tav>
                                        <p:tav tm="100000">
                                          <p:val>
                                            <p:strVal val="#ppt_y"/>
                                          </p:val>
                                        </p:tav>
                                      </p:tavLst>
                                    </p:anim>
                                  </p:childTnLst>
                                </p:cTn>
                              </p:par>
                              <p:par>
                                <p:cTn id="52" presetID="22" presetClass="entr" presetSubtype="2" fill="hold" grpId="0" nodeType="withEffect">
                                  <p:stCondLst>
                                    <p:cond delay="250"/>
                                  </p:stCondLst>
                                  <p:childTnLst>
                                    <p:set>
                                      <p:cBhvr>
                                        <p:cTn id="53" dur="1" fill="hold">
                                          <p:stCondLst>
                                            <p:cond delay="0"/>
                                          </p:stCondLst>
                                        </p:cTn>
                                        <p:tgtEl>
                                          <p:spTgt spid="12"/>
                                        </p:tgtEl>
                                        <p:attrNameLst>
                                          <p:attrName>style.visibility</p:attrName>
                                        </p:attrNameLst>
                                      </p:cBhvr>
                                      <p:to>
                                        <p:strVal val="visible"/>
                                      </p:to>
                                    </p:set>
                                    <p:animEffect transition="in" filter="wipe(right)">
                                      <p:cBhvr>
                                        <p:cTn id="54" dur="500"/>
                                        <p:tgtEl>
                                          <p:spTgt spid="12"/>
                                        </p:tgtEl>
                                      </p:cBhvr>
                                    </p:animEffect>
                                  </p:childTnLst>
                                </p:cTn>
                              </p:par>
                              <p:par>
                                <p:cTn id="55" presetID="2" presetClass="entr" presetSubtype="6" decel="10000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1000" fill="hold"/>
                                        <p:tgtEl>
                                          <p:spTgt spid="13"/>
                                        </p:tgtEl>
                                        <p:attrNameLst>
                                          <p:attrName>ppt_x</p:attrName>
                                        </p:attrNameLst>
                                      </p:cBhvr>
                                      <p:tavLst>
                                        <p:tav tm="0">
                                          <p:val>
                                            <p:strVal val="1+#ppt_w/2"/>
                                          </p:val>
                                        </p:tav>
                                        <p:tav tm="100000">
                                          <p:val>
                                            <p:strVal val="#ppt_x"/>
                                          </p:val>
                                        </p:tav>
                                      </p:tavLst>
                                    </p:anim>
                                    <p:anim calcmode="lin" valueType="num">
                                      <p:cBhvr additive="base">
                                        <p:cTn id="58" dur="1000" fill="hold"/>
                                        <p:tgtEl>
                                          <p:spTgt spid="13"/>
                                        </p:tgtEl>
                                        <p:attrNameLst>
                                          <p:attrName>ppt_y</p:attrName>
                                        </p:attrNameLst>
                                      </p:cBhvr>
                                      <p:tavLst>
                                        <p:tav tm="0">
                                          <p:val>
                                            <p:strVal val="1+#ppt_h/2"/>
                                          </p:val>
                                        </p:tav>
                                        <p:tav tm="100000">
                                          <p:val>
                                            <p:strVal val="#ppt_y"/>
                                          </p:val>
                                        </p:tav>
                                      </p:tavLst>
                                    </p:anim>
                                  </p:childTnLst>
                                </p:cTn>
                              </p:par>
                              <p:par>
                                <p:cTn id="59" presetID="45" presetClass="entr" presetSubtype="0" fill="hold" grpId="1"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anim calcmode="lin" valueType="num">
                                      <p:cBhvr>
                                        <p:cTn id="62" dur="1000" fill="hold"/>
                                        <p:tgtEl>
                                          <p:spTgt spid="13"/>
                                        </p:tgtEl>
                                        <p:attrNameLst>
                                          <p:attrName>ppt_w</p:attrName>
                                        </p:attrNameLst>
                                      </p:cBhvr>
                                      <p:tavLst>
                                        <p:tav tm="0" fmla="#ppt_w*sin(2.5*pi*$)">
                                          <p:val>
                                            <p:fltVal val="0"/>
                                          </p:val>
                                        </p:tav>
                                        <p:tav tm="100000">
                                          <p:val>
                                            <p:fltVal val="1"/>
                                          </p:val>
                                        </p:tav>
                                      </p:tavLst>
                                    </p:anim>
                                    <p:anim calcmode="lin" valueType="num">
                                      <p:cBhvr>
                                        <p:cTn id="63" dur="1000" fill="hold"/>
                                        <p:tgtEl>
                                          <p:spTgt spid="13"/>
                                        </p:tgtEl>
                                        <p:attrNameLst>
                                          <p:attrName>ppt_h</p:attrName>
                                        </p:attrNameLst>
                                      </p:cBhvr>
                                      <p:tavLst>
                                        <p:tav tm="0">
                                          <p:val>
                                            <p:strVal val="#ppt_h"/>
                                          </p:val>
                                        </p:tav>
                                        <p:tav tm="100000">
                                          <p:val>
                                            <p:strVal val="#ppt_h"/>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14">
                                            <p:txEl>
                                              <p:pRg st="0" end="0"/>
                                            </p:txEl>
                                          </p:spTgt>
                                        </p:tgtEl>
                                        <p:attrNameLst>
                                          <p:attrName>style.visibility</p:attrName>
                                        </p:attrNameLst>
                                      </p:cBhvr>
                                      <p:to>
                                        <p:strVal val="visible"/>
                                      </p:to>
                                    </p:set>
                                    <p:anim calcmode="lin" valueType="num">
                                      <p:cBhvr additive="base">
                                        <p:cTn id="66" dur="10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67" dur="1000" fill="hold"/>
                                        <p:tgtEl>
                                          <p:spTgt spid="14">
                                            <p:txEl>
                                              <p:pRg st="0" end="0"/>
                                            </p:txEl>
                                          </p:spTgt>
                                        </p:tgtEl>
                                        <p:attrNameLst>
                                          <p:attrName>ppt_y</p:attrName>
                                        </p:attrNameLst>
                                      </p:cBhvr>
                                      <p:tavLst>
                                        <p:tav tm="0">
                                          <p:val>
                                            <p:strVal val="1+#ppt_h/2"/>
                                          </p:val>
                                        </p:tav>
                                        <p:tav tm="100000">
                                          <p:val>
                                            <p:strVal val="#ppt_y"/>
                                          </p:val>
                                        </p:tav>
                                      </p:tavLst>
                                    </p:anim>
                                  </p:childTnLst>
                                </p:cTn>
                              </p:par>
                              <p:par>
                                <p:cTn id="68" presetID="2" presetClass="entr" presetSubtype="6" decel="10000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additive="base">
                                        <p:cTn id="70" dur="1000" fill="hold"/>
                                        <p:tgtEl>
                                          <p:spTgt spid="17"/>
                                        </p:tgtEl>
                                        <p:attrNameLst>
                                          <p:attrName>ppt_x</p:attrName>
                                        </p:attrNameLst>
                                      </p:cBhvr>
                                      <p:tavLst>
                                        <p:tav tm="0">
                                          <p:val>
                                            <p:strVal val="1+#ppt_w/2"/>
                                          </p:val>
                                        </p:tav>
                                        <p:tav tm="100000">
                                          <p:val>
                                            <p:strVal val="#ppt_x"/>
                                          </p:val>
                                        </p:tav>
                                      </p:tavLst>
                                    </p:anim>
                                    <p:anim calcmode="lin" valueType="num">
                                      <p:cBhvr additive="base">
                                        <p:cTn id="71" dur="1000" fill="hold"/>
                                        <p:tgtEl>
                                          <p:spTgt spid="17"/>
                                        </p:tgtEl>
                                        <p:attrNameLst>
                                          <p:attrName>ppt_y</p:attrName>
                                        </p:attrNameLst>
                                      </p:cBhvr>
                                      <p:tavLst>
                                        <p:tav tm="0">
                                          <p:val>
                                            <p:strVal val="1+#ppt_h/2"/>
                                          </p:val>
                                        </p:tav>
                                        <p:tav tm="100000">
                                          <p:val>
                                            <p:strVal val="#ppt_y"/>
                                          </p:val>
                                        </p:tav>
                                      </p:tavLst>
                                    </p:anim>
                                  </p:childTnLst>
                                </p:cTn>
                              </p:par>
                              <p:par>
                                <p:cTn id="72" presetID="45" presetClass="entr" presetSubtype="0" fill="hold" grpId="1"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ppt_w</p:attrName>
                                        </p:attrNameLst>
                                      </p:cBhvr>
                                      <p:tavLst>
                                        <p:tav tm="0" fmla="#ppt_w*sin(2.5*pi*$)">
                                          <p:val>
                                            <p:fltVal val="0"/>
                                          </p:val>
                                        </p:tav>
                                        <p:tav tm="100000">
                                          <p:val>
                                            <p:fltVal val="1"/>
                                          </p:val>
                                        </p:tav>
                                      </p:tavLst>
                                    </p:anim>
                                    <p:anim calcmode="lin" valueType="num">
                                      <p:cBhvr>
                                        <p:cTn id="76" dur="1000" fill="hold"/>
                                        <p:tgtEl>
                                          <p:spTgt spid="17"/>
                                        </p:tgtEl>
                                        <p:attrNameLst>
                                          <p:attrName>ppt_h</p:attrName>
                                        </p:attrNameLst>
                                      </p:cBhvr>
                                      <p:tavLst>
                                        <p:tav tm="0">
                                          <p:val>
                                            <p:strVal val="#ppt_h"/>
                                          </p:val>
                                        </p:tav>
                                        <p:tav tm="100000">
                                          <p:val>
                                            <p:strVal val="#ppt_h"/>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18">
                                            <p:txEl>
                                              <p:pRg st="0" end="0"/>
                                            </p:txEl>
                                          </p:spTgt>
                                        </p:tgtEl>
                                        <p:attrNameLst>
                                          <p:attrName>style.visibility</p:attrName>
                                        </p:attrNameLst>
                                      </p:cBhvr>
                                      <p:to>
                                        <p:strVal val="visible"/>
                                      </p:to>
                                    </p:set>
                                    <p:anim calcmode="lin" valueType="num">
                                      <p:cBhvr additive="base">
                                        <p:cTn id="79" dur="10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0" dur="1000" fill="hold"/>
                                        <p:tgtEl>
                                          <p:spTgt spid="18">
                                            <p:txEl>
                                              <p:pRg st="0" end="0"/>
                                            </p:txEl>
                                          </p:spTgt>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additive="base">
                                        <p:cTn id="83" dur="1000" fill="hold"/>
                                        <p:tgtEl>
                                          <p:spTgt spid="19"/>
                                        </p:tgtEl>
                                        <p:attrNameLst>
                                          <p:attrName>ppt_x</p:attrName>
                                        </p:attrNameLst>
                                      </p:cBhvr>
                                      <p:tavLst>
                                        <p:tav tm="0">
                                          <p:val>
                                            <p:strVal val="1+#ppt_w/2"/>
                                          </p:val>
                                        </p:tav>
                                        <p:tav tm="100000">
                                          <p:val>
                                            <p:strVal val="#ppt_x"/>
                                          </p:val>
                                        </p:tav>
                                      </p:tavLst>
                                    </p:anim>
                                    <p:anim calcmode="lin" valueType="num">
                                      <p:cBhvr additive="base">
                                        <p:cTn id="84" dur="1000" fill="hold"/>
                                        <p:tgtEl>
                                          <p:spTgt spid="19"/>
                                        </p:tgtEl>
                                        <p:attrNameLst>
                                          <p:attrName>ppt_y</p:attrName>
                                        </p:attrNameLst>
                                      </p:cBhvr>
                                      <p:tavLst>
                                        <p:tav tm="0">
                                          <p:val>
                                            <p:strVal val="1+#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anim calcmode="lin" valueType="num">
                                      <p:cBhvr>
                                        <p:cTn id="88" dur="1000" fill="hold"/>
                                        <p:tgtEl>
                                          <p:spTgt spid="19"/>
                                        </p:tgtEl>
                                        <p:attrNameLst>
                                          <p:attrName>ppt_w</p:attrName>
                                        </p:attrNameLst>
                                      </p:cBhvr>
                                      <p:tavLst>
                                        <p:tav tm="0" fmla="#ppt_w*sin(2.5*pi*$)">
                                          <p:val>
                                            <p:fltVal val="0"/>
                                          </p:val>
                                        </p:tav>
                                        <p:tav tm="100000">
                                          <p:val>
                                            <p:fltVal val="1"/>
                                          </p:val>
                                        </p:tav>
                                      </p:tavLst>
                                    </p:anim>
                                    <p:anim calcmode="lin" valueType="num">
                                      <p:cBhvr>
                                        <p:cTn id="89" dur="1000" fill="hold"/>
                                        <p:tgtEl>
                                          <p:spTgt spid="19"/>
                                        </p:tgtEl>
                                        <p:attrNameLst>
                                          <p:attrName>ppt_h</p:attrName>
                                        </p:attrNameLst>
                                      </p:cBhvr>
                                      <p:tavLst>
                                        <p:tav tm="0">
                                          <p:val>
                                            <p:strVal val="#ppt_h"/>
                                          </p:val>
                                        </p:tav>
                                        <p:tav tm="100000">
                                          <p:val>
                                            <p:strVal val="#ppt_h"/>
                                          </p:val>
                                        </p:tav>
                                      </p:tavLst>
                                    </p:anim>
                                  </p:childTnLst>
                                </p:cTn>
                              </p:par>
                              <p:par>
                                <p:cTn id="90" presetID="2" presetClass="entr" presetSubtype="6" decel="100000" fill="hold" grpId="0" nodeType="withEffect">
                                  <p:stCondLst>
                                    <p:cond delay="0"/>
                                  </p:stCondLst>
                                  <p:childTnLst>
                                    <p:set>
                                      <p:cBhvr>
                                        <p:cTn id="91" dur="1" fill="hold">
                                          <p:stCondLst>
                                            <p:cond delay="0"/>
                                          </p:stCondLst>
                                        </p:cTn>
                                        <p:tgtEl>
                                          <p:spTgt spid="20">
                                            <p:txEl>
                                              <p:pRg st="0" end="0"/>
                                            </p:txEl>
                                          </p:spTgt>
                                        </p:tgtEl>
                                        <p:attrNameLst>
                                          <p:attrName>style.visibility</p:attrName>
                                        </p:attrNameLst>
                                      </p:cBhvr>
                                      <p:to>
                                        <p:strVal val="visible"/>
                                      </p:to>
                                    </p:set>
                                    <p:anim calcmode="lin" valueType="num">
                                      <p:cBhvr additive="base">
                                        <p:cTn id="92" dur="10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93" dur="1000" fill="hold"/>
                                        <p:tgtEl>
                                          <p:spTgt spid="20">
                                            <p:txEl>
                                              <p:pRg st="0" end="0"/>
                                            </p:txEl>
                                          </p:spTgt>
                                        </p:tgtEl>
                                        <p:attrNameLst>
                                          <p:attrName>ppt_y</p:attrName>
                                        </p:attrNameLst>
                                      </p:cBhvr>
                                      <p:tavLst>
                                        <p:tav tm="0">
                                          <p:val>
                                            <p:strVal val="1+#ppt_h/2"/>
                                          </p:val>
                                        </p:tav>
                                        <p:tav tm="100000">
                                          <p:val>
                                            <p:strVal val="#ppt_y"/>
                                          </p:val>
                                        </p:tav>
                                      </p:tavLst>
                                    </p:anim>
                                  </p:childTnLst>
                                </p:cTn>
                              </p:par>
                              <p:par>
                                <p:cTn id="94" presetID="2" presetClass="entr" presetSubtype="6" decel="100000"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 calcmode="lin" valueType="num">
                                      <p:cBhvr additive="base">
                                        <p:cTn id="96" dur="1000" fill="hold"/>
                                        <p:tgtEl>
                                          <p:spTgt spid="21"/>
                                        </p:tgtEl>
                                        <p:attrNameLst>
                                          <p:attrName>ppt_x</p:attrName>
                                        </p:attrNameLst>
                                      </p:cBhvr>
                                      <p:tavLst>
                                        <p:tav tm="0">
                                          <p:val>
                                            <p:strVal val="1+#ppt_w/2"/>
                                          </p:val>
                                        </p:tav>
                                        <p:tav tm="100000">
                                          <p:val>
                                            <p:strVal val="#ppt_x"/>
                                          </p:val>
                                        </p:tav>
                                      </p:tavLst>
                                    </p:anim>
                                    <p:anim calcmode="lin" valueType="num">
                                      <p:cBhvr additive="base">
                                        <p:cTn id="97" dur="1000" fill="hold"/>
                                        <p:tgtEl>
                                          <p:spTgt spid="21"/>
                                        </p:tgtEl>
                                        <p:attrNameLst>
                                          <p:attrName>ppt_y</p:attrName>
                                        </p:attrNameLst>
                                      </p:cBhvr>
                                      <p:tavLst>
                                        <p:tav tm="0">
                                          <p:val>
                                            <p:strVal val="1+#ppt_h/2"/>
                                          </p:val>
                                        </p:tav>
                                        <p:tav tm="100000">
                                          <p:val>
                                            <p:strVal val="#ppt_y"/>
                                          </p:val>
                                        </p:tav>
                                      </p:tavLst>
                                    </p:anim>
                                  </p:childTnLst>
                                </p:cTn>
                              </p:par>
                              <p:par>
                                <p:cTn id="98" presetID="45" presetClass="entr" presetSubtype="0" fill="hold" grpId="1"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1000"/>
                                        <p:tgtEl>
                                          <p:spTgt spid="21"/>
                                        </p:tgtEl>
                                      </p:cBhvr>
                                    </p:animEffect>
                                    <p:anim calcmode="lin" valueType="num">
                                      <p:cBhvr>
                                        <p:cTn id="101" dur="1000" fill="hold"/>
                                        <p:tgtEl>
                                          <p:spTgt spid="21"/>
                                        </p:tgtEl>
                                        <p:attrNameLst>
                                          <p:attrName>ppt_w</p:attrName>
                                        </p:attrNameLst>
                                      </p:cBhvr>
                                      <p:tavLst>
                                        <p:tav tm="0" fmla="#ppt_w*sin(2.5*pi*$)">
                                          <p:val>
                                            <p:fltVal val="0"/>
                                          </p:val>
                                        </p:tav>
                                        <p:tav tm="100000">
                                          <p:val>
                                            <p:fltVal val="1"/>
                                          </p:val>
                                        </p:tav>
                                      </p:tavLst>
                                    </p:anim>
                                    <p:anim calcmode="lin" valueType="num">
                                      <p:cBhvr>
                                        <p:cTn id="102" dur="1000" fill="hold"/>
                                        <p:tgtEl>
                                          <p:spTgt spid="21"/>
                                        </p:tgtEl>
                                        <p:attrNameLst>
                                          <p:attrName>ppt_h</p:attrName>
                                        </p:attrNameLst>
                                      </p:cBhvr>
                                      <p:tavLst>
                                        <p:tav tm="0">
                                          <p:val>
                                            <p:strVal val="#ppt_h"/>
                                          </p:val>
                                        </p:tav>
                                        <p:tav tm="100000">
                                          <p:val>
                                            <p:strVal val="#ppt_h"/>
                                          </p:val>
                                        </p:tav>
                                      </p:tavLst>
                                    </p:anim>
                                  </p:childTnLst>
                                </p:cTn>
                              </p:par>
                              <p:par>
                                <p:cTn id="103" presetID="2" presetClass="entr" presetSubtype="6" decel="100000" fill="hold" grpId="0" nodeType="withEffect">
                                  <p:stCondLst>
                                    <p:cond delay="0"/>
                                  </p:stCondLst>
                                  <p:childTnLst>
                                    <p:set>
                                      <p:cBhvr>
                                        <p:cTn id="104" dur="1" fill="hold">
                                          <p:stCondLst>
                                            <p:cond delay="0"/>
                                          </p:stCondLst>
                                        </p:cTn>
                                        <p:tgtEl>
                                          <p:spTgt spid="22">
                                            <p:txEl>
                                              <p:pRg st="0" end="0"/>
                                            </p:txEl>
                                          </p:spTgt>
                                        </p:tgtEl>
                                        <p:attrNameLst>
                                          <p:attrName>style.visibility</p:attrName>
                                        </p:attrNameLst>
                                      </p:cBhvr>
                                      <p:to>
                                        <p:strVal val="visible"/>
                                      </p:to>
                                    </p:set>
                                    <p:anim calcmode="lin" valueType="num">
                                      <p:cBhvr additive="base">
                                        <p:cTn id="105" dur="1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06" dur="1000" fill="hold"/>
                                        <p:tgtEl>
                                          <p:spTgt spid="22">
                                            <p:txEl>
                                              <p:pRg st="0" end="0"/>
                                            </p:txEl>
                                          </p:spTgt>
                                        </p:tgtEl>
                                        <p:attrNameLst>
                                          <p:attrName>ppt_y</p:attrName>
                                        </p:attrNameLst>
                                      </p:cBhvr>
                                      <p:tavLst>
                                        <p:tav tm="0">
                                          <p:val>
                                            <p:strVal val="1+#ppt_h/2"/>
                                          </p:val>
                                        </p:tav>
                                        <p:tav tm="100000">
                                          <p:val>
                                            <p:strVal val="#ppt_y"/>
                                          </p:val>
                                        </p:tav>
                                      </p:tavLst>
                                    </p:anim>
                                  </p:childTnLst>
                                </p:cTn>
                              </p:par>
                              <p:par>
                                <p:cTn id="107" presetID="2" presetClass="entr" presetSubtype="12"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additive="base">
                                        <p:cTn id="109" dur="750" fill="hold"/>
                                        <p:tgtEl>
                                          <p:spTgt spid="24"/>
                                        </p:tgtEl>
                                        <p:attrNameLst>
                                          <p:attrName>ppt_x</p:attrName>
                                        </p:attrNameLst>
                                      </p:cBhvr>
                                      <p:tavLst>
                                        <p:tav tm="0">
                                          <p:val>
                                            <p:strVal val="0-#ppt_w/2"/>
                                          </p:val>
                                        </p:tav>
                                        <p:tav tm="100000">
                                          <p:val>
                                            <p:strVal val="#ppt_x"/>
                                          </p:val>
                                        </p:tav>
                                      </p:tavLst>
                                    </p:anim>
                                    <p:anim calcmode="lin" valueType="num">
                                      <p:cBhvr additive="base">
                                        <p:cTn id="110" dur="750" fill="hold"/>
                                        <p:tgtEl>
                                          <p:spTgt spid="24"/>
                                        </p:tgtEl>
                                        <p:attrNameLst>
                                          <p:attrName>ppt_y</p:attrName>
                                        </p:attrNameLst>
                                      </p:cBhvr>
                                      <p:tavLst>
                                        <p:tav tm="0">
                                          <p:val>
                                            <p:strVal val="1+#ppt_h/2"/>
                                          </p:val>
                                        </p:tav>
                                        <p:tav tm="100000">
                                          <p:val>
                                            <p:strVal val="#ppt_y"/>
                                          </p:val>
                                        </p:tav>
                                      </p:tavLst>
                                    </p:anim>
                                  </p:childTnLst>
                                </p:cTn>
                              </p:par>
                              <p:par>
                                <p:cTn id="111" presetID="45" presetClass="entr" presetSubtype="0" fill="hold" grpId="1" nodeType="withEffect">
                                  <p:stCondLst>
                                    <p:cond delay="250"/>
                                  </p:stCondLst>
                                  <p:childTnLst>
                                    <p:set>
                                      <p:cBhvr>
                                        <p:cTn id="112" dur="1" fill="hold">
                                          <p:stCondLst>
                                            <p:cond delay="0"/>
                                          </p:stCondLst>
                                        </p:cTn>
                                        <p:tgtEl>
                                          <p:spTgt spid="24"/>
                                        </p:tgtEl>
                                        <p:attrNameLst>
                                          <p:attrName>style.visibility</p:attrName>
                                        </p:attrNameLst>
                                      </p:cBhvr>
                                      <p:to>
                                        <p:strVal val="visible"/>
                                      </p:to>
                                    </p:set>
                                    <p:animEffect transition="in" filter="fade">
                                      <p:cBhvr>
                                        <p:cTn id="113" dur="750"/>
                                        <p:tgtEl>
                                          <p:spTgt spid="24"/>
                                        </p:tgtEl>
                                      </p:cBhvr>
                                    </p:animEffect>
                                    <p:anim calcmode="lin" valueType="num">
                                      <p:cBhvr>
                                        <p:cTn id="114" dur="750" fill="hold"/>
                                        <p:tgtEl>
                                          <p:spTgt spid="24"/>
                                        </p:tgtEl>
                                        <p:attrNameLst>
                                          <p:attrName>ppt_w</p:attrName>
                                        </p:attrNameLst>
                                      </p:cBhvr>
                                      <p:tavLst>
                                        <p:tav tm="0" fmla="#ppt_w*sin(2.5*pi*$)">
                                          <p:val>
                                            <p:fltVal val="0"/>
                                          </p:val>
                                        </p:tav>
                                        <p:tav tm="100000">
                                          <p:val>
                                            <p:fltVal val="1"/>
                                          </p:val>
                                        </p:tav>
                                      </p:tavLst>
                                    </p:anim>
                                    <p:anim calcmode="lin" valueType="num">
                                      <p:cBhvr>
                                        <p:cTn id="115" dur="750" fill="hold"/>
                                        <p:tgtEl>
                                          <p:spTgt spid="24"/>
                                        </p:tgtEl>
                                        <p:attrNameLst>
                                          <p:attrName>ppt_h</p:attrName>
                                        </p:attrNameLst>
                                      </p:cBhvr>
                                      <p:tavLst>
                                        <p:tav tm="0">
                                          <p:val>
                                            <p:strVal val="#ppt_h"/>
                                          </p:val>
                                        </p:tav>
                                        <p:tav tm="100000">
                                          <p:val>
                                            <p:strVal val="#ppt_h"/>
                                          </p:val>
                                        </p:tav>
                                      </p:tavLst>
                                    </p:anim>
                                  </p:childTnLst>
                                </p:cTn>
                              </p:par>
                              <p:par>
                                <p:cTn id="116" presetID="2" presetClass="entr" presetSubtype="12" decel="100000" fill="hold" grpId="0" nodeType="withEffect">
                                  <p:stCondLst>
                                    <p:cond delay="250"/>
                                  </p:stCondLst>
                                  <p:childTnLst>
                                    <p:set>
                                      <p:cBhvr>
                                        <p:cTn id="117" dur="1" fill="hold">
                                          <p:stCondLst>
                                            <p:cond delay="0"/>
                                          </p:stCondLst>
                                        </p:cTn>
                                        <p:tgtEl>
                                          <p:spTgt spid="23"/>
                                        </p:tgtEl>
                                        <p:attrNameLst>
                                          <p:attrName>style.visibility</p:attrName>
                                        </p:attrNameLst>
                                      </p:cBhvr>
                                      <p:to>
                                        <p:strVal val="visible"/>
                                      </p:to>
                                    </p:set>
                                    <p:anim calcmode="lin" valueType="num">
                                      <p:cBhvr additive="base">
                                        <p:cTn id="118" dur="750" fill="hold"/>
                                        <p:tgtEl>
                                          <p:spTgt spid="23"/>
                                        </p:tgtEl>
                                        <p:attrNameLst>
                                          <p:attrName>ppt_x</p:attrName>
                                        </p:attrNameLst>
                                      </p:cBhvr>
                                      <p:tavLst>
                                        <p:tav tm="0">
                                          <p:val>
                                            <p:strVal val="0-#ppt_w/2"/>
                                          </p:val>
                                        </p:tav>
                                        <p:tav tm="100000">
                                          <p:val>
                                            <p:strVal val="#ppt_x"/>
                                          </p:val>
                                        </p:tav>
                                      </p:tavLst>
                                    </p:anim>
                                    <p:anim calcmode="lin" valueType="num">
                                      <p:cBhvr additive="base">
                                        <p:cTn id="119" dur="750" fill="hold"/>
                                        <p:tgtEl>
                                          <p:spTgt spid="23"/>
                                        </p:tgtEl>
                                        <p:attrNameLst>
                                          <p:attrName>ppt_y</p:attrName>
                                        </p:attrNameLst>
                                      </p:cBhvr>
                                      <p:tavLst>
                                        <p:tav tm="0">
                                          <p:val>
                                            <p:strVal val="1+#ppt_h/2"/>
                                          </p:val>
                                        </p:tav>
                                        <p:tav tm="100000">
                                          <p:val>
                                            <p:strVal val="#ppt_y"/>
                                          </p:val>
                                        </p:tav>
                                      </p:tavLst>
                                    </p:anim>
                                  </p:childTnLst>
                                </p:cTn>
                              </p:par>
                              <p:par>
                                <p:cTn id="120" presetID="45" presetClass="entr" presetSubtype="0" fill="hold" grpId="1" nodeType="withEffect">
                                  <p:stCondLst>
                                    <p:cond delay="250"/>
                                  </p:stCondLst>
                                  <p:childTnLst>
                                    <p:set>
                                      <p:cBhvr>
                                        <p:cTn id="121" dur="1" fill="hold">
                                          <p:stCondLst>
                                            <p:cond delay="0"/>
                                          </p:stCondLst>
                                        </p:cTn>
                                        <p:tgtEl>
                                          <p:spTgt spid="23"/>
                                        </p:tgtEl>
                                        <p:attrNameLst>
                                          <p:attrName>style.visibility</p:attrName>
                                        </p:attrNameLst>
                                      </p:cBhvr>
                                      <p:to>
                                        <p:strVal val="visible"/>
                                      </p:to>
                                    </p:set>
                                    <p:animEffect transition="in" filter="fade">
                                      <p:cBhvr>
                                        <p:cTn id="122" dur="750"/>
                                        <p:tgtEl>
                                          <p:spTgt spid="23"/>
                                        </p:tgtEl>
                                      </p:cBhvr>
                                    </p:animEffect>
                                    <p:anim calcmode="lin" valueType="num">
                                      <p:cBhvr>
                                        <p:cTn id="123" dur="750" fill="hold"/>
                                        <p:tgtEl>
                                          <p:spTgt spid="23"/>
                                        </p:tgtEl>
                                        <p:attrNameLst>
                                          <p:attrName>ppt_w</p:attrName>
                                        </p:attrNameLst>
                                      </p:cBhvr>
                                      <p:tavLst>
                                        <p:tav tm="0" fmla="#ppt_w*sin(2.5*pi*$)">
                                          <p:val>
                                            <p:fltVal val="0"/>
                                          </p:val>
                                        </p:tav>
                                        <p:tav tm="100000">
                                          <p:val>
                                            <p:fltVal val="1"/>
                                          </p:val>
                                        </p:tav>
                                      </p:tavLst>
                                    </p:anim>
                                    <p:anim calcmode="lin" valueType="num">
                                      <p:cBhvr>
                                        <p:cTn id="124" dur="750" fill="hold"/>
                                        <p:tgtEl>
                                          <p:spTgt spid="23"/>
                                        </p:tgtEl>
                                        <p:attrNameLst>
                                          <p:attrName>ppt_h</p:attrName>
                                        </p:attrNameLst>
                                      </p:cBhvr>
                                      <p:tavLst>
                                        <p:tav tm="0">
                                          <p:val>
                                            <p:strVal val="#ppt_h"/>
                                          </p:val>
                                        </p:tav>
                                        <p:tav tm="100000">
                                          <p:val>
                                            <p:strVal val="#ppt_h"/>
                                          </p:val>
                                        </p:tav>
                                      </p:tavLst>
                                    </p:anim>
                                  </p:childTnLst>
                                </p:cTn>
                              </p:par>
                              <p:par>
                                <p:cTn id="125" presetID="2" presetClass="entr" presetSubtype="3" decel="100000" fill="hold" grpId="0" nodeType="withEffect">
                                  <p:stCondLst>
                                    <p:cond delay="250"/>
                                  </p:stCondLst>
                                  <p:childTnLst>
                                    <p:set>
                                      <p:cBhvr>
                                        <p:cTn id="126" dur="1" fill="hold">
                                          <p:stCondLst>
                                            <p:cond delay="0"/>
                                          </p:stCondLst>
                                        </p:cTn>
                                        <p:tgtEl>
                                          <p:spTgt spid="26"/>
                                        </p:tgtEl>
                                        <p:attrNameLst>
                                          <p:attrName>style.visibility</p:attrName>
                                        </p:attrNameLst>
                                      </p:cBhvr>
                                      <p:to>
                                        <p:strVal val="visible"/>
                                      </p:to>
                                    </p:set>
                                    <p:anim calcmode="lin" valueType="num">
                                      <p:cBhvr additive="base">
                                        <p:cTn id="127" dur="750" fill="hold"/>
                                        <p:tgtEl>
                                          <p:spTgt spid="26"/>
                                        </p:tgtEl>
                                        <p:attrNameLst>
                                          <p:attrName>ppt_x</p:attrName>
                                        </p:attrNameLst>
                                      </p:cBhvr>
                                      <p:tavLst>
                                        <p:tav tm="0">
                                          <p:val>
                                            <p:strVal val="1+#ppt_w/2"/>
                                          </p:val>
                                        </p:tav>
                                        <p:tav tm="100000">
                                          <p:val>
                                            <p:strVal val="#ppt_x"/>
                                          </p:val>
                                        </p:tav>
                                      </p:tavLst>
                                    </p:anim>
                                    <p:anim calcmode="lin" valueType="num">
                                      <p:cBhvr additive="base">
                                        <p:cTn id="128" dur="750" fill="hold"/>
                                        <p:tgtEl>
                                          <p:spTgt spid="26"/>
                                        </p:tgtEl>
                                        <p:attrNameLst>
                                          <p:attrName>ppt_y</p:attrName>
                                        </p:attrNameLst>
                                      </p:cBhvr>
                                      <p:tavLst>
                                        <p:tav tm="0">
                                          <p:val>
                                            <p:strVal val="0-#ppt_h/2"/>
                                          </p:val>
                                        </p:tav>
                                        <p:tav tm="100000">
                                          <p:val>
                                            <p:strVal val="#ppt_y"/>
                                          </p:val>
                                        </p:tav>
                                      </p:tavLst>
                                    </p:anim>
                                  </p:childTnLst>
                                </p:cTn>
                              </p:par>
                              <p:par>
                                <p:cTn id="129" presetID="45" presetClass="entr" presetSubtype="0" fill="hold" grpId="1" nodeType="withEffect">
                                  <p:stCondLst>
                                    <p:cond delay="25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750"/>
                                        <p:tgtEl>
                                          <p:spTgt spid="26"/>
                                        </p:tgtEl>
                                      </p:cBhvr>
                                    </p:animEffect>
                                    <p:anim calcmode="lin" valueType="num">
                                      <p:cBhvr>
                                        <p:cTn id="132" dur="750" fill="hold"/>
                                        <p:tgtEl>
                                          <p:spTgt spid="26"/>
                                        </p:tgtEl>
                                        <p:attrNameLst>
                                          <p:attrName>ppt_w</p:attrName>
                                        </p:attrNameLst>
                                      </p:cBhvr>
                                      <p:tavLst>
                                        <p:tav tm="0" fmla="#ppt_w*sin(2.5*pi*$)">
                                          <p:val>
                                            <p:fltVal val="0"/>
                                          </p:val>
                                        </p:tav>
                                        <p:tav tm="100000">
                                          <p:val>
                                            <p:fltVal val="1"/>
                                          </p:val>
                                        </p:tav>
                                      </p:tavLst>
                                    </p:anim>
                                    <p:anim calcmode="lin" valueType="num">
                                      <p:cBhvr>
                                        <p:cTn id="133" dur="750" fill="hold"/>
                                        <p:tgtEl>
                                          <p:spTgt spid="26"/>
                                        </p:tgtEl>
                                        <p:attrNameLst>
                                          <p:attrName>ppt_h</p:attrName>
                                        </p:attrNameLst>
                                      </p:cBhvr>
                                      <p:tavLst>
                                        <p:tav tm="0">
                                          <p:val>
                                            <p:strVal val="#ppt_h"/>
                                          </p:val>
                                        </p:tav>
                                        <p:tav tm="100000">
                                          <p:val>
                                            <p:strVal val="#ppt_h"/>
                                          </p:val>
                                        </p:tav>
                                      </p:tavLst>
                                    </p:anim>
                                  </p:childTnLst>
                                </p:cTn>
                              </p:par>
                              <p:par>
                                <p:cTn id="134" presetID="2" presetClass="entr" presetSubtype="3" decel="100000" fill="hold" grpId="0" nodeType="withEffect">
                                  <p:stCondLst>
                                    <p:cond delay="250"/>
                                  </p:stCondLst>
                                  <p:childTnLst>
                                    <p:set>
                                      <p:cBhvr>
                                        <p:cTn id="135" dur="1" fill="hold">
                                          <p:stCondLst>
                                            <p:cond delay="0"/>
                                          </p:stCondLst>
                                        </p:cTn>
                                        <p:tgtEl>
                                          <p:spTgt spid="25"/>
                                        </p:tgtEl>
                                        <p:attrNameLst>
                                          <p:attrName>style.visibility</p:attrName>
                                        </p:attrNameLst>
                                      </p:cBhvr>
                                      <p:to>
                                        <p:strVal val="visible"/>
                                      </p:to>
                                    </p:set>
                                    <p:anim calcmode="lin" valueType="num">
                                      <p:cBhvr additive="base">
                                        <p:cTn id="136" dur="750" fill="hold"/>
                                        <p:tgtEl>
                                          <p:spTgt spid="25"/>
                                        </p:tgtEl>
                                        <p:attrNameLst>
                                          <p:attrName>ppt_x</p:attrName>
                                        </p:attrNameLst>
                                      </p:cBhvr>
                                      <p:tavLst>
                                        <p:tav tm="0">
                                          <p:val>
                                            <p:strVal val="1+#ppt_w/2"/>
                                          </p:val>
                                        </p:tav>
                                        <p:tav tm="100000">
                                          <p:val>
                                            <p:strVal val="#ppt_x"/>
                                          </p:val>
                                        </p:tav>
                                      </p:tavLst>
                                    </p:anim>
                                    <p:anim calcmode="lin" valueType="num">
                                      <p:cBhvr additive="base">
                                        <p:cTn id="137" dur="750" fill="hold"/>
                                        <p:tgtEl>
                                          <p:spTgt spid="25"/>
                                        </p:tgtEl>
                                        <p:attrNameLst>
                                          <p:attrName>ppt_y</p:attrName>
                                        </p:attrNameLst>
                                      </p:cBhvr>
                                      <p:tavLst>
                                        <p:tav tm="0">
                                          <p:val>
                                            <p:strVal val="0-#ppt_h/2"/>
                                          </p:val>
                                        </p:tav>
                                        <p:tav tm="100000">
                                          <p:val>
                                            <p:strVal val="#ppt_y"/>
                                          </p:val>
                                        </p:tav>
                                      </p:tavLst>
                                    </p:anim>
                                  </p:childTnLst>
                                </p:cTn>
                              </p:par>
                              <p:par>
                                <p:cTn id="138" presetID="45" presetClass="entr" presetSubtype="0" fill="hold" grpId="1" nodeType="withEffect">
                                  <p:stCondLst>
                                    <p:cond delay="250"/>
                                  </p:stCondLst>
                                  <p:childTnLst>
                                    <p:set>
                                      <p:cBhvr>
                                        <p:cTn id="139" dur="1" fill="hold">
                                          <p:stCondLst>
                                            <p:cond delay="0"/>
                                          </p:stCondLst>
                                        </p:cTn>
                                        <p:tgtEl>
                                          <p:spTgt spid="25"/>
                                        </p:tgtEl>
                                        <p:attrNameLst>
                                          <p:attrName>style.visibility</p:attrName>
                                        </p:attrNameLst>
                                      </p:cBhvr>
                                      <p:to>
                                        <p:strVal val="visible"/>
                                      </p:to>
                                    </p:set>
                                    <p:animEffect transition="in" filter="fade">
                                      <p:cBhvr>
                                        <p:cTn id="140" dur="750"/>
                                        <p:tgtEl>
                                          <p:spTgt spid="25"/>
                                        </p:tgtEl>
                                      </p:cBhvr>
                                    </p:animEffect>
                                    <p:anim calcmode="lin" valueType="num">
                                      <p:cBhvr>
                                        <p:cTn id="141" dur="750" fill="hold"/>
                                        <p:tgtEl>
                                          <p:spTgt spid="25"/>
                                        </p:tgtEl>
                                        <p:attrNameLst>
                                          <p:attrName>ppt_w</p:attrName>
                                        </p:attrNameLst>
                                      </p:cBhvr>
                                      <p:tavLst>
                                        <p:tav tm="0" fmla="#ppt_w*sin(2.5*pi*$)">
                                          <p:val>
                                            <p:fltVal val="0"/>
                                          </p:val>
                                        </p:tav>
                                        <p:tav tm="100000">
                                          <p:val>
                                            <p:fltVal val="1"/>
                                          </p:val>
                                        </p:tav>
                                      </p:tavLst>
                                    </p:anim>
                                    <p:anim calcmode="lin" valueType="num">
                                      <p:cBhvr>
                                        <p:cTn id="142" dur="750" fill="hold"/>
                                        <p:tgtEl>
                                          <p:spTgt spid="25"/>
                                        </p:tgtEl>
                                        <p:attrNameLst>
                                          <p:attrName>ppt_h</p:attrName>
                                        </p:attrNameLst>
                                      </p:cBhvr>
                                      <p:tavLst>
                                        <p:tav tm="0">
                                          <p:val>
                                            <p:strVal val="#ppt_h"/>
                                          </p:val>
                                        </p:tav>
                                        <p:tav tm="100000">
                                          <p:val>
                                            <p:strVal val="#ppt_h"/>
                                          </p:val>
                                        </p:tav>
                                      </p:tavLst>
                                    </p:anim>
                                  </p:childTnLst>
                                </p:cTn>
                              </p:par>
                            </p:childTnLst>
                          </p:cTn>
                        </p:par>
                        <p:par>
                          <p:cTn id="143" fill="hold">
                            <p:stCondLst>
                              <p:cond delay="2200"/>
                            </p:stCondLst>
                            <p:childTnLst>
                              <p:par>
                                <p:cTn id="144" presetID="34" presetClass="emph" presetSubtype="0" fill="hold" grpId="1" nodeType="afterEffect">
                                  <p:stCondLst>
                                    <p:cond delay="250"/>
                                  </p:stCondLst>
                                  <p:iterate type="lt">
                                    <p:tmPct val="10000"/>
                                  </p:iterate>
                                  <p:childTnLst>
                                    <p:animMotion origin="layout" path="M 0.0 0.0 L 0.0 -0.07213" pathEditMode="relative" ptsTypes="">
                                      <p:cBhvr>
                                        <p:cTn id="145" dur="250" accel="50000" decel="50000" autoRev="1" fill="hold">
                                          <p:stCondLst>
                                            <p:cond delay="0"/>
                                          </p:stCondLst>
                                        </p:cTn>
                                        <p:tgtEl>
                                          <p:spTgt spid="8"/>
                                        </p:tgtEl>
                                        <p:attrNameLst>
                                          <p:attrName>ppt_x</p:attrName>
                                          <p:attrName>ppt_y</p:attrName>
                                        </p:attrNameLst>
                                      </p:cBhvr>
                                    </p:animMotion>
                                    <p:animRot by="1500000">
                                      <p:cBhvr>
                                        <p:cTn id="146" dur="125" fill="hold">
                                          <p:stCondLst>
                                            <p:cond delay="0"/>
                                          </p:stCondLst>
                                        </p:cTn>
                                        <p:tgtEl>
                                          <p:spTgt spid="8"/>
                                        </p:tgtEl>
                                        <p:attrNameLst>
                                          <p:attrName>r</p:attrName>
                                        </p:attrNameLst>
                                      </p:cBhvr>
                                    </p:animRot>
                                    <p:animRot by="-1500000">
                                      <p:cBhvr>
                                        <p:cTn id="147" dur="125" fill="hold">
                                          <p:stCondLst>
                                            <p:cond delay="125"/>
                                          </p:stCondLst>
                                        </p:cTn>
                                        <p:tgtEl>
                                          <p:spTgt spid="8"/>
                                        </p:tgtEl>
                                        <p:attrNameLst>
                                          <p:attrName>r</p:attrName>
                                        </p:attrNameLst>
                                      </p:cBhvr>
                                    </p:animRot>
                                    <p:animRot by="-1500000">
                                      <p:cBhvr>
                                        <p:cTn id="148" dur="125" fill="hold">
                                          <p:stCondLst>
                                            <p:cond delay="250"/>
                                          </p:stCondLst>
                                        </p:cTn>
                                        <p:tgtEl>
                                          <p:spTgt spid="8"/>
                                        </p:tgtEl>
                                        <p:attrNameLst>
                                          <p:attrName>r</p:attrName>
                                        </p:attrNameLst>
                                      </p:cBhvr>
                                    </p:animRot>
                                    <p:animRot by="1500000">
                                      <p:cBhvr>
                                        <p:cTn id="149" dur="125" fill="hold">
                                          <p:stCondLst>
                                            <p:cond delay="375"/>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23" grpId="1" animBg="1"/>
      <p:bldP spid="27" grpId="0" animBg="1"/>
      <p:bldP spid="27" grpId="1" animBg="1"/>
      <p:bldP spid="2" grpId="0" animBg="1"/>
      <p:bldP spid="2" grpId="1" animBg="1"/>
      <p:bldP spid="25" grpId="0" animBg="1"/>
      <p:bldP spid="25" grpId="1" animBg="1"/>
      <p:bldP spid="24" grpId="0" animBg="1"/>
      <p:bldP spid="24" grpId="1" animBg="1"/>
      <p:bldP spid="6" grpId="0" animBg="1"/>
      <p:bldP spid="6" grpId="1" animBg="1"/>
      <p:bldP spid="8" grpId="0"/>
      <p:bldP spid="8" grpId="1"/>
      <p:bldP spid="9" grpId="0" animBg="1"/>
      <p:bldP spid="9" grpId="1" animBg="1"/>
      <p:bldP spid="10" grpId="0"/>
      <p:bldP spid="10" grpId="1"/>
      <p:bldP spid="11" grpId="0">
        <p:tmplLst>
          <p:tmpl>
            <p:tnLst>
              <p:par>
                <p:cTn presetID="2" presetClass="entr" presetSubtype="2"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3" grpId="1"/>
      <p:bldP spid="14" grpId="0" build="p">
        <p:tmplLst>
          <p:tmpl lvl="1">
            <p:tnLst>
              <p:par>
                <p:cTn presetID="2" presetClass="entr" presetSubtype="6"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000" fill="hold"/>
                        <p:tgtEl>
                          <p:spTgt spid="14"/>
                        </p:tgtEl>
                        <p:attrNameLst>
                          <p:attrName>ppt_x</p:attrName>
                        </p:attrNameLst>
                      </p:cBhvr>
                      <p:tavLst>
                        <p:tav tm="0">
                          <p:val>
                            <p:strVal val="1+#ppt_w/2"/>
                          </p:val>
                        </p:tav>
                        <p:tav tm="100000">
                          <p:val>
                            <p:strVal val="#ppt_x"/>
                          </p:val>
                        </p:tav>
                      </p:tavLst>
                    </p:anim>
                    <p:anim calcmode="lin" valueType="num">
                      <p:cBhvr additive="base">
                        <p:cTn dur="1000" fill="hold"/>
                        <p:tgtEl>
                          <p:spTgt spid="14"/>
                        </p:tgtEl>
                        <p:attrNameLst>
                          <p:attrName>ppt_y</p:attrName>
                        </p:attrNameLst>
                      </p:cBhvr>
                      <p:tavLst>
                        <p:tav tm="0">
                          <p:val>
                            <p:strVal val="1+#ppt_h/2"/>
                          </p:val>
                        </p:tav>
                        <p:tav tm="100000">
                          <p:val>
                            <p:strVal val="#ppt_y"/>
                          </p:val>
                        </p:tav>
                      </p:tavLst>
                    </p:anim>
                  </p:childTnLst>
                </p:cTn>
              </p:par>
            </p:tnLst>
          </p:tmpl>
        </p:tmplLst>
      </p:bldP>
      <p:bldP spid="17" grpId="0"/>
      <p:bldP spid="17" grpId="1"/>
      <p:bldP spid="18" grpId="0" build="p">
        <p:tmplLst>
          <p:tmpl lvl="1">
            <p:tnLst>
              <p:par>
                <p:cTn presetID="2" presetClass="entr" presetSubtype="6"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1+#ppt_w/2"/>
                          </p:val>
                        </p:tav>
                        <p:tav tm="100000">
                          <p:val>
                            <p:strVal val="#ppt_x"/>
                          </p:val>
                        </p:tav>
                      </p:tavLst>
                    </p:anim>
                    <p:anim calcmode="lin" valueType="num">
                      <p:cBhvr additive="base">
                        <p:cTn dur="1000" fill="hold"/>
                        <p:tgtEl>
                          <p:spTgt spid="18"/>
                        </p:tgtEl>
                        <p:attrNameLst>
                          <p:attrName>ppt_y</p:attrName>
                        </p:attrNameLst>
                      </p:cBhvr>
                      <p:tavLst>
                        <p:tav tm="0">
                          <p:val>
                            <p:strVal val="1+#ppt_h/2"/>
                          </p:val>
                        </p:tav>
                        <p:tav tm="100000">
                          <p:val>
                            <p:strVal val="#ppt_y"/>
                          </p:val>
                        </p:tav>
                      </p:tavLst>
                    </p:anim>
                  </p:childTnLst>
                </p:cTn>
              </p:par>
            </p:tnLst>
          </p:tmpl>
        </p:tmplLst>
      </p:bldP>
      <p:bldP spid="19" grpId="0"/>
      <p:bldP spid="19" grpId="1"/>
      <p:bldP spid="20" grpId="0" build="p">
        <p:tmplLst>
          <p:tmpl lvl="1">
            <p:tnLst>
              <p:par>
                <p:cTn presetID="2" presetClass="entr" presetSubtype="6"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1+#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p:bldP spid="21" grpId="1"/>
      <p:bldP spid="22" grpId="0" build="p">
        <p:tmplLst>
          <p:tmpl lvl="1">
            <p:tnLst>
              <p:par>
                <p:cTn presetID="2" presetClass="entr" presetSubtype="6"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1+#ppt_w/2"/>
                          </p:val>
                        </p:tav>
                        <p:tav tm="100000">
                          <p:val>
                            <p:strVal val="#ppt_x"/>
                          </p:val>
                        </p:tav>
                      </p:tavLst>
                    </p:anim>
                    <p:anim calcmode="lin" valueType="num">
                      <p:cBhvr additive="base">
                        <p:cTn dur="1000" fill="hold"/>
                        <p:tgtEl>
                          <p:spTgt spid="22"/>
                        </p:tgtEl>
                        <p:attrNameLst>
                          <p:attrName>ppt_y</p:attrName>
                        </p:attrNameLst>
                      </p:cBhvr>
                      <p:tavLst>
                        <p:tav tm="0">
                          <p:val>
                            <p:strVal val="1+#ppt_h/2"/>
                          </p:val>
                        </p:tav>
                        <p:tav tm="100000">
                          <p:val>
                            <p:strVal val="#ppt_y"/>
                          </p:val>
                        </p:tav>
                      </p:tavLst>
                    </p:anim>
                  </p:childTnLst>
                </p:cTn>
              </p:par>
            </p:tnLst>
          </p:tmpl>
        </p:tmplLst>
      </p:bldP>
      <p:bldP spid="26" grpId="0" animBg="1"/>
      <p:bldP spid="26" grpId="1" animBg="1"/>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grpSp>
        <p:nvGrpSpPr>
          <p:cNvPr id="39" name="グループ化 38"/>
          <p:cNvGrpSpPr/>
          <p:nvPr userDrawn="1"/>
        </p:nvGrpSpPr>
        <p:grpSpPr>
          <a:xfrm flipH="1">
            <a:off x="6153597" y="2531512"/>
            <a:ext cx="4056747" cy="7542332"/>
            <a:chOff x="1400631" y="2191657"/>
            <a:chExt cx="3439887" cy="6734629"/>
          </a:xfrm>
          <a:solidFill>
            <a:schemeClr val="bg1">
              <a:lumMod val="85000"/>
            </a:schemeClr>
          </a:solidFill>
        </p:grpSpPr>
        <p:sp>
          <p:nvSpPr>
            <p:cNvPr id="53" name="直角三角形 52"/>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直角三角形 53"/>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p:cNvGrpSpPr/>
          <p:nvPr userDrawn="1"/>
        </p:nvGrpSpPr>
        <p:grpSpPr>
          <a:xfrm>
            <a:off x="2096849" y="2533939"/>
            <a:ext cx="4056747" cy="7542332"/>
            <a:chOff x="1400631" y="2191657"/>
            <a:chExt cx="3439887" cy="6734629"/>
          </a:xfrm>
          <a:solidFill>
            <a:schemeClr val="bg1">
              <a:lumMod val="65000"/>
            </a:schemeClr>
          </a:solidFill>
        </p:grpSpPr>
        <p:sp>
          <p:nvSpPr>
            <p:cNvPr id="86" name="直角三角形 85"/>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直角三角形 86"/>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8" name="直角三角形 25"/>
          <p:cNvSpPr/>
          <p:nvPr userDrawn="1"/>
        </p:nvSpPr>
        <p:spPr>
          <a:xfrm rot="16200000" flipH="1">
            <a:off x="884597" y="-884601"/>
            <a:ext cx="4385420" cy="6154621"/>
          </a:xfrm>
          <a:custGeom>
            <a:avLst/>
            <a:gdLst/>
            <a:ahLst/>
            <a:cxnLst/>
            <a:rect l="l" t="t" r="r" b="b"/>
            <a:pathLst>
              <a:path w="4385420" h="6154621">
                <a:moveTo>
                  <a:pt x="688593" y="1814402"/>
                </a:moveTo>
                <a:lnTo>
                  <a:pt x="2537007" y="6154621"/>
                </a:lnTo>
                <a:lnTo>
                  <a:pt x="2537007" y="6154618"/>
                </a:lnTo>
                <a:lnTo>
                  <a:pt x="4385420" y="6154618"/>
                </a:lnTo>
                <a:lnTo>
                  <a:pt x="2537006" y="1814399"/>
                </a:lnTo>
                <a:lnTo>
                  <a:pt x="2537006" y="1814402"/>
                </a:lnTo>
                <a:close/>
                <a:moveTo>
                  <a:pt x="0" y="0"/>
                </a:moveTo>
                <a:lnTo>
                  <a:pt x="0" y="197532"/>
                </a:lnTo>
                <a:lnTo>
                  <a:pt x="688592" y="1814398"/>
                </a:lnTo>
                <a:lnTo>
                  <a:pt x="688592" y="1814395"/>
                </a:lnTo>
                <a:lnTo>
                  <a:pt x="2537005" y="1814395"/>
                </a:lnTo>
                <a:lnTo>
                  <a:pt x="176429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p:cNvSpPr/>
          <p:nvPr userDrawn="1"/>
        </p:nvSpPr>
        <p:spPr>
          <a:xfrm>
            <a:off x="6154618" y="2533939"/>
            <a:ext cx="1001379" cy="1851482"/>
          </a:xfrm>
          <a:custGeom>
            <a:avLst/>
            <a:gdLst>
              <a:gd name="connsiteX0" fmla="*/ 0 w 1001379"/>
              <a:gd name="connsiteY0" fmla="*/ 0 h 1851482"/>
              <a:gd name="connsiteX1" fmla="*/ 1001379 w 1001379"/>
              <a:gd name="connsiteY1" fmla="*/ 1426422 h 1851482"/>
              <a:gd name="connsiteX2" fmla="*/ 0 w 1001379"/>
              <a:gd name="connsiteY2" fmla="*/ 1851482 h 1851482"/>
              <a:gd name="connsiteX3" fmla="*/ 0 w 1001379"/>
              <a:gd name="connsiteY3" fmla="*/ 0 h 1851482"/>
            </a:gdLst>
            <a:ahLst/>
            <a:cxnLst>
              <a:cxn ang="0">
                <a:pos x="connsiteX0" y="connsiteY0"/>
              </a:cxn>
              <a:cxn ang="0">
                <a:pos x="connsiteX1" y="connsiteY1"/>
              </a:cxn>
              <a:cxn ang="0">
                <a:pos x="connsiteX2" y="connsiteY2"/>
              </a:cxn>
              <a:cxn ang="0">
                <a:pos x="connsiteX3" y="connsiteY3"/>
              </a:cxn>
            </a:cxnLst>
            <a:rect l="l" t="t" r="r" b="b"/>
            <a:pathLst>
              <a:path w="1001379" h="1851482">
                <a:moveTo>
                  <a:pt x="0" y="0"/>
                </a:moveTo>
                <a:lnTo>
                  <a:pt x="1001379" y="1426422"/>
                </a:lnTo>
                <a:lnTo>
                  <a:pt x="0" y="1851482"/>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36" name="直角三角形 35"/>
          <p:cNvSpPr/>
          <p:nvPr userDrawn="1"/>
        </p:nvSpPr>
        <p:spPr>
          <a:xfrm rot="16200000" flipH="1">
            <a:off x="842535" y="4764187"/>
            <a:ext cx="4469545" cy="6154621"/>
          </a:xfrm>
          <a:custGeom>
            <a:avLst/>
            <a:gdLst/>
            <a:ahLst/>
            <a:cxnLst/>
            <a:rect l="l" t="t" r="r" b="b"/>
            <a:pathLst>
              <a:path w="4469545" h="6154621">
                <a:moveTo>
                  <a:pt x="772717" y="1814402"/>
                </a:moveTo>
                <a:lnTo>
                  <a:pt x="2621131" y="6154621"/>
                </a:lnTo>
                <a:lnTo>
                  <a:pt x="2621131" y="6154618"/>
                </a:lnTo>
                <a:lnTo>
                  <a:pt x="4469545" y="6154618"/>
                </a:lnTo>
                <a:lnTo>
                  <a:pt x="2621130" y="1814399"/>
                </a:lnTo>
                <a:lnTo>
                  <a:pt x="2621130" y="1814402"/>
                </a:lnTo>
                <a:close/>
                <a:moveTo>
                  <a:pt x="0" y="0"/>
                </a:moveTo>
                <a:lnTo>
                  <a:pt x="772716" y="1814398"/>
                </a:lnTo>
                <a:lnTo>
                  <a:pt x="772716" y="1814395"/>
                </a:lnTo>
                <a:lnTo>
                  <a:pt x="2621129" y="1814395"/>
                </a:lnTo>
                <a:lnTo>
                  <a:pt x="184841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p:nvPr userDrawn="1"/>
        </p:nvSpPr>
        <p:spPr>
          <a:xfrm rot="16200000" flipH="1">
            <a:off x="842535" y="968700"/>
            <a:ext cx="4469545" cy="6154621"/>
          </a:xfrm>
          <a:custGeom>
            <a:avLst/>
            <a:gdLst/>
            <a:ahLst/>
            <a:cxnLst/>
            <a:rect l="l" t="t" r="r" b="b"/>
            <a:pathLst>
              <a:path w="4469545" h="6154621">
                <a:moveTo>
                  <a:pt x="772717" y="1814402"/>
                </a:moveTo>
                <a:lnTo>
                  <a:pt x="2621131" y="6154621"/>
                </a:lnTo>
                <a:lnTo>
                  <a:pt x="2621131" y="6154618"/>
                </a:lnTo>
                <a:lnTo>
                  <a:pt x="4469545" y="6154618"/>
                </a:lnTo>
                <a:lnTo>
                  <a:pt x="2621131" y="1814399"/>
                </a:lnTo>
                <a:lnTo>
                  <a:pt x="2621131" y="1814402"/>
                </a:lnTo>
                <a:close/>
                <a:moveTo>
                  <a:pt x="0" y="0"/>
                </a:moveTo>
                <a:lnTo>
                  <a:pt x="772716" y="1814398"/>
                </a:lnTo>
                <a:lnTo>
                  <a:pt x="772716" y="1814395"/>
                </a:lnTo>
                <a:lnTo>
                  <a:pt x="2621130" y="1814395"/>
                </a:lnTo>
                <a:lnTo>
                  <a:pt x="184841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p:nvPr userDrawn="1"/>
        </p:nvSpPr>
        <p:spPr>
          <a:xfrm rot="16200000" flipH="1">
            <a:off x="842536" y="2866443"/>
            <a:ext cx="4469544" cy="6154620"/>
          </a:xfrm>
          <a:custGeom>
            <a:avLst/>
            <a:gdLst/>
            <a:ahLst/>
            <a:cxnLst/>
            <a:rect l="l" t="t" r="r" b="b"/>
            <a:pathLst>
              <a:path w="4469544" h="6154620">
                <a:moveTo>
                  <a:pt x="772717" y="1814401"/>
                </a:moveTo>
                <a:lnTo>
                  <a:pt x="2621131" y="6154620"/>
                </a:lnTo>
                <a:lnTo>
                  <a:pt x="2621131" y="6154617"/>
                </a:lnTo>
                <a:lnTo>
                  <a:pt x="4469544" y="6154617"/>
                </a:lnTo>
                <a:lnTo>
                  <a:pt x="2621130" y="1814398"/>
                </a:lnTo>
                <a:lnTo>
                  <a:pt x="2621130" y="1814401"/>
                </a:lnTo>
                <a:close/>
                <a:moveTo>
                  <a:pt x="0" y="0"/>
                </a:moveTo>
                <a:lnTo>
                  <a:pt x="772716" y="1814397"/>
                </a:lnTo>
                <a:lnTo>
                  <a:pt x="772716" y="1814394"/>
                </a:lnTo>
                <a:lnTo>
                  <a:pt x="2621129" y="1814394"/>
                </a:lnTo>
                <a:lnTo>
                  <a:pt x="184841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p:cNvSpPr/>
          <p:nvPr userDrawn="1"/>
        </p:nvSpPr>
        <p:spPr>
          <a:xfrm>
            <a:off x="6154617" y="3998626"/>
            <a:ext cx="2026350" cy="2281896"/>
          </a:xfrm>
          <a:custGeom>
            <a:avLst/>
            <a:gdLst>
              <a:gd name="connsiteX0" fmla="*/ 1028242 w 2026350"/>
              <a:gd name="connsiteY0" fmla="*/ 0 h 2281896"/>
              <a:gd name="connsiteX1" fmla="*/ 2026350 w 2026350"/>
              <a:gd name="connsiteY1" fmla="*/ 1421762 h 2281896"/>
              <a:gd name="connsiteX2" fmla="*/ 0 w 2026350"/>
              <a:gd name="connsiteY2" fmla="*/ 2281896 h 2281896"/>
              <a:gd name="connsiteX3" fmla="*/ 0 w 2026350"/>
              <a:gd name="connsiteY3" fmla="*/ 436463 h 2281896"/>
              <a:gd name="connsiteX4" fmla="*/ 1028242 w 2026350"/>
              <a:gd name="connsiteY4" fmla="*/ 0 h 228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350" h="2281896">
                <a:moveTo>
                  <a:pt x="1028242" y="0"/>
                </a:moveTo>
                <a:lnTo>
                  <a:pt x="2026350" y="1421762"/>
                </a:lnTo>
                <a:lnTo>
                  <a:pt x="0" y="2281896"/>
                </a:lnTo>
                <a:lnTo>
                  <a:pt x="0" y="436463"/>
                </a:lnTo>
                <a:lnTo>
                  <a:pt x="1028242"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63" name="フリーフォーム 62"/>
          <p:cNvSpPr/>
          <p:nvPr userDrawn="1"/>
        </p:nvSpPr>
        <p:spPr>
          <a:xfrm>
            <a:off x="6154618" y="5458653"/>
            <a:ext cx="3052187" cy="2718573"/>
          </a:xfrm>
          <a:custGeom>
            <a:avLst/>
            <a:gdLst>
              <a:gd name="connsiteX0" fmla="*/ 2053212 w 3052187"/>
              <a:gd name="connsiteY0" fmla="*/ 0 h 2718573"/>
              <a:gd name="connsiteX1" fmla="*/ 3052187 w 3052187"/>
              <a:gd name="connsiteY1" fmla="*/ 1422997 h 2718573"/>
              <a:gd name="connsiteX2" fmla="*/ 0 w 3052187"/>
              <a:gd name="connsiteY2" fmla="*/ 2718573 h 2718573"/>
              <a:gd name="connsiteX3" fmla="*/ 0 w 3052187"/>
              <a:gd name="connsiteY3" fmla="*/ 871537 h 2718573"/>
              <a:gd name="connsiteX4" fmla="*/ 2053212 w 3052187"/>
              <a:gd name="connsiteY4" fmla="*/ 0 h 2718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187" h="2718573">
                <a:moveTo>
                  <a:pt x="2053212" y="0"/>
                </a:moveTo>
                <a:lnTo>
                  <a:pt x="3052187" y="1422997"/>
                </a:lnTo>
                <a:lnTo>
                  <a:pt x="0" y="2718573"/>
                </a:lnTo>
                <a:lnTo>
                  <a:pt x="0" y="871537"/>
                </a:lnTo>
                <a:lnTo>
                  <a:pt x="2053212"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nvGrpSpPr>
          <p:cNvPr id="9" name="グループ化 8"/>
          <p:cNvGrpSpPr/>
          <p:nvPr userDrawn="1"/>
        </p:nvGrpSpPr>
        <p:grpSpPr>
          <a:xfrm>
            <a:off x="6154615" y="6919914"/>
            <a:ext cx="4056748" cy="3156356"/>
            <a:chOff x="7549101" y="6886372"/>
            <a:chExt cx="4056748" cy="3156356"/>
          </a:xfrm>
          <a:solidFill>
            <a:schemeClr val="accent4">
              <a:lumMod val="60000"/>
              <a:lumOff val="40000"/>
            </a:schemeClr>
          </a:solidFill>
        </p:grpSpPr>
        <p:sp>
          <p:nvSpPr>
            <p:cNvPr id="60" name="フリーフォーム 59"/>
            <p:cNvSpPr/>
            <p:nvPr userDrawn="1"/>
          </p:nvSpPr>
          <p:spPr>
            <a:xfrm>
              <a:off x="7549104" y="6886372"/>
              <a:ext cx="4056745" cy="1392686"/>
            </a:xfrm>
            <a:custGeom>
              <a:avLst/>
              <a:gdLst>
                <a:gd name="connsiteX0" fmla="*/ 3079049 w 4056745"/>
                <a:gd name="connsiteY0" fmla="*/ 0 h 1392686"/>
                <a:gd name="connsiteX1" fmla="*/ 4056745 w 4056745"/>
                <a:gd name="connsiteY1" fmla="*/ 1392686 h 1392686"/>
                <a:gd name="connsiteX2" fmla="*/ 0 w 4056745"/>
                <a:gd name="connsiteY2" fmla="*/ 1392686 h 1392686"/>
                <a:gd name="connsiteX3" fmla="*/ 0 w 4056745"/>
                <a:gd name="connsiteY3" fmla="*/ 1306979 h 1392686"/>
                <a:gd name="connsiteX4" fmla="*/ 3079049 w 4056745"/>
                <a:gd name="connsiteY4" fmla="*/ 0 h 13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6745" h="1392686">
                  <a:moveTo>
                    <a:pt x="3079049" y="0"/>
                  </a:moveTo>
                  <a:lnTo>
                    <a:pt x="4056745" y="1392686"/>
                  </a:lnTo>
                  <a:lnTo>
                    <a:pt x="0" y="1392686"/>
                  </a:lnTo>
                  <a:lnTo>
                    <a:pt x="0" y="1306979"/>
                  </a:lnTo>
                  <a:lnTo>
                    <a:pt x="307904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58" name="フリーフォーム 57"/>
            <p:cNvSpPr/>
            <p:nvPr userDrawn="1"/>
          </p:nvSpPr>
          <p:spPr>
            <a:xfrm>
              <a:off x="7549101" y="8279059"/>
              <a:ext cx="4056747" cy="1763669"/>
            </a:xfrm>
            <a:custGeom>
              <a:avLst/>
              <a:gdLst>
                <a:gd name="connsiteX0" fmla="*/ 0 w 4056747"/>
                <a:gd name="connsiteY0" fmla="*/ 0 h 1763669"/>
                <a:gd name="connsiteX1" fmla="*/ 4056747 w 4056747"/>
                <a:gd name="connsiteY1" fmla="*/ 0 h 1763669"/>
                <a:gd name="connsiteX2" fmla="*/ 0 w 4056747"/>
                <a:gd name="connsiteY2" fmla="*/ 1763669 h 1763669"/>
                <a:gd name="connsiteX3" fmla="*/ 0 w 4056747"/>
                <a:gd name="connsiteY3" fmla="*/ 0 h 1763669"/>
              </a:gdLst>
              <a:ahLst/>
              <a:cxnLst>
                <a:cxn ang="0">
                  <a:pos x="connsiteX0" y="connsiteY0"/>
                </a:cxn>
                <a:cxn ang="0">
                  <a:pos x="connsiteX1" y="connsiteY1"/>
                </a:cxn>
                <a:cxn ang="0">
                  <a:pos x="connsiteX2" y="connsiteY2"/>
                </a:cxn>
                <a:cxn ang="0">
                  <a:pos x="connsiteX3" y="connsiteY3"/>
                </a:cxn>
              </a:cxnLst>
              <a:rect l="l" t="t" r="r" b="b"/>
              <a:pathLst>
                <a:path w="4056747" h="1763669">
                  <a:moveTo>
                    <a:pt x="0" y="0"/>
                  </a:moveTo>
                  <a:lnTo>
                    <a:pt x="4056747" y="0"/>
                  </a:lnTo>
                  <a:lnTo>
                    <a:pt x="0" y="1763669"/>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sp>
        <p:nvSpPr>
          <p:cNvPr id="59" name="テキスト プレースホルダー 6"/>
          <p:cNvSpPr>
            <a:spLocks noGrp="1"/>
          </p:cNvSpPr>
          <p:nvPr>
            <p:ph type="body" sz="quarter" idx="24" hasCustomPrompt="1"/>
          </p:nvPr>
        </p:nvSpPr>
        <p:spPr>
          <a:xfrm rot="1380000">
            <a:off x="1279776" y="1724416"/>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5" hasCustomPrompt="1"/>
          </p:nvPr>
        </p:nvSpPr>
        <p:spPr>
          <a:xfrm rot="1380000">
            <a:off x="1279776" y="3627307"/>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26" hasCustomPrompt="1"/>
          </p:nvPr>
        </p:nvSpPr>
        <p:spPr>
          <a:xfrm rot="1380000">
            <a:off x="1279776" y="5530198"/>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27" hasCustomPrompt="1"/>
          </p:nvPr>
        </p:nvSpPr>
        <p:spPr>
          <a:xfrm rot="1380000">
            <a:off x="1279776" y="7433090"/>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ボックス 14"/>
          <p:cNvSpPr txBox="1"/>
          <p:nvPr userDrawn="1"/>
        </p:nvSpPr>
        <p:spPr>
          <a:xfrm>
            <a:off x="6180019" y="3503092"/>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01</a:t>
            </a:r>
            <a:endParaRPr kumimoji="1" lang="ja-JP" altLang="en-US" sz="4000" dirty="0">
              <a:solidFill>
                <a:schemeClr val="bg1"/>
              </a:solidFill>
            </a:endParaRPr>
          </a:p>
        </p:txBody>
      </p:sp>
      <p:sp>
        <p:nvSpPr>
          <p:cNvPr id="65" name="テキスト ボックス 64"/>
          <p:cNvSpPr txBox="1"/>
          <p:nvPr userDrawn="1"/>
        </p:nvSpPr>
        <p:spPr>
          <a:xfrm>
            <a:off x="6713912" y="5157454"/>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02</a:t>
            </a:r>
            <a:endParaRPr kumimoji="1" lang="ja-JP" altLang="en-US" sz="4000" dirty="0">
              <a:solidFill>
                <a:schemeClr val="bg1"/>
              </a:solidFill>
            </a:endParaRPr>
          </a:p>
        </p:txBody>
      </p:sp>
      <p:sp>
        <p:nvSpPr>
          <p:cNvPr id="67" name="テキスト ボックス 66"/>
          <p:cNvSpPr txBox="1"/>
          <p:nvPr userDrawn="1"/>
        </p:nvSpPr>
        <p:spPr>
          <a:xfrm>
            <a:off x="7270297" y="6823360"/>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03</a:t>
            </a:r>
            <a:endParaRPr kumimoji="1" lang="ja-JP" altLang="en-US" sz="4000" dirty="0">
              <a:solidFill>
                <a:schemeClr val="bg1"/>
              </a:solidFill>
            </a:endParaRPr>
          </a:p>
        </p:txBody>
      </p:sp>
      <p:sp>
        <p:nvSpPr>
          <p:cNvPr id="69" name="テキスト ボックス 68"/>
          <p:cNvSpPr txBox="1"/>
          <p:nvPr userDrawn="1"/>
        </p:nvSpPr>
        <p:spPr>
          <a:xfrm>
            <a:off x="7799473" y="8465001"/>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04</a:t>
            </a:r>
            <a:endParaRPr kumimoji="1" lang="ja-JP" altLang="en-US" sz="4000" dirty="0">
              <a:solidFill>
                <a:schemeClr val="bg1"/>
              </a:solidFill>
            </a:endParaRPr>
          </a:p>
        </p:txBody>
      </p:sp>
      <p:sp>
        <p:nvSpPr>
          <p:cNvPr id="70" name="図プレースホルダー 7"/>
          <p:cNvSpPr>
            <a:spLocks noGrp="1"/>
          </p:cNvSpPr>
          <p:nvPr>
            <p:ph type="pic" sz="quarter" idx="18" hasCustomPrompt="1"/>
          </p:nvPr>
        </p:nvSpPr>
        <p:spPr>
          <a:xfrm rot="1380000">
            <a:off x="5048898" y="2851349"/>
            <a:ext cx="664454" cy="664454"/>
          </a:xfrm>
        </p:spPr>
        <p:txBody>
          <a:bodyPr>
            <a:normAutofit/>
          </a:bodyPr>
          <a:lstStyle>
            <a:lvl1pPr>
              <a:defRPr sz="1200"/>
            </a:lvl1pPr>
          </a:lstStyle>
          <a:p>
            <a:r>
              <a:rPr kumimoji="1" lang="en-US" altLang="ja-JP" dirty="0"/>
              <a:t>ICON</a:t>
            </a:r>
            <a:endParaRPr kumimoji="1" lang="ja-JP" altLang="en-US" dirty="0"/>
          </a:p>
        </p:txBody>
      </p:sp>
      <p:sp>
        <p:nvSpPr>
          <p:cNvPr id="71" name="図プレースホルダー 7"/>
          <p:cNvSpPr>
            <a:spLocks noGrp="1"/>
          </p:cNvSpPr>
          <p:nvPr>
            <p:ph type="pic" sz="quarter" idx="28" hasCustomPrompt="1"/>
          </p:nvPr>
        </p:nvSpPr>
        <p:spPr>
          <a:xfrm rot="1380000">
            <a:off x="5048898" y="4752195"/>
            <a:ext cx="664454" cy="664454"/>
          </a:xfrm>
        </p:spPr>
        <p:txBody>
          <a:bodyPr>
            <a:normAutofit/>
          </a:bodyPr>
          <a:lstStyle>
            <a:lvl1pPr>
              <a:defRPr sz="1200"/>
            </a:lvl1pPr>
          </a:lstStyle>
          <a:p>
            <a:r>
              <a:rPr kumimoji="1" lang="en-US" altLang="ja-JP" dirty="0"/>
              <a:t>ICON</a:t>
            </a:r>
            <a:endParaRPr kumimoji="1" lang="ja-JP" altLang="en-US" dirty="0"/>
          </a:p>
        </p:txBody>
      </p:sp>
      <p:sp>
        <p:nvSpPr>
          <p:cNvPr id="72" name="図プレースホルダー 7"/>
          <p:cNvSpPr>
            <a:spLocks noGrp="1"/>
          </p:cNvSpPr>
          <p:nvPr>
            <p:ph type="pic" sz="quarter" idx="29" hasCustomPrompt="1"/>
          </p:nvPr>
        </p:nvSpPr>
        <p:spPr>
          <a:xfrm rot="1380000">
            <a:off x="5048898" y="6653041"/>
            <a:ext cx="664454" cy="664454"/>
          </a:xfrm>
        </p:spPr>
        <p:txBody>
          <a:bodyPr>
            <a:normAutofit/>
          </a:bodyPr>
          <a:lstStyle>
            <a:lvl1pPr>
              <a:defRPr sz="1200"/>
            </a:lvl1pPr>
          </a:lstStyle>
          <a:p>
            <a:r>
              <a:rPr kumimoji="1" lang="en-US" altLang="ja-JP" dirty="0"/>
              <a:t>ICON</a:t>
            </a:r>
            <a:endParaRPr kumimoji="1" lang="ja-JP" altLang="en-US" dirty="0"/>
          </a:p>
        </p:txBody>
      </p:sp>
      <p:sp>
        <p:nvSpPr>
          <p:cNvPr id="73" name="図プレースホルダー 7"/>
          <p:cNvSpPr>
            <a:spLocks noGrp="1"/>
          </p:cNvSpPr>
          <p:nvPr>
            <p:ph type="pic" sz="quarter" idx="30" hasCustomPrompt="1"/>
          </p:nvPr>
        </p:nvSpPr>
        <p:spPr>
          <a:xfrm rot="1380000">
            <a:off x="5048898" y="8553888"/>
            <a:ext cx="664454" cy="664454"/>
          </a:xfrm>
        </p:spPr>
        <p:txBody>
          <a:bodyPr>
            <a:normAutofit/>
          </a:bodyPr>
          <a:lstStyle>
            <a:lvl1pPr>
              <a:defRPr sz="1200"/>
            </a:lvl1pPr>
          </a:lstStyle>
          <a:p>
            <a:r>
              <a:rPr kumimoji="1" lang="en-US" altLang="ja-JP" dirty="0"/>
              <a:t>ICON</a:t>
            </a:r>
            <a:endParaRPr kumimoji="1" lang="ja-JP" altLang="en-US" dirty="0"/>
          </a:p>
        </p:txBody>
      </p:sp>
      <p:sp>
        <p:nvSpPr>
          <p:cNvPr id="74" name="テキスト プレースホルダー 6"/>
          <p:cNvSpPr>
            <a:spLocks noGrp="1"/>
          </p:cNvSpPr>
          <p:nvPr>
            <p:ph type="body" sz="quarter" idx="31" hasCustomPrompt="1"/>
          </p:nvPr>
        </p:nvSpPr>
        <p:spPr>
          <a:xfrm>
            <a:off x="7202057" y="246327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5" name="テキスト プレースホルダー 6"/>
          <p:cNvSpPr>
            <a:spLocks noGrp="1"/>
          </p:cNvSpPr>
          <p:nvPr>
            <p:ph type="body" sz="quarter" idx="32" hasCustomPrompt="1"/>
          </p:nvPr>
        </p:nvSpPr>
        <p:spPr>
          <a:xfrm>
            <a:off x="8263702" y="3895507"/>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33" hasCustomPrompt="1"/>
          </p:nvPr>
        </p:nvSpPr>
        <p:spPr>
          <a:xfrm>
            <a:off x="9291883" y="532774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7" name="テキスト プレースホルダー 6"/>
          <p:cNvSpPr>
            <a:spLocks noGrp="1"/>
          </p:cNvSpPr>
          <p:nvPr>
            <p:ph type="body" sz="quarter" idx="34" hasCustomPrompt="1"/>
          </p:nvPr>
        </p:nvSpPr>
        <p:spPr>
          <a:xfrm>
            <a:off x="10245469" y="6759976"/>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9" name="正方形/長方形 78"/>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タイトル プレースホルダー 1"/>
          <p:cNvSpPr>
            <a:spLocks noGrp="1"/>
          </p:cNvSpPr>
          <p:nvPr>
            <p:ph type="title" hasCustomPrompt="1"/>
          </p:nvPr>
        </p:nvSpPr>
        <p:spPr>
          <a:xfrm>
            <a:off x="6043539" y="246956"/>
            <a:ext cx="11765081"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83" name="テキスト プレースホルダー 6"/>
          <p:cNvSpPr>
            <a:spLocks noGrp="1"/>
          </p:cNvSpPr>
          <p:nvPr>
            <p:ph type="body" sz="quarter" idx="13" hasCustomPrompt="1"/>
          </p:nvPr>
        </p:nvSpPr>
        <p:spPr>
          <a:xfrm>
            <a:off x="6115547" y="1543100"/>
            <a:ext cx="11659064"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4" name="正方形/長方形 83"/>
          <p:cNvSpPr/>
          <p:nvPr userDrawn="1"/>
        </p:nvSpPr>
        <p:spPr>
          <a:xfrm>
            <a:off x="6187555"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1561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125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0-#ppt_h/2"/>
                                          </p:val>
                                        </p:tav>
                                        <p:tav tm="100000">
                                          <p:val>
                                            <p:strVal val="#ppt_y"/>
                                          </p:val>
                                        </p:tav>
                                      </p:tavLst>
                                    </p:anim>
                                  </p:childTnLst>
                                </p:cTn>
                              </p:par>
                            </p:childTnLst>
                          </p:cTn>
                        </p:par>
                        <p:par>
                          <p:cTn id="9" fill="hold">
                            <p:stCondLst>
                              <p:cond delay="1750"/>
                            </p:stCondLst>
                            <p:childTnLst>
                              <p:par>
                                <p:cTn id="10" presetID="2" presetClass="entr" presetSubtype="2" decel="100000" fill="hold" grpId="0" nodeType="afterEffect">
                                  <p:stCondLst>
                                    <p:cond delay="0"/>
                                  </p:stCondLst>
                                  <p:childTnLst>
                                    <p:set>
                                      <p:cBhvr>
                                        <p:cTn id="11" dur="1" fill="hold">
                                          <p:stCondLst>
                                            <p:cond delay="0"/>
                                          </p:stCondLst>
                                        </p:cTn>
                                        <p:tgtEl>
                                          <p:spTgt spid="84"/>
                                        </p:tgtEl>
                                        <p:attrNameLst>
                                          <p:attrName>style.visibility</p:attrName>
                                        </p:attrNameLst>
                                      </p:cBhvr>
                                      <p:to>
                                        <p:strVal val="visible"/>
                                      </p:to>
                                    </p:set>
                                    <p:anim calcmode="lin" valueType="num">
                                      <p:cBhvr additive="base">
                                        <p:cTn id="12" dur="500" fill="hold"/>
                                        <p:tgtEl>
                                          <p:spTgt spid="84"/>
                                        </p:tgtEl>
                                        <p:attrNameLst>
                                          <p:attrName>ppt_x</p:attrName>
                                        </p:attrNameLst>
                                      </p:cBhvr>
                                      <p:tavLst>
                                        <p:tav tm="0">
                                          <p:val>
                                            <p:strVal val="1+#ppt_w/2"/>
                                          </p:val>
                                        </p:tav>
                                        <p:tav tm="100000">
                                          <p:val>
                                            <p:strVal val="#ppt_x"/>
                                          </p:val>
                                        </p:tav>
                                      </p:tavLst>
                                    </p:anim>
                                    <p:anim calcmode="lin" valueType="num">
                                      <p:cBhvr additive="base">
                                        <p:cTn id="13" dur="500" fill="hold"/>
                                        <p:tgtEl>
                                          <p:spTgt spid="84"/>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83">
                                            <p:txEl>
                                              <p:pRg st="0" end="0"/>
                                            </p:txEl>
                                          </p:spTgt>
                                        </p:tgtEl>
                                        <p:attrNameLst>
                                          <p:attrName>style.visibility</p:attrName>
                                        </p:attrNameLst>
                                      </p:cBhvr>
                                      <p:to>
                                        <p:strVal val="visible"/>
                                      </p:to>
                                    </p:set>
                                    <p:animEffect transition="in" filter="wipe(left)">
                                      <p:cBhvr>
                                        <p:cTn id="16" dur="500"/>
                                        <p:tgtEl>
                                          <p:spTgt spid="83">
                                            <p:txEl>
                                              <p:pRg st="0" end="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par>
                                <p:cTn id="20" presetID="22" presetClass="entr" presetSubtype="4" fill="hold"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wipe(down)">
                                      <p:cBhvr>
                                        <p:cTn id="22" dur="500"/>
                                        <p:tgtEl>
                                          <p:spTgt spid="85"/>
                                        </p:tgtEl>
                                      </p:cBhvr>
                                    </p:animEffect>
                                  </p:childTnLst>
                                </p:cTn>
                              </p:par>
                            </p:childTnLst>
                          </p:cTn>
                        </p:par>
                        <p:par>
                          <p:cTn id="23" fill="hold">
                            <p:stCondLst>
                              <p:cond delay="2250"/>
                            </p:stCondLst>
                            <p:childTnLst>
                              <p:par>
                                <p:cTn id="24" presetID="2" presetClass="entr" presetSubtype="1" decel="100000" fill="hold" grpId="0"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1250" fill="hold"/>
                                        <p:tgtEl>
                                          <p:spTgt spid="69"/>
                                        </p:tgtEl>
                                        <p:attrNameLst>
                                          <p:attrName>ppt_x</p:attrName>
                                        </p:attrNameLst>
                                      </p:cBhvr>
                                      <p:tavLst>
                                        <p:tav tm="0">
                                          <p:val>
                                            <p:strVal val="#ppt_x"/>
                                          </p:val>
                                        </p:tav>
                                        <p:tav tm="100000">
                                          <p:val>
                                            <p:strVal val="#ppt_x"/>
                                          </p:val>
                                        </p:tav>
                                      </p:tavLst>
                                    </p:anim>
                                    <p:anim calcmode="lin" valueType="num">
                                      <p:cBhvr additive="base">
                                        <p:cTn id="27" dur="1250" fill="hold"/>
                                        <p:tgtEl>
                                          <p:spTgt spid="69"/>
                                        </p:tgtEl>
                                        <p:attrNameLst>
                                          <p:attrName>ppt_y</p:attrName>
                                        </p:attrNameLst>
                                      </p:cBhvr>
                                      <p:tavLst>
                                        <p:tav tm="0">
                                          <p:val>
                                            <p:strVal val="0-#ppt_h/2"/>
                                          </p:val>
                                        </p:tav>
                                        <p:tav tm="100000">
                                          <p:val>
                                            <p:strVal val="#ppt_y"/>
                                          </p:val>
                                        </p:tav>
                                      </p:tavLst>
                                    </p:anim>
                                  </p:childTnLst>
                                </p:cTn>
                              </p:par>
                              <p:par>
                                <p:cTn id="28" presetID="2" presetClass="entr" presetSubtype="1" decel="10000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1250" fill="hold"/>
                                        <p:tgtEl>
                                          <p:spTgt spid="9"/>
                                        </p:tgtEl>
                                        <p:attrNameLst>
                                          <p:attrName>ppt_x</p:attrName>
                                        </p:attrNameLst>
                                      </p:cBhvr>
                                      <p:tavLst>
                                        <p:tav tm="0">
                                          <p:val>
                                            <p:strVal val="#ppt_x"/>
                                          </p:val>
                                        </p:tav>
                                        <p:tav tm="100000">
                                          <p:val>
                                            <p:strVal val="#ppt_x"/>
                                          </p:val>
                                        </p:tav>
                                      </p:tavLst>
                                    </p:anim>
                                    <p:anim calcmode="lin" valueType="num">
                                      <p:cBhvr additive="base">
                                        <p:cTn id="31" dur="1250" fill="hold"/>
                                        <p:tgtEl>
                                          <p:spTgt spid="9"/>
                                        </p:tgtEl>
                                        <p:attrNameLst>
                                          <p:attrName>ppt_y</p:attrName>
                                        </p:attrNameLst>
                                      </p:cBhvr>
                                      <p:tavLst>
                                        <p:tav tm="0">
                                          <p:val>
                                            <p:strVal val="0-#ppt_h/2"/>
                                          </p:val>
                                        </p:tav>
                                        <p:tav tm="100000">
                                          <p:val>
                                            <p:strVal val="#ppt_y"/>
                                          </p:val>
                                        </p:tav>
                                      </p:tavLst>
                                    </p:anim>
                                  </p:childTnLst>
                                </p:cTn>
                              </p:par>
                              <p:par>
                                <p:cTn id="32" presetID="22" presetClass="entr" presetSubtype="8"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1250"/>
                                        <p:tgtEl>
                                          <p:spTgt spid="9"/>
                                        </p:tgtEl>
                                      </p:cBhvr>
                                    </p:animEffect>
                                  </p:childTnLst>
                                </p:cTn>
                              </p:par>
                              <p:par>
                                <p:cTn id="35" presetID="2" presetClass="entr" presetSubtype="1" decel="10000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 calcmode="lin" valueType="num">
                                      <p:cBhvr additive="base">
                                        <p:cTn id="37" dur="1250" fill="hold"/>
                                        <p:tgtEl>
                                          <p:spTgt spid="73"/>
                                        </p:tgtEl>
                                        <p:attrNameLst>
                                          <p:attrName>ppt_x</p:attrName>
                                        </p:attrNameLst>
                                      </p:cBhvr>
                                      <p:tavLst>
                                        <p:tav tm="0">
                                          <p:val>
                                            <p:strVal val="#ppt_x"/>
                                          </p:val>
                                        </p:tav>
                                        <p:tav tm="100000">
                                          <p:val>
                                            <p:strVal val="#ppt_x"/>
                                          </p:val>
                                        </p:tav>
                                      </p:tavLst>
                                    </p:anim>
                                    <p:anim calcmode="lin" valueType="num">
                                      <p:cBhvr additive="base">
                                        <p:cTn id="38" dur="1250" fill="hold"/>
                                        <p:tgtEl>
                                          <p:spTgt spid="73"/>
                                        </p:tgtEl>
                                        <p:attrNameLst>
                                          <p:attrName>ppt_y</p:attrName>
                                        </p:attrNameLst>
                                      </p:cBhvr>
                                      <p:tavLst>
                                        <p:tav tm="0">
                                          <p:val>
                                            <p:strVal val="0-#ppt_h/2"/>
                                          </p:val>
                                        </p:tav>
                                        <p:tav tm="100000">
                                          <p:val>
                                            <p:strVal val="#ppt_y"/>
                                          </p:val>
                                        </p:tav>
                                      </p:tavLst>
                                    </p:anim>
                                  </p:childTnLst>
                                </p:cTn>
                              </p:par>
                              <p:par>
                                <p:cTn id="39" presetID="2" presetClass="entr" presetSubtype="1" decel="10000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1250" fill="hold"/>
                                        <p:tgtEl>
                                          <p:spTgt spid="36"/>
                                        </p:tgtEl>
                                        <p:attrNameLst>
                                          <p:attrName>ppt_x</p:attrName>
                                        </p:attrNameLst>
                                      </p:cBhvr>
                                      <p:tavLst>
                                        <p:tav tm="0">
                                          <p:val>
                                            <p:strVal val="#ppt_x"/>
                                          </p:val>
                                        </p:tav>
                                        <p:tav tm="100000">
                                          <p:val>
                                            <p:strVal val="#ppt_x"/>
                                          </p:val>
                                        </p:tav>
                                      </p:tavLst>
                                    </p:anim>
                                    <p:anim calcmode="lin" valueType="num">
                                      <p:cBhvr additive="base">
                                        <p:cTn id="42" dur="1250" fill="hold"/>
                                        <p:tgtEl>
                                          <p:spTgt spid="36"/>
                                        </p:tgtEl>
                                        <p:attrNameLst>
                                          <p:attrName>ppt_y</p:attrName>
                                        </p:attrNameLst>
                                      </p:cBhvr>
                                      <p:tavLst>
                                        <p:tav tm="0">
                                          <p:val>
                                            <p:strVal val="0-#ppt_h/2"/>
                                          </p:val>
                                        </p:tav>
                                        <p:tav tm="100000">
                                          <p:val>
                                            <p:strVal val="#ppt_y"/>
                                          </p:val>
                                        </p:tav>
                                      </p:tavLst>
                                    </p:anim>
                                  </p:childTnLst>
                                </p:cTn>
                              </p:par>
                              <p:par>
                                <p:cTn id="43" presetID="22" presetClass="entr" presetSubtype="2" fill="hold" grpId="1"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right)">
                                      <p:cBhvr>
                                        <p:cTn id="45" dur="1250"/>
                                        <p:tgtEl>
                                          <p:spTgt spid="36"/>
                                        </p:tgtEl>
                                      </p:cBhvr>
                                    </p:animEffect>
                                  </p:childTnLst>
                                </p:cTn>
                              </p:par>
                              <p:par>
                                <p:cTn id="46" presetID="2" presetClass="entr" presetSubtype="1" decel="100000" fill="hold" grpId="0" nodeType="withEffect">
                                  <p:stCondLst>
                                    <p:cond delay="0"/>
                                  </p:stCondLst>
                                  <p:childTnLst>
                                    <p:set>
                                      <p:cBhvr>
                                        <p:cTn id="47" dur="1" fill="hold">
                                          <p:stCondLst>
                                            <p:cond delay="0"/>
                                          </p:stCondLst>
                                        </p:cTn>
                                        <p:tgtEl>
                                          <p:spTgt spid="64">
                                            <p:txEl>
                                              <p:pRg st="0" end="0"/>
                                            </p:txEl>
                                          </p:spTgt>
                                        </p:tgtEl>
                                        <p:attrNameLst>
                                          <p:attrName>style.visibility</p:attrName>
                                        </p:attrNameLst>
                                      </p:cBhvr>
                                      <p:to>
                                        <p:strVal val="visible"/>
                                      </p:to>
                                    </p:set>
                                    <p:anim calcmode="lin" valueType="num">
                                      <p:cBhvr additive="base">
                                        <p:cTn id="48" dur="125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49" dur="1250" fill="hold"/>
                                        <p:tgtEl>
                                          <p:spTgt spid="64">
                                            <p:txEl>
                                              <p:pRg st="0" end="0"/>
                                            </p:txEl>
                                          </p:spTgt>
                                        </p:tgtEl>
                                        <p:attrNameLst>
                                          <p:attrName>ppt_y</p:attrName>
                                        </p:attrNameLst>
                                      </p:cBhvr>
                                      <p:tavLst>
                                        <p:tav tm="0">
                                          <p:val>
                                            <p:strVal val="0-#ppt_h/2"/>
                                          </p:val>
                                        </p:tav>
                                        <p:tav tm="100000">
                                          <p:val>
                                            <p:strVal val="#ppt_y"/>
                                          </p:val>
                                        </p:tav>
                                      </p:tavLst>
                                    </p:anim>
                                  </p:childTnLst>
                                </p:cTn>
                              </p:par>
                              <p:par>
                                <p:cTn id="50" presetID="22" presetClass="entr" presetSubtype="2" fill="hold" grpId="1" nodeType="withEffect">
                                  <p:stCondLst>
                                    <p:cond delay="0"/>
                                  </p:stCondLst>
                                  <p:childTnLst>
                                    <p:set>
                                      <p:cBhvr>
                                        <p:cTn id="51" dur="1" fill="hold">
                                          <p:stCondLst>
                                            <p:cond delay="0"/>
                                          </p:stCondLst>
                                        </p:cTn>
                                        <p:tgtEl>
                                          <p:spTgt spid="64">
                                            <p:txEl>
                                              <p:pRg st="0" end="0"/>
                                            </p:txEl>
                                          </p:spTgt>
                                        </p:tgtEl>
                                        <p:attrNameLst>
                                          <p:attrName>style.visibility</p:attrName>
                                        </p:attrNameLst>
                                      </p:cBhvr>
                                      <p:to>
                                        <p:strVal val="visible"/>
                                      </p:to>
                                    </p:set>
                                    <p:animEffect transition="in" filter="wipe(right)">
                                      <p:cBhvr>
                                        <p:cTn id="52" dur="1000"/>
                                        <p:tgtEl>
                                          <p:spTgt spid="64">
                                            <p:txEl>
                                              <p:pRg st="0" end="0"/>
                                            </p:txEl>
                                          </p:spTgt>
                                        </p:tgtEl>
                                      </p:cBhvr>
                                    </p:animEffect>
                                  </p:childTnLst>
                                </p:cTn>
                              </p:par>
                              <p:par>
                                <p:cTn id="53" presetID="2" presetClass="entr" presetSubtype="2" decel="100000" fill="hold" grpId="0" nodeType="withEffect">
                                  <p:stCondLst>
                                    <p:cond delay="500"/>
                                  </p:stCondLst>
                                  <p:childTnLst>
                                    <p:set>
                                      <p:cBhvr>
                                        <p:cTn id="54" dur="1" fill="hold">
                                          <p:stCondLst>
                                            <p:cond delay="0"/>
                                          </p:stCondLst>
                                        </p:cTn>
                                        <p:tgtEl>
                                          <p:spTgt spid="77">
                                            <p:txEl>
                                              <p:pRg st="0" end="0"/>
                                            </p:txEl>
                                          </p:spTgt>
                                        </p:tgtEl>
                                        <p:attrNameLst>
                                          <p:attrName>style.visibility</p:attrName>
                                        </p:attrNameLst>
                                      </p:cBhvr>
                                      <p:to>
                                        <p:strVal val="visible"/>
                                      </p:to>
                                    </p:set>
                                    <p:anim calcmode="lin" valueType="num">
                                      <p:cBhvr additive="base">
                                        <p:cTn id="55" dur="1000" fill="hold"/>
                                        <p:tgtEl>
                                          <p:spTgt spid="77">
                                            <p:txEl>
                                              <p:pRg st="0" end="0"/>
                                            </p:txEl>
                                          </p:spTgt>
                                        </p:tgtEl>
                                        <p:attrNameLst>
                                          <p:attrName>ppt_x</p:attrName>
                                        </p:attrNameLst>
                                      </p:cBhvr>
                                      <p:tavLst>
                                        <p:tav tm="0">
                                          <p:val>
                                            <p:strVal val="1+#ppt_w/2"/>
                                          </p:val>
                                        </p:tav>
                                        <p:tav tm="100000">
                                          <p:val>
                                            <p:strVal val="#ppt_x"/>
                                          </p:val>
                                        </p:tav>
                                      </p:tavLst>
                                    </p:anim>
                                    <p:anim calcmode="lin" valueType="num">
                                      <p:cBhvr additive="base">
                                        <p:cTn id="56" dur="1000" fill="hold"/>
                                        <p:tgtEl>
                                          <p:spTgt spid="77">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3750"/>
                            </p:stCondLst>
                            <p:childTnLst>
                              <p:par>
                                <p:cTn id="58" presetID="2" presetClass="entr" presetSubtype="1" decel="100000" fill="hold" grpId="0" nodeType="afterEffect">
                                  <p:stCondLst>
                                    <p:cond delay="0"/>
                                  </p:stCondLst>
                                  <p:childTnLst>
                                    <p:set>
                                      <p:cBhvr>
                                        <p:cTn id="59" dur="1" fill="hold">
                                          <p:stCondLst>
                                            <p:cond delay="0"/>
                                          </p:stCondLst>
                                        </p:cTn>
                                        <p:tgtEl>
                                          <p:spTgt spid="67"/>
                                        </p:tgtEl>
                                        <p:attrNameLst>
                                          <p:attrName>style.visibility</p:attrName>
                                        </p:attrNameLst>
                                      </p:cBhvr>
                                      <p:to>
                                        <p:strVal val="visible"/>
                                      </p:to>
                                    </p:set>
                                    <p:anim calcmode="lin" valueType="num">
                                      <p:cBhvr additive="base">
                                        <p:cTn id="60" dur="1250" fill="hold"/>
                                        <p:tgtEl>
                                          <p:spTgt spid="67"/>
                                        </p:tgtEl>
                                        <p:attrNameLst>
                                          <p:attrName>ppt_x</p:attrName>
                                        </p:attrNameLst>
                                      </p:cBhvr>
                                      <p:tavLst>
                                        <p:tav tm="0">
                                          <p:val>
                                            <p:strVal val="#ppt_x"/>
                                          </p:val>
                                        </p:tav>
                                        <p:tav tm="100000">
                                          <p:val>
                                            <p:strVal val="#ppt_x"/>
                                          </p:val>
                                        </p:tav>
                                      </p:tavLst>
                                    </p:anim>
                                    <p:anim calcmode="lin" valueType="num">
                                      <p:cBhvr additive="base">
                                        <p:cTn id="61" dur="1250" fill="hold"/>
                                        <p:tgtEl>
                                          <p:spTgt spid="67"/>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3"/>
                                        </p:tgtEl>
                                        <p:attrNameLst>
                                          <p:attrName>style.visibility</p:attrName>
                                        </p:attrNameLst>
                                      </p:cBhvr>
                                      <p:to>
                                        <p:strVal val="visible"/>
                                      </p:to>
                                    </p:set>
                                    <p:anim calcmode="lin" valueType="num">
                                      <p:cBhvr additive="base">
                                        <p:cTn id="64" dur="1250" fill="hold"/>
                                        <p:tgtEl>
                                          <p:spTgt spid="63"/>
                                        </p:tgtEl>
                                        <p:attrNameLst>
                                          <p:attrName>ppt_x</p:attrName>
                                        </p:attrNameLst>
                                      </p:cBhvr>
                                      <p:tavLst>
                                        <p:tav tm="0">
                                          <p:val>
                                            <p:strVal val="#ppt_x"/>
                                          </p:val>
                                        </p:tav>
                                        <p:tav tm="100000">
                                          <p:val>
                                            <p:strVal val="#ppt_x"/>
                                          </p:val>
                                        </p:tav>
                                      </p:tavLst>
                                    </p:anim>
                                    <p:anim calcmode="lin" valueType="num">
                                      <p:cBhvr additive="base">
                                        <p:cTn id="65" dur="1250" fill="hold"/>
                                        <p:tgtEl>
                                          <p:spTgt spid="63"/>
                                        </p:tgtEl>
                                        <p:attrNameLst>
                                          <p:attrName>ppt_y</p:attrName>
                                        </p:attrNameLst>
                                      </p:cBhvr>
                                      <p:tavLst>
                                        <p:tav tm="0">
                                          <p:val>
                                            <p:strVal val="0-#ppt_h/2"/>
                                          </p:val>
                                        </p:tav>
                                        <p:tav tm="100000">
                                          <p:val>
                                            <p:strVal val="#ppt_y"/>
                                          </p:val>
                                        </p:tav>
                                      </p:tavLst>
                                    </p:anim>
                                  </p:childTnLst>
                                </p:cTn>
                              </p:par>
                              <p:par>
                                <p:cTn id="66" presetID="22" presetClass="entr" presetSubtype="8" fill="hold" grpId="1" nodeType="with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wipe(left)">
                                      <p:cBhvr>
                                        <p:cTn id="68" dur="1250"/>
                                        <p:tgtEl>
                                          <p:spTgt spid="63"/>
                                        </p:tgtEl>
                                      </p:cBhvr>
                                    </p:animEffect>
                                  </p:childTnLst>
                                </p:cTn>
                              </p:par>
                              <p:par>
                                <p:cTn id="69" presetID="2" presetClass="entr" presetSubtype="1" decel="10000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anim calcmode="lin" valueType="num">
                                      <p:cBhvr additive="base">
                                        <p:cTn id="71" dur="1250" fill="hold"/>
                                        <p:tgtEl>
                                          <p:spTgt spid="72"/>
                                        </p:tgtEl>
                                        <p:attrNameLst>
                                          <p:attrName>ppt_x</p:attrName>
                                        </p:attrNameLst>
                                      </p:cBhvr>
                                      <p:tavLst>
                                        <p:tav tm="0">
                                          <p:val>
                                            <p:strVal val="#ppt_x"/>
                                          </p:val>
                                        </p:tav>
                                        <p:tav tm="100000">
                                          <p:val>
                                            <p:strVal val="#ppt_x"/>
                                          </p:val>
                                        </p:tav>
                                      </p:tavLst>
                                    </p:anim>
                                    <p:anim calcmode="lin" valueType="num">
                                      <p:cBhvr additive="base">
                                        <p:cTn id="72" dur="1250" fill="hold"/>
                                        <p:tgtEl>
                                          <p:spTgt spid="72"/>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additive="base">
                                        <p:cTn id="75" dur="1250" fill="hold"/>
                                        <p:tgtEl>
                                          <p:spTgt spid="33"/>
                                        </p:tgtEl>
                                        <p:attrNameLst>
                                          <p:attrName>ppt_x</p:attrName>
                                        </p:attrNameLst>
                                      </p:cBhvr>
                                      <p:tavLst>
                                        <p:tav tm="0">
                                          <p:val>
                                            <p:strVal val="#ppt_x"/>
                                          </p:val>
                                        </p:tav>
                                        <p:tav tm="100000">
                                          <p:val>
                                            <p:strVal val="#ppt_x"/>
                                          </p:val>
                                        </p:tav>
                                      </p:tavLst>
                                    </p:anim>
                                    <p:anim calcmode="lin" valueType="num">
                                      <p:cBhvr additive="base">
                                        <p:cTn id="76" dur="1250" fill="hold"/>
                                        <p:tgtEl>
                                          <p:spTgt spid="33"/>
                                        </p:tgtEl>
                                        <p:attrNameLst>
                                          <p:attrName>ppt_y</p:attrName>
                                        </p:attrNameLst>
                                      </p:cBhvr>
                                      <p:tavLst>
                                        <p:tav tm="0">
                                          <p:val>
                                            <p:strVal val="0-#ppt_h/2"/>
                                          </p:val>
                                        </p:tav>
                                        <p:tav tm="100000">
                                          <p:val>
                                            <p:strVal val="#ppt_y"/>
                                          </p:val>
                                        </p:tav>
                                      </p:tavLst>
                                    </p:anim>
                                  </p:childTnLst>
                                </p:cTn>
                              </p:par>
                              <p:par>
                                <p:cTn id="77" presetID="22" presetClass="entr" presetSubtype="2" fill="hold" grpId="1"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right)">
                                      <p:cBhvr>
                                        <p:cTn id="79" dur="1250"/>
                                        <p:tgtEl>
                                          <p:spTgt spid="33"/>
                                        </p:tgtEl>
                                      </p:cBhvr>
                                    </p:animEffect>
                                  </p:childTnLst>
                                </p:cTn>
                              </p:par>
                              <p:par>
                                <p:cTn id="80" presetID="2" presetClass="entr" presetSubtype="1" decel="100000" fill="hold" grpId="0" nodeType="withEffect">
                                  <p:stCondLst>
                                    <p:cond delay="0"/>
                                  </p:stCondLst>
                                  <p:childTnLst>
                                    <p:set>
                                      <p:cBhvr>
                                        <p:cTn id="81" dur="1" fill="hold">
                                          <p:stCondLst>
                                            <p:cond delay="0"/>
                                          </p:stCondLst>
                                        </p:cTn>
                                        <p:tgtEl>
                                          <p:spTgt spid="62">
                                            <p:txEl>
                                              <p:pRg st="0" end="0"/>
                                            </p:txEl>
                                          </p:spTgt>
                                        </p:tgtEl>
                                        <p:attrNameLst>
                                          <p:attrName>style.visibility</p:attrName>
                                        </p:attrNameLst>
                                      </p:cBhvr>
                                      <p:to>
                                        <p:strVal val="visible"/>
                                      </p:to>
                                    </p:set>
                                    <p:anim calcmode="lin" valueType="num">
                                      <p:cBhvr additive="base">
                                        <p:cTn id="82" dur="12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83" dur="1250" fill="hold"/>
                                        <p:tgtEl>
                                          <p:spTgt spid="62">
                                            <p:txEl>
                                              <p:pRg st="0" end="0"/>
                                            </p:txEl>
                                          </p:spTgt>
                                        </p:tgtEl>
                                        <p:attrNameLst>
                                          <p:attrName>ppt_y</p:attrName>
                                        </p:attrNameLst>
                                      </p:cBhvr>
                                      <p:tavLst>
                                        <p:tav tm="0">
                                          <p:val>
                                            <p:strVal val="0-#ppt_h/2"/>
                                          </p:val>
                                        </p:tav>
                                        <p:tav tm="100000">
                                          <p:val>
                                            <p:strVal val="#ppt_y"/>
                                          </p:val>
                                        </p:tav>
                                      </p:tavLst>
                                    </p:anim>
                                  </p:childTnLst>
                                </p:cTn>
                              </p:par>
                              <p:par>
                                <p:cTn id="84" presetID="22" presetClass="entr" presetSubtype="2" fill="hold" grpId="1" nodeType="withEffect">
                                  <p:stCondLst>
                                    <p:cond delay="0"/>
                                  </p:stCondLst>
                                  <p:childTnLst>
                                    <p:set>
                                      <p:cBhvr>
                                        <p:cTn id="85" dur="1" fill="hold">
                                          <p:stCondLst>
                                            <p:cond delay="0"/>
                                          </p:stCondLst>
                                        </p:cTn>
                                        <p:tgtEl>
                                          <p:spTgt spid="62">
                                            <p:txEl>
                                              <p:pRg st="0" end="0"/>
                                            </p:txEl>
                                          </p:spTgt>
                                        </p:tgtEl>
                                        <p:attrNameLst>
                                          <p:attrName>style.visibility</p:attrName>
                                        </p:attrNameLst>
                                      </p:cBhvr>
                                      <p:to>
                                        <p:strVal val="visible"/>
                                      </p:to>
                                    </p:set>
                                    <p:animEffect transition="in" filter="wipe(right)">
                                      <p:cBhvr>
                                        <p:cTn id="86" dur="1000"/>
                                        <p:tgtEl>
                                          <p:spTgt spid="62">
                                            <p:txEl>
                                              <p:pRg st="0" end="0"/>
                                            </p:txEl>
                                          </p:spTgt>
                                        </p:tgtEl>
                                      </p:cBhvr>
                                    </p:animEffect>
                                  </p:childTnLst>
                                </p:cTn>
                              </p:par>
                              <p:par>
                                <p:cTn id="87" presetID="2" presetClass="entr" presetSubtype="2" decel="100000" fill="hold" grpId="0" nodeType="withEffect">
                                  <p:stCondLst>
                                    <p:cond delay="500"/>
                                  </p:stCondLst>
                                  <p:childTnLst>
                                    <p:set>
                                      <p:cBhvr>
                                        <p:cTn id="88" dur="1" fill="hold">
                                          <p:stCondLst>
                                            <p:cond delay="0"/>
                                          </p:stCondLst>
                                        </p:cTn>
                                        <p:tgtEl>
                                          <p:spTgt spid="76">
                                            <p:txEl>
                                              <p:pRg st="0" end="0"/>
                                            </p:txEl>
                                          </p:spTgt>
                                        </p:tgtEl>
                                        <p:attrNameLst>
                                          <p:attrName>style.visibility</p:attrName>
                                        </p:attrNameLst>
                                      </p:cBhvr>
                                      <p:to>
                                        <p:strVal val="visible"/>
                                      </p:to>
                                    </p:set>
                                    <p:anim calcmode="lin" valueType="num">
                                      <p:cBhvr additive="base">
                                        <p:cTn id="89" dur="1000" fill="hold"/>
                                        <p:tgtEl>
                                          <p:spTgt spid="76">
                                            <p:txEl>
                                              <p:pRg st="0" end="0"/>
                                            </p:txEl>
                                          </p:spTgt>
                                        </p:tgtEl>
                                        <p:attrNameLst>
                                          <p:attrName>ppt_x</p:attrName>
                                        </p:attrNameLst>
                                      </p:cBhvr>
                                      <p:tavLst>
                                        <p:tav tm="0">
                                          <p:val>
                                            <p:strVal val="1+#ppt_w/2"/>
                                          </p:val>
                                        </p:tav>
                                        <p:tav tm="100000">
                                          <p:val>
                                            <p:strVal val="#ppt_x"/>
                                          </p:val>
                                        </p:tav>
                                      </p:tavLst>
                                    </p:anim>
                                    <p:anim calcmode="lin" valueType="num">
                                      <p:cBhvr additive="base">
                                        <p:cTn id="90" dur="1000" fill="hold"/>
                                        <p:tgtEl>
                                          <p:spTgt spid="76">
                                            <p:txEl>
                                              <p:pRg st="0" end="0"/>
                                            </p:txEl>
                                          </p:spTgt>
                                        </p:tgtEl>
                                        <p:attrNameLst>
                                          <p:attrName>ppt_y</p:attrName>
                                        </p:attrNameLst>
                                      </p:cBhvr>
                                      <p:tavLst>
                                        <p:tav tm="0">
                                          <p:val>
                                            <p:strVal val="#ppt_y"/>
                                          </p:val>
                                        </p:tav>
                                        <p:tav tm="100000">
                                          <p:val>
                                            <p:strVal val="#ppt_y"/>
                                          </p:val>
                                        </p:tav>
                                      </p:tavLst>
                                    </p:anim>
                                  </p:childTnLst>
                                </p:cTn>
                              </p:par>
                            </p:childTnLst>
                          </p:cTn>
                        </p:par>
                        <p:par>
                          <p:cTn id="91" fill="hold">
                            <p:stCondLst>
                              <p:cond delay="5250"/>
                            </p:stCondLst>
                            <p:childTnLst>
                              <p:par>
                                <p:cTn id="92" presetID="2" presetClass="entr" presetSubtype="1" decel="100000" fill="hold" grpId="0" nodeType="afterEffect">
                                  <p:stCondLst>
                                    <p:cond delay="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1250" fill="hold"/>
                                        <p:tgtEl>
                                          <p:spTgt spid="65"/>
                                        </p:tgtEl>
                                        <p:attrNameLst>
                                          <p:attrName>ppt_x</p:attrName>
                                        </p:attrNameLst>
                                      </p:cBhvr>
                                      <p:tavLst>
                                        <p:tav tm="0">
                                          <p:val>
                                            <p:strVal val="#ppt_x"/>
                                          </p:val>
                                        </p:tav>
                                        <p:tav tm="100000">
                                          <p:val>
                                            <p:strVal val="#ppt_x"/>
                                          </p:val>
                                        </p:tav>
                                      </p:tavLst>
                                    </p:anim>
                                    <p:anim calcmode="lin" valueType="num">
                                      <p:cBhvr additive="base">
                                        <p:cTn id="95" dur="1250" fill="hold"/>
                                        <p:tgtEl>
                                          <p:spTgt spid="65"/>
                                        </p:tgtEl>
                                        <p:attrNameLst>
                                          <p:attrName>ppt_y</p:attrName>
                                        </p:attrNameLst>
                                      </p:cBhvr>
                                      <p:tavLst>
                                        <p:tav tm="0">
                                          <p:val>
                                            <p:strVal val="0-#ppt_h/2"/>
                                          </p:val>
                                        </p:tav>
                                        <p:tav tm="100000">
                                          <p:val>
                                            <p:strVal val="#ppt_y"/>
                                          </p:val>
                                        </p:tav>
                                      </p:tavLst>
                                    </p:anim>
                                  </p:childTnLst>
                                </p:cTn>
                              </p:par>
                              <p:par>
                                <p:cTn id="96" presetID="2" presetClass="entr" presetSubtype="1" decel="100000" fill="hold" grpId="0" nodeType="withEffect">
                                  <p:stCondLst>
                                    <p:cond delay="0"/>
                                  </p:stCondLst>
                                  <p:childTnLst>
                                    <p:set>
                                      <p:cBhvr>
                                        <p:cTn id="97" dur="1" fill="hold">
                                          <p:stCondLst>
                                            <p:cond delay="0"/>
                                          </p:stCondLst>
                                        </p:cTn>
                                        <p:tgtEl>
                                          <p:spTgt spid="66"/>
                                        </p:tgtEl>
                                        <p:attrNameLst>
                                          <p:attrName>style.visibility</p:attrName>
                                        </p:attrNameLst>
                                      </p:cBhvr>
                                      <p:to>
                                        <p:strVal val="visible"/>
                                      </p:to>
                                    </p:set>
                                    <p:anim calcmode="lin" valueType="num">
                                      <p:cBhvr additive="base">
                                        <p:cTn id="98" dur="1250" fill="hold"/>
                                        <p:tgtEl>
                                          <p:spTgt spid="66"/>
                                        </p:tgtEl>
                                        <p:attrNameLst>
                                          <p:attrName>ppt_x</p:attrName>
                                        </p:attrNameLst>
                                      </p:cBhvr>
                                      <p:tavLst>
                                        <p:tav tm="0">
                                          <p:val>
                                            <p:strVal val="#ppt_x"/>
                                          </p:val>
                                        </p:tav>
                                        <p:tav tm="100000">
                                          <p:val>
                                            <p:strVal val="#ppt_x"/>
                                          </p:val>
                                        </p:tav>
                                      </p:tavLst>
                                    </p:anim>
                                    <p:anim calcmode="lin" valueType="num">
                                      <p:cBhvr additive="base">
                                        <p:cTn id="99" dur="1250" fill="hold"/>
                                        <p:tgtEl>
                                          <p:spTgt spid="66"/>
                                        </p:tgtEl>
                                        <p:attrNameLst>
                                          <p:attrName>ppt_y</p:attrName>
                                        </p:attrNameLst>
                                      </p:cBhvr>
                                      <p:tavLst>
                                        <p:tav tm="0">
                                          <p:val>
                                            <p:strVal val="0-#ppt_h/2"/>
                                          </p:val>
                                        </p:tav>
                                        <p:tav tm="100000">
                                          <p:val>
                                            <p:strVal val="#ppt_y"/>
                                          </p:val>
                                        </p:tav>
                                      </p:tavLst>
                                    </p:anim>
                                  </p:childTnLst>
                                </p:cTn>
                              </p:par>
                              <p:par>
                                <p:cTn id="100" presetID="22" presetClass="entr" presetSubtype="8" fill="hold" grpId="1" nodeType="with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wipe(left)">
                                      <p:cBhvr>
                                        <p:cTn id="102" dur="1250"/>
                                        <p:tgtEl>
                                          <p:spTgt spid="66"/>
                                        </p:tgtEl>
                                      </p:cBhvr>
                                    </p:animEffect>
                                  </p:childTnLst>
                                </p:cTn>
                              </p:par>
                              <p:par>
                                <p:cTn id="103" presetID="2" presetClass="entr" presetSubtype="1" decel="10000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anim calcmode="lin" valueType="num">
                                      <p:cBhvr additive="base">
                                        <p:cTn id="105" dur="1250" fill="hold"/>
                                        <p:tgtEl>
                                          <p:spTgt spid="71"/>
                                        </p:tgtEl>
                                        <p:attrNameLst>
                                          <p:attrName>ppt_x</p:attrName>
                                        </p:attrNameLst>
                                      </p:cBhvr>
                                      <p:tavLst>
                                        <p:tav tm="0">
                                          <p:val>
                                            <p:strVal val="#ppt_x"/>
                                          </p:val>
                                        </p:tav>
                                        <p:tav tm="100000">
                                          <p:val>
                                            <p:strVal val="#ppt_x"/>
                                          </p:val>
                                        </p:tav>
                                      </p:tavLst>
                                    </p:anim>
                                    <p:anim calcmode="lin" valueType="num">
                                      <p:cBhvr additive="base">
                                        <p:cTn id="106" dur="1250" fill="hold"/>
                                        <p:tgtEl>
                                          <p:spTgt spid="71"/>
                                        </p:tgtEl>
                                        <p:attrNameLst>
                                          <p:attrName>ppt_y</p:attrName>
                                        </p:attrNameLst>
                                      </p:cBhvr>
                                      <p:tavLst>
                                        <p:tav tm="0">
                                          <p:val>
                                            <p:strVal val="0-#ppt_h/2"/>
                                          </p:val>
                                        </p:tav>
                                        <p:tav tm="100000">
                                          <p:val>
                                            <p:strVal val="#ppt_y"/>
                                          </p:val>
                                        </p:tav>
                                      </p:tavLst>
                                    </p:anim>
                                  </p:childTnLst>
                                </p:cTn>
                              </p:par>
                              <p:par>
                                <p:cTn id="107" presetID="2" presetClass="entr" presetSubtype="1" decel="100000" fill="hold" grpId="0" nodeType="withEffect">
                                  <p:stCondLst>
                                    <p:cond delay="0"/>
                                  </p:stCondLst>
                                  <p:childTnLst>
                                    <p:set>
                                      <p:cBhvr>
                                        <p:cTn id="108" dur="1" fill="hold">
                                          <p:stCondLst>
                                            <p:cond delay="0"/>
                                          </p:stCondLst>
                                        </p:cTn>
                                        <p:tgtEl>
                                          <p:spTgt spid="61">
                                            <p:txEl>
                                              <p:pRg st="0" end="0"/>
                                            </p:txEl>
                                          </p:spTgt>
                                        </p:tgtEl>
                                        <p:attrNameLst>
                                          <p:attrName>style.visibility</p:attrName>
                                        </p:attrNameLst>
                                      </p:cBhvr>
                                      <p:to>
                                        <p:strVal val="visible"/>
                                      </p:to>
                                    </p:set>
                                    <p:anim calcmode="lin" valueType="num">
                                      <p:cBhvr additive="base">
                                        <p:cTn id="109" dur="1250" fill="hold"/>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110" dur="1250" fill="hold"/>
                                        <p:tgtEl>
                                          <p:spTgt spid="61">
                                            <p:txEl>
                                              <p:pRg st="0" end="0"/>
                                            </p:txEl>
                                          </p:spTgt>
                                        </p:tgtEl>
                                        <p:attrNameLst>
                                          <p:attrName>ppt_y</p:attrName>
                                        </p:attrNameLst>
                                      </p:cBhvr>
                                      <p:tavLst>
                                        <p:tav tm="0">
                                          <p:val>
                                            <p:strVal val="0-#ppt_h/2"/>
                                          </p:val>
                                        </p:tav>
                                        <p:tav tm="100000">
                                          <p:val>
                                            <p:strVal val="#ppt_y"/>
                                          </p:val>
                                        </p:tav>
                                      </p:tavLst>
                                    </p:anim>
                                  </p:childTnLst>
                                </p:cTn>
                              </p:par>
                              <p:par>
                                <p:cTn id="111" presetID="22" presetClass="entr" presetSubtype="2" fill="hold" grpId="1" nodeType="withEffect">
                                  <p:stCondLst>
                                    <p:cond delay="0"/>
                                  </p:stCondLst>
                                  <p:childTnLst>
                                    <p:set>
                                      <p:cBhvr>
                                        <p:cTn id="112" dur="1" fill="hold">
                                          <p:stCondLst>
                                            <p:cond delay="0"/>
                                          </p:stCondLst>
                                        </p:cTn>
                                        <p:tgtEl>
                                          <p:spTgt spid="61">
                                            <p:txEl>
                                              <p:pRg st="0" end="0"/>
                                            </p:txEl>
                                          </p:spTgt>
                                        </p:tgtEl>
                                        <p:attrNameLst>
                                          <p:attrName>style.visibility</p:attrName>
                                        </p:attrNameLst>
                                      </p:cBhvr>
                                      <p:to>
                                        <p:strVal val="visible"/>
                                      </p:to>
                                    </p:set>
                                    <p:animEffect transition="in" filter="wipe(right)">
                                      <p:cBhvr>
                                        <p:cTn id="113" dur="1000"/>
                                        <p:tgtEl>
                                          <p:spTgt spid="61">
                                            <p:txEl>
                                              <p:pRg st="0" end="0"/>
                                            </p:txEl>
                                          </p:spTgt>
                                        </p:tgtEl>
                                      </p:cBhvr>
                                    </p:animEffect>
                                  </p:childTnLst>
                                </p:cTn>
                              </p:par>
                              <p:par>
                                <p:cTn id="114" presetID="2" presetClass="entr" presetSubtype="1" decel="10000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anim calcmode="lin" valueType="num">
                                      <p:cBhvr additive="base">
                                        <p:cTn id="116" dur="1250" fill="hold"/>
                                        <p:tgtEl>
                                          <p:spTgt spid="30"/>
                                        </p:tgtEl>
                                        <p:attrNameLst>
                                          <p:attrName>ppt_x</p:attrName>
                                        </p:attrNameLst>
                                      </p:cBhvr>
                                      <p:tavLst>
                                        <p:tav tm="0">
                                          <p:val>
                                            <p:strVal val="#ppt_x"/>
                                          </p:val>
                                        </p:tav>
                                        <p:tav tm="100000">
                                          <p:val>
                                            <p:strVal val="#ppt_x"/>
                                          </p:val>
                                        </p:tav>
                                      </p:tavLst>
                                    </p:anim>
                                    <p:anim calcmode="lin" valueType="num">
                                      <p:cBhvr additive="base">
                                        <p:cTn id="117" dur="1250" fill="hold"/>
                                        <p:tgtEl>
                                          <p:spTgt spid="30"/>
                                        </p:tgtEl>
                                        <p:attrNameLst>
                                          <p:attrName>ppt_y</p:attrName>
                                        </p:attrNameLst>
                                      </p:cBhvr>
                                      <p:tavLst>
                                        <p:tav tm="0">
                                          <p:val>
                                            <p:strVal val="0-#ppt_h/2"/>
                                          </p:val>
                                        </p:tav>
                                        <p:tav tm="100000">
                                          <p:val>
                                            <p:strVal val="#ppt_y"/>
                                          </p:val>
                                        </p:tav>
                                      </p:tavLst>
                                    </p:anim>
                                  </p:childTnLst>
                                </p:cTn>
                              </p:par>
                              <p:par>
                                <p:cTn id="118" presetID="22" presetClass="entr" presetSubtype="2" fill="hold" grpId="1" nodeType="with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wipe(right)">
                                      <p:cBhvr>
                                        <p:cTn id="120" dur="1250"/>
                                        <p:tgtEl>
                                          <p:spTgt spid="30"/>
                                        </p:tgtEl>
                                      </p:cBhvr>
                                    </p:animEffect>
                                  </p:childTnLst>
                                </p:cTn>
                              </p:par>
                              <p:par>
                                <p:cTn id="121" presetID="2" presetClass="entr" presetSubtype="2" decel="100000" fill="hold" grpId="0" nodeType="withEffect">
                                  <p:stCondLst>
                                    <p:cond delay="500"/>
                                  </p:stCondLst>
                                  <p:childTnLst>
                                    <p:set>
                                      <p:cBhvr>
                                        <p:cTn id="122" dur="1" fill="hold">
                                          <p:stCondLst>
                                            <p:cond delay="0"/>
                                          </p:stCondLst>
                                        </p:cTn>
                                        <p:tgtEl>
                                          <p:spTgt spid="75">
                                            <p:txEl>
                                              <p:pRg st="0" end="0"/>
                                            </p:txEl>
                                          </p:spTgt>
                                        </p:tgtEl>
                                        <p:attrNameLst>
                                          <p:attrName>style.visibility</p:attrName>
                                        </p:attrNameLst>
                                      </p:cBhvr>
                                      <p:to>
                                        <p:strVal val="visible"/>
                                      </p:to>
                                    </p:set>
                                    <p:anim calcmode="lin" valueType="num">
                                      <p:cBhvr additive="base">
                                        <p:cTn id="123" dur="100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24" dur="1000" fill="hold"/>
                                        <p:tgtEl>
                                          <p:spTgt spid="75">
                                            <p:txEl>
                                              <p:pRg st="0" end="0"/>
                                            </p:txEl>
                                          </p:spTgt>
                                        </p:tgtEl>
                                        <p:attrNameLst>
                                          <p:attrName>ppt_y</p:attrName>
                                        </p:attrNameLst>
                                      </p:cBhvr>
                                      <p:tavLst>
                                        <p:tav tm="0">
                                          <p:val>
                                            <p:strVal val="#ppt_y"/>
                                          </p:val>
                                        </p:tav>
                                        <p:tav tm="100000">
                                          <p:val>
                                            <p:strVal val="#ppt_y"/>
                                          </p:val>
                                        </p:tav>
                                      </p:tavLst>
                                    </p:anim>
                                  </p:childTnLst>
                                </p:cTn>
                              </p:par>
                            </p:childTnLst>
                          </p:cTn>
                        </p:par>
                        <p:par>
                          <p:cTn id="125" fill="hold">
                            <p:stCondLst>
                              <p:cond delay="6750"/>
                            </p:stCondLst>
                            <p:childTnLst>
                              <p:par>
                                <p:cTn id="126" presetID="2" presetClass="entr" presetSubtype="1" decel="100000" fill="hold" grpId="0" nodeType="afterEffect">
                                  <p:stCondLst>
                                    <p:cond delay="0"/>
                                  </p:stCondLst>
                                  <p:childTnLst>
                                    <p:set>
                                      <p:cBhvr>
                                        <p:cTn id="127" dur="1" fill="hold">
                                          <p:stCondLst>
                                            <p:cond delay="0"/>
                                          </p:stCondLst>
                                        </p:cTn>
                                        <p:tgtEl>
                                          <p:spTgt spid="70"/>
                                        </p:tgtEl>
                                        <p:attrNameLst>
                                          <p:attrName>style.visibility</p:attrName>
                                        </p:attrNameLst>
                                      </p:cBhvr>
                                      <p:to>
                                        <p:strVal val="visible"/>
                                      </p:to>
                                    </p:set>
                                    <p:anim calcmode="lin" valueType="num">
                                      <p:cBhvr additive="base">
                                        <p:cTn id="128" dur="1250" fill="hold"/>
                                        <p:tgtEl>
                                          <p:spTgt spid="70"/>
                                        </p:tgtEl>
                                        <p:attrNameLst>
                                          <p:attrName>ppt_x</p:attrName>
                                        </p:attrNameLst>
                                      </p:cBhvr>
                                      <p:tavLst>
                                        <p:tav tm="0">
                                          <p:val>
                                            <p:strVal val="#ppt_x"/>
                                          </p:val>
                                        </p:tav>
                                        <p:tav tm="100000">
                                          <p:val>
                                            <p:strVal val="#ppt_x"/>
                                          </p:val>
                                        </p:tav>
                                      </p:tavLst>
                                    </p:anim>
                                    <p:anim calcmode="lin" valueType="num">
                                      <p:cBhvr additive="base">
                                        <p:cTn id="129" dur="1250" fill="hold"/>
                                        <p:tgtEl>
                                          <p:spTgt spid="70"/>
                                        </p:tgtEl>
                                        <p:attrNameLst>
                                          <p:attrName>ppt_y</p:attrName>
                                        </p:attrNameLst>
                                      </p:cBhvr>
                                      <p:tavLst>
                                        <p:tav tm="0">
                                          <p:val>
                                            <p:strVal val="0-#ppt_h/2"/>
                                          </p:val>
                                        </p:tav>
                                        <p:tav tm="100000">
                                          <p:val>
                                            <p:strVal val="#ppt_y"/>
                                          </p:val>
                                        </p:tav>
                                      </p:tavLst>
                                    </p:anim>
                                  </p:childTnLst>
                                </p:cTn>
                              </p:par>
                              <p:par>
                                <p:cTn id="130" presetID="2" presetClass="entr" presetSubtype="1" decel="100000" fill="hold" grpId="0" nodeType="withEffect">
                                  <p:stCondLst>
                                    <p:cond delay="0"/>
                                  </p:stCondLst>
                                  <p:childTnLst>
                                    <p:set>
                                      <p:cBhvr>
                                        <p:cTn id="131" dur="1" fill="hold">
                                          <p:stCondLst>
                                            <p:cond delay="0"/>
                                          </p:stCondLst>
                                        </p:cTn>
                                        <p:tgtEl>
                                          <p:spTgt spid="59">
                                            <p:txEl>
                                              <p:pRg st="0" end="0"/>
                                            </p:txEl>
                                          </p:spTgt>
                                        </p:tgtEl>
                                        <p:attrNameLst>
                                          <p:attrName>style.visibility</p:attrName>
                                        </p:attrNameLst>
                                      </p:cBhvr>
                                      <p:to>
                                        <p:strVal val="visible"/>
                                      </p:to>
                                    </p:set>
                                    <p:anim calcmode="lin" valueType="num">
                                      <p:cBhvr additive="base">
                                        <p:cTn id="132" dur="125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133" dur="1250" fill="hold"/>
                                        <p:tgtEl>
                                          <p:spTgt spid="59">
                                            <p:txEl>
                                              <p:pRg st="0" end="0"/>
                                            </p:txEl>
                                          </p:spTgt>
                                        </p:tgtEl>
                                        <p:attrNameLst>
                                          <p:attrName>ppt_y</p:attrName>
                                        </p:attrNameLst>
                                      </p:cBhvr>
                                      <p:tavLst>
                                        <p:tav tm="0">
                                          <p:val>
                                            <p:strVal val="0-#ppt_h/2"/>
                                          </p:val>
                                        </p:tav>
                                        <p:tav tm="100000">
                                          <p:val>
                                            <p:strVal val="#ppt_y"/>
                                          </p:val>
                                        </p:tav>
                                      </p:tavLst>
                                    </p:anim>
                                  </p:childTnLst>
                                </p:cTn>
                              </p:par>
                              <p:par>
                                <p:cTn id="134" presetID="22" presetClass="entr" presetSubtype="2" fill="hold" grpId="1" nodeType="withEffect">
                                  <p:stCondLst>
                                    <p:cond delay="0"/>
                                  </p:stCondLst>
                                  <p:childTnLst>
                                    <p:set>
                                      <p:cBhvr>
                                        <p:cTn id="135" dur="1" fill="hold">
                                          <p:stCondLst>
                                            <p:cond delay="0"/>
                                          </p:stCondLst>
                                        </p:cTn>
                                        <p:tgtEl>
                                          <p:spTgt spid="59">
                                            <p:txEl>
                                              <p:pRg st="0" end="0"/>
                                            </p:txEl>
                                          </p:spTgt>
                                        </p:tgtEl>
                                        <p:attrNameLst>
                                          <p:attrName>style.visibility</p:attrName>
                                        </p:attrNameLst>
                                      </p:cBhvr>
                                      <p:to>
                                        <p:strVal val="visible"/>
                                      </p:to>
                                    </p:set>
                                    <p:animEffect transition="in" filter="wipe(right)">
                                      <p:cBhvr>
                                        <p:cTn id="136" dur="1000"/>
                                        <p:tgtEl>
                                          <p:spTgt spid="59">
                                            <p:txEl>
                                              <p:pRg st="0" end="0"/>
                                            </p:txEl>
                                          </p:spTgt>
                                        </p:tgtEl>
                                      </p:cBhvr>
                                    </p:animEffect>
                                  </p:childTnLst>
                                </p:cTn>
                              </p:par>
                              <p:par>
                                <p:cTn id="137" presetID="2" presetClass="entr" presetSubtype="1" decel="100000" fill="hold" grpId="0" nodeType="withEffect">
                                  <p:stCondLst>
                                    <p:cond delay="0"/>
                                  </p:stCondLst>
                                  <p:childTnLst>
                                    <p:set>
                                      <p:cBhvr>
                                        <p:cTn id="138" dur="1" fill="hold">
                                          <p:stCondLst>
                                            <p:cond delay="0"/>
                                          </p:stCondLst>
                                        </p:cTn>
                                        <p:tgtEl>
                                          <p:spTgt spid="78"/>
                                        </p:tgtEl>
                                        <p:attrNameLst>
                                          <p:attrName>style.visibility</p:attrName>
                                        </p:attrNameLst>
                                      </p:cBhvr>
                                      <p:to>
                                        <p:strVal val="visible"/>
                                      </p:to>
                                    </p:set>
                                    <p:anim calcmode="lin" valueType="num">
                                      <p:cBhvr additive="base">
                                        <p:cTn id="139" dur="1250" fill="hold"/>
                                        <p:tgtEl>
                                          <p:spTgt spid="78"/>
                                        </p:tgtEl>
                                        <p:attrNameLst>
                                          <p:attrName>ppt_x</p:attrName>
                                        </p:attrNameLst>
                                      </p:cBhvr>
                                      <p:tavLst>
                                        <p:tav tm="0">
                                          <p:val>
                                            <p:strVal val="#ppt_x"/>
                                          </p:val>
                                        </p:tav>
                                        <p:tav tm="100000">
                                          <p:val>
                                            <p:strVal val="#ppt_x"/>
                                          </p:val>
                                        </p:tav>
                                      </p:tavLst>
                                    </p:anim>
                                    <p:anim calcmode="lin" valueType="num">
                                      <p:cBhvr additive="base">
                                        <p:cTn id="140" dur="1250" fill="hold"/>
                                        <p:tgtEl>
                                          <p:spTgt spid="78"/>
                                        </p:tgtEl>
                                        <p:attrNameLst>
                                          <p:attrName>ppt_y</p:attrName>
                                        </p:attrNameLst>
                                      </p:cBhvr>
                                      <p:tavLst>
                                        <p:tav tm="0">
                                          <p:val>
                                            <p:strVal val="0-#ppt_h/2"/>
                                          </p:val>
                                        </p:tav>
                                        <p:tav tm="100000">
                                          <p:val>
                                            <p:strVal val="#ppt_y"/>
                                          </p:val>
                                        </p:tav>
                                      </p:tavLst>
                                    </p:anim>
                                  </p:childTnLst>
                                </p:cTn>
                              </p:par>
                              <p:par>
                                <p:cTn id="141" presetID="22" presetClass="entr" presetSubtype="2" fill="hold" grpId="1" nodeType="withEffect">
                                  <p:stCondLst>
                                    <p:cond delay="0"/>
                                  </p:stCondLst>
                                  <p:childTnLst>
                                    <p:set>
                                      <p:cBhvr>
                                        <p:cTn id="142" dur="1" fill="hold">
                                          <p:stCondLst>
                                            <p:cond delay="0"/>
                                          </p:stCondLst>
                                        </p:cTn>
                                        <p:tgtEl>
                                          <p:spTgt spid="78"/>
                                        </p:tgtEl>
                                        <p:attrNameLst>
                                          <p:attrName>style.visibility</p:attrName>
                                        </p:attrNameLst>
                                      </p:cBhvr>
                                      <p:to>
                                        <p:strVal val="visible"/>
                                      </p:to>
                                    </p:set>
                                    <p:animEffect transition="in" filter="wipe(right)">
                                      <p:cBhvr>
                                        <p:cTn id="143" dur="1250"/>
                                        <p:tgtEl>
                                          <p:spTgt spid="78"/>
                                        </p:tgtEl>
                                      </p:cBhvr>
                                    </p:animEffect>
                                  </p:childTnLst>
                                </p:cTn>
                              </p:par>
                              <p:par>
                                <p:cTn id="144" presetID="2" presetClass="entr" presetSubtype="1" decel="100000" fill="hold" grpId="0" nodeType="withEffect">
                                  <p:stCondLst>
                                    <p:cond delay="0"/>
                                  </p:stCondLst>
                                  <p:childTnLst>
                                    <p:set>
                                      <p:cBhvr>
                                        <p:cTn id="145" dur="1" fill="hold">
                                          <p:stCondLst>
                                            <p:cond delay="0"/>
                                          </p:stCondLst>
                                        </p:cTn>
                                        <p:tgtEl>
                                          <p:spTgt spid="15"/>
                                        </p:tgtEl>
                                        <p:attrNameLst>
                                          <p:attrName>style.visibility</p:attrName>
                                        </p:attrNameLst>
                                      </p:cBhvr>
                                      <p:to>
                                        <p:strVal val="visible"/>
                                      </p:to>
                                    </p:set>
                                    <p:anim calcmode="lin" valueType="num">
                                      <p:cBhvr additive="base">
                                        <p:cTn id="146" dur="1250" fill="hold"/>
                                        <p:tgtEl>
                                          <p:spTgt spid="15"/>
                                        </p:tgtEl>
                                        <p:attrNameLst>
                                          <p:attrName>ppt_x</p:attrName>
                                        </p:attrNameLst>
                                      </p:cBhvr>
                                      <p:tavLst>
                                        <p:tav tm="0">
                                          <p:val>
                                            <p:strVal val="#ppt_x"/>
                                          </p:val>
                                        </p:tav>
                                        <p:tav tm="100000">
                                          <p:val>
                                            <p:strVal val="#ppt_x"/>
                                          </p:val>
                                        </p:tav>
                                      </p:tavLst>
                                    </p:anim>
                                    <p:anim calcmode="lin" valueType="num">
                                      <p:cBhvr additive="base">
                                        <p:cTn id="147" dur="1250" fill="hold"/>
                                        <p:tgtEl>
                                          <p:spTgt spid="15"/>
                                        </p:tgtEl>
                                        <p:attrNameLst>
                                          <p:attrName>ppt_y</p:attrName>
                                        </p:attrNameLst>
                                      </p:cBhvr>
                                      <p:tavLst>
                                        <p:tav tm="0">
                                          <p:val>
                                            <p:strVal val="0-#ppt_h/2"/>
                                          </p:val>
                                        </p:tav>
                                        <p:tav tm="100000">
                                          <p:val>
                                            <p:strVal val="#ppt_y"/>
                                          </p:val>
                                        </p:tav>
                                      </p:tavLst>
                                    </p:anim>
                                  </p:childTnLst>
                                </p:cTn>
                              </p:par>
                              <p:par>
                                <p:cTn id="148" presetID="2" presetClass="entr" presetSubtype="1" decel="100000" fill="hold" grpId="0" nodeType="withEffect">
                                  <p:stCondLst>
                                    <p:cond delay="0"/>
                                  </p:stCondLst>
                                  <p:childTnLst>
                                    <p:set>
                                      <p:cBhvr>
                                        <p:cTn id="149" dur="1" fill="hold">
                                          <p:stCondLst>
                                            <p:cond delay="0"/>
                                          </p:stCondLst>
                                        </p:cTn>
                                        <p:tgtEl>
                                          <p:spTgt spid="68"/>
                                        </p:tgtEl>
                                        <p:attrNameLst>
                                          <p:attrName>style.visibility</p:attrName>
                                        </p:attrNameLst>
                                      </p:cBhvr>
                                      <p:to>
                                        <p:strVal val="visible"/>
                                      </p:to>
                                    </p:set>
                                    <p:anim calcmode="lin" valueType="num">
                                      <p:cBhvr additive="base">
                                        <p:cTn id="150" dur="1250" fill="hold"/>
                                        <p:tgtEl>
                                          <p:spTgt spid="68"/>
                                        </p:tgtEl>
                                        <p:attrNameLst>
                                          <p:attrName>ppt_x</p:attrName>
                                        </p:attrNameLst>
                                      </p:cBhvr>
                                      <p:tavLst>
                                        <p:tav tm="0">
                                          <p:val>
                                            <p:strVal val="#ppt_x"/>
                                          </p:val>
                                        </p:tav>
                                        <p:tav tm="100000">
                                          <p:val>
                                            <p:strVal val="#ppt_x"/>
                                          </p:val>
                                        </p:tav>
                                      </p:tavLst>
                                    </p:anim>
                                    <p:anim calcmode="lin" valueType="num">
                                      <p:cBhvr additive="base">
                                        <p:cTn id="151" dur="1250" fill="hold"/>
                                        <p:tgtEl>
                                          <p:spTgt spid="68"/>
                                        </p:tgtEl>
                                        <p:attrNameLst>
                                          <p:attrName>ppt_y</p:attrName>
                                        </p:attrNameLst>
                                      </p:cBhvr>
                                      <p:tavLst>
                                        <p:tav tm="0">
                                          <p:val>
                                            <p:strVal val="0-#ppt_h/2"/>
                                          </p:val>
                                        </p:tav>
                                        <p:tav tm="100000">
                                          <p:val>
                                            <p:strVal val="#ppt_y"/>
                                          </p:val>
                                        </p:tav>
                                      </p:tavLst>
                                    </p:anim>
                                  </p:childTnLst>
                                </p:cTn>
                              </p:par>
                              <p:par>
                                <p:cTn id="152" presetID="22" presetClass="entr" presetSubtype="8" fill="hold" grpId="1"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wipe(left)">
                                      <p:cBhvr>
                                        <p:cTn id="154" dur="1250"/>
                                        <p:tgtEl>
                                          <p:spTgt spid="68"/>
                                        </p:tgtEl>
                                      </p:cBhvr>
                                    </p:animEffect>
                                  </p:childTnLst>
                                </p:cTn>
                              </p:par>
                              <p:par>
                                <p:cTn id="155" presetID="2" presetClass="entr" presetSubtype="2" decel="100000" fill="hold" grpId="0" nodeType="withEffect">
                                  <p:stCondLst>
                                    <p:cond delay="500"/>
                                  </p:stCondLst>
                                  <p:childTnLst>
                                    <p:set>
                                      <p:cBhvr>
                                        <p:cTn id="156" dur="1" fill="hold">
                                          <p:stCondLst>
                                            <p:cond delay="0"/>
                                          </p:stCondLst>
                                        </p:cTn>
                                        <p:tgtEl>
                                          <p:spTgt spid="74">
                                            <p:txEl>
                                              <p:pRg st="0" end="0"/>
                                            </p:txEl>
                                          </p:spTgt>
                                        </p:tgtEl>
                                        <p:attrNameLst>
                                          <p:attrName>style.visibility</p:attrName>
                                        </p:attrNameLst>
                                      </p:cBhvr>
                                      <p:to>
                                        <p:strVal val="visible"/>
                                      </p:to>
                                    </p:set>
                                    <p:anim calcmode="lin" valueType="num">
                                      <p:cBhvr additive="base">
                                        <p:cTn id="157" dur="1000" fill="hold"/>
                                        <p:tgtEl>
                                          <p:spTgt spid="74">
                                            <p:txEl>
                                              <p:pRg st="0" end="0"/>
                                            </p:txEl>
                                          </p:spTgt>
                                        </p:tgtEl>
                                        <p:attrNameLst>
                                          <p:attrName>ppt_x</p:attrName>
                                        </p:attrNameLst>
                                      </p:cBhvr>
                                      <p:tavLst>
                                        <p:tav tm="0">
                                          <p:val>
                                            <p:strVal val="1+#ppt_w/2"/>
                                          </p:val>
                                        </p:tav>
                                        <p:tav tm="100000">
                                          <p:val>
                                            <p:strVal val="#ppt_x"/>
                                          </p:val>
                                        </p:tav>
                                      </p:tavLst>
                                    </p:anim>
                                    <p:anim calcmode="lin" valueType="num">
                                      <p:cBhvr additive="base">
                                        <p:cTn id="158" dur="1000" fill="hold"/>
                                        <p:tgtEl>
                                          <p:spTgt spid="7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8" grpId="1" animBg="1"/>
      <p:bldP spid="68" grpId="0" animBg="1"/>
      <p:bldP spid="68" grpId="1" animBg="1"/>
      <p:bldP spid="36" grpId="0" animBg="1"/>
      <p:bldP spid="36" grpId="1" animBg="1"/>
      <p:bldP spid="30" grpId="0" animBg="1"/>
      <p:bldP spid="30" grpId="1" animBg="1"/>
      <p:bldP spid="33" grpId="0" animBg="1"/>
      <p:bldP spid="33" grpId="1" animBg="1"/>
      <p:bldP spid="66" grpId="0" animBg="1"/>
      <p:bldP spid="66" grpId="1" animBg="1"/>
      <p:bldP spid="63" grpId="0" animBg="1"/>
      <p:bldP spid="63" grpId="1" animBg="1"/>
      <p:bldP spid="59" grpId="0" build="p">
        <p:tmplLst>
          <p:tmpl lvl="1">
            <p:tnLst>
              <p:par>
                <p:cTn presetID="2" presetClass="entr" presetSubtype="1" decel="10000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250" fill="hold"/>
                        <p:tgtEl>
                          <p:spTgt spid="59"/>
                        </p:tgtEl>
                        <p:attrNameLst>
                          <p:attrName>ppt_x</p:attrName>
                        </p:attrNameLst>
                      </p:cBhvr>
                      <p:tavLst>
                        <p:tav tm="0">
                          <p:val>
                            <p:strVal val="#ppt_x"/>
                          </p:val>
                        </p:tav>
                        <p:tav tm="100000">
                          <p:val>
                            <p:strVal val="#ppt_x"/>
                          </p:val>
                        </p:tav>
                      </p:tavLst>
                    </p:anim>
                    <p:anim calcmode="lin" valueType="num">
                      <p:cBhvr additive="base">
                        <p:cTn dur="1250" fill="hold"/>
                        <p:tgtEl>
                          <p:spTgt spid="59"/>
                        </p:tgtEl>
                        <p:attrNameLst>
                          <p:attrName>ppt_y</p:attrName>
                        </p:attrNameLst>
                      </p:cBhvr>
                      <p:tavLst>
                        <p:tav tm="0">
                          <p:val>
                            <p:strVal val="0-#ppt_h/2"/>
                          </p:val>
                        </p:tav>
                        <p:tav tm="100000">
                          <p:val>
                            <p:strVal val="#ppt_y"/>
                          </p:val>
                        </p:tav>
                      </p:tavLst>
                    </p:anim>
                  </p:childTnLst>
                </p:cTn>
              </p:par>
            </p:tnLst>
          </p:tmpl>
        </p:tmplLst>
      </p:bldP>
      <p:bldP spid="59" grpId="1" build="p">
        <p:tmplLst>
          <p:tmpl lvl="1">
            <p:tnLst>
              <p:par>
                <p:cTn presetID="22" presetClass="entr" presetSubtype="2"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right)">
                      <p:cBhvr>
                        <p:cTn dur="1000"/>
                        <p:tgtEl>
                          <p:spTgt spid="59"/>
                        </p:tgtEl>
                      </p:cBhvr>
                    </p:animEffect>
                  </p:childTnLst>
                </p:cTn>
              </p:par>
            </p:tnLst>
          </p:tmpl>
        </p:tmplLst>
      </p:bldP>
      <p:bldP spid="61" grpId="0" build="p">
        <p:tmplLst>
          <p:tmpl lvl="1">
            <p:tnLst>
              <p:par>
                <p:cTn presetID="2" presetClass="entr" presetSubtype="1"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1250" fill="hold"/>
                        <p:tgtEl>
                          <p:spTgt spid="61"/>
                        </p:tgtEl>
                        <p:attrNameLst>
                          <p:attrName>ppt_x</p:attrName>
                        </p:attrNameLst>
                      </p:cBhvr>
                      <p:tavLst>
                        <p:tav tm="0">
                          <p:val>
                            <p:strVal val="#ppt_x"/>
                          </p:val>
                        </p:tav>
                        <p:tav tm="100000">
                          <p:val>
                            <p:strVal val="#ppt_x"/>
                          </p:val>
                        </p:tav>
                      </p:tavLst>
                    </p:anim>
                    <p:anim calcmode="lin" valueType="num">
                      <p:cBhvr additive="base">
                        <p:cTn dur="1250" fill="hold"/>
                        <p:tgtEl>
                          <p:spTgt spid="61"/>
                        </p:tgtEl>
                        <p:attrNameLst>
                          <p:attrName>ppt_y</p:attrName>
                        </p:attrNameLst>
                      </p:cBhvr>
                      <p:tavLst>
                        <p:tav tm="0">
                          <p:val>
                            <p:strVal val="0-#ppt_h/2"/>
                          </p:val>
                        </p:tav>
                        <p:tav tm="100000">
                          <p:val>
                            <p:strVal val="#ppt_y"/>
                          </p:val>
                        </p:tav>
                      </p:tavLst>
                    </p:anim>
                  </p:childTnLst>
                </p:cTn>
              </p:par>
            </p:tnLst>
          </p:tmpl>
        </p:tmplLst>
      </p:bldP>
      <p:bldP spid="61" grpId="1" build="p">
        <p:tmplLst>
          <p:tmpl lvl="1">
            <p:tnLst>
              <p:par>
                <p:cTn presetID="22" presetClass="entr" presetSubtype="2"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right)">
                      <p:cBhvr>
                        <p:cTn dur="1000"/>
                        <p:tgtEl>
                          <p:spTgt spid="61"/>
                        </p:tgtEl>
                      </p:cBhvr>
                    </p:animEffect>
                  </p:childTnLst>
                </p:cTn>
              </p:par>
            </p:tnLst>
          </p:tmpl>
        </p:tmplLst>
      </p:bldP>
      <p:bldP spid="62" grpId="0" build="p">
        <p:tmplLst>
          <p:tmpl lvl="1">
            <p:tnLst>
              <p:par>
                <p:cTn presetID="2" presetClass="entr" presetSubtype="1"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1250" fill="hold"/>
                        <p:tgtEl>
                          <p:spTgt spid="62"/>
                        </p:tgtEl>
                        <p:attrNameLst>
                          <p:attrName>ppt_x</p:attrName>
                        </p:attrNameLst>
                      </p:cBhvr>
                      <p:tavLst>
                        <p:tav tm="0">
                          <p:val>
                            <p:strVal val="#ppt_x"/>
                          </p:val>
                        </p:tav>
                        <p:tav tm="100000">
                          <p:val>
                            <p:strVal val="#ppt_x"/>
                          </p:val>
                        </p:tav>
                      </p:tavLst>
                    </p:anim>
                    <p:anim calcmode="lin" valueType="num">
                      <p:cBhvr additive="base">
                        <p:cTn dur="1250" fill="hold"/>
                        <p:tgtEl>
                          <p:spTgt spid="62"/>
                        </p:tgtEl>
                        <p:attrNameLst>
                          <p:attrName>ppt_y</p:attrName>
                        </p:attrNameLst>
                      </p:cBhvr>
                      <p:tavLst>
                        <p:tav tm="0">
                          <p:val>
                            <p:strVal val="0-#ppt_h/2"/>
                          </p:val>
                        </p:tav>
                        <p:tav tm="100000">
                          <p:val>
                            <p:strVal val="#ppt_y"/>
                          </p:val>
                        </p:tav>
                      </p:tavLst>
                    </p:anim>
                  </p:childTnLst>
                </p:cTn>
              </p:par>
            </p:tnLst>
          </p:tmpl>
        </p:tmplLst>
      </p:bldP>
      <p:bldP spid="62" grpId="1" build="p">
        <p:tmplLst>
          <p:tmpl lvl="1">
            <p:tnLst>
              <p:par>
                <p:cTn presetID="22" presetClass="entr" presetSubtype="2"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1000"/>
                        <p:tgtEl>
                          <p:spTgt spid="62"/>
                        </p:tgtEl>
                      </p:cBhvr>
                    </p:animEffect>
                  </p:childTnLst>
                </p:cTn>
              </p:par>
            </p:tnLst>
          </p:tmpl>
        </p:tmplLst>
      </p:bldP>
      <p:bldP spid="64" grpId="0" build="p">
        <p:tmplLst>
          <p:tmpl lvl="1">
            <p:tnLst>
              <p:par>
                <p:cTn presetID="2" presetClass="entr" presetSubtype="1" decel="10000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1250" fill="hold"/>
                        <p:tgtEl>
                          <p:spTgt spid="64"/>
                        </p:tgtEl>
                        <p:attrNameLst>
                          <p:attrName>ppt_x</p:attrName>
                        </p:attrNameLst>
                      </p:cBhvr>
                      <p:tavLst>
                        <p:tav tm="0">
                          <p:val>
                            <p:strVal val="#ppt_x"/>
                          </p:val>
                        </p:tav>
                        <p:tav tm="100000">
                          <p:val>
                            <p:strVal val="#ppt_x"/>
                          </p:val>
                        </p:tav>
                      </p:tavLst>
                    </p:anim>
                    <p:anim calcmode="lin" valueType="num">
                      <p:cBhvr additive="base">
                        <p:cTn dur="1250" fill="hold"/>
                        <p:tgtEl>
                          <p:spTgt spid="64"/>
                        </p:tgtEl>
                        <p:attrNameLst>
                          <p:attrName>ppt_y</p:attrName>
                        </p:attrNameLst>
                      </p:cBhvr>
                      <p:tavLst>
                        <p:tav tm="0">
                          <p:val>
                            <p:strVal val="0-#ppt_h/2"/>
                          </p:val>
                        </p:tav>
                        <p:tav tm="100000">
                          <p:val>
                            <p:strVal val="#ppt_y"/>
                          </p:val>
                        </p:tav>
                      </p:tavLst>
                    </p:anim>
                  </p:childTnLst>
                </p:cTn>
              </p:par>
            </p:tnLst>
          </p:tmpl>
        </p:tmplLst>
      </p:bldP>
      <p:bldP spid="64" grpId="1" build="p">
        <p:tmplLst>
          <p:tmpl lvl="1">
            <p:tnLst>
              <p:par>
                <p:cTn presetID="22" presetClass="entr" presetSubtype="2"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1000"/>
                        <p:tgtEl>
                          <p:spTgt spid="64"/>
                        </p:tgtEl>
                      </p:cBhvr>
                    </p:animEffect>
                  </p:childTnLst>
                </p:cTn>
              </p:par>
            </p:tnLst>
          </p:tmpl>
        </p:tmplLst>
      </p:bldP>
      <p:bldP spid="15" grpId="0"/>
      <p:bldP spid="65" grpId="0"/>
      <p:bldP spid="67" grpId="0"/>
      <p:bldP spid="69" grpId="0"/>
      <p:bldP spid="70" grpId="0"/>
      <p:bldP spid="71" grpId="0"/>
      <p:bldP spid="72" grpId="0"/>
      <p:bldP spid="73" grpId="0"/>
      <p:bldP spid="74" grpId="0" build="p">
        <p:tmplLst>
          <p:tmpl lvl="1">
            <p:tnLst>
              <p:par>
                <p:cTn presetID="2" presetClass="entr" presetSubtype="2" decel="100000" fill="hold" nodeType="withEffect">
                  <p:stCondLst>
                    <p:cond delay="50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fill="hold"/>
                        <p:tgtEl>
                          <p:spTgt spid="74"/>
                        </p:tgtEl>
                        <p:attrNameLst>
                          <p:attrName>ppt_x</p:attrName>
                        </p:attrNameLst>
                      </p:cBhvr>
                      <p:tavLst>
                        <p:tav tm="0">
                          <p:val>
                            <p:strVal val="1+#ppt_w/2"/>
                          </p:val>
                        </p:tav>
                        <p:tav tm="100000">
                          <p:val>
                            <p:strVal val="#ppt_x"/>
                          </p:val>
                        </p:tav>
                      </p:tavLst>
                    </p:anim>
                    <p:anim calcmode="lin" valueType="num">
                      <p:cBhvr additive="base">
                        <p:cTn dur="1000" fill="hold"/>
                        <p:tgtEl>
                          <p:spTgt spid="74"/>
                        </p:tgtEl>
                        <p:attrNameLst>
                          <p:attrName>ppt_y</p:attrName>
                        </p:attrNameLst>
                      </p:cBhvr>
                      <p:tavLst>
                        <p:tav tm="0">
                          <p:val>
                            <p:strVal val="#ppt_y"/>
                          </p:val>
                        </p:tav>
                        <p:tav tm="100000">
                          <p:val>
                            <p:strVal val="#ppt_y"/>
                          </p:val>
                        </p:tav>
                      </p:tavLst>
                    </p:anim>
                  </p:childTnLst>
                </p:cTn>
              </p:par>
            </p:tnLst>
          </p:tmpl>
        </p:tmplLst>
      </p:bldP>
      <p:bldP spid="75" grpId="0" build="p">
        <p:tmplLst>
          <p:tmpl lvl="1">
            <p:tnLst>
              <p:par>
                <p:cTn presetID="2" presetClass="entr" presetSubtype="2" decel="100000" fill="hold" nodeType="withEffect">
                  <p:stCondLst>
                    <p:cond delay="50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fill="hold"/>
                        <p:tgtEl>
                          <p:spTgt spid="75"/>
                        </p:tgtEl>
                        <p:attrNameLst>
                          <p:attrName>ppt_x</p:attrName>
                        </p:attrNameLst>
                      </p:cBhvr>
                      <p:tavLst>
                        <p:tav tm="0">
                          <p:val>
                            <p:strVal val="1+#ppt_w/2"/>
                          </p:val>
                        </p:tav>
                        <p:tav tm="100000">
                          <p:val>
                            <p:strVal val="#ppt_x"/>
                          </p:val>
                        </p:tav>
                      </p:tavLst>
                    </p:anim>
                    <p:anim calcmode="lin" valueType="num">
                      <p:cBhvr additive="base">
                        <p:cTn dur="100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 presetClass="entr" presetSubtype="2" decel="100000" fill="hold" nodeType="withEffect">
                  <p:stCondLst>
                    <p:cond delay="50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fill="hold"/>
                        <p:tgtEl>
                          <p:spTgt spid="76"/>
                        </p:tgtEl>
                        <p:attrNameLst>
                          <p:attrName>ppt_x</p:attrName>
                        </p:attrNameLst>
                      </p:cBhvr>
                      <p:tavLst>
                        <p:tav tm="0">
                          <p:val>
                            <p:strVal val="1+#ppt_w/2"/>
                          </p:val>
                        </p:tav>
                        <p:tav tm="100000">
                          <p:val>
                            <p:strVal val="#ppt_x"/>
                          </p:val>
                        </p:tav>
                      </p:tavLst>
                    </p:anim>
                    <p:anim calcmode="lin" valueType="num">
                      <p:cBhvr additive="base">
                        <p:cTn dur="1000" fill="hold"/>
                        <p:tgtEl>
                          <p:spTgt spid="76"/>
                        </p:tgtEl>
                        <p:attrNameLst>
                          <p:attrName>ppt_y</p:attrName>
                        </p:attrNameLst>
                      </p:cBhvr>
                      <p:tavLst>
                        <p:tav tm="0">
                          <p:val>
                            <p:strVal val="#ppt_y"/>
                          </p:val>
                        </p:tav>
                        <p:tav tm="100000">
                          <p:val>
                            <p:strVal val="#ppt_y"/>
                          </p:val>
                        </p:tav>
                      </p:tavLst>
                    </p:anim>
                  </p:childTnLst>
                </p:cTn>
              </p:par>
            </p:tnLst>
          </p:tmpl>
        </p:tmplLst>
      </p:bldP>
      <p:bldP spid="77" grpId="0" build="p">
        <p:tmplLst>
          <p:tmpl lvl="1">
            <p:tnLst>
              <p:par>
                <p:cTn presetID="2" presetClass="entr" presetSubtype="2" decel="100000" fill="hold" nodeType="withEffect">
                  <p:stCondLst>
                    <p:cond delay="50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fill="hold"/>
                        <p:tgtEl>
                          <p:spTgt spid="77"/>
                        </p:tgtEl>
                        <p:attrNameLst>
                          <p:attrName>ppt_x</p:attrName>
                        </p:attrNameLst>
                      </p:cBhvr>
                      <p:tavLst>
                        <p:tav tm="0">
                          <p:val>
                            <p:strVal val="1+#ppt_w/2"/>
                          </p:val>
                        </p:tav>
                        <p:tav tm="100000">
                          <p:val>
                            <p:strVal val="#ppt_x"/>
                          </p:val>
                        </p:tav>
                      </p:tavLst>
                    </p:anim>
                    <p:anim calcmode="lin" valueType="num">
                      <p:cBhvr additive="base">
                        <p:cTn dur="1000" fill="hold"/>
                        <p:tgtEl>
                          <p:spTgt spid="77"/>
                        </p:tgtEl>
                        <p:attrNameLst>
                          <p:attrName>ppt_y</p:attrName>
                        </p:attrNameLst>
                      </p:cBhvr>
                      <p:tavLst>
                        <p:tav tm="0">
                          <p:val>
                            <p:strVal val="#ppt_y"/>
                          </p:val>
                        </p:tav>
                        <p:tav tm="100000">
                          <p:val>
                            <p:strVal val="#ppt_y"/>
                          </p:val>
                        </p:tav>
                      </p:tavLst>
                    </p:anim>
                  </p:childTnLst>
                </p:cTn>
              </p:par>
            </p:tnLst>
          </p:tmpl>
        </p:tmplLst>
      </p:bldP>
      <p:bldP spid="82" grpId="0"/>
      <p:bldP spid="83" grpId="0" build="p">
        <p:tmplLst>
          <p:tmpl lvl="1">
            <p:tnLst>
              <p:par>
                <p:cTn presetID="22" presetClass="entr" presetSubtype="8"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wipe(left)">
                      <p:cBhvr>
                        <p:cTn dur="500"/>
                        <p:tgtEl>
                          <p:spTgt spid="83"/>
                        </p:tgtEl>
                      </p:cBhvr>
                    </p:animEffect>
                  </p:childTnLst>
                </p:cTn>
              </p:par>
            </p:tnLst>
          </p:tmpl>
        </p:tmplLst>
      </p:bldP>
      <p:bldP spid="84" grpId="0"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5 Simple List">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2656478" y="284432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2656478" y="418410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8" name="テキスト プレースホルダー 6"/>
          <p:cNvSpPr>
            <a:spLocks noGrp="1"/>
          </p:cNvSpPr>
          <p:nvPr>
            <p:ph type="body" sz="quarter" idx="28" hasCustomPrompt="1"/>
          </p:nvPr>
        </p:nvSpPr>
        <p:spPr>
          <a:xfrm>
            <a:off x="3562010" y="2735836"/>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29" hasCustomPrompt="1"/>
          </p:nvPr>
        </p:nvSpPr>
        <p:spPr>
          <a:xfrm>
            <a:off x="3562010" y="4075614"/>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 name="円/楕円 9"/>
          <p:cNvSpPr/>
          <p:nvPr userDrawn="1"/>
        </p:nvSpPr>
        <p:spPr>
          <a:xfrm>
            <a:off x="2656478" y="552388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1" name="テキスト プレースホルダー 6"/>
          <p:cNvSpPr>
            <a:spLocks noGrp="1"/>
          </p:cNvSpPr>
          <p:nvPr>
            <p:ph type="body" sz="quarter" idx="31" hasCustomPrompt="1"/>
          </p:nvPr>
        </p:nvSpPr>
        <p:spPr>
          <a:xfrm>
            <a:off x="3562010" y="5415392"/>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2" name="円/楕円 11"/>
          <p:cNvSpPr/>
          <p:nvPr userDrawn="1"/>
        </p:nvSpPr>
        <p:spPr>
          <a:xfrm>
            <a:off x="2656478" y="686365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13" name="テキスト プレースホルダー 6"/>
          <p:cNvSpPr>
            <a:spLocks noGrp="1"/>
          </p:cNvSpPr>
          <p:nvPr>
            <p:ph type="body" sz="quarter" idx="33" hasCustomPrompt="1"/>
          </p:nvPr>
        </p:nvSpPr>
        <p:spPr>
          <a:xfrm>
            <a:off x="3562010" y="6755170"/>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4" name="円/楕円 13"/>
          <p:cNvSpPr/>
          <p:nvPr userDrawn="1"/>
        </p:nvSpPr>
        <p:spPr>
          <a:xfrm>
            <a:off x="2656478" y="820343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5" name="テキスト プレースホルダー 6"/>
          <p:cNvSpPr>
            <a:spLocks noGrp="1"/>
          </p:cNvSpPr>
          <p:nvPr>
            <p:ph type="body" sz="quarter" idx="35" hasCustomPrompt="1"/>
          </p:nvPr>
        </p:nvSpPr>
        <p:spPr>
          <a:xfrm>
            <a:off x="3562010" y="8094948"/>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51640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50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500"/>
                            </p:stCondLst>
                            <p:childTnLst>
                              <p:par>
                                <p:cTn id="23" presetID="2" presetClass="entr" presetSubtype="1" decel="10000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par>
                          <p:cTn id="31" fill="hold">
                            <p:stCondLst>
                              <p:cond delay="3500"/>
                            </p:stCondLst>
                            <p:childTnLst>
                              <p:par>
                                <p:cTn id="32" presetID="2" presetClass="entr" presetSubtype="1" decel="10000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wipe(left)">
                                      <p:cBhvr>
                                        <p:cTn id="39" dur="500"/>
                                        <p:tgtEl>
                                          <p:spTgt spid="11">
                                            <p:txEl>
                                              <p:pRg st="0" end="0"/>
                                            </p:txEl>
                                          </p:spTgt>
                                        </p:tgtEl>
                                      </p:cBhvr>
                                    </p:animEffect>
                                  </p:childTnLst>
                                </p:cTn>
                              </p:par>
                            </p:childTnLst>
                          </p:cTn>
                        </p:par>
                        <p:par>
                          <p:cTn id="40" fill="hold">
                            <p:stCondLst>
                              <p:cond delay="4500"/>
                            </p:stCondLst>
                            <p:childTnLst>
                              <p:par>
                                <p:cTn id="41" presetID="2" presetClass="entr" presetSubtype="1" decel="10000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0-#ppt_h/2"/>
                                          </p:val>
                                        </p:tav>
                                        <p:tav tm="100000">
                                          <p:val>
                                            <p:strVal val="#ppt_y"/>
                                          </p:val>
                                        </p:tav>
                                      </p:tavLst>
                                    </p:anim>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13">
                                            <p:txEl>
                                              <p:pRg st="0" end="0"/>
                                            </p:txEl>
                                          </p:spTgt>
                                        </p:tgtEl>
                                        <p:attrNameLst>
                                          <p:attrName>style.visibility</p:attrName>
                                        </p:attrNameLst>
                                      </p:cBhvr>
                                      <p:to>
                                        <p:strVal val="visible"/>
                                      </p:to>
                                    </p:set>
                                    <p:animEffect transition="in" filter="wipe(left)">
                                      <p:cBhvr>
                                        <p:cTn id="48" dur="500"/>
                                        <p:tgtEl>
                                          <p:spTgt spid="13">
                                            <p:txEl>
                                              <p:pRg st="0" end="0"/>
                                            </p:txEl>
                                          </p:spTgt>
                                        </p:tgtEl>
                                      </p:cBhvr>
                                    </p:animEffect>
                                  </p:childTnLst>
                                </p:cTn>
                              </p:par>
                            </p:childTnLst>
                          </p:cTn>
                        </p:par>
                        <p:par>
                          <p:cTn id="49" fill="hold">
                            <p:stCondLst>
                              <p:cond delay="5500"/>
                            </p:stCondLst>
                            <p:childTnLst>
                              <p:par>
                                <p:cTn id="50" presetID="2" presetClass="entr" presetSubtype="1" decel="10000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0-#ppt_h/2"/>
                                          </p:val>
                                        </p:tav>
                                        <p:tav tm="100000">
                                          <p:val>
                                            <p:strVal val="#ppt_y"/>
                                          </p:val>
                                        </p:tav>
                                      </p:tavLst>
                                    </p:anim>
                                  </p:childTnLst>
                                </p:cTn>
                              </p:par>
                            </p:childTnLst>
                          </p:cTn>
                        </p:par>
                        <p:par>
                          <p:cTn id="54" fill="hold">
                            <p:stCondLst>
                              <p:cond delay="6000"/>
                            </p:stCondLst>
                            <p:childTnLst>
                              <p:par>
                                <p:cTn id="55" presetID="22" presetClass="entr" presetSubtype="8" fill="hold" grpId="0" nodeType="afterEffect">
                                  <p:stCondLst>
                                    <p:cond delay="0"/>
                                  </p:stCondLst>
                                  <p:childTnLst>
                                    <p:set>
                                      <p:cBhvr>
                                        <p:cTn id="56" dur="1" fill="hold">
                                          <p:stCondLst>
                                            <p:cond delay="0"/>
                                          </p:stCondLst>
                                        </p:cTn>
                                        <p:tgtEl>
                                          <p:spTgt spid="15">
                                            <p:txEl>
                                              <p:pRg st="0" end="0"/>
                                            </p:txEl>
                                          </p:spTgt>
                                        </p:tgtEl>
                                        <p:attrNameLst>
                                          <p:attrName>style.visibility</p:attrName>
                                        </p:attrNameLst>
                                      </p:cBhvr>
                                      <p:to>
                                        <p:strVal val="visible"/>
                                      </p:to>
                                    </p:set>
                                    <p:animEffect transition="in" filter="wipe(left)">
                                      <p:cBhvr>
                                        <p:cTn id="5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animBg="1"/>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bldP spid="17" grpId="0"/>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715100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8095828"/>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 name="円/楕円 3"/>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84066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20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iterate type="lt">
                                    <p:tmPct val="10000"/>
                                  </p:iterate>
                                  <p:childTnLst>
                                    <p:set>
                                      <p:cBhvr>
                                        <p:cTn id="23" dur="1" fill="hold">
                                          <p:stCondLst>
                                            <p:cond delay="0"/>
                                          </p:stCondLst>
                                        </p:cTn>
                                        <p:tgtEl>
                                          <p:spTgt spid="2"/>
                                        </p:tgtEl>
                                        <p:attrNameLst>
                                          <p:attrName>style.visibility</p:attrName>
                                        </p:attrNameLst>
                                      </p:cBhvr>
                                      <p:to>
                                        <p:strVal val="visible"/>
                                      </p:to>
                                    </p:set>
                                    <p:anim calcmode="lin" valueType="num">
                                      <p:cBhvr additive="base">
                                        <p:cTn id="24" dur="750" fill="hold"/>
                                        <p:tgtEl>
                                          <p:spTgt spid="2"/>
                                        </p:tgtEl>
                                        <p:attrNameLst>
                                          <p:attrName>ppt_x</p:attrName>
                                        </p:attrNameLst>
                                      </p:cBhvr>
                                      <p:tavLst>
                                        <p:tav tm="0">
                                          <p:val>
                                            <p:strVal val="0-#ppt_w/2"/>
                                          </p:val>
                                        </p:tav>
                                        <p:tav tm="100000">
                                          <p:val>
                                            <p:strVal val="#ppt_x"/>
                                          </p:val>
                                        </p:tav>
                                      </p:tavLst>
                                    </p:anim>
                                    <p:anim calcmode="lin" valueType="num">
                                      <p:cBhvr additive="base">
                                        <p:cTn id="25" dur="75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3950"/>
                            </p:stCondLst>
                            <p:childTnLst>
                              <p:par>
                                <p:cTn id="27" presetID="10" presetClass="entr" presetSubtype="0" fill="hold" nodeType="afterEffect">
                                  <p:stCondLst>
                                    <p:cond delay="5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par>
                          <p:cTn id="30" fill="hold">
                            <p:stCondLst>
                              <p:cond delay="4950"/>
                            </p:stCondLst>
                            <p:childTnLst>
                              <p:par>
                                <p:cTn id="31" presetID="10" presetClass="entr" presetSubtype="0" fill="hold" grpId="0" nodeType="after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fade">
                                      <p:cBhvr>
                                        <p:cTn id="3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4" grpId="0" animBg="1"/>
      <p:bldP spid="12" grpId="0" animBg="1"/>
      <p:bldP spid="13" grpId="0" animBg="1"/>
      <p:bldP spid="1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1193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6"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5835460"/>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5952048"/>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6070930"/>
            <a:ext cx="71193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6"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9371957" y="2423471"/>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アーチ 19"/>
          <p:cNvSpPr/>
          <p:nvPr userDrawn="1"/>
        </p:nvSpPr>
        <p:spPr>
          <a:xfrm rot="6618510">
            <a:off x="9488545" y="2540059"/>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10229336" y="2658941"/>
            <a:ext cx="71193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10915352" y="336511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3" name="アーチ 22"/>
          <p:cNvSpPr/>
          <p:nvPr userDrawn="1"/>
        </p:nvSpPr>
        <p:spPr>
          <a:xfrm rot="3600000">
            <a:off x="9371957" y="5838510"/>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アーチ 23"/>
          <p:cNvSpPr/>
          <p:nvPr userDrawn="1"/>
        </p:nvSpPr>
        <p:spPr>
          <a:xfrm rot="6618510">
            <a:off x="9488545" y="5955098"/>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テキスト プレースホルダー 6"/>
          <p:cNvSpPr>
            <a:spLocks noGrp="1"/>
          </p:cNvSpPr>
          <p:nvPr>
            <p:ph type="body" sz="quarter" idx="20" hasCustomPrompt="1"/>
          </p:nvPr>
        </p:nvSpPr>
        <p:spPr>
          <a:xfrm>
            <a:off x="10229336" y="6073980"/>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1" hasCustomPrompt="1"/>
          </p:nvPr>
        </p:nvSpPr>
        <p:spPr>
          <a:xfrm>
            <a:off x="10915352" y="678015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4238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6" fill="hold">
                            <p:stCondLst>
                              <p:cond delay="6050"/>
                            </p:stCondLst>
                            <p:childTnLst>
                              <p:par>
                                <p:cTn id="97" presetID="2" presetClass="entr" presetSubtype="4" decel="100000" fill="hold" grpId="0" nodeType="afterEffect">
                                  <p:stCondLst>
                                    <p:cond delay="0"/>
                                  </p:stCondLst>
                                  <p:childTnLst>
                                    <p:set>
                                      <p:cBhvr>
                                        <p:cTn id="98" dur="1" fill="hold">
                                          <p:stCondLst>
                                            <p:cond delay="0"/>
                                          </p:stCondLst>
                                        </p:cTn>
                                        <p:tgtEl>
                                          <p:spTgt spid="24"/>
                                        </p:tgtEl>
                                        <p:attrNameLst>
                                          <p:attrName>style.visibility</p:attrName>
                                        </p:attrNameLst>
                                      </p:cBhvr>
                                      <p:to>
                                        <p:strVal val="visible"/>
                                      </p:to>
                                    </p:set>
                                    <p:anim calcmode="lin" valueType="num">
                                      <p:cBhvr additive="base">
                                        <p:cTn id="99" dur="750" fill="hold"/>
                                        <p:tgtEl>
                                          <p:spTgt spid="24"/>
                                        </p:tgtEl>
                                        <p:attrNameLst>
                                          <p:attrName>ppt_x</p:attrName>
                                        </p:attrNameLst>
                                      </p:cBhvr>
                                      <p:tavLst>
                                        <p:tav tm="0">
                                          <p:val>
                                            <p:strVal val="#ppt_x"/>
                                          </p:val>
                                        </p:tav>
                                        <p:tav tm="100000">
                                          <p:val>
                                            <p:strVal val="#ppt_x"/>
                                          </p:val>
                                        </p:tav>
                                      </p:tavLst>
                                    </p:anim>
                                    <p:anim calcmode="lin" valueType="num">
                                      <p:cBhvr additive="base">
                                        <p:cTn id="100" dur="750" fill="hold"/>
                                        <p:tgtEl>
                                          <p:spTgt spid="24"/>
                                        </p:tgtEl>
                                        <p:attrNameLst>
                                          <p:attrName>ppt_y</p:attrName>
                                        </p:attrNameLst>
                                      </p:cBhvr>
                                      <p:tavLst>
                                        <p:tav tm="0">
                                          <p:val>
                                            <p:strVal val="1+#ppt_h/2"/>
                                          </p:val>
                                        </p:tav>
                                        <p:tav tm="100000">
                                          <p:val>
                                            <p:strVal val="#ppt_y"/>
                                          </p:val>
                                        </p:tav>
                                      </p:tavLst>
                                    </p:anim>
                                  </p:childTnLst>
                                </p:cTn>
                              </p:par>
                              <p:par>
                                <p:cTn id="101" presetID="2" presetClass="entr" presetSubtype="8" decel="100000" fill="hold" grpId="0" nodeType="with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additive="base">
                                        <p:cTn id="103" dur="750" fill="hold"/>
                                        <p:tgtEl>
                                          <p:spTgt spid="23"/>
                                        </p:tgtEl>
                                        <p:attrNameLst>
                                          <p:attrName>ppt_x</p:attrName>
                                        </p:attrNameLst>
                                      </p:cBhvr>
                                      <p:tavLst>
                                        <p:tav tm="0">
                                          <p:val>
                                            <p:strVal val="0-#ppt_w/2"/>
                                          </p:val>
                                        </p:tav>
                                        <p:tav tm="100000">
                                          <p:val>
                                            <p:strVal val="#ppt_x"/>
                                          </p:val>
                                        </p:tav>
                                      </p:tavLst>
                                    </p:anim>
                                    <p:anim calcmode="lin" valueType="num">
                                      <p:cBhvr additive="base">
                                        <p:cTn id="104" dur="750" fill="hold"/>
                                        <p:tgtEl>
                                          <p:spTgt spid="23"/>
                                        </p:tgtEl>
                                        <p:attrNameLst>
                                          <p:attrName>ppt_y</p:attrName>
                                        </p:attrNameLst>
                                      </p:cBhvr>
                                      <p:tavLst>
                                        <p:tav tm="0">
                                          <p:val>
                                            <p:strVal val="#ppt_y"/>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750"/>
                                        <p:tgtEl>
                                          <p:spTgt spid="24"/>
                                        </p:tgtEl>
                                      </p:cBhvr>
                                    </p:animEffect>
                                    <p:anim calcmode="lin" valueType="num">
                                      <p:cBhvr>
                                        <p:cTn id="108" dur="750" fill="hold"/>
                                        <p:tgtEl>
                                          <p:spTgt spid="24"/>
                                        </p:tgtEl>
                                        <p:attrNameLst>
                                          <p:attrName>ppt_w</p:attrName>
                                        </p:attrNameLst>
                                      </p:cBhvr>
                                      <p:tavLst>
                                        <p:tav tm="0" fmla="#ppt_w*sin(2.5*pi*$)">
                                          <p:val>
                                            <p:fltVal val="0"/>
                                          </p:val>
                                        </p:tav>
                                        <p:tav tm="100000">
                                          <p:val>
                                            <p:fltVal val="1"/>
                                          </p:val>
                                        </p:tav>
                                      </p:tavLst>
                                    </p:anim>
                                    <p:anim calcmode="lin" valueType="num">
                                      <p:cBhvr>
                                        <p:cTn id="109" dur="750" fill="hold"/>
                                        <p:tgtEl>
                                          <p:spTgt spid="24"/>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fade">
                                      <p:cBhvr>
                                        <p:cTn id="112" dur="750"/>
                                        <p:tgtEl>
                                          <p:spTgt spid="23"/>
                                        </p:tgtEl>
                                      </p:cBhvr>
                                    </p:animEffect>
                                    <p:anim calcmode="lin" valueType="num">
                                      <p:cBhvr>
                                        <p:cTn id="113" dur="750" fill="hold"/>
                                        <p:tgtEl>
                                          <p:spTgt spid="23"/>
                                        </p:tgtEl>
                                        <p:attrNameLst>
                                          <p:attrName>ppt_w</p:attrName>
                                        </p:attrNameLst>
                                      </p:cBhvr>
                                      <p:tavLst>
                                        <p:tav tm="0" fmla="#ppt_w*sin(2.5*pi*$)">
                                          <p:val>
                                            <p:fltVal val="0"/>
                                          </p:val>
                                        </p:tav>
                                        <p:tav tm="100000">
                                          <p:val>
                                            <p:fltVal val="1"/>
                                          </p:val>
                                        </p:tav>
                                      </p:tavLst>
                                    </p:anim>
                                    <p:anim calcmode="lin" valueType="num">
                                      <p:cBhvr>
                                        <p:cTn id="114" dur="750" fill="hold"/>
                                        <p:tgtEl>
                                          <p:spTgt spid="23"/>
                                        </p:tgtEl>
                                        <p:attrNameLst>
                                          <p:attrName>ppt_h</p:attrName>
                                        </p:attrNameLst>
                                      </p:cBhvr>
                                      <p:tavLst>
                                        <p:tav tm="0">
                                          <p:val>
                                            <p:strVal val="#ppt_h"/>
                                          </p:val>
                                        </p:tav>
                                        <p:tav tm="100000">
                                          <p:val>
                                            <p:strVal val="#ppt_h"/>
                                          </p:val>
                                        </p:tav>
                                      </p:tavLst>
                                    </p:anim>
                                  </p:childTnLst>
                                </p:cTn>
                              </p:par>
                              <p:par>
                                <p:cTn id="115" presetID="2" presetClass="entr" presetSubtype="9" decel="100000" fill="hold" grpId="0" nodeType="withEffect">
                                  <p:stCondLst>
                                    <p:cond delay="500"/>
                                  </p:stCondLst>
                                  <p:iterate type="wd">
                                    <p:tmPct val="10000"/>
                                  </p:iterate>
                                  <p:childTnLst>
                                    <p:set>
                                      <p:cBhvr>
                                        <p:cTn id="116" dur="1" fill="hold">
                                          <p:stCondLst>
                                            <p:cond delay="0"/>
                                          </p:stCondLst>
                                        </p:cTn>
                                        <p:tgtEl>
                                          <p:spTgt spid="25">
                                            <p:txEl>
                                              <p:pRg st="0" end="0"/>
                                            </p:txEl>
                                          </p:spTgt>
                                        </p:tgtEl>
                                        <p:attrNameLst>
                                          <p:attrName>style.visibility</p:attrName>
                                        </p:attrNameLst>
                                      </p:cBhvr>
                                      <p:to>
                                        <p:strVal val="visible"/>
                                      </p:to>
                                    </p:set>
                                    <p:anim calcmode="lin" valueType="num">
                                      <p:cBhvr additive="base">
                                        <p:cTn id="117"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118"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19" fill="hold">
                            <p:stCondLst>
                              <p:cond delay="7150"/>
                            </p:stCondLst>
                            <p:childTnLst>
                              <p:par>
                                <p:cTn id="120" presetID="2" presetClass="entr" presetSubtype="2" decel="100000" fill="hold" grpId="0" nodeType="afterEffect">
                                  <p:stCondLst>
                                    <p:cond delay="250"/>
                                  </p:stCondLst>
                                  <p:childTnLst>
                                    <p:set>
                                      <p:cBhvr>
                                        <p:cTn id="121" dur="1" fill="hold">
                                          <p:stCondLst>
                                            <p:cond delay="0"/>
                                          </p:stCondLst>
                                        </p:cTn>
                                        <p:tgtEl>
                                          <p:spTgt spid="26">
                                            <p:txEl>
                                              <p:pRg st="0" end="0"/>
                                            </p:txEl>
                                          </p:spTgt>
                                        </p:tgtEl>
                                        <p:attrNameLst>
                                          <p:attrName>style.visibility</p:attrName>
                                        </p:attrNameLst>
                                      </p:cBhvr>
                                      <p:to>
                                        <p:strVal val="visible"/>
                                      </p:to>
                                    </p:set>
                                    <p:anim calcmode="lin" valueType="num">
                                      <p:cBhvr additive="base">
                                        <p:cTn id="12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3" grpId="1" animBg="1"/>
      <p:bldP spid="24" grpId="0" animBg="1"/>
      <p:bldP spid="24" grpId="1" animBg="1"/>
      <p:bldP spid="2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Animated Title">
    <p:bg>
      <p:bgPr>
        <a:solidFill>
          <a:schemeClr val="tx2"/>
        </a:solidFill>
        <a:effectLst/>
      </p:bgPr>
    </p:bg>
    <p:spTree>
      <p:nvGrpSpPr>
        <p:cNvPr id="1" name=""/>
        <p:cNvGrpSpPr/>
        <p:nvPr/>
      </p:nvGrpSpPr>
      <p:grpSpPr>
        <a:xfrm>
          <a:off x="0" y="0"/>
          <a:ext cx="0" cy="0"/>
          <a:chOff x="0" y="0"/>
          <a:chExt cx="0" cy="0"/>
        </a:xfrm>
      </p:grpSpPr>
      <p:sp>
        <p:nvSpPr>
          <p:cNvPr id="4" name="正方形/長方形 3"/>
          <p:cNvSpPr/>
          <p:nvPr userDrawn="1"/>
        </p:nvSpPr>
        <p:spPr>
          <a:xfrm rot="21066044">
            <a:off x="-9553475" y="-4938712"/>
            <a:ext cx="3541109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rot="21066044">
            <a:off x="-7789278" y="5016998"/>
            <a:ext cx="3540186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rot="21066044">
            <a:off x="-9553475" y="-4938712"/>
            <a:ext cx="3541109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rot="21066044">
            <a:off x="-7789278" y="5016998"/>
            <a:ext cx="3540186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rot="21066044">
            <a:off x="-9553475" y="-4938712"/>
            <a:ext cx="3541109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rot="21066044">
            <a:off x="-7789278" y="5016998"/>
            <a:ext cx="3540186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rot="21066044">
            <a:off x="-9553475" y="-4938712"/>
            <a:ext cx="3541109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rot="21066044">
            <a:off x="-7789278" y="5016998"/>
            <a:ext cx="3540186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userDrawn="1"/>
        </p:nvGrpSpPr>
        <p:grpSpPr>
          <a:xfrm rot="17100000">
            <a:off x="6622413" y="2420092"/>
            <a:ext cx="5040000" cy="5040000"/>
            <a:chOff x="6682240" y="2680152"/>
            <a:chExt cx="5040000" cy="5040000"/>
          </a:xfrm>
        </p:grpSpPr>
        <p:sp>
          <p:nvSpPr>
            <p:cNvPr id="1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7" name="グループ化 16"/>
          <p:cNvGrpSpPr>
            <a:grpSpLocks noChangeAspect="1"/>
          </p:cNvGrpSpPr>
          <p:nvPr userDrawn="1"/>
        </p:nvGrpSpPr>
        <p:grpSpPr>
          <a:xfrm rot="11994079">
            <a:off x="6442413" y="2240092"/>
            <a:ext cx="5400000" cy="5400000"/>
            <a:chOff x="6682240" y="2680152"/>
            <a:chExt cx="5040000" cy="5040000"/>
          </a:xfrm>
        </p:grpSpPr>
        <p:sp>
          <p:nvSpPr>
            <p:cNvPr id="1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0" name="グループ化 19"/>
          <p:cNvGrpSpPr>
            <a:grpSpLocks noChangeAspect="1"/>
          </p:cNvGrpSpPr>
          <p:nvPr userDrawn="1"/>
        </p:nvGrpSpPr>
        <p:grpSpPr>
          <a:xfrm rot="3600000">
            <a:off x="6262413" y="2060092"/>
            <a:ext cx="5760000" cy="5760000"/>
            <a:chOff x="6682240" y="2680152"/>
            <a:chExt cx="5040000" cy="5040000"/>
          </a:xfrm>
        </p:grpSpPr>
        <p:sp>
          <p:nvSpPr>
            <p:cNvPr id="2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3" name="グループ化 22"/>
          <p:cNvGrpSpPr>
            <a:grpSpLocks noChangeAspect="1"/>
          </p:cNvGrpSpPr>
          <p:nvPr userDrawn="1"/>
        </p:nvGrpSpPr>
        <p:grpSpPr>
          <a:xfrm rot="18000000">
            <a:off x="6082413" y="1880092"/>
            <a:ext cx="6120000" cy="6120000"/>
            <a:chOff x="6682240" y="2680152"/>
            <a:chExt cx="5040000" cy="5040000"/>
          </a:xfrm>
        </p:grpSpPr>
        <p:sp>
          <p:nvSpPr>
            <p:cNvPr id="2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p:cNvGrpSpPr>
            <a:grpSpLocks noChangeAspect="1"/>
          </p:cNvGrpSpPr>
          <p:nvPr userDrawn="1"/>
        </p:nvGrpSpPr>
        <p:grpSpPr>
          <a:xfrm rot="7511662">
            <a:off x="5902413" y="1700092"/>
            <a:ext cx="6480000" cy="6480000"/>
            <a:chOff x="6682240" y="2680152"/>
            <a:chExt cx="5040000" cy="5040000"/>
          </a:xfrm>
        </p:grpSpPr>
        <p:sp>
          <p:nvSpPr>
            <p:cNvPr id="2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9" name="グループ化 28"/>
          <p:cNvGrpSpPr>
            <a:grpSpLocks noChangeAspect="1"/>
          </p:cNvGrpSpPr>
          <p:nvPr userDrawn="1"/>
        </p:nvGrpSpPr>
        <p:grpSpPr>
          <a:xfrm rot="10993309">
            <a:off x="5722413" y="1520092"/>
            <a:ext cx="6840000" cy="6840000"/>
            <a:chOff x="6682240" y="2680152"/>
            <a:chExt cx="5040000" cy="5040000"/>
          </a:xfrm>
        </p:grpSpPr>
        <p:sp>
          <p:nvSpPr>
            <p:cNvPr id="3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3"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sp>
        <p:nvSpPr>
          <p:cNvPr id="34"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grpSp>
        <p:nvGrpSpPr>
          <p:cNvPr id="35" name="グループ化 34"/>
          <p:cNvGrpSpPr/>
          <p:nvPr userDrawn="1"/>
        </p:nvGrpSpPr>
        <p:grpSpPr>
          <a:xfrm>
            <a:off x="8595214" y="8095828"/>
            <a:ext cx="1088138" cy="188527"/>
            <a:chOff x="8595214" y="6592642"/>
            <a:chExt cx="1088138" cy="188527"/>
          </a:xfrm>
        </p:grpSpPr>
        <p:sp>
          <p:nvSpPr>
            <p:cNvPr id="36" name="円/楕円 35"/>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9" name="円/楕円 38"/>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31318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9" accel="100000" fill="hold" grpId="0"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ppt_x"/>
                                          </p:val>
                                        </p:tav>
                                        <p:tav tm="100000">
                                          <p:val>
                                            <p:strVal val="#ppt_x"/>
                                          </p:val>
                                        </p:tav>
                                      </p:tavLst>
                                    </p:anim>
                                    <p:anim calcmode="lin" valueType="num">
                                      <p:cBhvr additive="base">
                                        <p:cTn id="20" dur="75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9" accel="10000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0-#ppt_w/2"/>
                                          </p:val>
                                        </p:tav>
                                        <p:tav tm="100000">
                                          <p:val>
                                            <p:strVal val="#ppt_x"/>
                                          </p:val>
                                        </p:tav>
                                      </p:tavLst>
                                    </p:anim>
                                    <p:anim calcmode="lin" valueType="num">
                                      <p:cBhvr additive="base">
                                        <p:cTn id="24" dur="75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accel="100000"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9" accel="100000" fill="hold" grpId="0" nodeType="withEffect">
                                  <p:stCondLst>
                                    <p:cond delay="75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750" fill="hold"/>
                                        <p:tgtEl>
                                          <p:spTgt spid="12"/>
                                        </p:tgtEl>
                                        <p:attrNameLst>
                                          <p:attrName>ppt_x</p:attrName>
                                        </p:attrNameLst>
                                      </p:cBhvr>
                                      <p:tavLst>
                                        <p:tav tm="0">
                                          <p:val>
                                            <p:strVal val="0-#ppt_w/2"/>
                                          </p:val>
                                        </p:tav>
                                        <p:tav tm="100000">
                                          <p:val>
                                            <p:strVal val="#ppt_x"/>
                                          </p:val>
                                        </p:tav>
                                      </p:tavLst>
                                    </p:anim>
                                    <p:anim calcmode="lin" valueType="num">
                                      <p:cBhvr additive="base">
                                        <p:cTn id="32" dur="75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4" accel="100000"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750" fill="hold"/>
                                        <p:tgtEl>
                                          <p:spTgt spid="13"/>
                                        </p:tgtEl>
                                        <p:attrNameLst>
                                          <p:attrName>ppt_x</p:attrName>
                                        </p:attrNameLst>
                                      </p:cBhvr>
                                      <p:tavLst>
                                        <p:tav tm="0">
                                          <p:val>
                                            <p:strVal val="#ppt_x"/>
                                          </p:val>
                                        </p:tav>
                                        <p:tav tm="100000">
                                          <p:val>
                                            <p:strVal val="#ppt_x"/>
                                          </p:val>
                                        </p:tav>
                                      </p:tavLst>
                                    </p:anim>
                                    <p:anim calcmode="lin" valueType="num">
                                      <p:cBhvr additive="base">
                                        <p:cTn id="36" dur="75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decel="10000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750" fill="hold"/>
                                        <p:tgtEl>
                                          <p:spTgt spid="14"/>
                                        </p:tgtEl>
                                        <p:attrNameLst>
                                          <p:attrName>ppt_x</p:attrName>
                                        </p:attrNameLst>
                                      </p:cBhvr>
                                      <p:tavLst>
                                        <p:tav tm="0">
                                          <p:val>
                                            <p:strVal val="#ppt_x"/>
                                          </p:val>
                                        </p:tav>
                                        <p:tav tm="100000">
                                          <p:val>
                                            <p:strVal val="#ppt_x"/>
                                          </p:val>
                                        </p:tav>
                                      </p:tavLst>
                                    </p:anim>
                                    <p:anim calcmode="lin" valueType="num">
                                      <p:cBhvr additive="base">
                                        <p:cTn id="41" dur="7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12" decel="100000" fill="hold" nodeType="withEffect">
                                  <p:stCondLst>
                                    <p:cond delay="10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750" fill="hold"/>
                                        <p:tgtEl>
                                          <p:spTgt spid="17"/>
                                        </p:tgtEl>
                                        <p:attrNameLst>
                                          <p:attrName>ppt_x</p:attrName>
                                        </p:attrNameLst>
                                      </p:cBhvr>
                                      <p:tavLst>
                                        <p:tav tm="0">
                                          <p:val>
                                            <p:strVal val="0-#ppt_w/2"/>
                                          </p:val>
                                        </p:tav>
                                        <p:tav tm="100000">
                                          <p:val>
                                            <p:strVal val="#ppt_x"/>
                                          </p:val>
                                        </p:tav>
                                      </p:tavLst>
                                    </p:anim>
                                    <p:anim calcmode="lin" valueType="num">
                                      <p:cBhvr additive="base">
                                        <p:cTn id="45" dur="75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8" decel="100000" fill="hold" nodeType="withEffect">
                                  <p:stCondLst>
                                    <p:cond delay="20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750" fill="hold"/>
                                        <p:tgtEl>
                                          <p:spTgt spid="20"/>
                                        </p:tgtEl>
                                        <p:attrNameLst>
                                          <p:attrName>ppt_x</p:attrName>
                                        </p:attrNameLst>
                                      </p:cBhvr>
                                      <p:tavLst>
                                        <p:tav tm="0">
                                          <p:val>
                                            <p:strVal val="0-#ppt_w/2"/>
                                          </p:val>
                                        </p:tav>
                                        <p:tav tm="100000">
                                          <p:val>
                                            <p:strVal val="#ppt_x"/>
                                          </p:val>
                                        </p:tav>
                                      </p:tavLst>
                                    </p:anim>
                                    <p:anim calcmode="lin" valueType="num">
                                      <p:cBhvr additive="base">
                                        <p:cTn id="49" dur="750" fill="hold"/>
                                        <p:tgtEl>
                                          <p:spTgt spid="20"/>
                                        </p:tgtEl>
                                        <p:attrNameLst>
                                          <p:attrName>ppt_y</p:attrName>
                                        </p:attrNameLst>
                                      </p:cBhvr>
                                      <p:tavLst>
                                        <p:tav tm="0">
                                          <p:val>
                                            <p:strVal val="#ppt_y"/>
                                          </p:val>
                                        </p:tav>
                                        <p:tav tm="100000">
                                          <p:val>
                                            <p:strVal val="#ppt_y"/>
                                          </p:val>
                                        </p:tav>
                                      </p:tavLst>
                                    </p:anim>
                                  </p:childTnLst>
                                </p:cTn>
                              </p:par>
                              <p:par>
                                <p:cTn id="50" presetID="2" presetClass="entr" presetSubtype="3" decel="100000" fill="hold" nodeType="withEffect">
                                  <p:stCondLst>
                                    <p:cond delay="3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750" fill="hold"/>
                                        <p:tgtEl>
                                          <p:spTgt spid="23"/>
                                        </p:tgtEl>
                                        <p:attrNameLst>
                                          <p:attrName>ppt_x</p:attrName>
                                        </p:attrNameLst>
                                      </p:cBhvr>
                                      <p:tavLst>
                                        <p:tav tm="0">
                                          <p:val>
                                            <p:strVal val="1+#ppt_w/2"/>
                                          </p:val>
                                        </p:tav>
                                        <p:tav tm="100000">
                                          <p:val>
                                            <p:strVal val="#ppt_x"/>
                                          </p:val>
                                        </p:tav>
                                      </p:tavLst>
                                    </p:anim>
                                    <p:anim calcmode="lin" valueType="num">
                                      <p:cBhvr additive="base">
                                        <p:cTn id="53" dur="750" fill="hold"/>
                                        <p:tgtEl>
                                          <p:spTgt spid="23"/>
                                        </p:tgtEl>
                                        <p:attrNameLst>
                                          <p:attrName>ppt_y</p:attrName>
                                        </p:attrNameLst>
                                      </p:cBhvr>
                                      <p:tavLst>
                                        <p:tav tm="0">
                                          <p:val>
                                            <p:strVal val="0-#ppt_h/2"/>
                                          </p:val>
                                        </p:tav>
                                        <p:tav tm="100000">
                                          <p:val>
                                            <p:strVal val="#ppt_y"/>
                                          </p:val>
                                        </p:tav>
                                      </p:tavLst>
                                    </p:anim>
                                  </p:childTnLst>
                                </p:cTn>
                              </p:par>
                              <p:par>
                                <p:cTn id="54" presetID="2" presetClass="entr" presetSubtype="6" decel="100000" fill="hold" nodeType="withEffect">
                                  <p:stCondLst>
                                    <p:cond delay="4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1+#ppt_w/2"/>
                                          </p:val>
                                        </p:tav>
                                        <p:tav tm="100000">
                                          <p:val>
                                            <p:strVal val="#ppt_x"/>
                                          </p:val>
                                        </p:tav>
                                      </p:tavLst>
                                    </p:anim>
                                    <p:anim calcmode="lin" valueType="num">
                                      <p:cBhvr additive="base">
                                        <p:cTn id="57" dur="75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2" decel="100000" fill="hold" nodeType="withEffect">
                                  <p:stCondLst>
                                    <p:cond delay="5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750" fill="hold"/>
                                        <p:tgtEl>
                                          <p:spTgt spid="29"/>
                                        </p:tgtEl>
                                        <p:attrNameLst>
                                          <p:attrName>ppt_x</p:attrName>
                                        </p:attrNameLst>
                                      </p:cBhvr>
                                      <p:tavLst>
                                        <p:tav tm="0">
                                          <p:val>
                                            <p:strVal val="1+#ppt_w/2"/>
                                          </p:val>
                                        </p:tav>
                                        <p:tav tm="100000">
                                          <p:val>
                                            <p:strVal val="#ppt_x"/>
                                          </p:val>
                                        </p:tav>
                                      </p:tavLst>
                                    </p:anim>
                                    <p:anim calcmode="lin" valueType="num">
                                      <p:cBhvr additive="base">
                                        <p:cTn id="61" dur="750" fill="hold"/>
                                        <p:tgtEl>
                                          <p:spTgt spid="29"/>
                                        </p:tgtEl>
                                        <p:attrNameLst>
                                          <p:attrName>ppt_y</p:attrName>
                                        </p:attrNameLst>
                                      </p:cBhvr>
                                      <p:tavLst>
                                        <p:tav tm="0">
                                          <p:val>
                                            <p:strVal val="#ppt_y"/>
                                          </p:val>
                                        </p:tav>
                                        <p:tav tm="100000">
                                          <p:val>
                                            <p:strVal val="#ppt_y"/>
                                          </p:val>
                                        </p:tav>
                                      </p:tavLst>
                                    </p:anim>
                                  </p:childTnLst>
                                </p:cTn>
                              </p:par>
                              <p:par>
                                <p:cTn id="62" presetID="21" presetClass="entr" presetSubtype="1"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750"/>
                                        <p:tgtEl>
                                          <p:spTgt spid="14"/>
                                        </p:tgtEl>
                                      </p:cBhvr>
                                    </p:animEffect>
                                  </p:childTnLst>
                                </p:cTn>
                              </p:par>
                              <p:par>
                                <p:cTn id="65" presetID="21" presetClass="entr" presetSubtype="1" fill="hold" nodeType="withEffect">
                                  <p:stCondLst>
                                    <p:cond delay="100"/>
                                  </p:stCondLst>
                                  <p:childTnLst>
                                    <p:set>
                                      <p:cBhvr>
                                        <p:cTn id="66" dur="1" fill="hold">
                                          <p:stCondLst>
                                            <p:cond delay="0"/>
                                          </p:stCondLst>
                                        </p:cTn>
                                        <p:tgtEl>
                                          <p:spTgt spid="17"/>
                                        </p:tgtEl>
                                        <p:attrNameLst>
                                          <p:attrName>style.visibility</p:attrName>
                                        </p:attrNameLst>
                                      </p:cBhvr>
                                      <p:to>
                                        <p:strVal val="visible"/>
                                      </p:to>
                                    </p:set>
                                    <p:animEffect transition="in" filter="wheel(1)">
                                      <p:cBhvr>
                                        <p:cTn id="67" dur="750"/>
                                        <p:tgtEl>
                                          <p:spTgt spid="17"/>
                                        </p:tgtEl>
                                      </p:cBhvr>
                                    </p:animEffect>
                                  </p:childTnLst>
                                </p:cTn>
                              </p:par>
                              <p:par>
                                <p:cTn id="68" presetID="21" presetClass="entr" presetSubtype="1" fill="hold" nodeType="withEffect">
                                  <p:stCondLst>
                                    <p:cond delay="200"/>
                                  </p:stCondLst>
                                  <p:childTnLst>
                                    <p:set>
                                      <p:cBhvr>
                                        <p:cTn id="69" dur="1" fill="hold">
                                          <p:stCondLst>
                                            <p:cond delay="0"/>
                                          </p:stCondLst>
                                        </p:cTn>
                                        <p:tgtEl>
                                          <p:spTgt spid="20"/>
                                        </p:tgtEl>
                                        <p:attrNameLst>
                                          <p:attrName>style.visibility</p:attrName>
                                        </p:attrNameLst>
                                      </p:cBhvr>
                                      <p:to>
                                        <p:strVal val="visible"/>
                                      </p:to>
                                    </p:set>
                                    <p:animEffect transition="in" filter="wheel(1)">
                                      <p:cBhvr>
                                        <p:cTn id="70" dur="750"/>
                                        <p:tgtEl>
                                          <p:spTgt spid="20"/>
                                        </p:tgtEl>
                                      </p:cBhvr>
                                    </p:animEffect>
                                  </p:childTnLst>
                                </p:cTn>
                              </p:par>
                              <p:par>
                                <p:cTn id="71" presetID="21" presetClass="entr" presetSubtype="1" fill="hold" nodeType="withEffect">
                                  <p:stCondLst>
                                    <p:cond delay="300"/>
                                  </p:stCondLst>
                                  <p:childTnLst>
                                    <p:set>
                                      <p:cBhvr>
                                        <p:cTn id="72" dur="1" fill="hold">
                                          <p:stCondLst>
                                            <p:cond delay="0"/>
                                          </p:stCondLst>
                                        </p:cTn>
                                        <p:tgtEl>
                                          <p:spTgt spid="23"/>
                                        </p:tgtEl>
                                        <p:attrNameLst>
                                          <p:attrName>style.visibility</p:attrName>
                                        </p:attrNameLst>
                                      </p:cBhvr>
                                      <p:to>
                                        <p:strVal val="visible"/>
                                      </p:to>
                                    </p:set>
                                    <p:animEffect transition="in" filter="wheel(1)">
                                      <p:cBhvr>
                                        <p:cTn id="73" dur="750"/>
                                        <p:tgtEl>
                                          <p:spTgt spid="23"/>
                                        </p:tgtEl>
                                      </p:cBhvr>
                                    </p:animEffect>
                                  </p:childTnLst>
                                </p:cTn>
                              </p:par>
                              <p:par>
                                <p:cTn id="74" presetID="21" presetClass="entr" presetSubtype="1" fill="hold" nodeType="withEffect">
                                  <p:stCondLst>
                                    <p:cond delay="400"/>
                                  </p:stCondLst>
                                  <p:childTnLst>
                                    <p:set>
                                      <p:cBhvr>
                                        <p:cTn id="75" dur="1" fill="hold">
                                          <p:stCondLst>
                                            <p:cond delay="0"/>
                                          </p:stCondLst>
                                        </p:cTn>
                                        <p:tgtEl>
                                          <p:spTgt spid="26"/>
                                        </p:tgtEl>
                                        <p:attrNameLst>
                                          <p:attrName>style.visibility</p:attrName>
                                        </p:attrNameLst>
                                      </p:cBhvr>
                                      <p:to>
                                        <p:strVal val="visible"/>
                                      </p:to>
                                    </p:set>
                                    <p:animEffect transition="in" filter="wheel(1)">
                                      <p:cBhvr>
                                        <p:cTn id="76" dur="750"/>
                                        <p:tgtEl>
                                          <p:spTgt spid="26"/>
                                        </p:tgtEl>
                                      </p:cBhvr>
                                    </p:animEffect>
                                  </p:childTnLst>
                                </p:cTn>
                              </p:par>
                              <p:par>
                                <p:cTn id="77" presetID="21" presetClass="entr" presetSubtype="1" fill="hold" nodeType="withEffect">
                                  <p:stCondLst>
                                    <p:cond delay="500"/>
                                  </p:stCondLst>
                                  <p:childTnLst>
                                    <p:set>
                                      <p:cBhvr>
                                        <p:cTn id="78" dur="1" fill="hold">
                                          <p:stCondLst>
                                            <p:cond delay="0"/>
                                          </p:stCondLst>
                                        </p:cTn>
                                        <p:tgtEl>
                                          <p:spTgt spid="29"/>
                                        </p:tgtEl>
                                        <p:attrNameLst>
                                          <p:attrName>style.visibility</p:attrName>
                                        </p:attrNameLst>
                                      </p:cBhvr>
                                      <p:to>
                                        <p:strVal val="visible"/>
                                      </p:to>
                                    </p:set>
                                    <p:animEffect transition="in" filter="wheel(1)">
                                      <p:cBhvr>
                                        <p:cTn id="79" dur="750"/>
                                        <p:tgtEl>
                                          <p:spTgt spid="2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750" fill="hold"/>
                                        <p:tgtEl>
                                          <p:spTgt spid="14"/>
                                        </p:tgtEl>
                                        <p:attrNameLst>
                                          <p:attrName>ppt_w</p:attrName>
                                        </p:attrNameLst>
                                      </p:cBhvr>
                                      <p:tavLst>
                                        <p:tav tm="0">
                                          <p:val>
                                            <p:fltVal val="0"/>
                                          </p:val>
                                        </p:tav>
                                        <p:tav tm="100000">
                                          <p:val>
                                            <p:strVal val="#ppt_w"/>
                                          </p:val>
                                        </p:tav>
                                      </p:tavLst>
                                    </p:anim>
                                    <p:anim calcmode="lin" valueType="num">
                                      <p:cBhvr>
                                        <p:cTn id="83" dur="750" fill="hold"/>
                                        <p:tgtEl>
                                          <p:spTgt spid="14"/>
                                        </p:tgtEl>
                                        <p:attrNameLst>
                                          <p:attrName>ppt_h</p:attrName>
                                        </p:attrNameLst>
                                      </p:cBhvr>
                                      <p:tavLst>
                                        <p:tav tm="0">
                                          <p:val>
                                            <p:fltVal val="0"/>
                                          </p:val>
                                        </p:tav>
                                        <p:tav tm="100000">
                                          <p:val>
                                            <p:strVal val="#ppt_h"/>
                                          </p:val>
                                        </p:tav>
                                      </p:tavLst>
                                    </p:anim>
                                    <p:anim calcmode="lin" valueType="num">
                                      <p:cBhvr>
                                        <p:cTn id="84" dur="750" fill="hold"/>
                                        <p:tgtEl>
                                          <p:spTgt spid="14"/>
                                        </p:tgtEl>
                                        <p:attrNameLst>
                                          <p:attrName>style.rotation</p:attrName>
                                        </p:attrNameLst>
                                      </p:cBhvr>
                                      <p:tavLst>
                                        <p:tav tm="0">
                                          <p:val>
                                            <p:fltVal val="360"/>
                                          </p:val>
                                        </p:tav>
                                        <p:tav tm="100000">
                                          <p:val>
                                            <p:fltVal val="0"/>
                                          </p:val>
                                        </p:tav>
                                      </p:tavLst>
                                    </p:anim>
                                    <p:animEffect transition="in" filter="fade">
                                      <p:cBhvr>
                                        <p:cTn id="85" dur="750"/>
                                        <p:tgtEl>
                                          <p:spTgt spid="14"/>
                                        </p:tgtEl>
                                      </p:cBhvr>
                                    </p:animEffect>
                                  </p:childTnLst>
                                </p:cTn>
                              </p:par>
                              <p:par>
                                <p:cTn id="86" presetID="49" presetClass="entr" presetSubtype="0" decel="100000" fill="hold" nodeType="withEffect">
                                  <p:stCondLst>
                                    <p:cond delay="1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750" fill="hold"/>
                                        <p:tgtEl>
                                          <p:spTgt spid="17"/>
                                        </p:tgtEl>
                                        <p:attrNameLst>
                                          <p:attrName>ppt_w</p:attrName>
                                        </p:attrNameLst>
                                      </p:cBhvr>
                                      <p:tavLst>
                                        <p:tav tm="0">
                                          <p:val>
                                            <p:fltVal val="0"/>
                                          </p:val>
                                        </p:tav>
                                        <p:tav tm="100000">
                                          <p:val>
                                            <p:strVal val="#ppt_w"/>
                                          </p:val>
                                        </p:tav>
                                      </p:tavLst>
                                    </p:anim>
                                    <p:anim calcmode="lin" valueType="num">
                                      <p:cBhvr>
                                        <p:cTn id="89" dur="750" fill="hold"/>
                                        <p:tgtEl>
                                          <p:spTgt spid="17"/>
                                        </p:tgtEl>
                                        <p:attrNameLst>
                                          <p:attrName>ppt_h</p:attrName>
                                        </p:attrNameLst>
                                      </p:cBhvr>
                                      <p:tavLst>
                                        <p:tav tm="0">
                                          <p:val>
                                            <p:fltVal val="0"/>
                                          </p:val>
                                        </p:tav>
                                        <p:tav tm="100000">
                                          <p:val>
                                            <p:strVal val="#ppt_h"/>
                                          </p:val>
                                        </p:tav>
                                      </p:tavLst>
                                    </p:anim>
                                    <p:anim calcmode="lin" valueType="num">
                                      <p:cBhvr>
                                        <p:cTn id="90" dur="750" fill="hold"/>
                                        <p:tgtEl>
                                          <p:spTgt spid="17"/>
                                        </p:tgtEl>
                                        <p:attrNameLst>
                                          <p:attrName>style.rotation</p:attrName>
                                        </p:attrNameLst>
                                      </p:cBhvr>
                                      <p:tavLst>
                                        <p:tav tm="0">
                                          <p:val>
                                            <p:fltVal val="360"/>
                                          </p:val>
                                        </p:tav>
                                        <p:tav tm="100000">
                                          <p:val>
                                            <p:fltVal val="0"/>
                                          </p:val>
                                        </p:tav>
                                      </p:tavLst>
                                    </p:anim>
                                    <p:animEffect transition="in" filter="fade">
                                      <p:cBhvr>
                                        <p:cTn id="91" dur="750"/>
                                        <p:tgtEl>
                                          <p:spTgt spid="17"/>
                                        </p:tgtEl>
                                      </p:cBhvr>
                                    </p:animEffect>
                                  </p:childTnLst>
                                </p:cTn>
                              </p:par>
                              <p:par>
                                <p:cTn id="92" presetID="49" presetClass="entr" presetSubtype="0" decel="100000" fill="hold" nodeType="withEffect">
                                  <p:stCondLst>
                                    <p:cond delay="200"/>
                                  </p:stCondLst>
                                  <p:childTnLst>
                                    <p:set>
                                      <p:cBhvr>
                                        <p:cTn id="93" dur="1" fill="hold">
                                          <p:stCondLst>
                                            <p:cond delay="0"/>
                                          </p:stCondLst>
                                        </p:cTn>
                                        <p:tgtEl>
                                          <p:spTgt spid="20"/>
                                        </p:tgtEl>
                                        <p:attrNameLst>
                                          <p:attrName>style.visibility</p:attrName>
                                        </p:attrNameLst>
                                      </p:cBhvr>
                                      <p:to>
                                        <p:strVal val="visible"/>
                                      </p:to>
                                    </p:set>
                                    <p:anim calcmode="lin" valueType="num">
                                      <p:cBhvr>
                                        <p:cTn id="94" dur="750" fill="hold"/>
                                        <p:tgtEl>
                                          <p:spTgt spid="20"/>
                                        </p:tgtEl>
                                        <p:attrNameLst>
                                          <p:attrName>ppt_w</p:attrName>
                                        </p:attrNameLst>
                                      </p:cBhvr>
                                      <p:tavLst>
                                        <p:tav tm="0">
                                          <p:val>
                                            <p:fltVal val="0"/>
                                          </p:val>
                                        </p:tav>
                                        <p:tav tm="100000">
                                          <p:val>
                                            <p:strVal val="#ppt_w"/>
                                          </p:val>
                                        </p:tav>
                                      </p:tavLst>
                                    </p:anim>
                                    <p:anim calcmode="lin" valueType="num">
                                      <p:cBhvr>
                                        <p:cTn id="95" dur="750" fill="hold"/>
                                        <p:tgtEl>
                                          <p:spTgt spid="20"/>
                                        </p:tgtEl>
                                        <p:attrNameLst>
                                          <p:attrName>ppt_h</p:attrName>
                                        </p:attrNameLst>
                                      </p:cBhvr>
                                      <p:tavLst>
                                        <p:tav tm="0">
                                          <p:val>
                                            <p:fltVal val="0"/>
                                          </p:val>
                                        </p:tav>
                                        <p:tav tm="100000">
                                          <p:val>
                                            <p:strVal val="#ppt_h"/>
                                          </p:val>
                                        </p:tav>
                                      </p:tavLst>
                                    </p:anim>
                                    <p:anim calcmode="lin" valueType="num">
                                      <p:cBhvr>
                                        <p:cTn id="96" dur="750" fill="hold"/>
                                        <p:tgtEl>
                                          <p:spTgt spid="20"/>
                                        </p:tgtEl>
                                        <p:attrNameLst>
                                          <p:attrName>style.rotation</p:attrName>
                                        </p:attrNameLst>
                                      </p:cBhvr>
                                      <p:tavLst>
                                        <p:tav tm="0">
                                          <p:val>
                                            <p:fltVal val="360"/>
                                          </p:val>
                                        </p:tav>
                                        <p:tav tm="100000">
                                          <p:val>
                                            <p:fltVal val="0"/>
                                          </p:val>
                                        </p:tav>
                                      </p:tavLst>
                                    </p:anim>
                                    <p:animEffect transition="in" filter="fade">
                                      <p:cBhvr>
                                        <p:cTn id="97" dur="750"/>
                                        <p:tgtEl>
                                          <p:spTgt spid="20"/>
                                        </p:tgtEl>
                                      </p:cBhvr>
                                    </p:animEffect>
                                  </p:childTnLst>
                                </p:cTn>
                              </p:par>
                              <p:par>
                                <p:cTn id="98" presetID="49" presetClass="entr" presetSubtype="0" decel="100000" fill="hold" nodeType="withEffect">
                                  <p:stCondLst>
                                    <p:cond delay="300"/>
                                  </p:stCondLst>
                                  <p:childTnLst>
                                    <p:set>
                                      <p:cBhvr>
                                        <p:cTn id="99" dur="1" fill="hold">
                                          <p:stCondLst>
                                            <p:cond delay="0"/>
                                          </p:stCondLst>
                                        </p:cTn>
                                        <p:tgtEl>
                                          <p:spTgt spid="23"/>
                                        </p:tgtEl>
                                        <p:attrNameLst>
                                          <p:attrName>style.visibility</p:attrName>
                                        </p:attrNameLst>
                                      </p:cBhvr>
                                      <p:to>
                                        <p:strVal val="visible"/>
                                      </p:to>
                                    </p:set>
                                    <p:anim calcmode="lin" valueType="num">
                                      <p:cBhvr>
                                        <p:cTn id="100" dur="750" fill="hold"/>
                                        <p:tgtEl>
                                          <p:spTgt spid="23"/>
                                        </p:tgtEl>
                                        <p:attrNameLst>
                                          <p:attrName>ppt_w</p:attrName>
                                        </p:attrNameLst>
                                      </p:cBhvr>
                                      <p:tavLst>
                                        <p:tav tm="0">
                                          <p:val>
                                            <p:fltVal val="0"/>
                                          </p:val>
                                        </p:tav>
                                        <p:tav tm="100000">
                                          <p:val>
                                            <p:strVal val="#ppt_w"/>
                                          </p:val>
                                        </p:tav>
                                      </p:tavLst>
                                    </p:anim>
                                    <p:anim calcmode="lin" valueType="num">
                                      <p:cBhvr>
                                        <p:cTn id="101" dur="750" fill="hold"/>
                                        <p:tgtEl>
                                          <p:spTgt spid="23"/>
                                        </p:tgtEl>
                                        <p:attrNameLst>
                                          <p:attrName>ppt_h</p:attrName>
                                        </p:attrNameLst>
                                      </p:cBhvr>
                                      <p:tavLst>
                                        <p:tav tm="0">
                                          <p:val>
                                            <p:fltVal val="0"/>
                                          </p:val>
                                        </p:tav>
                                        <p:tav tm="100000">
                                          <p:val>
                                            <p:strVal val="#ppt_h"/>
                                          </p:val>
                                        </p:tav>
                                      </p:tavLst>
                                    </p:anim>
                                    <p:anim calcmode="lin" valueType="num">
                                      <p:cBhvr>
                                        <p:cTn id="102" dur="750" fill="hold"/>
                                        <p:tgtEl>
                                          <p:spTgt spid="23"/>
                                        </p:tgtEl>
                                        <p:attrNameLst>
                                          <p:attrName>style.rotation</p:attrName>
                                        </p:attrNameLst>
                                      </p:cBhvr>
                                      <p:tavLst>
                                        <p:tav tm="0">
                                          <p:val>
                                            <p:fltVal val="360"/>
                                          </p:val>
                                        </p:tav>
                                        <p:tav tm="100000">
                                          <p:val>
                                            <p:fltVal val="0"/>
                                          </p:val>
                                        </p:tav>
                                      </p:tavLst>
                                    </p:anim>
                                    <p:animEffect transition="in" filter="fade">
                                      <p:cBhvr>
                                        <p:cTn id="103" dur="750"/>
                                        <p:tgtEl>
                                          <p:spTgt spid="23"/>
                                        </p:tgtEl>
                                      </p:cBhvr>
                                    </p:animEffect>
                                  </p:childTnLst>
                                </p:cTn>
                              </p:par>
                              <p:par>
                                <p:cTn id="104" presetID="49" presetClass="entr" presetSubtype="0" decel="100000" fill="hold" nodeType="withEffect">
                                  <p:stCondLst>
                                    <p:cond delay="40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750" fill="hold"/>
                                        <p:tgtEl>
                                          <p:spTgt spid="26"/>
                                        </p:tgtEl>
                                        <p:attrNameLst>
                                          <p:attrName>ppt_w</p:attrName>
                                        </p:attrNameLst>
                                      </p:cBhvr>
                                      <p:tavLst>
                                        <p:tav tm="0">
                                          <p:val>
                                            <p:fltVal val="0"/>
                                          </p:val>
                                        </p:tav>
                                        <p:tav tm="100000">
                                          <p:val>
                                            <p:strVal val="#ppt_w"/>
                                          </p:val>
                                        </p:tav>
                                      </p:tavLst>
                                    </p:anim>
                                    <p:anim calcmode="lin" valueType="num">
                                      <p:cBhvr>
                                        <p:cTn id="107" dur="750" fill="hold"/>
                                        <p:tgtEl>
                                          <p:spTgt spid="26"/>
                                        </p:tgtEl>
                                        <p:attrNameLst>
                                          <p:attrName>ppt_h</p:attrName>
                                        </p:attrNameLst>
                                      </p:cBhvr>
                                      <p:tavLst>
                                        <p:tav tm="0">
                                          <p:val>
                                            <p:fltVal val="0"/>
                                          </p:val>
                                        </p:tav>
                                        <p:tav tm="100000">
                                          <p:val>
                                            <p:strVal val="#ppt_h"/>
                                          </p:val>
                                        </p:tav>
                                      </p:tavLst>
                                    </p:anim>
                                    <p:anim calcmode="lin" valueType="num">
                                      <p:cBhvr>
                                        <p:cTn id="108" dur="750" fill="hold"/>
                                        <p:tgtEl>
                                          <p:spTgt spid="26"/>
                                        </p:tgtEl>
                                        <p:attrNameLst>
                                          <p:attrName>style.rotation</p:attrName>
                                        </p:attrNameLst>
                                      </p:cBhvr>
                                      <p:tavLst>
                                        <p:tav tm="0">
                                          <p:val>
                                            <p:fltVal val="360"/>
                                          </p:val>
                                        </p:tav>
                                        <p:tav tm="100000">
                                          <p:val>
                                            <p:fltVal val="0"/>
                                          </p:val>
                                        </p:tav>
                                      </p:tavLst>
                                    </p:anim>
                                    <p:animEffect transition="in" filter="fade">
                                      <p:cBhvr>
                                        <p:cTn id="109" dur="750"/>
                                        <p:tgtEl>
                                          <p:spTgt spid="26"/>
                                        </p:tgtEl>
                                      </p:cBhvr>
                                    </p:animEffect>
                                  </p:childTnLst>
                                </p:cTn>
                              </p:par>
                              <p:par>
                                <p:cTn id="110" presetID="49" presetClass="entr" presetSubtype="0" decel="100000" fill="hold" nodeType="withEffect">
                                  <p:stCondLst>
                                    <p:cond delay="500"/>
                                  </p:stCondLst>
                                  <p:childTnLst>
                                    <p:set>
                                      <p:cBhvr>
                                        <p:cTn id="111" dur="1" fill="hold">
                                          <p:stCondLst>
                                            <p:cond delay="0"/>
                                          </p:stCondLst>
                                        </p:cTn>
                                        <p:tgtEl>
                                          <p:spTgt spid="29"/>
                                        </p:tgtEl>
                                        <p:attrNameLst>
                                          <p:attrName>style.visibility</p:attrName>
                                        </p:attrNameLst>
                                      </p:cBhvr>
                                      <p:to>
                                        <p:strVal val="visible"/>
                                      </p:to>
                                    </p:set>
                                    <p:anim calcmode="lin" valueType="num">
                                      <p:cBhvr>
                                        <p:cTn id="112" dur="750" fill="hold"/>
                                        <p:tgtEl>
                                          <p:spTgt spid="29"/>
                                        </p:tgtEl>
                                        <p:attrNameLst>
                                          <p:attrName>ppt_w</p:attrName>
                                        </p:attrNameLst>
                                      </p:cBhvr>
                                      <p:tavLst>
                                        <p:tav tm="0">
                                          <p:val>
                                            <p:fltVal val="0"/>
                                          </p:val>
                                        </p:tav>
                                        <p:tav tm="100000">
                                          <p:val>
                                            <p:strVal val="#ppt_w"/>
                                          </p:val>
                                        </p:tav>
                                      </p:tavLst>
                                    </p:anim>
                                    <p:anim calcmode="lin" valueType="num">
                                      <p:cBhvr>
                                        <p:cTn id="113" dur="750" fill="hold"/>
                                        <p:tgtEl>
                                          <p:spTgt spid="29"/>
                                        </p:tgtEl>
                                        <p:attrNameLst>
                                          <p:attrName>ppt_h</p:attrName>
                                        </p:attrNameLst>
                                      </p:cBhvr>
                                      <p:tavLst>
                                        <p:tav tm="0">
                                          <p:val>
                                            <p:fltVal val="0"/>
                                          </p:val>
                                        </p:tav>
                                        <p:tav tm="100000">
                                          <p:val>
                                            <p:strVal val="#ppt_h"/>
                                          </p:val>
                                        </p:tav>
                                      </p:tavLst>
                                    </p:anim>
                                    <p:anim calcmode="lin" valueType="num">
                                      <p:cBhvr>
                                        <p:cTn id="114" dur="750" fill="hold"/>
                                        <p:tgtEl>
                                          <p:spTgt spid="29"/>
                                        </p:tgtEl>
                                        <p:attrNameLst>
                                          <p:attrName>style.rotation</p:attrName>
                                        </p:attrNameLst>
                                      </p:cBhvr>
                                      <p:tavLst>
                                        <p:tav tm="0">
                                          <p:val>
                                            <p:fltVal val="360"/>
                                          </p:val>
                                        </p:tav>
                                        <p:tav tm="100000">
                                          <p:val>
                                            <p:fltVal val="0"/>
                                          </p:val>
                                        </p:tav>
                                      </p:tavLst>
                                    </p:anim>
                                    <p:animEffect transition="in" filter="fade">
                                      <p:cBhvr>
                                        <p:cTn id="115" dur="750"/>
                                        <p:tgtEl>
                                          <p:spTgt spid="29"/>
                                        </p:tgtEl>
                                      </p:cBhvr>
                                    </p:animEffect>
                                  </p:childTnLst>
                                </p:cTn>
                              </p:par>
                              <p:par>
                                <p:cTn id="116" presetID="45" presetClass="exit" presetSubtype="0" fill="hold" nodeType="withEffect">
                                  <p:stCondLst>
                                    <p:cond delay="1000"/>
                                  </p:stCondLst>
                                  <p:childTnLst>
                                    <p:animEffect transition="out" filter="fade">
                                      <p:cBhvr>
                                        <p:cTn id="117" dur="750"/>
                                        <p:tgtEl>
                                          <p:spTgt spid="14"/>
                                        </p:tgtEl>
                                      </p:cBhvr>
                                    </p:animEffect>
                                    <p:anim calcmode="lin" valueType="num">
                                      <p:cBhvr>
                                        <p:cTn id="118" dur="75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9" dur="750"/>
                                        <p:tgtEl>
                                          <p:spTgt spid="14"/>
                                        </p:tgtEl>
                                        <p:attrNameLst>
                                          <p:attrName>ppt_h</p:attrName>
                                        </p:attrNameLst>
                                      </p:cBhvr>
                                      <p:tavLst>
                                        <p:tav tm="0">
                                          <p:val>
                                            <p:strVal val="ppt_h"/>
                                          </p:val>
                                        </p:tav>
                                        <p:tav tm="100000">
                                          <p:val>
                                            <p:strVal val="ppt_h"/>
                                          </p:val>
                                        </p:tav>
                                      </p:tavLst>
                                    </p:anim>
                                    <p:set>
                                      <p:cBhvr>
                                        <p:cTn id="120" dur="1" fill="hold">
                                          <p:stCondLst>
                                            <p:cond delay="749"/>
                                          </p:stCondLst>
                                        </p:cTn>
                                        <p:tgtEl>
                                          <p:spTgt spid="14"/>
                                        </p:tgtEl>
                                        <p:attrNameLst>
                                          <p:attrName>style.visibility</p:attrName>
                                        </p:attrNameLst>
                                      </p:cBhvr>
                                      <p:to>
                                        <p:strVal val="hidden"/>
                                      </p:to>
                                    </p:set>
                                  </p:childTnLst>
                                </p:cTn>
                              </p:par>
                              <p:par>
                                <p:cTn id="121" presetID="45" presetClass="exit" presetSubtype="0" fill="hold" nodeType="withEffect">
                                  <p:stCondLst>
                                    <p:cond delay="1100"/>
                                  </p:stCondLst>
                                  <p:childTnLst>
                                    <p:animEffect transition="out" filter="fade">
                                      <p:cBhvr>
                                        <p:cTn id="122" dur="750"/>
                                        <p:tgtEl>
                                          <p:spTgt spid="17"/>
                                        </p:tgtEl>
                                      </p:cBhvr>
                                    </p:animEffect>
                                    <p:anim calcmode="lin" valueType="num">
                                      <p:cBhvr>
                                        <p:cTn id="123" dur="750"/>
                                        <p:tgtEl>
                                          <p:spTgt spid="1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4" dur="750"/>
                                        <p:tgtEl>
                                          <p:spTgt spid="17"/>
                                        </p:tgtEl>
                                        <p:attrNameLst>
                                          <p:attrName>ppt_h</p:attrName>
                                        </p:attrNameLst>
                                      </p:cBhvr>
                                      <p:tavLst>
                                        <p:tav tm="0">
                                          <p:val>
                                            <p:strVal val="ppt_h"/>
                                          </p:val>
                                        </p:tav>
                                        <p:tav tm="100000">
                                          <p:val>
                                            <p:strVal val="ppt_h"/>
                                          </p:val>
                                        </p:tav>
                                      </p:tavLst>
                                    </p:anim>
                                    <p:set>
                                      <p:cBhvr>
                                        <p:cTn id="125" dur="1" fill="hold">
                                          <p:stCondLst>
                                            <p:cond delay="749"/>
                                          </p:stCondLst>
                                        </p:cTn>
                                        <p:tgtEl>
                                          <p:spTgt spid="17"/>
                                        </p:tgtEl>
                                        <p:attrNameLst>
                                          <p:attrName>style.visibility</p:attrName>
                                        </p:attrNameLst>
                                      </p:cBhvr>
                                      <p:to>
                                        <p:strVal val="hidden"/>
                                      </p:to>
                                    </p:set>
                                  </p:childTnLst>
                                </p:cTn>
                              </p:par>
                              <p:par>
                                <p:cTn id="126" presetID="45" presetClass="exit" presetSubtype="0" fill="hold" nodeType="withEffect">
                                  <p:stCondLst>
                                    <p:cond delay="1200"/>
                                  </p:stCondLst>
                                  <p:childTnLst>
                                    <p:animEffect transition="out" filter="fade">
                                      <p:cBhvr>
                                        <p:cTn id="127" dur="750"/>
                                        <p:tgtEl>
                                          <p:spTgt spid="20"/>
                                        </p:tgtEl>
                                      </p:cBhvr>
                                    </p:animEffect>
                                    <p:anim calcmode="lin" valueType="num">
                                      <p:cBhvr>
                                        <p:cTn id="128" dur="75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9" dur="750"/>
                                        <p:tgtEl>
                                          <p:spTgt spid="20"/>
                                        </p:tgtEl>
                                        <p:attrNameLst>
                                          <p:attrName>ppt_h</p:attrName>
                                        </p:attrNameLst>
                                      </p:cBhvr>
                                      <p:tavLst>
                                        <p:tav tm="0">
                                          <p:val>
                                            <p:strVal val="ppt_h"/>
                                          </p:val>
                                        </p:tav>
                                        <p:tav tm="100000">
                                          <p:val>
                                            <p:strVal val="ppt_h"/>
                                          </p:val>
                                        </p:tav>
                                      </p:tavLst>
                                    </p:anim>
                                    <p:set>
                                      <p:cBhvr>
                                        <p:cTn id="130" dur="1" fill="hold">
                                          <p:stCondLst>
                                            <p:cond delay="749"/>
                                          </p:stCondLst>
                                        </p:cTn>
                                        <p:tgtEl>
                                          <p:spTgt spid="20"/>
                                        </p:tgtEl>
                                        <p:attrNameLst>
                                          <p:attrName>style.visibility</p:attrName>
                                        </p:attrNameLst>
                                      </p:cBhvr>
                                      <p:to>
                                        <p:strVal val="hidden"/>
                                      </p:to>
                                    </p:set>
                                  </p:childTnLst>
                                </p:cTn>
                              </p:par>
                              <p:par>
                                <p:cTn id="131" presetID="45" presetClass="exit" presetSubtype="0" fill="hold" nodeType="withEffect">
                                  <p:stCondLst>
                                    <p:cond delay="1300"/>
                                  </p:stCondLst>
                                  <p:childTnLst>
                                    <p:animEffect transition="out" filter="fade">
                                      <p:cBhvr>
                                        <p:cTn id="132" dur="750"/>
                                        <p:tgtEl>
                                          <p:spTgt spid="23"/>
                                        </p:tgtEl>
                                      </p:cBhvr>
                                    </p:animEffect>
                                    <p:anim calcmode="lin" valueType="num">
                                      <p:cBhvr>
                                        <p:cTn id="133" dur="750"/>
                                        <p:tgtEl>
                                          <p:spTgt spid="2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4" dur="750"/>
                                        <p:tgtEl>
                                          <p:spTgt spid="23"/>
                                        </p:tgtEl>
                                        <p:attrNameLst>
                                          <p:attrName>ppt_h</p:attrName>
                                        </p:attrNameLst>
                                      </p:cBhvr>
                                      <p:tavLst>
                                        <p:tav tm="0">
                                          <p:val>
                                            <p:strVal val="ppt_h"/>
                                          </p:val>
                                        </p:tav>
                                        <p:tav tm="100000">
                                          <p:val>
                                            <p:strVal val="ppt_h"/>
                                          </p:val>
                                        </p:tav>
                                      </p:tavLst>
                                    </p:anim>
                                    <p:set>
                                      <p:cBhvr>
                                        <p:cTn id="135" dur="1" fill="hold">
                                          <p:stCondLst>
                                            <p:cond delay="749"/>
                                          </p:stCondLst>
                                        </p:cTn>
                                        <p:tgtEl>
                                          <p:spTgt spid="23"/>
                                        </p:tgtEl>
                                        <p:attrNameLst>
                                          <p:attrName>style.visibility</p:attrName>
                                        </p:attrNameLst>
                                      </p:cBhvr>
                                      <p:to>
                                        <p:strVal val="hidden"/>
                                      </p:to>
                                    </p:set>
                                  </p:childTnLst>
                                </p:cTn>
                              </p:par>
                              <p:par>
                                <p:cTn id="136" presetID="45" presetClass="exit" presetSubtype="0" fill="hold" nodeType="withEffect">
                                  <p:stCondLst>
                                    <p:cond delay="1400"/>
                                  </p:stCondLst>
                                  <p:childTnLst>
                                    <p:animEffect transition="out" filter="fade">
                                      <p:cBhvr>
                                        <p:cTn id="137" dur="750"/>
                                        <p:tgtEl>
                                          <p:spTgt spid="26"/>
                                        </p:tgtEl>
                                      </p:cBhvr>
                                    </p:animEffect>
                                    <p:anim calcmode="lin" valueType="num">
                                      <p:cBhvr>
                                        <p:cTn id="138" dur="750"/>
                                        <p:tgtEl>
                                          <p:spTgt spid="2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9" dur="750"/>
                                        <p:tgtEl>
                                          <p:spTgt spid="26"/>
                                        </p:tgtEl>
                                        <p:attrNameLst>
                                          <p:attrName>ppt_h</p:attrName>
                                        </p:attrNameLst>
                                      </p:cBhvr>
                                      <p:tavLst>
                                        <p:tav tm="0">
                                          <p:val>
                                            <p:strVal val="ppt_h"/>
                                          </p:val>
                                        </p:tav>
                                        <p:tav tm="100000">
                                          <p:val>
                                            <p:strVal val="ppt_h"/>
                                          </p:val>
                                        </p:tav>
                                      </p:tavLst>
                                    </p:anim>
                                    <p:set>
                                      <p:cBhvr>
                                        <p:cTn id="140" dur="1" fill="hold">
                                          <p:stCondLst>
                                            <p:cond delay="749"/>
                                          </p:stCondLst>
                                        </p:cTn>
                                        <p:tgtEl>
                                          <p:spTgt spid="26"/>
                                        </p:tgtEl>
                                        <p:attrNameLst>
                                          <p:attrName>style.visibility</p:attrName>
                                        </p:attrNameLst>
                                      </p:cBhvr>
                                      <p:to>
                                        <p:strVal val="hidden"/>
                                      </p:to>
                                    </p:set>
                                  </p:childTnLst>
                                </p:cTn>
                              </p:par>
                              <p:par>
                                <p:cTn id="141" presetID="45" presetClass="exit" presetSubtype="0" fill="hold" nodeType="withEffect">
                                  <p:stCondLst>
                                    <p:cond delay="1500"/>
                                  </p:stCondLst>
                                  <p:childTnLst>
                                    <p:animEffect transition="out" filter="fade">
                                      <p:cBhvr>
                                        <p:cTn id="142" dur="750"/>
                                        <p:tgtEl>
                                          <p:spTgt spid="29"/>
                                        </p:tgtEl>
                                      </p:cBhvr>
                                    </p:animEffect>
                                    <p:anim calcmode="lin" valueType="num">
                                      <p:cBhvr>
                                        <p:cTn id="143" dur="750"/>
                                        <p:tgtEl>
                                          <p:spTgt spid="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4" dur="750"/>
                                        <p:tgtEl>
                                          <p:spTgt spid="29"/>
                                        </p:tgtEl>
                                        <p:attrNameLst>
                                          <p:attrName>ppt_h</p:attrName>
                                        </p:attrNameLst>
                                      </p:cBhvr>
                                      <p:tavLst>
                                        <p:tav tm="0">
                                          <p:val>
                                            <p:strVal val="ppt_h"/>
                                          </p:val>
                                        </p:tav>
                                        <p:tav tm="100000">
                                          <p:val>
                                            <p:strVal val="ppt_h"/>
                                          </p:val>
                                        </p:tav>
                                      </p:tavLst>
                                    </p:anim>
                                    <p:set>
                                      <p:cBhvr>
                                        <p:cTn id="145" dur="1" fill="hold">
                                          <p:stCondLst>
                                            <p:cond delay="749"/>
                                          </p:stCondLst>
                                        </p:cTn>
                                        <p:tgtEl>
                                          <p:spTgt spid="29"/>
                                        </p:tgtEl>
                                        <p:attrNameLst>
                                          <p:attrName>style.visibility</p:attrName>
                                        </p:attrNameLst>
                                      </p:cBhvr>
                                      <p:to>
                                        <p:strVal val="hidden"/>
                                      </p:to>
                                    </p:set>
                                  </p:childTnLst>
                                </p:cTn>
                              </p:par>
                              <p:par>
                                <p:cTn id="146" presetID="2" presetClass="entr" presetSubtype="2" decel="100000" fill="hold" grpId="0" nodeType="withEffect">
                                  <p:stCondLst>
                                    <p:cond delay="1500"/>
                                  </p:stCondLst>
                                  <p:iterate type="wd">
                                    <p:tmPct val="10000"/>
                                  </p:iterate>
                                  <p:childTnLst>
                                    <p:set>
                                      <p:cBhvr>
                                        <p:cTn id="147" dur="1" fill="hold">
                                          <p:stCondLst>
                                            <p:cond delay="0"/>
                                          </p:stCondLst>
                                        </p:cTn>
                                        <p:tgtEl>
                                          <p:spTgt spid="33">
                                            <p:txEl>
                                              <p:pRg st="0" end="0"/>
                                            </p:txEl>
                                          </p:spTgt>
                                        </p:tgtEl>
                                        <p:attrNameLst>
                                          <p:attrName>style.visibility</p:attrName>
                                        </p:attrNameLst>
                                      </p:cBhvr>
                                      <p:to>
                                        <p:strVal val="visible"/>
                                      </p:to>
                                    </p:set>
                                    <p:anim calcmode="lin" valueType="num">
                                      <p:cBhvr additive="base">
                                        <p:cTn id="148"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49" dur="750" fill="hold"/>
                                        <p:tgtEl>
                                          <p:spTgt spid="33">
                                            <p:txEl>
                                              <p:pRg st="0" end="0"/>
                                            </p:txEl>
                                          </p:spTgt>
                                        </p:tgtEl>
                                        <p:attrNameLst>
                                          <p:attrName>ppt_y</p:attrName>
                                        </p:attrNameLst>
                                      </p:cBhvr>
                                      <p:tavLst>
                                        <p:tav tm="0">
                                          <p:val>
                                            <p:strVal val="#ppt_y"/>
                                          </p:val>
                                        </p:tav>
                                        <p:tav tm="100000">
                                          <p:val>
                                            <p:strVal val="#ppt_y"/>
                                          </p:val>
                                        </p:tav>
                                      </p:tavLst>
                                    </p:anim>
                                  </p:childTnLst>
                                </p:cTn>
                              </p:par>
                              <p:par>
                                <p:cTn id="150" presetID="2" presetClass="entr" presetSubtype="8" decel="100000" fill="hold" grpId="0" nodeType="withEffect">
                                  <p:stCondLst>
                                    <p:cond delay="1500"/>
                                  </p:stCondLst>
                                  <p:iterate type="lt">
                                    <p:tmPct val="10000"/>
                                  </p:iterate>
                                  <p:childTnLst>
                                    <p:set>
                                      <p:cBhvr>
                                        <p:cTn id="151" dur="1" fill="hold">
                                          <p:stCondLst>
                                            <p:cond delay="0"/>
                                          </p:stCondLst>
                                        </p:cTn>
                                        <p:tgtEl>
                                          <p:spTgt spid="32"/>
                                        </p:tgtEl>
                                        <p:attrNameLst>
                                          <p:attrName>style.visibility</p:attrName>
                                        </p:attrNameLst>
                                      </p:cBhvr>
                                      <p:to>
                                        <p:strVal val="visible"/>
                                      </p:to>
                                    </p:set>
                                    <p:anim calcmode="lin" valueType="num">
                                      <p:cBhvr additive="base">
                                        <p:cTn id="152" dur="500" fill="hold"/>
                                        <p:tgtEl>
                                          <p:spTgt spid="32"/>
                                        </p:tgtEl>
                                        <p:attrNameLst>
                                          <p:attrName>ppt_x</p:attrName>
                                        </p:attrNameLst>
                                      </p:cBhvr>
                                      <p:tavLst>
                                        <p:tav tm="0">
                                          <p:val>
                                            <p:strVal val="0-#ppt_w/2"/>
                                          </p:val>
                                        </p:tav>
                                        <p:tav tm="100000">
                                          <p:val>
                                            <p:strVal val="#ppt_x"/>
                                          </p:val>
                                        </p:tav>
                                      </p:tavLst>
                                    </p:anim>
                                    <p:anim calcmode="lin" valueType="num">
                                      <p:cBhvr additive="base">
                                        <p:cTn id="153" dur="500" fill="hold"/>
                                        <p:tgtEl>
                                          <p:spTgt spid="32"/>
                                        </p:tgtEl>
                                        <p:attrNameLst>
                                          <p:attrName>ppt_y</p:attrName>
                                        </p:attrNameLst>
                                      </p:cBhvr>
                                      <p:tavLst>
                                        <p:tav tm="0">
                                          <p:val>
                                            <p:strVal val="#ppt_y"/>
                                          </p:val>
                                        </p:tav>
                                        <p:tav tm="100000">
                                          <p:val>
                                            <p:strVal val="#ppt_y"/>
                                          </p:val>
                                        </p:tav>
                                      </p:tavLst>
                                    </p:anim>
                                  </p:childTnLst>
                                </p:cTn>
                              </p:par>
                              <p:par>
                                <p:cTn id="154" presetID="2" presetClass="entr" presetSubtype="1" decel="100000" fill="hold" grpId="0" nodeType="withEffect">
                                  <p:stCondLst>
                                    <p:cond delay="1500"/>
                                  </p:stCondLst>
                                  <p:childTnLst>
                                    <p:set>
                                      <p:cBhvr>
                                        <p:cTn id="155" dur="1" fill="hold">
                                          <p:stCondLst>
                                            <p:cond delay="0"/>
                                          </p:stCondLst>
                                        </p:cTn>
                                        <p:tgtEl>
                                          <p:spTgt spid="39"/>
                                        </p:tgtEl>
                                        <p:attrNameLst>
                                          <p:attrName>style.visibility</p:attrName>
                                        </p:attrNameLst>
                                      </p:cBhvr>
                                      <p:to>
                                        <p:strVal val="visible"/>
                                      </p:to>
                                    </p:set>
                                    <p:anim calcmode="lin" valueType="num">
                                      <p:cBhvr additive="base">
                                        <p:cTn id="156" dur="750" fill="hold"/>
                                        <p:tgtEl>
                                          <p:spTgt spid="39"/>
                                        </p:tgtEl>
                                        <p:attrNameLst>
                                          <p:attrName>ppt_x</p:attrName>
                                        </p:attrNameLst>
                                      </p:cBhvr>
                                      <p:tavLst>
                                        <p:tav tm="0">
                                          <p:val>
                                            <p:strVal val="#ppt_x"/>
                                          </p:val>
                                        </p:tav>
                                        <p:tav tm="100000">
                                          <p:val>
                                            <p:strVal val="#ppt_x"/>
                                          </p:val>
                                        </p:tav>
                                      </p:tavLst>
                                    </p:anim>
                                    <p:anim calcmode="lin" valueType="num">
                                      <p:cBhvr additive="base">
                                        <p:cTn id="157" dur="750" fill="hold"/>
                                        <p:tgtEl>
                                          <p:spTgt spid="39"/>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1600"/>
                                  </p:stCondLst>
                                  <p:childTnLst>
                                    <p:set>
                                      <p:cBhvr>
                                        <p:cTn id="159" dur="1" fill="hold">
                                          <p:stCondLst>
                                            <p:cond delay="0"/>
                                          </p:stCondLst>
                                        </p:cTn>
                                        <p:tgtEl>
                                          <p:spTgt spid="40"/>
                                        </p:tgtEl>
                                        <p:attrNameLst>
                                          <p:attrName>style.visibility</p:attrName>
                                        </p:attrNameLst>
                                      </p:cBhvr>
                                      <p:to>
                                        <p:strVal val="visible"/>
                                      </p:to>
                                    </p:set>
                                    <p:anim calcmode="lin" valueType="num">
                                      <p:cBhvr additive="base">
                                        <p:cTn id="160" dur="750" fill="hold"/>
                                        <p:tgtEl>
                                          <p:spTgt spid="40"/>
                                        </p:tgtEl>
                                        <p:attrNameLst>
                                          <p:attrName>ppt_x</p:attrName>
                                        </p:attrNameLst>
                                      </p:cBhvr>
                                      <p:tavLst>
                                        <p:tav tm="0">
                                          <p:val>
                                            <p:strVal val="#ppt_x"/>
                                          </p:val>
                                        </p:tav>
                                        <p:tav tm="100000">
                                          <p:val>
                                            <p:strVal val="#ppt_x"/>
                                          </p:val>
                                        </p:tav>
                                      </p:tavLst>
                                    </p:anim>
                                    <p:anim calcmode="lin" valueType="num">
                                      <p:cBhvr additive="base">
                                        <p:cTn id="161" dur="750" fill="hold"/>
                                        <p:tgtEl>
                                          <p:spTgt spid="40"/>
                                        </p:tgtEl>
                                        <p:attrNameLst>
                                          <p:attrName>ppt_y</p:attrName>
                                        </p:attrNameLst>
                                      </p:cBhvr>
                                      <p:tavLst>
                                        <p:tav tm="0">
                                          <p:val>
                                            <p:strVal val="0-#ppt_h/2"/>
                                          </p:val>
                                        </p:tav>
                                        <p:tav tm="100000">
                                          <p:val>
                                            <p:strVal val="#ppt_y"/>
                                          </p:val>
                                        </p:tav>
                                      </p:tavLst>
                                    </p:anim>
                                  </p:childTnLst>
                                </p:cTn>
                              </p:par>
                              <p:par>
                                <p:cTn id="162" presetID="2" presetClass="entr" presetSubtype="1" decel="100000" fill="hold" grpId="0" nodeType="withEffect">
                                  <p:stCondLst>
                                    <p:cond delay="1700"/>
                                  </p:stCondLst>
                                  <p:childTnLst>
                                    <p:set>
                                      <p:cBhvr>
                                        <p:cTn id="163" dur="1" fill="hold">
                                          <p:stCondLst>
                                            <p:cond delay="0"/>
                                          </p:stCondLst>
                                        </p:cTn>
                                        <p:tgtEl>
                                          <p:spTgt spid="41"/>
                                        </p:tgtEl>
                                        <p:attrNameLst>
                                          <p:attrName>style.visibility</p:attrName>
                                        </p:attrNameLst>
                                      </p:cBhvr>
                                      <p:to>
                                        <p:strVal val="visible"/>
                                      </p:to>
                                    </p:set>
                                    <p:anim calcmode="lin" valueType="num">
                                      <p:cBhvr additive="base">
                                        <p:cTn id="164" dur="750" fill="hold"/>
                                        <p:tgtEl>
                                          <p:spTgt spid="41"/>
                                        </p:tgtEl>
                                        <p:attrNameLst>
                                          <p:attrName>ppt_x</p:attrName>
                                        </p:attrNameLst>
                                      </p:cBhvr>
                                      <p:tavLst>
                                        <p:tav tm="0">
                                          <p:val>
                                            <p:strVal val="#ppt_x"/>
                                          </p:val>
                                        </p:tav>
                                        <p:tav tm="100000">
                                          <p:val>
                                            <p:strVal val="#ppt_x"/>
                                          </p:val>
                                        </p:tav>
                                      </p:tavLst>
                                    </p:anim>
                                    <p:anim calcmode="lin" valueType="num">
                                      <p:cBhvr additive="base">
                                        <p:cTn id="165" dur="750" fill="hold"/>
                                        <p:tgtEl>
                                          <p:spTgt spid="41"/>
                                        </p:tgtEl>
                                        <p:attrNameLst>
                                          <p:attrName>ppt_y</p:attrName>
                                        </p:attrNameLst>
                                      </p:cBhvr>
                                      <p:tavLst>
                                        <p:tav tm="0">
                                          <p:val>
                                            <p:strVal val="0-#ppt_h/2"/>
                                          </p:val>
                                        </p:tav>
                                        <p:tav tm="100000">
                                          <p:val>
                                            <p:strVal val="#ppt_y"/>
                                          </p:val>
                                        </p:tav>
                                      </p:tavLst>
                                    </p:anim>
                                  </p:childTnLst>
                                </p:cTn>
                              </p:par>
                              <p:par>
                                <p:cTn id="166" presetID="2" presetClass="entr" presetSubtype="1" decel="100000" fill="hold" grpId="0" nodeType="withEffect">
                                  <p:stCondLst>
                                    <p:cond delay="1800"/>
                                  </p:stCondLst>
                                  <p:childTnLst>
                                    <p:set>
                                      <p:cBhvr>
                                        <p:cTn id="167" dur="1" fill="hold">
                                          <p:stCondLst>
                                            <p:cond delay="0"/>
                                          </p:stCondLst>
                                        </p:cTn>
                                        <p:tgtEl>
                                          <p:spTgt spid="42"/>
                                        </p:tgtEl>
                                        <p:attrNameLst>
                                          <p:attrName>style.visibility</p:attrName>
                                        </p:attrNameLst>
                                      </p:cBhvr>
                                      <p:to>
                                        <p:strVal val="visible"/>
                                      </p:to>
                                    </p:set>
                                    <p:anim calcmode="lin" valueType="num">
                                      <p:cBhvr additive="base">
                                        <p:cTn id="168" dur="750" fill="hold"/>
                                        <p:tgtEl>
                                          <p:spTgt spid="42"/>
                                        </p:tgtEl>
                                        <p:attrNameLst>
                                          <p:attrName>ppt_x</p:attrName>
                                        </p:attrNameLst>
                                      </p:cBhvr>
                                      <p:tavLst>
                                        <p:tav tm="0">
                                          <p:val>
                                            <p:strVal val="#ppt_x"/>
                                          </p:val>
                                        </p:tav>
                                        <p:tav tm="100000">
                                          <p:val>
                                            <p:strVal val="#ppt_x"/>
                                          </p:val>
                                        </p:tav>
                                      </p:tavLst>
                                    </p:anim>
                                    <p:anim calcmode="lin" valueType="num">
                                      <p:cBhvr additive="base">
                                        <p:cTn id="169" dur="750" fill="hold"/>
                                        <p:tgtEl>
                                          <p:spTgt spid="42"/>
                                        </p:tgtEl>
                                        <p:attrNameLst>
                                          <p:attrName>ppt_y</p:attrName>
                                        </p:attrNameLst>
                                      </p:cBhvr>
                                      <p:tavLst>
                                        <p:tav tm="0">
                                          <p:val>
                                            <p:strVal val="0-#ppt_h/2"/>
                                          </p:val>
                                        </p:tav>
                                        <p:tav tm="100000">
                                          <p:val>
                                            <p:strVal val="#ppt_y"/>
                                          </p:val>
                                        </p:tav>
                                      </p:tavLst>
                                    </p:anim>
                                  </p:childTnLst>
                                </p:cTn>
                              </p:par>
                              <p:par>
                                <p:cTn id="170" presetID="45" presetClass="entr" presetSubtype="0" fill="hold" grpId="1" nodeType="withEffect">
                                  <p:stCondLst>
                                    <p:cond delay="1500"/>
                                  </p:stCondLst>
                                  <p:childTnLst>
                                    <p:set>
                                      <p:cBhvr>
                                        <p:cTn id="171" dur="1" fill="hold">
                                          <p:stCondLst>
                                            <p:cond delay="0"/>
                                          </p:stCondLst>
                                        </p:cTn>
                                        <p:tgtEl>
                                          <p:spTgt spid="39"/>
                                        </p:tgtEl>
                                        <p:attrNameLst>
                                          <p:attrName>style.visibility</p:attrName>
                                        </p:attrNameLst>
                                      </p:cBhvr>
                                      <p:to>
                                        <p:strVal val="visible"/>
                                      </p:to>
                                    </p:set>
                                    <p:animEffect transition="in" filter="fade">
                                      <p:cBhvr>
                                        <p:cTn id="172" dur="750"/>
                                        <p:tgtEl>
                                          <p:spTgt spid="39"/>
                                        </p:tgtEl>
                                      </p:cBhvr>
                                    </p:animEffect>
                                    <p:anim calcmode="lin" valueType="num">
                                      <p:cBhvr>
                                        <p:cTn id="173" dur="750" fill="hold"/>
                                        <p:tgtEl>
                                          <p:spTgt spid="39"/>
                                        </p:tgtEl>
                                        <p:attrNameLst>
                                          <p:attrName>ppt_w</p:attrName>
                                        </p:attrNameLst>
                                      </p:cBhvr>
                                      <p:tavLst>
                                        <p:tav tm="0" fmla="#ppt_w*sin(2.5*pi*$)">
                                          <p:val>
                                            <p:fltVal val="0"/>
                                          </p:val>
                                        </p:tav>
                                        <p:tav tm="100000">
                                          <p:val>
                                            <p:fltVal val="1"/>
                                          </p:val>
                                        </p:tav>
                                      </p:tavLst>
                                    </p:anim>
                                    <p:anim calcmode="lin" valueType="num">
                                      <p:cBhvr>
                                        <p:cTn id="174" dur="750" fill="hold"/>
                                        <p:tgtEl>
                                          <p:spTgt spid="39"/>
                                        </p:tgtEl>
                                        <p:attrNameLst>
                                          <p:attrName>ppt_h</p:attrName>
                                        </p:attrNameLst>
                                      </p:cBhvr>
                                      <p:tavLst>
                                        <p:tav tm="0">
                                          <p:val>
                                            <p:strVal val="#ppt_h"/>
                                          </p:val>
                                        </p:tav>
                                        <p:tav tm="100000">
                                          <p:val>
                                            <p:strVal val="#ppt_h"/>
                                          </p:val>
                                        </p:tav>
                                      </p:tavLst>
                                    </p:anim>
                                  </p:childTnLst>
                                </p:cTn>
                              </p:par>
                              <p:par>
                                <p:cTn id="175" presetID="45" presetClass="entr" presetSubtype="0" fill="hold" grpId="1" nodeType="withEffect">
                                  <p:stCondLst>
                                    <p:cond delay="1600"/>
                                  </p:stCondLst>
                                  <p:childTnLst>
                                    <p:set>
                                      <p:cBhvr>
                                        <p:cTn id="176" dur="1" fill="hold">
                                          <p:stCondLst>
                                            <p:cond delay="0"/>
                                          </p:stCondLst>
                                        </p:cTn>
                                        <p:tgtEl>
                                          <p:spTgt spid="40"/>
                                        </p:tgtEl>
                                        <p:attrNameLst>
                                          <p:attrName>style.visibility</p:attrName>
                                        </p:attrNameLst>
                                      </p:cBhvr>
                                      <p:to>
                                        <p:strVal val="visible"/>
                                      </p:to>
                                    </p:set>
                                    <p:animEffect transition="in" filter="fade">
                                      <p:cBhvr>
                                        <p:cTn id="177" dur="750"/>
                                        <p:tgtEl>
                                          <p:spTgt spid="40"/>
                                        </p:tgtEl>
                                      </p:cBhvr>
                                    </p:animEffect>
                                    <p:anim calcmode="lin" valueType="num">
                                      <p:cBhvr>
                                        <p:cTn id="178" dur="750" fill="hold"/>
                                        <p:tgtEl>
                                          <p:spTgt spid="40"/>
                                        </p:tgtEl>
                                        <p:attrNameLst>
                                          <p:attrName>ppt_w</p:attrName>
                                        </p:attrNameLst>
                                      </p:cBhvr>
                                      <p:tavLst>
                                        <p:tav tm="0" fmla="#ppt_w*sin(2.5*pi*$)">
                                          <p:val>
                                            <p:fltVal val="0"/>
                                          </p:val>
                                        </p:tav>
                                        <p:tav tm="100000">
                                          <p:val>
                                            <p:fltVal val="1"/>
                                          </p:val>
                                        </p:tav>
                                      </p:tavLst>
                                    </p:anim>
                                    <p:anim calcmode="lin" valueType="num">
                                      <p:cBhvr>
                                        <p:cTn id="179" dur="750" fill="hold"/>
                                        <p:tgtEl>
                                          <p:spTgt spid="40"/>
                                        </p:tgtEl>
                                        <p:attrNameLst>
                                          <p:attrName>ppt_h</p:attrName>
                                        </p:attrNameLst>
                                      </p:cBhvr>
                                      <p:tavLst>
                                        <p:tav tm="0">
                                          <p:val>
                                            <p:strVal val="#ppt_h"/>
                                          </p:val>
                                        </p:tav>
                                        <p:tav tm="100000">
                                          <p:val>
                                            <p:strVal val="#ppt_h"/>
                                          </p:val>
                                        </p:tav>
                                      </p:tavLst>
                                    </p:anim>
                                  </p:childTnLst>
                                </p:cTn>
                              </p:par>
                              <p:par>
                                <p:cTn id="180" presetID="45" presetClass="entr" presetSubtype="0" fill="hold" grpId="1" nodeType="withEffect">
                                  <p:stCondLst>
                                    <p:cond delay="1700"/>
                                  </p:stCondLst>
                                  <p:childTnLst>
                                    <p:set>
                                      <p:cBhvr>
                                        <p:cTn id="181" dur="1" fill="hold">
                                          <p:stCondLst>
                                            <p:cond delay="0"/>
                                          </p:stCondLst>
                                        </p:cTn>
                                        <p:tgtEl>
                                          <p:spTgt spid="41"/>
                                        </p:tgtEl>
                                        <p:attrNameLst>
                                          <p:attrName>style.visibility</p:attrName>
                                        </p:attrNameLst>
                                      </p:cBhvr>
                                      <p:to>
                                        <p:strVal val="visible"/>
                                      </p:to>
                                    </p:set>
                                    <p:animEffect transition="in" filter="fade">
                                      <p:cBhvr>
                                        <p:cTn id="182" dur="750"/>
                                        <p:tgtEl>
                                          <p:spTgt spid="41"/>
                                        </p:tgtEl>
                                      </p:cBhvr>
                                    </p:animEffect>
                                    <p:anim calcmode="lin" valueType="num">
                                      <p:cBhvr>
                                        <p:cTn id="183" dur="750" fill="hold"/>
                                        <p:tgtEl>
                                          <p:spTgt spid="41"/>
                                        </p:tgtEl>
                                        <p:attrNameLst>
                                          <p:attrName>ppt_w</p:attrName>
                                        </p:attrNameLst>
                                      </p:cBhvr>
                                      <p:tavLst>
                                        <p:tav tm="0" fmla="#ppt_w*sin(2.5*pi*$)">
                                          <p:val>
                                            <p:fltVal val="0"/>
                                          </p:val>
                                        </p:tav>
                                        <p:tav tm="100000">
                                          <p:val>
                                            <p:fltVal val="1"/>
                                          </p:val>
                                        </p:tav>
                                      </p:tavLst>
                                    </p:anim>
                                    <p:anim calcmode="lin" valueType="num">
                                      <p:cBhvr>
                                        <p:cTn id="184" dur="750" fill="hold"/>
                                        <p:tgtEl>
                                          <p:spTgt spid="41"/>
                                        </p:tgtEl>
                                        <p:attrNameLst>
                                          <p:attrName>ppt_h</p:attrName>
                                        </p:attrNameLst>
                                      </p:cBhvr>
                                      <p:tavLst>
                                        <p:tav tm="0">
                                          <p:val>
                                            <p:strVal val="#ppt_h"/>
                                          </p:val>
                                        </p:tav>
                                        <p:tav tm="100000">
                                          <p:val>
                                            <p:strVal val="#ppt_h"/>
                                          </p:val>
                                        </p:tav>
                                      </p:tavLst>
                                    </p:anim>
                                  </p:childTnLst>
                                </p:cTn>
                              </p:par>
                              <p:par>
                                <p:cTn id="185" presetID="45" presetClass="entr" presetSubtype="0" fill="hold" grpId="1" nodeType="withEffect">
                                  <p:stCondLst>
                                    <p:cond delay="1800"/>
                                  </p:stCondLst>
                                  <p:childTnLst>
                                    <p:set>
                                      <p:cBhvr>
                                        <p:cTn id="186" dur="1" fill="hold">
                                          <p:stCondLst>
                                            <p:cond delay="0"/>
                                          </p:stCondLst>
                                        </p:cTn>
                                        <p:tgtEl>
                                          <p:spTgt spid="42"/>
                                        </p:tgtEl>
                                        <p:attrNameLst>
                                          <p:attrName>style.visibility</p:attrName>
                                        </p:attrNameLst>
                                      </p:cBhvr>
                                      <p:to>
                                        <p:strVal val="visible"/>
                                      </p:to>
                                    </p:set>
                                    <p:animEffect transition="in" filter="fade">
                                      <p:cBhvr>
                                        <p:cTn id="187" dur="750"/>
                                        <p:tgtEl>
                                          <p:spTgt spid="42"/>
                                        </p:tgtEl>
                                      </p:cBhvr>
                                    </p:animEffect>
                                    <p:anim calcmode="lin" valueType="num">
                                      <p:cBhvr>
                                        <p:cTn id="188" dur="750" fill="hold"/>
                                        <p:tgtEl>
                                          <p:spTgt spid="42"/>
                                        </p:tgtEl>
                                        <p:attrNameLst>
                                          <p:attrName>ppt_w</p:attrName>
                                        </p:attrNameLst>
                                      </p:cBhvr>
                                      <p:tavLst>
                                        <p:tav tm="0" fmla="#ppt_w*sin(2.5*pi*$)">
                                          <p:val>
                                            <p:fltVal val="0"/>
                                          </p:val>
                                        </p:tav>
                                        <p:tav tm="100000">
                                          <p:val>
                                            <p:fltVal val="1"/>
                                          </p:val>
                                        </p:tav>
                                      </p:tavLst>
                                    </p:anim>
                                    <p:anim calcmode="lin" valueType="num">
                                      <p:cBhvr>
                                        <p:cTn id="189" dur="750" fill="hold"/>
                                        <p:tgtEl>
                                          <p:spTgt spid="42"/>
                                        </p:tgtEl>
                                        <p:attrNameLst>
                                          <p:attrName>ppt_h</p:attrName>
                                        </p:attrNameLst>
                                      </p:cBhvr>
                                      <p:tavLst>
                                        <p:tav tm="0">
                                          <p:val>
                                            <p:strVal val="#ppt_h"/>
                                          </p:val>
                                        </p:tav>
                                        <p:tav tm="100000">
                                          <p:val>
                                            <p:strVal val="#ppt_h"/>
                                          </p:val>
                                        </p:tav>
                                      </p:tavLst>
                                    </p:anim>
                                  </p:childTnLst>
                                </p:cTn>
                              </p:par>
                            </p:childTnLst>
                          </p:cTn>
                        </p:par>
                        <p:par>
                          <p:cTn id="190" fill="hold">
                            <p:stCondLst>
                              <p:cond delay="4300"/>
                            </p:stCondLst>
                            <p:childTnLst>
                              <p:par>
                                <p:cTn id="191" presetID="10" presetClass="entr" presetSubtype="0" fill="hold" nodeType="afterEffect">
                                  <p:stCondLst>
                                    <p:cond delay="50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500"/>
                                        <p:tgtEl>
                                          <p:spTgt spid="35"/>
                                        </p:tgtEl>
                                      </p:cBhvr>
                                    </p:animEffect>
                                  </p:childTnLst>
                                </p:cTn>
                              </p:par>
                            </p:childTnLst>
                          </p:cTn>
                        </p:par>
                        <p:par>
                          <p:cTn id="194" fill="hold">
                            <p:stCondLst>
                              <p:cond delay="5300"/>
                            </p:stCondLst>
                            <p:childTnLst>
                              <p:par>
                                <p:cTn id="195" presetID="10" presetClass="entr" presetSubtype="0" fill="hold" grpId="0" nodeType="afterEffect">
                                  <p:stCondLst>
                                    <p:cond delay="0"/>
                                  </p:stCondLst>
                                  <p:childTnLst>
                                    <p:set>
                                      <p:cBhvr>
                                        <p:cTn id="196" dur="1" fill="hold">
                                          <p:stCondLst>
                                            <p:cond delay="0"/>
                                          </p:stCondLst>
                                        </p:cTn>
                                        <p:tgtEl>
                                          <p:spTgt spid="34">
                                            <p:txEl>
                                              <p:pRg st="0" end="0"/>
                                            </p:txEl>
                                          </p:spTgt>
                                        </p:tgtEl>
                                        <p:attrNameLst>
                                          <p:attrName>style.visibility</p:attrName>
                                        </p:attrNameLst>
                                      </p:cBhvr>
                                      <p:to>
                                        <p:strVal val="visible"/>
                                      </p:to>
                                    </p:set>
                                    <p:animEffect transition="in" filter="fade">
                                      <p:cBhvr>
                                        <p:cTn id="197"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32" grpId="0"/>
      <p:bldP spid="33" grpId="0" build="p">
        <p:tmplLst>
          <p:tmpl lvl="1">
            <p:tnLst>
              <p:par>
                <p:cTn presetID="2" presetClass="entr" presetSubtype="2" decel="100000" fill="hold" nodeType="withEffect">
                  <p:stCondLst>
                    <p:cond delay="150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9" grpId="0" animBg="1"/>
      <p:bldP spid="39" grpId="1" animBg="1"/>
      <p:bldP spid="40" grpId="0" animBg="1"/>
      <p:bldP spid="40" grpId="1" animBg="1"/>
      <p:bldP spid="41" grpId="0" animBg="1"/>
      <p:bldP spid="41" grpId="1" animBg="1"/>
      <p:bldP spid="42" grpId="0" animBg="1"/>
      <p:bldP spid="42" grpId="1" animBg="1"/>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3"/>
                </a:solidFill>
                <a:latin typeface="Route 159 UltraLight" pitchFamily="50" charset="0"/>
              </a:defRPr>
            </a:lvl1pPr>
          </a:lstStyle>
          <a:p>
            <a:r>
              <a:rPr kumimoji="1" lang="en-US" altLang="ja-JP" dirty="0"/>
              <a:t>TEXT GOES HERE</a:t>
            </a:r>
            <a:endParaRPr kumimoji="1" lang="ja-JP" altLang="en-US" dirty="0"/>
          </a:p>
        </p:txBody>
      </p:sp>
      <p:sp>
        <p:nvSpPr>
          <p:cNvPr id="3" name="サブタイトル 2"/>
          <p:cNvSpPr>
            <a:spLocks noGrp="1"/>
          </p:cNvSpPr>
          <p:nvPr>
            <p:ph type="subTitle" idx="1" hasCustomPrompt="1"/>
          </p:nvPr>
        </p:nvSpPr>
        <p:spPr>
          <a:xfrm>
            <a:off x="1366342" y="7112000"/>
            <a:ext cx="15553728" cy="2928044"/>
          </a:xfrm>
        </p:spPr>
        <p:txBody>
          <a:bodyPr anchor="b">
            <a:normAutofit/>
          </a:bodyPr>
          <a:lstStyle>
            <a:lvl1pPr marL="0" indent="0" algn="ctr">
              <a:buNone/>
              <a:defRPr sz="2000">
                <a:solidFill>
                  <a:schemeClr val="tx1">
                    <a:tint val="75000"/>
                  </a:schemeClr>
                </a:solidFill>
                <a:latin typeface="Open Sans Light" panose="020B0306030504020204" pitchFamily="34" charset="0"/>
                <a:cs typeface="Open Sans Light" panose="020B0306030504020204"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6644399"/>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Tree>
    <p:extLst>
      <p:ext uri="{BB962C8B-B14F-4D97-AF65-F5344CB8AC3E}">
        <p14:creationId xmlns:p14="http://schemas.microsoft.com/office/powerpoint/2010/main" val="14429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wd">
                                    <p:tmPct val="10000"/>
                                  </p:iterate>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75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3" decel="100000" fill="hold" grpId="0" nodeType="with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9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900"/>
                            </p:stCondLst>
                            <p:childTnLst>
                              <p:par>
                                <p:cTn id="18" presetID="10" presetClass="entr" presetSubtype="0" fill="hold" grpId="0"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649736"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502246"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7594055" y="6766640"/>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7577521" y="7951812"/>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610258"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3457832"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865661"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431238" y="8298184"/>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2086422" y="1872979"/>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7293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12" decel="100000" fill="hold" grpId="0" nodeType="withEffect">
                                  <p:stCondLst>
                                    <p:cond delay="1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750" fill="hold"/>
                                        <p:tgtEl>
                                          <p:spTgt spid="7"/>
                                        </p:tgtEl>
                                        <p:attrNameLst>
                                          <p:attrName>ppt_x</p:attrName>
                                        </p:attrNameLst>
                                      </p:cBhvr>
                                      <p:tavLst>
                                        <p:tav tm="0">
                                          <p:val>
                                            <p:strVal val="0-#ppt_w/2"/>
                                          </p:val>
                                        </p:tav>
                                        <p:tav tm="100000">
                                          <p:val>
                                            <p:strVal val="#ppt_x"/>
                                          </p:val>
                                        </p:tav>
                                      </p:tavLst>
                                    </p:anim>
                                    <p:anim calcmode="lin" valueType="num">
                                      <p:cBhvr additive="base">
                                        <p:cTn id="21" dur="750" fill="hold"/>
                                        <p:tgtEl>
                                          <p:spTgt spid="7"/>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12" decel="100000" fill="hold" grpId="0" nodeType="withEffect">
                                  <p:stCondLst>
                                    <p:cond delay="10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0-#ppt_w/2"/>
                                          </p:val>
                                        </p:tav>
                                        <p:tav tm="100000">
                                          <p:val>
                                            <p:strVal val="#ppt_x"/>
                                          </p:val>
                                        </p:tav>
                                      </p:tavLst>
                                    </p:anim>
                                    <p:anim calcmode="lin" valueType="num">
                                      <p:cBhvr additive="base">
                                        <p:cTn id="30" dur="750" fill="hold"/>
                                        <p:tgtEl>
                                          <p:spTgt spid="11"/>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12"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0-#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45" presetClass="entr" presetSubtype="0" fill="hold" grpId="1" nodeType="withEffect">
                                  <p:stCondLst>
                                    <p:cond delay="3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750"/>
                                        <p:tgtEl>
                                          <p:spTgt spid="9"/>
                                        </p:tgtEl>
                                      </p:cBhvr>
                                    </p:animEffect>
                                    <p:anim calcmode="lin" valueType="num">
                                      <p:cBhvr>
                                        <p:cTn id="43" dur="750" fill="hold"/>
                                        <p:tgtEl>
                                          <p:spTgt spid="9"/>
                                        </p:tgtEl>
                                        <p:attrNameLst>
                                          <p:attrName>ppt_w</p:attrName>
                                        </p:attrNameLst>
                                      </p:cBhvr>
                                      <p:tavLst>
                                        <p:tav tm="0" fmla="#ppt_w*sin(2.5*pi*$)">
                                          <p:val>
                                            <p:fltVal val="0"/>
                                          </p:val>
                                        </p:tav>
                                        <p:tav tm="100000">
                                          <p:val>
                                            <p:fltVal val="1"/>
                                          </p:val>
                                        </p:tav>
                                      </p:tavLst>
                                    </p:anim>
                                    <p:anim calcmode="lin" valueType="num">
                                      <p:cBhvr>
                                        <p:cTn id="44" dur="750" fill="hold"/>
                                        <p:tgtEl>
                                          <p:spTgt spid="9"/>
                                        </p:tgtEl>
                                        <p:attrNameLst>
                                          <p:attrName>ppt_h</p:attrName>
                                        </p:attrNameLst>
                                      </p:cBhvr>
                                      <p:tavLst>
                                        <p:tav tm="0">
                                          <p:val>
                                            <p:strVal val="#ppt_h"/>
                                          </p:val>
                                        </p:tav>
                                        <p:tav tm="100000">
                                          <p:val>
                                            <p:strVal val="#ppt_h"/>
                                          </p:val>
                                        </p:tav>
                                      </p:tavLst>
                                    </p:anim>
                                  </p:childTnLst>
                                </p:cTn>
                              </p:par>
                              <p:par>
                                <p:cTn id="45" presetID="2" presetClass="entr" presetSubtype="12" decel="100000" fill="hold" grpId="0"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12"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0-#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12"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0-#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750"/>
                                        <p:tgtEl>
                                          <p:spTgt spid="13"/>
                                        </p:tgtEl>
                                      </p:cBhvr>
                                    </p:animEffect>
                                  </p:childTnLst>
                                </p:cTn>
                              </p:par>
                            </p:childTnLst>
                          </p:cTn>
                        </p:par>
                        <p:par>
                          <p:cTn id="66" fill="hold">
                            <p:stCondLst>
                              <p:cond delay="2500"/>
                            </p:stCondLst>
                            <p:childTnLst>
                              <p:par>
                                <p:cTn id="67" presetID="2" presetClass="entr" presetSubtype="12"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7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12"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12"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12"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12"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12"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12"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12"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1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10799390"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488022"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6766942" y="7779029"/>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8207102" y="8295804"/>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16596034"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13607486"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11015315"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610279" y="7186443"/>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15695935" y="1436231"/>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8211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1+#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6" decel="100000" fill="hold" grpId="0" nodeType="withEffect">
                                  <p:stCondLst>
                                    <p:cond delay="1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750" fill="hold"/>
                                        <p:tgtEl>
                                          <p:spTgt spid="11"/>
                                        </p:tgtEl>
                                        <p:attrNameLst>
                                          <p:attrName>ppt_x</p:attrName>
                                        </p:attrNameLst>
                                      </p:cBhvr>
                                      <p:tavLst>
                                        <p:tav tm="0">
                                          <p:val>
                                            <p:strVal val="1+#ppt_w/2"/>
                                          </p:val>
                                        </p:tav>
                                        <p:tav tm="100000">
                                          <p:val>
                                            <p:strVal val="#ppt_x"/>
                                          </p:val>
                                        </p:tav>
                                      </p:tavLst>
                                    </p:anim>
                                    <p:anim calcmode="lin" valueType="num">
                                      <p:cBhvr additive="base">
                                        <p:cTn id="21" dur="750" fill="hold"/>
                                        <p:tgtEl>
                                          <p:spTgt spid="11"/>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6" decel="100000" fill="hold" grpId="0" nodeType="withEffect">
                                  <p:stCondLst>
                                    <p:cond delay="10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1+#ppt_w/2"/>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6"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1+#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2" presetClass="entr" presetSubtype="6" decel="100000"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750" fill="hold"/>
                                        <p:tgtEl>
                                          <p:spTgt spid="9"/>
                                        </p:tgtEl>
                                        <p:attrNameLst>
                                          <p:attrName>ppt_x</p:attrName>
                                        </p:attrNameLst>
                                      </p:cBhvr>
                                      <p:tavLst>
                                        <p:tav tm="0">
                                          <p:val>
                                            <p:strVal val="1+#ppt_w/2"/>
                                          </p:val>
                                        </p:tav>
                                        <p:tav tm="100000">
                                          <p:val>
                                            <p:strVal val="#ppt_x"/>
                                          </p:val>
                                        </p:tav>
                                      </p:tavLst>
                                    </p:anim>
                                    <p:anim calcmode="lin" valueType="num">
                                      <p:cBhvr additive="base">
                                        <p:cTn id="43" dur="750" fill="hold"/>
                                        <p:tgtEl>
                                          <p:spTgt spid="9"/>
                                        </p:tgtEl>
                                        <p:attrNameLst>
                                          <p:attrName>ppt_y</p:attrName>
                                        </p:attrNameLst>
                                      </p:cBhvr>
                                      <p:tavLst>
                                        <p:tav tm="0">
                                          <p:val>
                                            <p:strVal val="1+#ppt_h/2"/>
                                          </p:val>
                                        </p:tav>
                                        <p:tav tm="100000">
                                          <p:val>
                                            <p:strVal val="#ppt_y"/>
                                          </p:val>
                                        </p:tav>
                                      </p:tavLst>
                                    </p:anim>
                                  </p:childTnLst>
                                </p:cTn>
                              </p:par>
                              <p:par>
                                <p:cTn id="44" presetID="45" presetClass="entr" presetSubtype="0" fill="hold" grpId="1" nodeType="withEffect">
                                  <p:stCondLst>
                                    <p:cond delay="30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750"/>
                                        <p:tgtEl>
                                          <p:spTgt spid="9"/>
                                        </p:tgtEl>
                                      </p:cBhvr>
                                    </p:animEffect>
                                    <p:anim calcmode="lin" valueType="num">
                                      <p:cBhvr>
                                        <p:cTn id="47" dur="750" fill="hold"/>
                                        <p:tgtEl>
                                          <p:spTgt spid="9"/>
                                        </p:tgtEl>
                                        <p:attrNameLst>
                                          <p:attrName>ppt_w</p:attrName>
                                        </p:attrNameLst>
                                      </p:cBhvr>
                                      <p:tavLst>
                                        <p:tav tm="0" fmla="#ppt_w*sin(2.5*pi*$)">
                                          <p:val>
                                            <p:fltVal val="0"/>
                                          </p:val>
                                        </p:tav>
                                        <p:tav tm="100000">
                                          <p:val>
                                            <p:fltVal val="1"/>
                                          </p:val>
                                        </p:tav>
                                      </p:tavLst>
                                    </p:anim>
                                    <p:anim calcmode="lin" valueType="num">
                                      <p:cBhvr>
                                        <p:cTn id="48" dur="750" fill="hold"/>
                                        <p:tgtEl>
                                          <p:spTgt spid="9"/>
                                        </p:tgtEl>
                                        <p:attrNameLst>
                                          <p:attrName>ppt_h</p:attrName>
                                        </p:attrNameLst>
                                      </p:cBhvr>
                                      <p:tavLst>
                                        <p:tav tm="0">
                                          <p:val>
                                            <p:strVal val="#ppt_h"/>
                                          </p:val>
                                        </p:tav>
                                        <p:tav tm="100000">
                                          <p:val>
                                            <p:strVal val="#ppt_h"/>
                                          </p:val>
                                        </p:tav>
                                      </p:tavLst>
                                    </p:anim>
                                  </p:childTnLst>
                                </p:cTn>
                              </p:par>
                              <p:par>
                                <p:cTn id="49" presetID="2" presetClass="entr" presetSubtype="6"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1+#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6"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1+#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par>
                          <p:cTn id="66" fill="hold">
                            <p:stCondLst>
                              <p:cond delay="2250"/>
                            </p:stCondLst>
                            <p:childTnLst>
                              <p:par>
                                <p:cTn id="67" presetID="2" presetClass="entr" presetSubtype="6"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6"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6"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6"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6"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6"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6"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6"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1+#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6"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1+#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3" name="円/楕円 32"/>
          <p:cNvSpPr/>
          <p:nvPr userDrawn="1"/>
        </p:nvSpPr>
        <p:spPr>
          <a:xfrm>
            <a:off x="6099984" y="4672631"/>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1870398" y="1163191"/>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1268264" y="175609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円/楕円 29"/>
          <p:cNvSpPr/>
          <p:nvPr userDrawn="1"/>
        </p:nvSpPr>
        <p:spPr>
          <a:xfrm>
            <a:off x="1706513" y="1039044"/>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1"/>
          <p:cNvSpPr>
            <a:spLocks noGrp="1"/>
          </p:cNvSpPr>
          <p:nvPr>
            <p:ph type="title" hasCustomPrompt="1"/>
          </p:nvPr>
        </p:nvSpPr>
        <p:spPr>
          <a:xfrm>
            <a:off x="7545905" y="1111052"/>
            <a:ext cx="9577064" cy="1350907"/>
          </a:xfrm>
        </p:spPr>
        <p:txBody>
          <a:bodyPr anchor="b">
            <a:normAutofit/>
          </a:bodyPr>
          <a:lstStyle>
            <a:lvl1pPr>
              <a:defRPr sz="6600" baseline="0">
                <a:solidFill>
                  <a:schemeClr val="tx2"/>
                </a:solidFill>
                <a:latin typeface="Route 159 UltraLight" pitchFamily="50" charset="0"/>
              </a:defRPr>
            </a:lvl1pPr>
          </a:lstStyle>
          <a:p>
            <a:r>
              <a:rPr kumimoji="1" lang="en-US" altLang="ja-JP" dirty="0"/>
              <a:t>Text goes here</a:t>
            </a:r>
            <a:endParaRPr kumimoji="1" lang="ja-JP" altLang="en-US" dirty="0"/>
          </a:p>
        </p:txBody>
      </p:sp>
      <p:sp>
        <p:nvSpPr>
          <p:cNvPr id="4" name="正方形/長方形 3"/>
          <p:cNvSpPr/>
          <p:nvPr userDrawn="1"/>
        </p:nvSpPr>
        <p:spPr>
          <a:xfrm>
            <a:off x="7689921" y="24771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プレースホルダー 6"/>
          <p:cNvSpPr>
            <a:spLocks noGrp="1"/>
          </p:cNvSpPr>
          <p:nvPr>
            <p:ph type="body" sz="quarter" idx="16" hasCustomPrompt="1"/>
          </p:nvPr>
        </p:nvSpPr>
        <p:spPr>
          <a:xfrm>
            <a:off x="7545905" y="2549853"/>
            <a:ext cx="9577064" cy="935442"/>
          </a:xfrm>
        </p:spPr>
        <p:txBody>
          <a:bodyPr anchor="t">
            <a:noAutofit/>
          </a:bodyPr>
          <a:lstStyle>
            <a:lvl1pPr algn="l">
              <a:defRPr sz="32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7" name="図プレースホルダー 5"/>
          <p:cNvSpPr>
            <a:spLocks noGrp="1"/>
          </p:cNvSpPr>
          <p:nvPr>
            <p:ph type="pic" sz="quarter" idx="13" hasCustomPrompt="1"/>
          </p:nvPr>
        </p:nvSpPr>
        <p:spPr>
          <a:xfrm>
            <a:off x="1870398" y="1163191"/>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8" name="円/楕円 7"/>
          <p:cNvSpPr/>
          <p:nvPr userDrawn="1"/>
        </p:nvSpPr>
        <p:spPr>
          <a:xfrm>
            <a:off x="8104770" y="3838753"/>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12"/>
          <p:cNvSpPr>
            <a:spLocks noGrp="1"/>
          </p:cNvSpPr>
          <p:nvPr>
            <p:ph type="pic" sz="quarter" idx="17" hasCustomPrompt="1"/>
          </p:nvPr>
        </p:nvSpPr>
        <p:spPr>
          <a:xfrm>
            <a:off x="8440247" y="4174230"/>
            <a:ext cx="625191" cy="625191"/>
          </a:xfrm>
        </p:spPr>
        <p:txBody>
          <a:bodyPr>
            <a:normAutofit/>
          </a:bodyPr>
          <a:lstStyle>
            <a:lvl1pPr>
              <a:defRPr sz="1600"/>
            </a:lvl1pPr>
          </a:lstStyle>
          <a:p>
            <a:r>
              <a:rPr kumimoji="1" lang="en-US" altLang="ja-JP" dirty="0"/>
              <a:t>Icon</a:t>
            </a:r>
            <a:endParaRPr kumimoji="1" lang="ja-JP" altLang="en-US" dirty="0"/>
          </a:p>
        </p:txBody>
      </p:sp>
      <p:sp>
        <p:nvSpPr>
          <p:cNvPr id="10" name="円/楕円 9"/>
          <p:cNvSpPr/>
          <p:nvPr userDrawn="1"/>
        </p:nvSpPr>
        <p:spPr>
          <a:xfrm>
            <a:off x="10720458" y="3838752"/>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3319670" y="3838751"/>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12"/>
          <p:cNvSpPr>
            <a:spLocks noGrp="1"/>
          </p:cNvSpPr>
          <p:nvPr>
            <p:ph type="pic" sz="quarter" idx="18" hasCustomPrompt="1"/>
          </p:nvPr>
        </p:nvSpPr>
        <p:spPr>
          <a:xfrm>
            <a:off x="11055935" y="4174229"/>
            <a:ext cx="625191" cy="625191"/>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12"/>
          <p:cNvSpPr>
            <a:spLocks noGrp="1"/>
          </p:cNvSpPr>
          <p:nvPr>
            <p:ph type="pic" sz="quarter" idx="19" hasCustomPrompt="1"/>
          </p:nvPr>
        </p:nvSpPr>
        <p:spPr>
          <a:xfrm>
            <a:off x="13655147" y="4174228"/>
            <a:ext cx="625191" cy="625191"/>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20" hasCustomPrompt="1"/>
          </p:nvPr>
        </p:nvSpPr>
        <p:spPr>
          <a:xfrm>
            <a:off x="7541830" y="5279575"/>
            <a:ext cx="2448272" cy="935442"/>
          </a:xfrm>
        </p:spPr>
        <p:txBody>
          <a:bodyPr anchor="t">
            <a:noAutofit/>
          </a:bodyPr>
          <a:lstStyle>
            <a:lvl1pPr algn="ctr">
              <a:defRPr sz="2400" i="0" baseline="0">
                <a:solidFill>
                  <a:schemeClr val="accent3"/>
                </a:solidFill>
                <a:latin typeface="+mn-lt"/>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1" hasCustomPrompt="1"/>
          </p:nvPr>
        </p:nvSpPr>
        <p:spPr>
          <a:xfrm>
            <a:off x="10151318" y="5279575"/>
            <a:ext cx="2448272" cy="935442"/>
          </a:xfrm>
        </p:spPr>
        <p:txBody>
          <a:bodyPr anchor="t">
            <a:noAutofit/>
          </a:bodyPr>
          <a:lstStyle>
            <a:lvl1pPr algn="ctr">
              <a:defRPr sz="2400" i="0" baseline="0">
                <a:solidFill>
                  <a:schemeClr val="accent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22" hasCustomPrompt="1"/>
          </p:nvPr>
        </p:nvSpPr>
        <p:spPr>
          <a:xfrm>
            <a:off x="12743606" y="5277230"/>
            <a:ext cx="2448272" cy="935442"/>
          </a:xfrm>
        </p:spPr>
        <p:txBody>
          <a:bodyPr anchor="t">
            <a:noAutofit/>
          </a:bodyPr>
          <a:lstStyle>
            <a:lvl1pPr algn="ctr">
              <a:defRPr sz="2400" i="0" baseline="0">
                <a:solidFill>
                  <a:schemeClr val="accent5"/>
                </a:solidFill>
                <a:latin typeface="+mn-lt"/>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1192885" y="6295628"/>
            <a:ext cx="15900643" cy="201622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8" name="正方形/長方形 17"/>
          <p:cNvSpPr/>
          <p:nvPr userDrawn="1"/>
        </p:nvSpPr>
        <p:spPr>
          <a:xfrm>
            <a:off x="0" y="8527876"/>
            <a:ext cx="18286413" cy="17591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12"/>
          <p:cNvSpPr>
            <a:spLocks noGrp="1"/>
          </p:cNvSpPr>
          <p:nvPr>
            <p:ph type="pic" sz="quarter" idx="23" hasCustomPrompt="1"/>
          </p:nvPr>
        </p:nvSpPr>
        <p:spPr>
          <a:xfrm>
            <a:off x="4016008" y="8773140"/>
            <a:ext cx="625191" cy="625191"/>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p:ph type="pic" sz="quarter" idx="24" hasCustomPrompt="1"/>
          </p:nvPr>
        </p:nvSpPr>
        <p:spPr>
          <a:xfrm>
            <a:off x="8827218" y="8773139"/>
            <a:ext cx="625191" cy="625191"/>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12"/>
          <p:cNvSpPr>
            <a:spLocks noGrp="1"/>
          </p:cNvSpPr>
          <p:nvPr>
            <p:ph type="pic" sz="quarter" idx="25" hasCustomPrompt="1"/>
          </p:nvPr>
        </p:nvSpPr>
        <p:spPr>
          <a:xfrm>
            <a:off x="13607778" y="8773138"/>
            <a:ext cx="625191" cy="625191"/>
          </a:xfrm>
        </p:spPr>
        <p:txBody>
          <a:bodyPr>
            <a:normAutofit/>
          </a:bodyPr>
          <a:lstStyle>
            <a:lvl1pPr>
              <a:defRPr sz="1600"/>
            </a:lvl1pPr>
          </a:lstStyle>
          <a:p>
            <a:r>
              <a:rPr kumimoji="1" lang="en-US" altLang="ja-JP" dirty="0"/>
              <a:t>Icon</a:t>
            </a:r>
            <a:endParaRPr kumimoji="1" lang="ja-JP" altLang="en-US" dirty="0"/>
          </a:p>
        </p:txBody>
      </p:sp>
      <p:sp>
        <p:nvSpPr>
          <p:cNvPr id="22" name="テキスト プレースホルダー 6"/>
          <p:cNvSpPr>
            <a:spLocks noGrp="1"/>
          </p:cNvSpPr>
          <p:nvPr>
            <p:ph type="body" sz="quarter" idx="26" hasCustomPrompt="1"/>
          </p:nvPr>
        </p:nvSpPr>
        <p:spPr>
          <a:xfrm>
            <a:off x="2384388"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7" hasCustomPrompt="1"/>
          </p:nvPr>
        </p:nvSpPr>
        <p:spPr>
          <a:xfrm>
            <a:off x="7164560"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8" hasCustomPrompt="1"/>
          </p:nvPr>
        </p:nvSpPr>
        <p:spPr>
          <a:xfrm>
            <a:off x="11961452"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5" name="円/楕円 24"/>
          <p:cNvSpPr/>
          <p:nvPr userDrawn="1"/>
        </p:nvSpPr>
        <p:spPr>
          <a:xfrm>
            <a:off x="574254" y="1019175"/>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1952340" y="1066981"/>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userDrawn="1"/>
        </p:nvSpPr>
        <p:spPr>
          <a:xfrm>
            <a:off x="7102660" y="4288481"/>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203803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50"/>
                                        <p:tgtEl>
                                          <p:spTgt spid="25"/>
                                        </p:tgtEl>
                                      </p:cBhvr>
                                    </p:animEffect>
                                    <p:anim calcmode="lin" valueType="num">
                                      <p:cBhvr>
                                        <p:cTn id="8" dur="750" fill="hold"/>
                                        <p:tgtEl>
                                          <p:spTgt spid="25"/>
                                        </p:tgtEl>
                                        <p:attrNameLst>
                                          <p:attrName>ppt_w</p:attrName>
                                        </p:attrNameLst>
                                      </p:cBhvr>
                                      <p:tavLst>
                                        <p:tav tm="0" fmla="#ppt_w*sin(2.5*pi*$)">
                                          <p:val>
                                            <p:fltVal val="0"/>
                                          </p:val>
                                        </p:tav>
                                        <p:tav tm="100000">
                                          <p:val>
                                            <p:fltVal val="1"/>
                                          </p:val>
                                        </p:tav>
                                      </p:tavLst>
                                    </p:anim>
                                    <p:anim calcmode="lin" valueType="num">
                                      <p:cBhvr>
                                        <p:cTn id="9" dur="750" fill="hold"/>
                                        <p:tgtEl>
                                          <p:spTgt spid="25"/>
                                        </p:tgtEl>
                                        <p:attrNameLst>
                                          <p:attrName>ppt_h</p:attrName>
                                        </p:attrNameLst>
                                      </p:cBhvr>
                                      <p:tavLst>
                                        <p:tav tm="0">
                                          <p:val>
                                            <p:strVal val="#ppt_h"/>
                                          </p:val>
                                        </p:tav>
                                        <p:tav tm="100000">
                                          <p:val>
                                            <p:strVal val="#ppt_h"/>
                                          </p:val>
                                        </p:tav>
                                      </p:tavLst>
                                    </p:anim>
                                  </p:childTnLst>
                                </p:cTn>
                              </p:par>
                              <p:par>
                                <p:cTn id="10" presetID="2" presetClass="entr" presetSubtype="12" decel="100000" fill="hold" grpId="1"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750" fill="hold"/>
                                        <p:tgtEl>
                                          <p:spTgt spid="25"/>
                                        </p:tgtEl>
                                        <p:attrNameLst>
                                          <p:attrName>ppt_x</p:attrName>
                                        </p:attrNameLst>
                                      </p:cBhvr>
                                      <p:tavLst>
                                        <p:tav tm="0">
                                          <p:val>
                                            <p:strVal val="0-#ppt_w/2"/>
                                          </p:val>
                                        </p:tav>
                                        <p:tav tm="100000">
                                          <p:val>
                                            <p:strVal val="#ppt_x"/>
                                          </p:val>
                                        </p:tav>
                                      </p:tavLst>
                                    </p:anim>
                                    <p:anim calcmode="lin" valueType="num">
                                      <p:cBhvr additive="base">
                                        <p:cTn id="13" dur="750" fill="hold"/>
                                        <p:tgtEl>
                                          <p:spTgt spid="25"/>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750"/>
                                        <p:tgtEl>
                                          <p:spTgt spid="28"/>
                                        </p:tgtEl>
                                      </p:cBhvr>
                                    </p:animEffect>
                                    <p:anim calcmode="lin" valueType="num">
                                      <p:cBhvr>
                                        <p:cTn id="17" dur="750" fill="hold"/>
                                        <p:tgtEl>
                                          <p:spTgt spid="28"/>
                                        </p:tgtEl>
                                        <p:attrNameLst>
                                          <p:attrName>ppt_w</p:attrName>
                                        </p:attrNameLst>
                                      </p:cBhvr>
                                      <p:tavLst>
                                        <p:tav tm="0" fmla="#ppt_w*sin(2.5*pi*$)">
                                          <p:val>
                                            <p:fltVal val="0"/>
                                          </p:val>
                                        </p:tav>
                                        <p:tav tm="100000">
                                          <p:val>
                                            <p:fltVal val="1"/>
                                          </p:val>
                                        </p:tav>
                                      </p:tavLst>
                                    </p:anim>
                                    <p:anim calcmode="lin" valueType="num">
                                      <p:cBhvr>
                                        <p:cTn id="18" dur="750" fill="hold"/>
                                        <p:tgtEl>
                                          <p:spTgt spid="28"/>
                                        </p:tgtEl>
                                        <p:attrNameLst>
                                          <p:attrName>ppt_h</p:attrName>
                                        </p:attrNameLst>
                                      </p:cBhvr>
                                      <p:tavLst>
                                        <p:tav tm="0">
                                          <p:val>
                                            <p:strVal val="#ppt_h"/>
                                          </p:val>
                                        </p:tav>
                                        <p:tav tm="100000">
                                          <p:val>
                                            <p:strVal val="#ppt_h"/>
                                          </p:val>
                                        </p:tav>
                                      </p:tavLst>
                                    </p:anim>
                                  </p:childTnLst>
                                </p:cTn>
                              </p:par>
                              <p:par>
                                <p:cTn id="19" presetID="2" presetClass="entr" presetSubtype="12" decel="100000" fill="hold" grpId="1" nodeType="withEffect">
                                  <p:stCondLst>
                                    <p:cond delay="1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750" fill="hold"/>
                                        <p:tgtEl>
                                          <p:spTgt spid="28"/>
                                        </p:tgtEl>
                                        <p:attrNameLst>
                                          <p:attrName>ppt_x</p:attrName>
                                        </p:attrNameLst>
                                      </p:cBhvr>
                                      <p:tavLst>
                                        <p:tav tm="0">
                                          <p:val>
                                            <p:strVal val="0-#ppt_w/2"/>
                                          </p:val>
                                        </p:tav>
                                        <p:tav tm="100000">
                                          <p:val>
                                            <p:strVal val="#ppt_x"/>
                                          </p:val>
                                        </p:tav>
                                      </p:tavLst>
                                    </p:anim>
                                    <p:anim calcmode="lin" valueType="num">
                                      <p:cBhvr additive="base">
                                        <p:cTn id="22" dur="750" fill="hold"/>
                                        <p:tgtEl>
                                          <p:spTgt spid="28"/>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750"/>
                                        <p:tgtEl>
                                          <p:spTgt spid="26"/>
                                        </p:tgtEl>
                                      </p:cBhvr>
                                    </p:animEffect>
                                    <p:anim calcmode="lin" valueType="num">
                                      <p:cBhvr>
                                        <p:cTn id="26" dur="750" fill="hold"/>
                                        <p:tgtEl>
                                          <p:spTgt spid="26"/>
                                        </p:tgtEl>
                                        <p:attrNameLst>
                                          <p:attrName>ppt_w</p:attrName>
                                        </p:attrNameLst>
                                      </p:cBhvr>
                                      <p:tavLst>
                                        <p:tav tm="0" fmla="#ppt_w*sin(2.5*pi*$)">
                                          <p:val>
                                            <p:fltVal val="0"/>
                                          </p:val>
                                        </p:tav>
                                        <p:tav tm="100000">
                                          <p:val>
                                            <p:fltVal val="1"/>
                                          </p:val>
                                        </p:tav>
                                      </p:tavLst>
                                    </p:anim>
                                    <p:anim calcmode="lin" valueType="num">
                                      <p:cBhvr>
                                        <p:cTn id="27" dur="750" fill="hold"/>
                                        <p:tgtEl>
                                          <p:spTgt spid="26"/>
                                        </p:tgtEl>
                                        <p:attrNameLst>
                                          <p:attrName>ppt_h</p:attrName>
                                        </p:attrNameLst>
                                      </p:cBhvr>
                                      <p:tavLst>
                                        <p:tav tm="0">
                                          <p:val>
                                            <p:strVal val="#ppt_h"/>
                                          </p:val>
                                        </p:tav>
                                        <p:tav tm="100000">
                                          <p:val>
                                            <p:strVal val="#ppt_h"/>
                                          </p:val>
                                        </p:tav>
                                      </p:tavLst>
                                    </p:anim>
                                  </p:childTnLst>
                                </p:cTn>
                              </p:par>
                              <p:par>
                                <p:cTn id="28" presetID="2" presetClass="entr" presetSubtype="12" decel="100000" fill="hold" grpId="1" nodeType="withEffect">
                                  <p:stCondLst>
                                    <p:cond delay="20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750" fill="hold"/>
                                        <p:tgtEl>
                                          <p:spTgt spid="26"/>
                                        </p:tgtEl>
                                        <p:attrNameLst>
                                          <p:attrName>ppt_x</p:attrName>
                                        </p:attrNameLst>
                                      </p:cBhvr>
                                      <p:tavLst>
                                        <p:tav tm="0">
                                          <p:val>
                                            <p:strVal val="0-#ppt_w/2"/>
                                          </p:val>
                                        </p:tav>
                                        <p:tav tm="100000">
                                          <p:val>
                                            <p:strVal val="#ppt_x"/>
                                          </p:val>
                                        </p:tav>
                                      </p:tavLst>
                                    </p:anim>
                                    <p:anim calcmode="lin" valueType="num">
                                      <p:cBhvr additive="base">
                                        <p:cTn id="31" dur="750" fill="hold"/>
                                        <p:tgtEl>
                                          <p:spTgt spid="26"/>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750"/>
                                        <p:tgtEl>
                                          <p:spTgt spid="33"/>
                                        </p:tgtEl>
                                      </p:cBhvr>
                                    </p:animEffect>
                                    <p:anim calcmode="lin" valueType="num">
                                      <p:cBhvr>
                                        <p:cTn id="35" dur="750" fill="hold"/>
                                        <p:tgtEl>
                                          <p:spTgt spid="33"/>
                                        </p:tgtEl>
                                        <p:attrNameLst>
                                          <p:attrName>ppt_w</p:attrName>
                                        </p:attrNameLst>
                                      </p:cBhvr>
                                      <p:tavLst>
                                        <p:tav tm="0" fmla="#ppt_w*sin(2.5*pi*$)">
                                          <p:val>
                                            <p:fltVal val="0"/>
                                          </p:val>
                                        </p:tav>
                                        <p:tav tm="100000">
                                          <p:val>
                                            <p:fltVal val="1"/>
                                          </p:val>
                                        </p:tav>
                                      </p:tavLst>
                                    </p:anim>
                                    <p:anim calcmode="lin" valueType="num">
                                      <p:cBhvr>
                                        <p:cTn id="36" dur="750" fill="hold"/>
                                        <p:tgtEl>
                                          <p:spTgt spid="33"/>
                                        </p:tgtEl>
                                        <p:attrNameLst>
                                          <p:attrName>ppt_h</p:attrName>
                                        </p:attrNameLst>
                                      </p:cBhvr>
                                      <p:tavLst>
                                        <p:tav tm="0">
                                          <p:val>
                                            <p:strVal val="#ppt_h"/>
                                          </p:val>
                                        </p:tav>
                                        <p:tav tm="100000">
                                          <p:val>
                                            <p:strVal val="#ppt_h"/>
                                          </p:val>
                                        </p:tav>
                                      </p:tavLst>
                                    </p:anim>
                                  </p:childTnLst>
                                </p:cTn>
                              </p:par>
                              <p:par>
                                <p:cTn id="37" presetID="2" presetClass="entr" presetSubtype="12" decel="100000" fill="hold" grpId="1" nodeType="withEffect">
                                  <p:stCondLst>
                                    <p:cond delay="30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750" fill="hold"/>
                                        <p:tgtEl>
                                          <p:spTgt spid="33"/>
                                        </p:tgtEl>
                                        <p:attrNameLst>
                                          <p:attrName>ppt_x</p:attrName>
                                        </p:attrNameLst>
                                      </p:cBhvr>
                                      <p:tavLst>
                                        <p:tav tm="0">
                                          <p:val>
                                            <p:strVal val="0-#ppt_w/2"/>
                                          </p:val>
                                        </p:tav>
                                        <p:tav tm="100000">
                                          <p:val>
                                            <p:strVal val="#ppt_x"/>
                                          </p:val>
                                        </p:tav>
                                      </p:tavLst>
                                    </p:anim>
                                    <p:anim calcmode="lin" valueType="num">
                                      <p:cBhvr additive="base">
                                        <p:cTn id="40" dur="750" fill="hold"/>
                                        <p:tgtEl>
                                          <p:spTgt spid="33"/>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750"/>
                                        <p:tgtEl>
                                          <p:spTgt spid="34"/>
                                        </p:tgtEl>
                                      </p:cBhvr>
                                    </p:animEffect>
                                    <p:anim calcmode="lin" valueType="num">
                                      <p:cBhvr>
                                        <p:cTn id="44" dur="750" fill="hold"/>
                                        <p:tgtEl>
                                          <p:spTgt spid="34"/>
                                        </p:tgtEl>
                                        <p:attrNameLst>
                                          <p:attrName>ppt_w</p:attrName>
                                        </p:attrNameLst>
                                      </p:cBhvr>
                                      <p:tavLst>
                                        <p:tav tm="0" fmla="#ppt_w*sin(2.5*pi*$)">
                                          <p:val>
                                            <p:fltVal val="0"/>
                                          </p:val>
                                        </p:tav>
                                        <p:tav tm="100000">
                                          <p:val>
                                            <p:fltVal val="1"/>
                                          </p:val>
                                        </p:tav>
                                      </p:tavLst>
                                    </p:anim>
                                    <p:anim calcmode="lin" valueType="num">
                                      <p:cBhvr>
                                        <p:cTn id="45" dur="750" fill="hold"/>
                                        <p:tgtEl>
                                          <p:spTgt spid="34"/>
                                        </p:tgtEl>
                                        <p:attrNameLst>
                                          <p:attrName>ppt_h</p:attrName>
                                        </p:attrNameLst>
                                      </p:cBhvr>
                                      <p:tavLst>
                                        <p:tav tm="0">
                                          <p:val>
                                            <p:strVal val="#ppt_h"/>
                                          </p:val>
                                        </p:tav>
                                        <p:tav tm="100000">
                                          <p:val>
                                            <p:strVal val="#ppt_h"/>
                                          </p:val>
                                        </p:tav>
                                      </p:tavLst>
                                    </p:anim>
                                  </p:childTnLst>
                                </p:cTn>
                              </p:par>
                              <p:par>
                                <p:cTn id="46" presetID="2" presetClass="entr" presetSubtype="12" decel="100000" fill="hold" grpId="1" nodeType="withEffect">
                                  <p:stCondLst>
                                    <p:cond delay="40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750" fill="hold"/>
                                        <p:tgtEl>
                                          <p:spTgt spid="34"/>
                                        </p:tgtEl>
                                        <p:attrNameLst>
                                          <p:attrName>ppt_x</p:attrName>
                                        </p:attrNameLst>
                                      </p:cBhvr>
                                      <p:tavLst>
                                        <p:tav tm="0">
                                          <p:val>
                                            <p:strVal val="0-#ppt_w/2"/>
                                          </p:val>
                                        </p:tav>
                                        <p:tav tm="100000">
                                          <p:val>
                                            <p:strVal val="#ppt_x"/>
                                          </p:val>
                                        </p:tav>
                                      </p:tavLst>
                                    </p:anim>
                                    <p:anim calcmode="lin" valueType="num">
                                      <p:cBhvr additive="base">
                                        <p:cTn id="49" dur="750" fill="hold"/>
                                        <p:tgtEl>
                                          <p:spTgt spid="34"/>
                                        </p:tgtEl>
                                        <p:attrNameLst>
                                          <p:attrName>ppt_y</p:attrName>
                                        </p:attrNameLst>
                                      </p:cBhvr>
                                      <p:tavLst>
                                        <p:tav tm="0">
                                          <p:val>
                                            <p:strVal val="1+#ppt_h/2"/>
                                          </p:val>
                                        </p:tav>
                                        <p:tav tm="100000">
                                          <p:val>
                                            <p:strVal val="#ppt_y"/>
                                          </p:val>
                                        </p:tav>
                                      </p:tavLst>
                                    </p:anim>
                                  </p:childTnLst>
                                </p:cTn>
                              </p:par>
                              <p:par>
                                <p:cTn id="50" presetID="10" presetClass="entr" presetSubtype="0" fill="hold" grpId="0" nodeType="withEffect">
                                  <p:stCondLst>
                                    <p:cond delay="4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childTnLst>
                                </p:cTn>
                              </p:par>
                              <p:par>
                                <p:cTn id="53" presetID="2" presetClass="entr" presetSubtype="1" decel="100000" fill="hold" grpId="1" nodeType="withEffect">
                                  <p:stCondLst>
                                    <p:cond delay="40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1000" fill="hold"/>
                                        <p:tgtEl>
                                          <p:spTgt spid="6"/>
                                        </p:tgtEl>
                                        <p:attrNameLst>
                                          <p:attrName>ppt_x</p:attrName>
                                        </p:attrNameLst>
                                      </p:cBhvr>
                                      <p:tavLst>
                                        <p:tav tm="0">
                                          <p:val>
                                            <p:strVal val="#ppt_x"/>
                                          </p:val>
                                        </p:tav>
                                        <p:tav tm="100000">
                                          <p:val>
                                            <p:strVal val="#ppt_x"/>
                                          </p:val>
                                        </p:tav>
                                      </p:tavLst>
                                    </p:anim>
                                    <p:anim calcmode="lin" valueType="num">
                                      <p:cBhvr additive="base">
                                        <p:cTn id="56" dur="1000" fill="hold"/>
                                        <p:tgtEl>
                                          <p:spTgt spid="6"/>
                                        </p:tgtEl>
                                        <p:attrNameLst>
                                          <p:attrName>ppt_y</p:attrName>
                                        </p:attrNameLst>
                                      </p:cBhvr>
                                      <p:tavLst>
                                        <p:tav tm="0">
                                          <p:val>
                                            <p:strVal val="0-#ppt_h/2"/>
                                          </p:val>
                                        </p:tav>
                                        <p:tav tm="100000">
                                          <p:val>
                                            <p:strVal val="#ppt_y"/>
                                          </p:val>
                                        </p:tav>
                                      </p:tavLst>
                                    </p:anim>
                                  </p:childTnLst>
                                </p:cTn>
                              </p:par>
                              <p:par>
                                <p:cTn id="57" presetID="10" presetClass="entr" presetSubtype="0" fill="hold" grpId="0" nodeType="withEffect">
                                  <p:stCondLst>
                                    <p:cond delay="50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childTnLst>
                                </p:cTn>
                              </p:par>
                              <p:par>
                                <p:cTn id="60" presetID="2" presetClass="entr" presetSubtype="1" decel="100000" fill="hold" grpId="1"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additive="base">
                                        <p:cTn id="62" dur="1000" fill="hold"/>
                                        <p:tgtEl>
                                          <p:spTgt spid="30"/>
                                        </p:tgtEl>
                                        <p:attrNameLst>
                                          <p:attrName>ppt_x</p:attrName>
                                        </p:attrNameLst>
                                      </p:cBhvr>
                                      <p:tavLst>
                                        <p:tav tm="0">
                                          <p:val>
                                            <p:strVal val="#ppt_x"/>
                                          </p:val>
                                        </p:tav>
                                        <p:tav tm="100000">
                                          <p:val>
                                            <p:strVal val="#ppt_x"/>
                                          </p:val>
                                        </p:tav>
                                      </p:tavLst>
                                    </p:anim>
                                    <p:anim calcmode="lin" valueType="num">
                                      <p:cBhvr additive="base">
                                        <p:cTn id="63" dur="1000" fill="hold"/>
                                        <p:tgtEl>
                                          <p:spTgt spid="30"/>
                                        </p:tgtEl>
                                        <p:attrNameLst>
                                          <p:attrName>ppt_y</p:attrName>
                                        </p:attrNameLst>
                                      </p:cBhvr>
                                      <p:tavLst>
                                        <p:tav tm="0">
                                          <p:val>
                                            <p:strVal val="0-#ppt_h/2"/>
                                          </p:val>
                                        </p:tav>
                                        <p:tav tm="100000">
                                          <p:val>
                                            <p:strVal val="#ppt_y"/>
                                          </p:val>
                                        </p:tav>
                                      </p:tavLst>
                                    </p:anim>
                                  </p:childTnLst>
                                </p:cTn>
                              </p:par>
                              <p:par>
                                <p:cTn id="64" presetID="10" presetClass="entr" presetSubtype="0" fill="hold" grpId="0" nodeType="withEffect">
                                  <p:stCondLst>
                                    <p:cond delay="60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childTnLst>
                                </p:cTn>
                              </p:par>
                              <p:par>
                                <p:cTn id="67" presetID="2" presetClass="entr" presetSubtype="1" decel="100000" fill="hold" grpId="1" nodeType="withEffect">
                                  <p:stCondLst>
                                    <p:cond delay="600"/>
                                  </p:stCondLst>
                                  <p:childTnLst>
                                    <p:set>
                                      <p:cBhvr>
                                        <p:cTn id="68" dur="1" fill="hold">
                                          <p:stCondLst>
                                            <p:cond delay="0"/>
                                          </p:stCondLst>
                                        </p:cTn>
                                        <p:tgtEl>
                                          <p:spTgt spid="7"/>
                                        </p:tgtEl>
                                        <p:attrNameLst>
                                          <p:attrName>style.visibility</p:attrName>
                                        </p:attrNameLst>
                                      </p:cBhvr>
                                      <p:to>
                                        <p:strVal val="visible"/>
                                      </p:to>
                                    </p:set>
                                    <p:anim calcmode="lin" valueType="num">
                                      <p:cBhvr additive="base">
                                        <p:cTn id="69" dur="1000" fill="hold"/>
                                        <p:tgtEl>
                                          <p:spTgt spid="7"/>
                                        </p:tgtEl>
                                        <p:attrNameLst>
                                          <p:attrName>ppt_x</p:attrName>
                                        </p:attrNameLst>
                                      </p:cBhvr>
                                      <p:tavLst>
                                        <p:tav tm="0">
                                          <p:val>
                                            <p:strVal val="#ppt_x"/>
                                          </p:val>
                                        </p:tav>
                                        <p:tav tm="100000">
                                          <p:val>
                                            <p:strVal val="#ppt_x"/>
                                          </p:val>
                                        </p:tav>
                                      </p:tavLst>
                                    </p:anim>
                                    <p:anim calcmode="lin" valueType="num">
                                      <p:cBhvr additive="base">
                                        <p:cTn id="70" dur="1000" fill="hold"/>
                                        <p:tgtEl>
                                          <p:spTgt spid="7"/>
                                        </p:tgtEl>
                                        <p:attrNameLst>
                                          <p:attrName>ppt_y</p:attrName>
                                        </p:attrNameLst>
                                      </p:cBhvr>
                                      <p:tavLst>
                                        <p:tav tm="0">
                                          <p:val>
                                            <p:strVal val="0-#ppt_h/2"/>
                                          </p:val>
                                        </p:tav>
                                        <p:tav tm="100000">
                                          <p:val>
                                            <p:strVal val="#ppt_y"/>
                                          </p:val>
                                        </p:tav>
                                      </p:tavLst>
                                    </p:anim>
                                  </p:childTnLst>
                                </p:cTn>
                              </p:par>
                            </p:childTnLst>
                          </p:cTn>
                        </p:par>
                        <p:par>
                          <p:cTn id="71" fill="hold">
                            <p:stCondLst>
                              <p:cond delay="1600"/>
                            </p:stCondLst>
                            <p:childTnLst>
                              <p:par>
                                <p:cTn id="72" presetID="2" presetClass="entr" presetSubtype="3" decel="100000" fill="hold" grpId="0" nodeType="afterEffect">
                                  <p:stCondLst>
                                    <p:cond delay="250"/>
                                  </p:stCondLst>
                                  <p:iterate type="wd">
                                    <p:tmPct val="10000"/>
                                  </p:iterate>
                                  <p:childTnLst>
                                    <p:set>
                                      <p:cBhvr>
                                        <p:cTn id="73" dur="1" fill="hold">
                                          <p:stCondLst>
                                            <p:cond delay="0"/>
                                          </p:stCondLst>
                                        </p:cTn>
                                        <p:tgtEl>
                                          <p:spTgt spid="3"/>
                                        </p:tgtEl>
                                        <p:attrNameLst>
                                          <p:attrName>style.visibility</p:attrName>
                                        </p:attrNameLst>
                                      </p:cBhvr>
                                      <p:to>
                                        <p:strVal val="visible"/>
                                      </p:to>
                                    </p:set>
                                    <p:anim calcmode="lin" valueType="num">
                                      <p:cBhvr additive="base">
                                        <p:cTn id="74" dur="500" fill="hold"/>
                                        <p:tgtEl>
                                          <p:spTgt spid="3"/>
                                        </p:tgtEl>
                                        <p:attrNameLst>
                                          <p:attrName>ppt_x</p:attrName>
                                        </p:attrNameLst>
                                      </p:cBhvr>
                                      <p:tavLst>
                                        <p:tav tm="0">
                                          <p:val>
                                            <p:strVal val="1+#ppt_w/2"/>
                                          </p:val>
                                        </p:tav>
                                        <p:tav tm="100000">
                                          <p:val>
                                            <p:strVal val="#ppt_x"/>
                                          </p:val>
                                        </p:tav>
                                      </p:tavLst>
                                    </p:anim>
                                    <p:anim calcmode="lin" valueType="num">
                                      <p:cBhvr additive="base">
                                        <p:cTn id="75" dur="500" fill="hold"/>
                                        <p:tgtEl>
                                          <p:spTgt spid="3"/>
                                        </p:tgtEl>
                                        <p:attrNameLst>
                                          <p:attrName>ppt_y</p:attrName>
                                        </p:attrNameLst>
                                      </p:cBhvr>
                                      <p:tavLst>
                                        <p:tav tm="0">
                                          <p:val>
                                            <p:strVal val="0-#ppt_h/2"/>
                                          </p:val>
                                        </p:tav>
                                        <p:tav tm="100000">
                                          <p:val>
                                            <p:strVal val="#ppt_y"/>
                                          </p:val>
                                        </p:tav>
                                      </p:tavLst>
                                    </p:anim>
                                  </p:childTnLst>
                                </p:cTn>
                              </p:par>
                              <p:par>
                                <p:cTn id="76" presetID="2" presetClass="entr" presetSubtype="2" decel="100000" fill="hold" grpId="0" nodeType="withEffect">
                                  <p:stCondLst>
                                    <p:cond delay="250"/>
                                  </p:stCondLst>
                                  <p:childTnLst>
                                    <p:set>
                                      <p:cBhvr>
                                        <p:cTn id="77" dur="1" fill="hold">
                                          <p:stCondLst>
                                            <p:cond delay="0"/>
                                          </p:stCondLst>
                                        </p:cTn>
                                        <p:tgtEl>
                                          <p:spTgt spid="4"/>
                                        </p:tgtEl>
                                        <p:attrNameLst>
                                          <p:attrName>style.visibility</p:attrName>
                                        </p:attrNameLst>
                                      </p:cBhvr>
                                      <p:to>
                                        <p:strVal val="visible"/>
                                      </p:to>
                                    </p:set>
                                    <p:anim calcmode="lin" valueType="num">
                                      <p:cBhvr additive="base">
                                        <p:cTn id="78" dur="500" fill="hold"/>
                                        <p:tgtEl>
                                          <p:spTgt spid="4"/>
                                        </p:tgtEl>
                                        <p:attrNameLst>
                                          <p:attrName>ppt_x</p:attrName>
                                        </p:attrNameLst>
                                      </p:cBhvr>
                                      <p:tavLst>
                                        <p:tav tm="0">
                                          <p:val>
                                            <p:strVal val="1+#ppt_w/2"/>
                                          </p:val>
                                        </p:tav>
                                        <p:tav tm="100000">
                                          <p:val>
                                            <p:strVal val="#ppt_x"/>
                                          </p:val>
                                        </p:tav>
                                      </p:tavLst>
                                    </p:anim>
                                    <p:anim calcmode="lin" valueType="num">
                                      <p:cBhvr additive="base">
                                        <p:cTn id="79" dur="500" fill="hold"/>
                                        <p:tgtEl>
                                          <p:spTgt spid="4"/>
                                        </p:tgtEl>
                                        <p:attrNameLst>
                                          <p:attrName>ppt_y</p:attrName>
                                        </p:attrNameLst>
                                      </p:cBhvr>
                                      <p:tavLst>
                                        <p:tav tm="0">
                                          <p:val>
                                            <p:strVal val="#ppt_y"/>
                                          </p:val>
                                        </p:tav>
                                        <p:tav tm="100000">
                                          <p:val>
                                            <p:strVal val="#ppt_y"/>
                                          </p:val>
                                        </p:tav>
                                      </p:tavLst>
                                    </p:anim>
                                  </p:childTnLst>
                                </p:cTn>
                              </p:par>
                            </p:childTnLst>
                          </p:cTn>
                        </p:par>
                        <p:par>
                          <p:cTn id="80" fill="hold">
                            <p:stCondLst>
                              <p:cond delay="2450"/>
                            </p:stCondLst>
                            <p:childTnLst>
                              <p:par>
                                <p:cTn id="81" presetID="22" presetClass="entr" presetSubtype="8" fill="hold" grpId="0" nodeType="afterEffect">
                                  <p:stCondLst>
                                    <p:cond delay="0"/>
                                  </p:stCondLst>
                                  <p:iterate type="lt">
                                    <p:tmPct val="10000"/>
                                  </p:iterate>
                                  <p:childTnLst>
                                    <p:set>
                                      <p:cBhvr>
                                        <p:cTn id="82" dur="1" fill="hold">
                                          <p:stCondLst>
                                            <p:cond delay="0"/>
                                          </p:stCondLst>
                                        </p:cTn>
                                        <p:tgtEl>
                                          <p:spTgt spid="5">
                                            <p:txEl>
                                              <p:pRg st="0" end="0"/>
                                            </p:txEl>
                                          </p:spTgt>
                                        </p:tgtEl>
                                        <p:attrNameLst>
                                          <p:attrName>style.visibility</p:attrName>
                                        </p:attrNameLst>
                                      </p:cBhvr>
                                      <p:to>
                                        <p:strVal val="visible"/>
                                      </p:to>
                                    </p:set>
                                    <p:animEffect transition="in" filter="wipe(left)">
                                      <p:cBhvr>
                                        <p:cTn id="83" dur="500"/>
                                        <p:tgtEl>
                                          <p:spTgt spid="5">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 calcmode="lin" valueType="num">
                                      <p:cBhvr>
                                        <p:cTn id="89" dur="500" fill="hold"/>
                                        <p:tgtEl>
                                          <p:spTgt spid="9"/>
                                        </p:tgtEl>
                                        <p:attrNameLst>
                                          <p:attrName>style.rotation</p:attrName>
                                        </p:attrNameLst>
                                      </p:cBhvr>
                                      <p:tavLst>
                                        <p:tav tm="0">
                                          <p:val>
                                            <p:fltVal val="360"/>
                                          </p:val>
                                        </p:tav>
                                        <p:tav tm="100000">
                                          <p:val>
                                            <p:fltVal val="0"/>
                                          </p:val>
                                        </p:tav>
                                      </p:tavLst>
                                    </p:anim>
                                    <p:animEffect transition="in" filter="fade">
                                      <p:cBhvr>
                                        <p:cTn id="90" dur="500"/>
                                        <p:tgtEl>
                                          <p:spTgt spid="9"/>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 calcmode="lin" valueType="num">
                                      <p:cBhvr>
                                        <p:cTn id="93" dur="500" fill="hold"/>
                                        <p:tgtEl>
                                          <p:spTgt spid="8"/>
                                        </p:tgtEl>
                                        <p:attrNameLst>
                                          <p:attrName>ppt_w</p:attrName>
                                        </p:attrNameLst>
                                      </p:cBhvr>
                                      <p:tavLst>
                                        <p:tav tm="0">
                                          <p:val>
                                            <p:fltVal val="0"/>
                                          </p:val>
                                        </p:tav>
                                        <p:tav tm="100000">
                                          <p:val>
                                            <p:strVal val="#ppt_w"/>
                                          </p:val>
                                        </p:tav>
                                      </p:tavLst>
                                    </p:anim>
                                    <p:anim calcmode="lin" valueType="num">
                                      <p:cBhvr>
                                        <p:cTn id="94" dur="500" fill="hold"/>
                                        <p:tgtEl>
                                          <p:spTgt spid="8"/>
                                        </p:tgtEl>
                                        <p:attrNameLst>
                                          <p:attrName>ppt_h</p:attrName>
                                        </p:attrNameLst>
                                      </p:cBhvr>
                                      <p:tavLst>
                                        <p:tav tm="0">
                                          <p:val>
                                            <p:fltVal val="0"/>
                                          </p:val>
                                        </p:tav>
                                        <p:tav tm="100000">
                                          <p:val>
                                            <p:strVal val="#ppt_h"/>
                                          </p:val>
                                        </p:tav>
                                      </p:tavLst>
                                    </p:anim>
                                    <p:anim calcmode="lin" valueType="num">
                                      <p:cBhvr>
                                        <p:cTn id="95" dur="500" fill="hold"/>
                                        <p:tgtEl>
                                          <p:spTgt spid="8"/>
                                        </p:tgtEl>
                                        <p:attrNameLst>
                                          <p:attrName>style.rotation</p:attrName>
                                        </p:attrNameLst>
                                      </p:cBhvr>
                                      <p:tavLst>
                                        <p:tav tm="0">
                                          <p:val>
                                            <p:fltVal val="360"/>
                                          </p:val>
                                        </p:tav>
                                        <p:tav tm="100000">
                                          <p:val>
                                            <p:fltVal val="0"/>
                                          </p:val>
                                        </p:tav>
                                      </p:tavLst>
                                    </p:anim>
                                    <p:animEffect transition="in" filter="fade">
                                      <p:cBhvr>
                                        <p:cTn id="96" dur="500"/>
                                        <p:tgtEl>
                                          <p:spTgt spid="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4">
                                            <p:txEl>
                                              <p:pRg st="0" end="0"/>
                                            </p:txEl>
                                          </p:spTgt>
                                        </p:tgtEl>
                                        <p:attrNameLst>
                                          <p:attrName>style.visibility</p:attrName>
                                        </p:attrNameLst>
                                      </p:cBhvr>
                                      <p:to>
                                        <p:strVal val="visible"/>
                                      </p:to>
                                    </p:set>
                                    <p:animEffect transition="in" filter="fade">
                                      <p:cBhvr>
                                        <p:cTn id="99" dur="500"/>
                                        <p:tgtEl>
                                          <p:spTgt spid="14">
                                            <p:txEl>
                                              <p:pRg st="0" end="0"/>
                                            </p:txEl>
                                          </p:spTgt>
                                        </p:tgtEl>
                                      </p:cBhvr>
                                    </p:animEffect>
                                  </p:childTnLst>
                                </p:cTn>
                              </p:par>
                            </p:childTnLst>
                          </p:cTn>
                        </p:par>
                        <p:par>
                          <p:cTn id="100" fill="hold">
                            <p:stCondLst>
                              <p:cond delay="4000"/>
                            </p:stCondLst>
                            <p:childTnLst>
                              <p:par>
                                <p:cTn id="101" presetID="49" presetClass="entr" presetSubtype="0" decel="100000" fill="hold" grpId="0" nodeType="afterEffect">
                                  <p:stCondLst>
                                    <p:cond delay="0"/>
                                  </p:stCondLst>
                                  <p:childTnLst>
                                    <p:set>
                                      <p:cBhvr>
                                        <p:cTn id="102" dur="1" fill="hold">
                                          <p:stCondLst>
                                            <p:cond delay="0"/>
                                          </p:stCondLst>
                                        </p:cTn>
                                        <p:tgtEl>
                                          <p:spTgt spid="12"/>
                                        </p:tgtEl>
                                        <p:attrNameLst>
                                          <p:attrName>style.visibility</p:attrName>
                                        </p:attrNameLst>
                                      </p:cBhvr>
                                      <p:to>
                                        <p:strVal val="visible"/>
                                      </p:to>
                                    </p:set>
                                    <p:anim calcmode="lin" valueType="num">
                                      <p:cBhvr>
                                        <p:cTn id="103" dur="500" fill="hold"/>
                                        <p:tgtEl>
                                          <p:spTgt spid="12"/>
                                        </p:tgtEl>
                                        <p:attrNameLst>
                                          <p:attrName>ppt_w</p:attrName>
                                        </p:attrNameLst>
                                      </p:cBhvr>
                                      <p:tavLst>
                                        <p:tav tm="0">
                                          <p:val>
                                            <p:fltVal val="0"/>
                                          </p:val>
                                        </p:tav>
                                        <p:tav tm="100000">
                                          <p:val>
                                            <p:strVal val="#ppt_w"/>
                                          </p:val>
                                        </p:tav>
                                      </p:tavLst>
                                    </p:anim>
                                    <p:anim calcmode="lin" valueType="num">
                                      <p:cBhvr>
                                        <p:cTn id="104" dur="500" fill="hold"/>
                                        <p:tgtEl>
                                          <p:spTgt spid="12"/>
                                        </p:tgtEl>
                                        <p:attrNameLst>
                                          <p:attrName>ppt_h</p:attrName>
                                        </p:attrNameLst>
                                      </p:cBhvr>
                                      <p:tavLst>
                                        <p:tav tm="0">
                                          <p:val>
                                            <p:fltVal val="0"/>
                                          </p:val>
                                        </p:tav>
                                        <p:tav tm="100000">
                                          <p:val>
                                            <p:strVal val="#ppt_h"/>
                                          </p:val>
                                        </p:tav>
                                      </p:tavLst>
                                    </p:anim>
                                    <p:anim calcmode="lin" valueType="num">
                                      <p:cBhvr>
                                        <p:cTn id="105" dur="500" fill="hold"/>
                                        <p:tgtEl>
                                          <p:spTgt spid="12"/>
                                        </p:tgtEl>
                                        <p:attrNameLst>
                                          <p:attrName>style.rotation</p:attrName>
                                        </p:attrNameLst>
                                      </p:cBhvr>
                                      <p:tavLst>
                                        <p:tav tm="0">
                                          <p:val>
                                            <p:fltVal val="360"/>
                                          </p:val>
                                        </p:tav>
                                        <p:tav tm="100000">
                                          <p:val>
                                            <p:fltVal val="0"/>
                                          </p:val>
                                        </p:tav>
                                      </p:tavLst>
                                    </p:anim>
                                    <p:animEffect transition="in" filter="fade">
                                      <p:cBhvr>
                                        <p:cTn id="106" dur="500"/>
                                        <p:tgtEl>
                                          <p:spTgt spid="12"/>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p:cTn id="109" dur="500" fill="hold"/>
                                        <p:tgtEl>
                                          <p:spTgt spid="10"/>
                                        </p:tgtEl>
                                        <p:attrNameLst>
                                          <p:attrName>ppt_w</p:attrName>
                                        </p:attrNameLst>
                                      </p:cBhvr>
                                      <p:tavLst>
                                        <p:tav tm="0">
                                          <p:val>
                                            <p:fltVal val="0"/>
                                          </p:val>
                                        </p:tav>
                                        <p:tav tm="100000">
                                          <p:val>
                                            <p:strVal val="#ppt_w"/>
                                          </p:val>
                                        </p:tav>
                                      </p:tavLst>
                                    </p:anim>
                                    <p:anim calcmode="lin" valueType="num">
                                      <p:cBhvr>
                                        <p:cTn id="110" dur="500" fill="hold"/>
                                        <p:tgtEl>
                                          <p:spTgt spid="10"/>
                                        </p:tgtEl>
                                        <p:attrNameLst>
                                          <p:attrName>ppt_h</p:attrName>
                                        </p:attrNameLst>
                                      </p:cBhvr>
                                      <p:tavLst>
                                        <p:tav tm="0">
                                          <p:val>
                                            <p:fltVal val="0"/>
                                          </p:val>
                                        </p:tav>
                                        <p:tav tm="100000">
                                          <p:val>
                                            <p:strVal val="#ppt_h"/>
                                          </p:val>
                                        </p:tav>
                                      </p:tavLst>
                                    </p:anim>
                                    <p:anim calcmode="lin" valueType="num">
                                      <p:cBhvr>
                                        <p:cTn id="111" dur="500" fill="hold"/>
                                        <p:tgtEl>
                                          <p:spTgt spid="10"/>
                                        </p:tgtEl>
                                        <p:attrNameLst>
                                          <p:attrName>style.rotation</p:attrName>
                                        </p:attrNameLst>
                                      </p:cBhvr>
                                      <p:tavLst>
                                        <p:tav tm="0">
                                          <p:val>
                                            <p:fltVal val="360"/>
                                          </p:val>
                                        </p:tav>
                                        <p:tav tm="100000">
                                          <p:val>
                                            <p:fltVal val="0"/>
                                          </p:val>
                                        </p:tav>
                                      </p:tavLst>
                                    </p:anim>
                                    <p:animEffect transition="in" filter="fade">
                                      <p:cBhvr>
                                        <p:cTn id="112" dur="500"/>
                                        <p:tgtEl>
                                          <p:spTgt spid="1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5">
                                            <p:txEl>
                                              <p:pRg st="0" end="0"/>
                                            </p:txEl>
                                          </p:spTgt>
                                        </p:tgtEl>
                                        <p:attrNameLst>
                                          <p:attrName>style.visibility</p:attrName>
                                        </p:attrNameLst>
                                      </p:cBhvr>
                                      <p:to>
                                        <p:strVal val="visible"/>
                                      </p:to>
                                    </p:set>
                                    <p:animEffect transition="in" filter="fade">
                                      <p:cBhvr>
                                        <p:cTn id="115" dur="500"/>
                                        <p:tgtEl>
                                          <p:spTgt spid="15">
                                            <p:txEl>
                                              <p:pRg st="0" end="0"/>
                                            </p:txEl>
                                          </p:spTgt>
                                        </p:tgtEl>
                                      </p:cBhvr>
                                    </p:animEffect>
                                  </p:childTnLst>
                                </p:cTn>
                              </p:par>
                            </p:childTnLst>
                          </p:cTn>
                        </p:par>
                        <p:par>
                          <p:cTn id="116" fill="hold">
                            <p:stCondLst>
                              <p:cond delay="4500"/>
                            </p:stCondLst>
                            <p:childTnLst>
                              <p:par>
                                <p:cTn id="117" presetID="49" presetClass="entr" presetSubtype="0" decel="100000"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 calcmode="lin" valueType="num">
                                      <p:cBhvr>
                                        <p:cTn id="119" dur="500" fill="hold"/>
                                        <p:tgtEl>
                                          <p:spTgt spid="13"/>
                                        </p:tgtEl>
                                        <p:attrNameLst>
                                          <p:attrName>ppt_w</p:attrName>
                                        </p:attrNameLst>
                                      </p:cBhvr>
                                      <p:tavLst>
                                        <p:tav tm="0">
                                          <p:val>
                                            <p:fltVal val="0"/>
                                          </p:val>
                                        </p:tav>
                                        <p:tav tm="100000">
                                          <p:val>
                                            <p:strVal val="#ppt_w"/>
                                          </p:val>
                                        </p:tav>
                                      </p:tavLst>
                                    </p:anim>
                                    <p:anim calcmode="lin" valueType="num">
                                      <p:cBhvr>
                                        <p:cTn id="120" dur="500" fill="hold"/>
                                        <p:tgtEl>
                                          <p:spTgt spid="13"/>
                                        </p:tgtEl>
                                        <p:attrNameLst>
                                          <p:attrName>ppt_h</p:attrName>
                                        </p:attrNameLst>
                                      </p:cBhvr>
                                      <p:tavLst>
                                        <p:tav tm="0">
                                          <p:val>
                                            <p:fltVal val="0"/>
                                          </p:val>
                                        </p:tav>
                                        <p:tav tm="100000">
                                          <p:val>
                                            <p:strVal val="#ppt_h"/>
                                          </p:val>
                                        </p:tav>
                                      </p:tavLst>
                                    </p:anim>
                                    <p:anim calcmode="lin" valueType="num">
                                      <p:cBhvr>
                                        <p:cTn id="121" dur="500" fill="hold"/>
                                        <p:tgtEl>
                                          <p:spTgt spid="13"/>
                                        </p:tgtEl>
                                        <p:attrNameLst>
                                          <p:attrName>style.rotation</p:attrName>
                                        </p:attrNameLst>
                                      </p:cBhvr>
                                      <p:tavLst>
                                        <p:tav tm="0">
                                          <p:val>
                                            <p:fltVal val="360"/>
                                          </p:val>
                                        </p:tav>
                                        <p:tav tm="100000">
                                          <p:val>
                                            <p:fltVal val="0"/>
                                          </p:val>
                                        </p:tav>
                                      </p:tavLst>
                                    </p:anim>
                                    <p:animEffect transition="in" filter="fade">
                                      <p:cBhvr>
                                        <p:cTn id="122" dur="500"/>
                                        <p:tgtEl>
                                          <p:spTgt spid="13"/>
                                        </p:tgtEl>
                                      </p:cBhvr>
                                    </p:animEffect>
                                  </p:childTnLst>
                                </p:cTn>
                              </p:par>
                              <p:par>
                                <p:cTn id="123" presetID="49" presetClass="entr" presetSubtype="0" decel="100000" fill="hold" grpId="0" nodeType="withEffect">
                                  <p:stCondLst>
                                    <p:cond delay="0"/>
                                  </p:stCondLst>
                                  <p:childTnLst>
                                    <p:set>
                                      <p:cBhvr>
                                        <p:cTn id="124" dur="1" fill="hold">
                                          <p:stCondLst>
                                            <p:cond delay="0"/>
                                          </p:stCondLst>
                                        </p:cTn>
                                        <p:tgtEl>
                                          <p:spTgt spid="11"/>
                                        </p:tgtEl>
                                        <p:attrNameLst>
                                          <p:attrName>style.visibility</p:attrName>
                                        </p:attrNameLst>
                                      </p:cBhvr>
                                      <p:to>
                                        <p:strVal val="visible"/>
                                      </p:to>
                                    </p:set>
                                    <p:anim calcmode="lin" valueType="num">
                                      <p:cBhvr>
                                        <p:cTn id="125" dur="500" fill="hold"/>
                                        <p:tgtEl>
                                          <p:spTgt spid="11"/>
                                        </p:tgtEl>
                                        <p:attrNameLst>
                                          <p:attrName>ppt_w</p:attrName>
                                        </p:attrNameLst>
                                      </p:cBhvr>
                                      <p:tavLst>
                                        <p:tav tm="0">
                                          <p:val>
                                            <p:fltVal val="0"/>
                                          </p:val>
                                        </p:tav>
                                        <p:tav tm="100000">
                                          <p:val>
                                            <p:strVal val="#ppt_w"/>
                                          </p:val>
                                        </p:tav>
                                      </p:tavLst>
                                    </p:anim>
                                    <p:anim calcmode="lin" valueType="num">
                                      <p:cBhvr>
                                        <p:cTn id="126" dur="500" fill="hold"/>
                                        <p:tgtEl>
                                          <p:spTgt spid="11"/>
                                        </p:tgtEl>
                                        <p:attrNameLst>
                                          <p:attrName>ppt_h</p:attrName>
                                        </p:attrNameLst>
                                      </p:cBhvr>
                                      <p:tavLst>
                                        <p:tav tm="0">
                                          <p:val>
                                            <p:fltVal val="0"/>
                                          </p:val>
                                        </p:tav>
                                        <p:tav tm="100000">
                                          <p:val>
                                            <p:strVal val="#ppt_h"/>
                                          </p:val>
                                        </p:tav>
                                      </p:tavLst>
                                    </p:anim>
                                    <p:anim calcmode="lin" valueType="num">
                                      <p:cBhvr>
                                        <p:cTn id="127" dur="500" fill="hold"/>
                                        <p:tgtEl>
                                          <p:spTgt spid="11"/>
                                        </p:tgtEl>
                                        <p:attrNameLst>
                                          <p:attrName>style.rotation</p:attrName>
                                        </p:attrNameLst>
                                      </p:cBhvr>
                                      <p:tavLst>
                                        <p:tav tm="0">
                                          <p:val>
                                            <p:fltVal val="360"/>
                                          </p:val>
                                        </p:tav>
                                        <p:tav tm="100000">
                                          <p:val>
                                            <p:fltVal val="0"/>
                                          </p:val>
                                        </p:tav>
                                      </p:tavLst>
                                    </p:anim>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6">
                                            <p:txEl>
                                              <p:pRg st="0" end="0"/>
                                            </p:txEl>
                                          </p:spTgt>
                                        </p:tgtEl>
                                        <p:attrNameLst>
                                          <p:attrName>style.visibility</p:attrName>
                                        </p:attrNameLst>
                                      </p:cBhvr>
                                      <p:to>
                                        <p:strVal val="visible"/>
                                      </p:to>
                                    </p:set>
                                    <p:animEffect transition="in" filter="fade">
                                      <p:cBhvr>
                                        <p:cTn id="131" dur="500"/>
                                        <p:tgtEl>
                                          <p:spTgt spid="16">
                                            <p:txEl>
                                              <p:pRg st="0" end="0"/>
                                            </p:txEl>
                                          </p:spTgt>
                                        </p:tgtEl>
                                      </p:cBhvr>
                                    </p:animEffect>
                                  </p:childTnLst>
                                </p:cTn>
                              </p:par>
                            </p:childTnLst>
                          </p:cTn>
                        </p:par>
                        <p:par>
                          <p:cTn id="132" fill="hold">
                            <p:stCondLst>
                              <p:cond delay="5000"/>
                            </p:stCondLst>
                            <p:childTnLst>
                              <p:par>
                                <p:cTn id="133" presetID="2" presetClass="entr" presetSubtype="8" decel="100000" fill="hold" grpId="0" nodeType="afterEffect">
                                  <p:stCondLst>
                                    <p:cond delay="250"/>
                                  </p:stCondLst>
                                  <p:childTnLst>
                                    <p:set>
                                      <p:cBhvr>
                                        <p:cTn id="134" dur="1" fill="hold">
                                          <p:stCondLst>
                                            <p:cond delay="0"/>
                                          </p:stCondLst>
                                        </p:cTn>
                                        <p:tgtEl>
                                          <p:spTgt spid="17">
                                            <p:txEl>
                                              <p:pRg st="0" end="0"/>
                                            </p:txEl>
                                          </p:spTgt>
                                        </p:tgtEl>
                                        <p:attrNameLst>
                                          <p:attrName>style.visibility</p:attrName>
                                        </p:attrNameLst>
                                      </p:cBhvr>
                                      <p:to>
                                        <p:strVal val="visible"/>
                                      </p:to>
                                    </p:set>
                                    <p:anim calcmode="lin" valueType="num">
                                      <p:cBhvr additive="base">
                                        <p:cTn id="135" dur="75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36" dur="75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37" fill="hold">
                            <p:stCondLst>
                              <p:cond delay="6000"/>
                            </p:stCondLst>
                            <p:childTnLst>
                              <p:par>
                                <p:cTn id="138" presetID="16" presetClass="entr" presetSubtype="37" fill="hold" grpId="0" nodeType="afterEffect">
                                  <p:stCondLst>
                                    <p:cond delay="250"/>
                                  </p:stCondLst>
                                  <p:childTnLst>
                                    <p:set>
                                      <p:cBhvr>
                                        <p:cTn id="139" dur="1" fill="hold">
                                          <p:stCondLst>
                                            <p:cond delay="0"/>
                                          </p:stCondLst>
                                        </p:cTn>
                                        <p:tgtEl>
                                          <p:spTgt spid="18"/>
                                        </p:tgtEl>
                                        <p:attrNameLst>
                                          <p:attrName>style.visibility</p:attrName>
                                        </p:attrNameLst>
                                      </p:cBhvr>
                                      <p:to>
                                        <p:strVal val="visible"/>
                                      </p:to>
                                    </p:set>
                                    <p:animEffect transition="in" filter="barn(outVertical)">
                                      <p:cBhvr>
                                        <p:cTn id="140" dur="500"/>
                                        <p:tgtEl>
                                          <p:spTgt spid="18"/>
                                        </p:tgtEl>
                                      </p:cBhvr>
                                    </p:animEffect>
                                  </p:childTnLst>
                                </p:cTn>
                              </p:par>
                            </p:childTnLst>
                          </p:cTn>
                        </p:par>
                        <p:par>
                          <p:cTn id="141" fill="hold">
                            <p:stCondLst>
                              <p:cond delay="6750"/>
                            </p:stCondLst>
                            <p:childTnLst>
                              <p:par>
                                <p:cTn id="142" presetID="10" presetClass="entr" presetSubtype="0" fill="hold" grpId="0" nodeType="afterEffect">
                                  <p:stCondLst>
                                    <p:cond delay="0"/>
                                  </p:stCondLst>
                                  <p:childTnLst>
                                    <p:set>
                                      <p:cBhvr>
                                        <p:cTn id="143" dur="1" fill="hold">
                                          <p:stCondLst>
                                            <p:cond delay="0"/>
                                          </p:stCondLst>
                                        </p:cTn>
                                        <p:tgtEl>
                                          <p:spTgt spid="19"/>
                                        </p:tgtEl>
                                        <p:attrNameLst>
                                          <p:attrName>style.visibility</p:attrName>
                                        </p:attrNameLst>
                                      </p:cBhvr>
                                      <p:to>
                                        <p:strVal val="visible"/>
                                      </p:to>
                                    </p:set>
                                    <p:animEffect transition="in" filter="fade">
                                      <p:cBhvr>
                                        <p:cTn id="144" dur="500"/>
                                        <p:tgtEl>
                                          <p:spTgt spid="19"/>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2">
                                            <p:txEl>
                                              <p:pRg st="0" end="0"/>
                                            </p:txEl>
                                          </p:spTgt>
                                        </p:tgtEl>
                                        <p:attrNameLst>
                                          <p:attrName>style.visibility</p:attrName>
                                        </p:attrNameLst>
                                      </p:cBhvr>
                                      <p:to>
                                        <p:strVal val="visible"/>
                                      </p:to>
                                    </p:set>
                                    <p:animEffect transition="in" filter="fade">
                                      <p:cBhvr>
                                        <p:cTn id="147" dur="500"/>
                                        <p:tgtEl>
                                          <p:spTgt spid="22">
                                            <p:txEl>
                                              <p:pRg st="0" end="0"/>
                                            </p:txEl>
                                          </p:spTgt>
                                        </p:tgtEl>
                                      </p:cBhvr>
                                    </p:animEffect>
                                  </p:childTnLst>
                                </p:cTn>
                              </p:par>
                            </p:childTnLst>
                          </p:cTn>
                        </p:par>
                        <p:par>
                          <p:cTn id="148" fill="hold">
                            <p:stCondLst>
                              <p:cond delay="7250"/>
                            </p:stCondLst>
                            <p:childTnLst>
                              <p:par>
                                <p:cTn id="149" presetID="10" presetClass="entr" presetSubtype="0" fill="hold" grpId="0" nodeType="afterEffect">
                                  <p:stCondLst>
                                    <p:cond delay="0"/>
                                  </p:stCondLst>
                                  <p:childTnLst>
                                    <p:set>
                                      <p:cBhvr>
                                        <p:cTn id="150" dur="1" fill="hold">
                                          <p:stCondLst>
                                            <p:cond delay="0"/>
                                          </p:stCondLst>
                                        </p:cTn>
                                        <p:tgtEl>
                                          <p:spTgt spid="20"/>
                                        </p:tgtEl>
                                        <p:attrNameLst>
                                          <p:attrName>style.visibility</p:attrName>
                                        </p:attrNameLst>
                                      </p:cBhvr>
                                      <p:to>
                                        <p:strVal val="visible"/>
                                      </p:to>
                                    </p:set>
                                    <p:animEffect transition="in" filter="fade">
                                      <p:cBhvr>
                                        <p:cTn id="151" dur="500"/>
                                        <p:tgtEl>
                                          <p:spTgt spid="20"/>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3">
                                            <p:txEl>
                                              <p:pRg st="0" end="0"/>
                                            </p:txEl>
                                          </p:spTgt>
                                        </p:tgtEl>
                                        <p:attrNameLst>
                                          <p:attrName>style.visibility</p:attrName>
                                        </p:attrNameLst>
                                      </p:cBhvr>
                                      <p:to>
                                        <p:strVal val="visible"/>
                                      </p:to>
                                    </p:set>
                                    <p:animEffect transition="in" filter="fade">
                                      <p:cBhvr>
                                        <p:cTn id="154" dur="500"/>
                                        <p:tgtEl>
                                          <p:spTgt spid="23">
                                            <p:txEl>
                                              <p:pRg st="0" end="0"/>
                                            </p:txEl>
                                          </p:spTgt>
                                        </p:tgtEl>
                                      </p:cBhvr>
                                    </p:animEffect>
                                  </p:childTnLst>
                                </p:cTn>
                              </p:par>
                            </p:childTnLst>
                          </p:cTn>
                        </p:par>
                        <p:par>
                          <p:cTn id="155" fill="hold">
                            <p:stCondLst>
                              <p:cond delay="7750"/>
                            </p:stCondLst>
                            <p:childTnLst>
                              <p:par>
                                <p:cTn id="156" presetID="10" presetClass="entr" presetSubtype="0" fill="hold" grpId="0" nodeType="after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fade">
                                      <p:cBhvr>
                                        <p:cTn id="158" dur="500"/>
                                        <p:tgtEl>
                                          <p:spTgt spid="21"/>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4">
                                            <p:txEl>
                                              <p:pRg st="0" end="0"/>
                                            </p:txEl>
                                          </p:spTgt>
                                        </p:tgtEl>
                                        <p:attrNameLst>
                                          <p:attrName>style.visibility</p:attrName>
                                        </p:attrNameLst>
                                      </p:cBhvr>
                                      <p:to>
                                        <p:strVal val="visible"/>
                                      </p:to>
                                    </p:set>
                                    <p:animEffect transition="in" filter="fade">
                                      <p:cBhvr>
                                        <p:cTn id="161"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6" grpId="0" animBg="1"/>
      <p:bldP spid="6" grpId="1" animBg="1"/>
      <p:bldP spid="28" grpId="0" animBg="1"/>
      <p:bldP spid="28" grpId="1" animBg="1"/>
      <p:bldP spid="30" grpId="0" animBg="1"/>
      <p:bldP spid="30" grpId="1" animBg="1"/>
      <p:bldP spid="3" grpId="0"/>
      <p:bldP spid="4" grpId="0" animBg="1"/>
      <p:bldP spid="5"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7" grpId="0" animBg="1"/>
      <p:bldP spid="7" grpId="1" animBg="1"/>
      <p:bldP spid="8" grpId="0" animBg="1"/>
      <p:bldP spid="9" grpId="0"/>
      <p:bldP spid="10" grpId="0" animBg="1"/>
      <p:bldP spid="11" grpId="0" animBg="1"/>
      <p:bldP spid="12" grpId="0"/>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bldP spid="20" grpId="0"/>
      <p:bldP spid="21" grpId="0"/>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5" grpId="1" animBg="1"/>
      <p:bldP spid="26" grpId="0" animBg="1"/>
      <p:bldP spid="26" grpId="1" animBg="1"/>
      <p:bldP spid="34" grpId="0" animBg="1"/>
      <p:bldP spid="34" grpId="1" animBg="1"/>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Images 1">
    <p:bg>
      <p:bgPr>
        <a:solidFill>
          <a:schemeClr val="tx2"/>
        </a:solidFill>
        <a:effectLst/>
      </p:bgPr>
    </p:bg>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70" name="図プレースホルダー 69"/>
          <p:cNvSpPr>
            <a:spLocks noGrp="1"/>
          </p:cNvSpPr>
          <p:nvPr>
            <p:ph type="pic" sz="quarter" idx="39" hasCustomPrompt="1"/>
          </p:nvPr>
        </p:nvSpPr>
        <p:spPr>
          <a:xfrm>
            <a:off x="1" y="5143500"/>
            <a:ext cx="5223600" cy="5143500"/>
          </a:xfrm>
          <a:solidFill>
            <a:schemeClr val="accent1">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1"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7" name="タイトル 1"/>
          <p:cNvSpPr>
            <a:spLocks noGrp="1"/>
          </p:cNvSpPr>
          <p:nvPr>
            <p:ph type="title" hasCustomPrompt="1"/>
          </p:nvPr>
        </p:nvSpPr>
        <p:spPr>
          <a:xfrm>
            <a:off x="8228077" y="5247624"/>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78" name="正方形/長方形 77"/>
          <p:cNvSpPr/>
          <p:nvPr userDrawn="1"/>
        </p:nvSpPr>
        <p:spPr>
          <a:xfrm>
            <a:off x="8372093" y="661375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プレースホルダー 6"/>
          <p:cNvSpPr>
            <a:spLocks noGrp="1"/>
          </p:cNvSpPr>
          <p:nvPr>
            <p:ph type="body" sz="quarter" idx="16" hasCustomPrompt="1"/>
          </p:nvPr>
        </p:nvSpPr>
        <p:spPr>
          <a:xfrm>
            <a:off x="8228077" y="6686425"/>
            <a:ext cx="9577064" cy="935442"/>
          </a:xfrm>
        </p:spPr>
        <p:txBody>
          <a:bodyPr anchor="t">
            <a:noAutofit/>
          </a:bodyPr>
          <a:lstStyle>
            <a:lvl1pPr algn="l">
              <a:defRPr sz="3200" i="1" baseline="0">
                <a:solidFill>
                  <a:schemeClr val="accent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2617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32"/>
                                        </p:tgtEl>
                                        <p:attrNameLst>
                                          <p:attrName>style.visibility</p:attrName>
                                        </p:attrNameLst>
                                      </p:cBhvr>
                                      <p:to>
                                        <p:strVal val="visible"/>
                                      </p:to>
                                    </p:set>
                                    <p:animEffect transition="in" filter="randombar(horizontal)">
                                      <p:cBhvr>
                                        <p:cTn id="13" dur="500"/>
                                        <p:tgtEl>
                                          <p:spTgt spid="3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28"/>
                                        </p:tgtEl>
                                        <p:attrNameLst>
                                          <p:attrName>style.visibility</p:attrName>
                                        </p:attrNameLst>
                                      </p:cBhvr>
                                      <p:to>
                                        <p:strVal val="visible"/>
                                      </p:to>
                                    </p:set>
                                    <p:animEffect transition="in" filter="randombar(horizontal)">
                                      <p:cBhvr>
                                        <p:cTn id="16" dur="500"/>
                                        <p:tgtEl>
                                          <p:spTgt spid="28"/>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70"/>
                                        </p:tgtEl>
                                        <p:attrNameLst>
                                          <p:attrName>style.visibility</p:attrName>
                                        </p:attrNameLst>
                                      </p:cBhvr>
                                      <p:to>
                                        <p:strVal val="visible"/>
                                      </p:to>
                                    </p:set>
                                    <p:animEffect transition="in" filter="randombar(horizontal)">
                                      <p:cBhvr>
                                        <p:cTn id="19" dur="500"/>
                                        <p:tgtEl>
                                          <p:spTgt spid="70"/>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randombar(horizontal)">
                                      <p:cBhvr>
                                        <p:cTn id="22" dur="500"/>
                                        <p:tgtEl>
                                          <p:spTgt spid="25"/>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40"/>
                                        </p:tgtEl>
                                        <p:attrNameLst>
                                          <p:attrName>style.visibility</p:attrName>
                                        </p:attrNameLst>
                                      </p:cBhvr>
                                      <p:to>
                                        <p:strVal val="visible"/>
                                      </p:to>
                                    </p:set>
                                    <p:animEffect transition="in" filter="randombar(horizontal)">
                                      <p:cBhvr>
                                        <p:cTn id="34" dur="500"/>
                                        <p:tgtEl>
                                          <p:spTgt spid="40"/>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37"/>
                                        </p:tgtEl>
                                        <p:attrNameLst>
                                          <p:attrName>style.visibility</p:attrName>
                                        </p:attrNameLst>
                                      </p:cBhvr>
                                      <p:to>
                                        <p:strVal val="visible"/>
                                      </p:to>
                                    </p:set>
                                    <p:animEffect transition="in" filter="randombar(horizontal)">
                                      <p:cBhvr>
                                        <p:cTn id="37" dur="500"/>
                                        <p:tgtEl>
                                          <p:spTgt spid="37"/>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500"/>
                                        <p:tgtEl>
                                          <p:spTgt spid="8"/>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20"/>
                                        </p:tgtEl>
                                        <p:attrNameLst>
                                          <p:attrName>style.visibility</p:attrName>
                                        </p:attrNameLst>
                                      </p:cBhvr>
                                      <p:to>
                                        <p:strVal val="visible"/>
                                      </p:to>
                                    </p:set>
                                    <p:animEffect transition="in" filter="randombar(horizontal)">
                                      <p:cBhvr>
                                        <p:cTn id="43" dur="500"/>
                                        <p:tgtEl>
                                          <p:spTgt spid="20"/>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38"/>
                                        </p:tgtEl>
                                        <p:attrNameLst>
                                          <p:attrName>style.visibility</p:attrName>
                                        </p:attrNameLst>
                                      </p:cBhvr>
                                      <p:to>
                                        <p:strVal val="visible"/>
                                      </p:to>
                                    </p:set>
                                    <p:animEffect transition="in" filter="randombar(horizontal)">
                                      <p:cBhvr>
                                        <p:cTn id="46" dur="500"/>
                                        <p:tgtEl>
                                          <p:spTgt spid="38"/>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71"/>
                                        </p:tgtEl>
                                        <p:attrNameLst>
                                          <p:attrName>style.visibility</p:attrName>
                                        </p:attrNameLst>
                                      </p:cBhvr>
                                      <p:to>
                                        <p:strVal val="visible"/>
                                      </p:to>
                                    </p:set>
                                    <p:animEffect transition="in" filter="randombar(horizontal)">
                                      <p:cBhvr>
                                        <p:cTn id="49" dur="500"/>
                                        <p:tgtEl>
                                          <p:spTgt spid="71"/>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31"/>
                                        </p:tgtEl>
                                        <p:attrNameLst>
                                          <p:attrName>style.visibility</p:attrName>
                                        </p:attrNameLst>
                                      </p:cBhvr>
                                      <p:to>
                                        <p:strVal val="visible"/>
                                      </p:to>
                                    </p:set>
                                    <p:animEffect transition="in" filter="randombar(horizontal)">
                                      <p:cBhvr>
                                        <p:cTn id="55" dur="500"/>
                                        <p:tgtEl>
                                          <p:spTgt spid="31"/>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4"/>
                                        </p:tgtEl>
                                        <p:attrNameLst>
                                          <p:attrName>style.visibility</p:attrName>
                                        </p:attrNameLst>
                                      </p:cBhvr>
                                      <p:to>
                                        <p:strVal val="visible"/>
                                      </p:to>
                                    </p:set>
                                    <p:animEffect transition="in" filter="randombar(horizontal)">
                                      <p:cBhvr>
                                        <p:cTn id="58" dur="500"/>
                                        <p:tgtEl>
                                          <p:spTgt spid="4"/>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iterate type="wd">
                                    <p:tmPct val="10000"/>
                                  </p:iterate>
                                  <p:childTnLst>
                                    <p:set>
                                      <p:cBhvr>
                                        <p:cTn id="61" dur="1" fill="hold">
                                          <p:stCondLst>
                                            <p:cond delay="0"/>
                                          </p:stCondLst>
                                        </p:cTn>
                                        <p:tgtEl>
                                          <p:spTgt spid="77"/>
                                        </p:tgtEl>
                                        <p:attrNameLst>
                                          <p:attrName>style.visibility</p:attrName>
                                        </p:attrNameLst>
                                      </p:cBhvr>
                                      <p:to>
                                        <p:strVal val="visible"/>
                                      </p:to>
                                    </p:set>
                                    <p:anim calcmode="lin" valueType="num">
                                      <p:cBhvr additive="base">
                                        <p:cTn id="62" dur="500" fill="hold"/>
                                        <p:tgtEl>
                                          <p:spTgt spid="77"/>
                                        </p:tgtEl>
                                        <p:attrNameLst>
                                          <p:attrName>ppt_x</p:attrName>
                                        </p:attrNameLst>
                                      </p:cBhvr>
                                      <p:tavLst>
                                        <p:tav tm="0">
                                          <p:val>
                                            <p:strVal val="1+#ppt_w/2"/>
                                          </p:val>
                                        </p:tav>
                                        <p:tav tm="100000">
                                          <p:val>
                                            <p:strVal val="#ppt_x"/>
                                          </p:val>
                                        </p:tav>
                                      </p:tavLst>
                                    </p:anim>
                                    <p:anim calcmode="lin" valueType="num">
                                      <p:cBhvr additive="base">
                                        <p:cTn id="63" dur="500" fill="hold"/>
                                        <p:tgtEl>
                                          <p:spTgt spid="77"/>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0"/>
                                  </p:stCondLst>
                                  <p:childTnLst>
                                    <p:set>
                                      <p:cBhvr>
                                        <p:cTn id="65" dur="1" fill="hold">
                                          <p:stCondLst>
                                            <p:cond delay="0"/>
                                          </p:stCondLst>
                                        </p:cTn>
                                        <p:tgtEl>
                                          <p:spTgt spid="78"/>
                                        </p:tgtEl>
                                        <p:attrNameLst>
                                          <p:attrName>style.visibility</p:attrName>
                                        </p:attrNameLst>
                                      </p:cBhvr>
                                      <p:to>
                                        <p:strVal val="visible"/>
                                      </p:to>
                                    </p:set>
                                    <p:anim calcmode="lin" valueType="num">
                                      <p:cBhvr additive="base">
                                        <p:cTn id="66" dur="500" fill="hold"/>
                                        <p:tgtEl>
                                          <p:spTgt spid="78"/>
                                        </p:tgtEl>
                                        <p:attrNameLst>
                                          <p:attrName>ppt_x</p:attrName>
                                        </p:attrNameLst>
                                      </p:cBhvr>
                                      <p:tavLst>
                                        <p:tav tm="0">
                                          <p:val>
                                            <p:strVal val="1+#ppt_w/2"/>
                                          </p:val>
                                        </p:tav>
                                        <p:tav tm="100000">
                                          <p:val>
                                            <p:strVal val="#ppt_x"/>
                                          </p:val>
                                        </p:tav>
                                      </p:tavLst>
                                    </p:anim>
                                    <p:anim calcmode="lin" valueType="num">
                                      <p:cBhvr additive="base">
                                        <p:cTn id="67" dur="500" fill="hold"/>
                                        <p:tgtEl>
                                          <p:spTgt spid="78"/>
                                        </p:tgtEl>
                                        <p:attrNameLst>
                                          <p:attrName>ppt_y</p:attrName>
                                        </p:attrNameLst>
                                      </p:cBhvr>
                                      <p:tavLst>
                                        <p:tav tm="0">
                                          <p:val>
                                            <p:strVal val="#ppt_y"/>
                                          </p:val>
                                        </p:tav>
                                        <p:tav tm="100000">
                                          <p:val>
                                            <p:strVal val="#ppt_y"/>
                                          </p:val>
                                        </p:tav>
                                      </p:tavLst>
                                    </p:anim>
                                  </p:childTnLst>
                                </p:cTn>
                              </p:par>
                            </p:childTnLst>
                          </p:cTn>
                        </p:par>
                        <p:par>
                          <p:cTn id="68" fill="hold">
                            <p:stCondLst>
                              <p:cond delay="2800"/>
                            </p:stCondLst>
                            <p:childTnLst>
                              <p:par>
                                <p:cTn id="69" presetID="22" presetClass="entr" presetSubtype="8" fill="hold" grpId="0" nodeType="afterEffect">
                                  <p:stCondLst>
                                    <p:cond delay="0"/>
                                  </p:stCondLst>
                                  <p:iterate type="lt">
                                    <p:tmPct val="10000"/>
                                  </p:iterate>
                                  <p:childTnLst>
                                    <p:set>
                                      <p:cBhvr>
                                        <p:cTn id="70" dur="1" fill="hold">
                                          <p:stCondLst>
                                            <p:cond delay="0"/>
                                          </p:stCondLst>
                                        </p:cTn>
                                        <p:tgtEl>
                                          <p:spTgt spid="79">
                                            <p:txEl>
                                              <p:pRg st="0" end="0"/>
                                            </p:txEl>
                                          </p:spTgt>
                                        </p:tgtEl>
                                        <p:attrNameLst>
                                          <p:attrName>style.visibility</p:attrName>
                                        </p:attrNameLst>
                                      </p:cBhvr>
                                      <p:to>
                                        <p:strVal val="visible"/>
                                      </p:to>
                                    </p:set>
                                    <p:animEffect transition="in" filter="wipe(left)">
                                      <p:cBhvr>
                                        <p:cTn id="71"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8" grpId="0" animBg="1"/>
      <p:bldP spid="13" grpId="0" animBg="1"/>
      <p:bldP spid="15" grpId="0" animBg="1"/>
      <p:bldP spid="25" grpId="0" animBg="1"/>
      <p:bldP spid="27" grpId="0" animBg="1"/>
      <p:bldP spid="28" grpId="0" animBg="1"/>
      <p:bldP spid="31" grpId="0" animBg="1"/>
      <p:bldP spid="18" grpId="0" animBg="1"/>
      <p:bldP spid="20" grpId="0" animBg="1"/>
      <p:bldP spid="32" grpId="0" animBg="1"/>
      <p:bldP spid="37" grpId="0" animBg="1"/>
      <p:bldP spid="38" grpId="0" animBg="1"/>
      <p:bldP spid="40" grpId="0" animBg="1"/>
      <p:bldP spid="70" grpId="0" animBg="1"/>
      <p:bldP spid="71" grpId="0" animBg="1"/>
      <p:bldP spid="77" grpId="0"/>
      <p:bldP spid="78" grpId="0" animBg="1"/>
      <p:bldP spid="79"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9"/>
                        </p:tgtEl>
                        <p:attrNameLst>
                          <p:attrName>style.visibility</p:attrName>
                        </p:attrNameLst>
                      </p:cBhvr>
                      <p:to>
                        <p:strVal val="visible"/>
                      </p:to>
                    </p:set>
                    <p:animEffect transition="in" filter="wipe(left)">
                      <p:cBhvr>
                        <p:cTn dur="500"/>
                        <p:tgtEl>
                          <p:spTgt spid="79"/>
                        </p:tgtEl>
                      </p:cBhvr>
                    </p:animEffect>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Images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1" name="図プレースホルダー 3"/>
          <p:cNvSpPr>
            <a:spLocks noGrp="1"/>
          </p:cNvSpPr>
          <p:nvPr>
            <p:ph type="pic" sz="quarter" idx="23" hasCustomPrompt="1"/>
          </p:nvPr>
        </p:nvSpPr>
        <p:spPr>
          <a:xfrm>
            <a:off x="0"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23" name="図プレースホルダー 3"/>
          <p:cNvSpPr>
            <a:spLocks noGrp="1"/>
          </p:cNvSpPr>
          <p:nvPr>
            <p:ph type="pic" sz="quarter" idx="25" hasCustomPrompt="1"/>
          </p:nvPr>
        </p:nvSpPr>
        <p:spPr>
          <a:xfrm>
            <a:off x="0"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2" name="図プレースホルダー 3"/>
          <p:cNvSpPr>
            <a:spLocks noGrp="1"/>
          </p:cNvSpPr>
          <p:nvPr>
            <p:ph type="pic" sz="quarter" idx="24" hasCustomPrompt="1"/>
          </p:nvPr>
        </p:nvSpPr>
        <p:spPr>
          <a:xfrm>
            <a:off x="261427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4" name="図プレースホルダー 3"/>
          <p:cNvSpPr>
            <a:spLocks noGrp="1"/>
          </p:cNvSpPr>
          <p:nvPr>
            <p:ph type="pic" sz="quarter" idx="26" hasCustomPrompt="1"/>
          </p:nvPr>
        </p:nvSpPr>
        <p:spPr>
          <a:xfrm>
            <a:off x="2614271"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4" name="図プレースホルダー 3"/>
          <p:cNvSpPr>
            <a:spLocks noGrp="1"/>
          </p:cNvSpPr>
          <p:nvPr>
            <p:ph type="pic" sz="quarter" idx="16" hasCustomPrompt="1"/>
          </p:nvPr>
        </p:nvSpPr>
        <p:spPr>
          <a:xfrm>
            <a:off x="7833741" y="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6" name="図プレースホルダー 3"/>
          <p:cNvSpPr>
            <a:spLocks noGrp="1"/>
          </p:cNvSpPr>
          <p:nvPr>
            <p:ph type="pic" sz="quarter" idx="18" hasCustomPrompt="1"/>
          </p:nvPr>
        </p:nvSpPr>
        <p:spPr>
          <a:xfrm>
            <a:off x="7833741" y="2573100"/>
            <a:ext cx="2617200" cy="2570400"/>
          </a:xfrm>
          <a:solidFill>
            <a:schemeClr val="accent2">
              <a:lumMod val="60000"/>
              <a:lumOff val="40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6" name="図プレースホルダー 3"/>
          <p:cNvSpPr>
            <a:spLocks noGrp="1"/>
          </p:cNvSpPr>
          <p:nvPr>
            <p:ph type="pic" sz="quarter" idx="28" hasCustomPrompt="1"/>
          </p:nvPr>
        </p:nvSpPr>
        <p:spPr>
          <a:xfrm>
            <a:off x="783374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7" name="図プレースホルダー 3"/>
          <p:cNvSpPr>
            <a:spLocks noGrp="1"/>
          </p:cNvSpPr>
          <p:nvPr>
            <p:ph type="pic" sz="quarter" idx="19" hasCustomPrompt="1"/>
          </p:nvPr>
        </p:nvSpPr>
        <p:spPr>
          <a:xfrm>
            <a:off x="10443476"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19" name="図プレースホルダー 3"/>
          <p:cNvSpPr>
            <a:spLocks noGrp="1"/>
          </p:cNvSpPr>
          <p:nvPr>
            <p:ph type="pic" sz="quarter" idx="21" hasCustomPrompt="1"/>
          </p:nvPr>
        </p:nvSpPr>
        <p:spPr>
          <a:xfrm>
            <a:off x="10443476"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9" name="図プレースホルダー 3"/>
          <p:cNvSpPr>
            <a:spLocks noGrp="1"/>
          </p:cNvSpPr>
          <p:nvPr>
            <p:ph type="pic" sz="quarter" idx="31" hasCustomPrompt="1"/>
          </p:nvPr>
        </p:nvSpPr>
        <p:spPr>
          <a:xfrm>
            <a:off x="10443476" y="5143500"/>
            <a:ext cx="2617200" cy="2570400"/>
          </a:xfrm>
          <a:solidFill>
            <a:schemeClr val="accent6"/>
          </a:solidFill>
        </p:spPr>
        <p:txBody>
          <a:bodyPr>
            <a:normAutofit/>
          </a:bodyPr>
          <a:lstStyle>
            <a:lvl1pPr>
              <a:defRPr sz="1600" baseline="0"/>
            </a:lvl1pPr>
          </a:lstStyle>
          <a:p>
            <a:r>
              <a:rPr kumimoji="1" lang="en-US" altLang="ja-JP" dirty="0"/>
              <a:t>Add an image</a:t>
            </a:r>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0" name="図プレースホルダー 3"/>
          <p:cNvSpPr>
            <a:spLocks noGrp="1"/>
          </p:cNvSpPr>
          <p:nvPr>
            <p:ph type="pic" sz="quarter" idx="32" hasCustomPrompt="1"/>
          </p:nvPr>
        </p:nvSpPr>
        <p:spPr>
          <a:xfrm>
            <a:off x="13053211" y="51435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9" name="図プレースホルダー 3"/>
          <p:cNvSpPr>
            <a:spLocks noGrp="1"/>
          </p:cNvSpPr>
          <p:nvPr>
            <p:ph type="pic" sz="quarter" idx="37" hasCustomPrompt="1"/>
          </p:nvPr>
        </p:nvSpPr>
        <p:spPr>
          <a:xfrm>
            <a:off x="15662949"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319857839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0 Images">
    <p:bg>
      <p:bgPr>
        <a:solidFill>
          <a:schemeClr val="tx2"/>
        </a:solidFill>
        <a:effectLst/>
      </p:bgPr>
    </p:bg>
    <p:spTree>
      <p:nvGrpSpPr>
        <p:cNvPr id="1" name=""/>
        <p:cNvGrpSpPr/>
        <p:nvPr/>
      </p:nvGrpSpPr>
      <p:grpSpPr>
        <a:xfrm>
          <a:off x="0" y="0"/>
          <a:ext cx="0" cy="0"/>
          <a:chOff x="0" y="0"/>
          <a:chExt cx="0" cy="0"/>
        </a:xfrm>
      </p:grpSpPr>
      <p:sp>
        <p:nvSpPr>
          <p:cNvPr id="19" name="円/楕円 18"/>
          <p:cNvSpPr/>
          <p:nvPr userDrawn="1"/>
        </p:nvSpPr>
        <p:spPr>
          <a:xfrm>
            <a:off x="15302222" y="602120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0" name="円/楕円 19"/>
          <p:cNvSpPr/>
          <p:nvPr userDrawn="1"/>
        </p:nvSpPr>
        <p:spPr>
          <a:xfrm>
            <a:off x="1776050" y="3775348"/>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円/楕円 20"/>
          <p:cNvSpPr/>
          <p:nvPr userDrawn="1"/>
        </p:nvSpPr>
        <p:spPr>
          <a:xfrm>
            <a:off x="619487" y="334330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円/楕円 21"/>
          <p:cNvSpPr/>
          <p:nvPr userDrawn="1"/>
        </p:nvSpPr>
        <p:spPr>
          <a:xfrm>
            <a:off x="3579631" y="4035524"/>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円/楕円 22"/>
          <p:cNvSpPr/>
          <p:nvPr userDrawn="1"/>
        </p:nvSpPr>
        <p:spPr>
          <a:xfrm>
            <a:off x="16477199" y="5820740"/>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 name="図プレースホルダー 5"/>
          <p:cNvSpPr>
            <a:spLocks noGrp="1"/>
          </p:cNvSpPr>
          <p:nvPr>
            <p:ph type="pic" sz="quarter" idx="12" hasCustomPrompt="1"/>
          </p:nvPr>
        </p:nvSpPr>
        <p:spPr>
          <a:xfrm>
            <a:off x="38182" y="43542"/>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5" name="図プレースホルダー 5"/>
          <p:cNvSpPr>
            <a:spLocks noGrp="1"/>
          </p:cNvSpPr>
          <p:nvPr>
            <p:ph type="pic" sz="quarter" idx="13" hasCustomPrompt="1"/>
          </p:nvPr>
        </p:nvSpPr>
        <p:spPr>
          <a:xfrm>
            <a:off x="3687753" y="43542"/>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4" hasCustomPrompt="1"/>
          </p:nvPr>
        </p:nvSpPr>
        <p:spPr>
          <a:xfrm>
            <a:off x="7337324" y="43542"/>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5" hasCustomPrompt="1"/>
          </p:nvPr>
        </p:nvSpPr>
        <p:spPr>
          <a:xfrm>
            <a:off x="10988185" y="43542"/>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6" hasCustomPrompt="1"/>
          </p:nvPr>
        </p:nvSpPr>
        <p:spPr>
          <a:xfrm>
            <a:off x="14636467" y="43542"/>
            <a:ext cx="3600000" cy="3600000"/>
          </a:xfrm>
          <a:solidFill>
            <a:schemeClr val="accent5"/>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7" hasCustomPrompt="1"/>
          </p:nvPr>
        </p:nvSpPr>
        <p:spPr>
          <a:xfrm>
            <a:off x="35931" y="6628665"/>
            <a:ext cx="3600000" cy="3600000"/>
          </a:xfrm>
          <a:solidFill>
            <a:schemeClr val="accent5"/>
          </a:solidFill>
        </p:spPr>
        <p:txBody>
          <a:bodyPr/>
          <a:lstStyle>
            <a:lvl1pPr>
              <a:defRPr sz="1800"/>
            </a:lvl1pPr>
          </a:lstStyle>
          <a:p>
            <a:r>
              <a:rPr kumimoji="1" lang="en-US" altLang="ja-JP" dirty="0"/>
              <a:t>Add an image</a:t>
            </a:r>
            <a:endParaRPr kumimoji="1" lang="ja-JP" altLang="en-US" dirty="0"/>
          </a:p>
        </p:txBody>
      </p:sp>
      <p:sp>
        <p:nvSpPr>
          <p:cNvPr id="10" name="図プレースホルダー 5"/>
          <p:cNvSpPr>
            <a:spLocks noGrp="1"/>
          </p:cNvSpPr>
          <p:nvPr>
            <p:ph type="pic" sz="quarter" idx="18" hasCustomPrompt="1"/>
          </p:nvPr>
        </p:nvSpPr>
        <p:spPr>
          <a:xfrm>
            <a:off x="3685502" y="6628665"/>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19" hasCustomPrompt="1"/>
          </p:nvPr>
        </p:nvSpPr>
        <p:spPr>
          <a:xfrm>
            <a:off x="7335073" y="6628665"/>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0" hasCustomPrompt="1"/>
          </p:nvPr>
        </p:nvSpPr>
        <p:spPr>
          <a:xfrm>
            <a:off x="10985934" y="6628665"/>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6" name="タイトル 1"/>
          <p:cNvSpPr>
            <a:spLocks noGrp="1"/>
          </p:cNvSpPr>
          <p:nvPr>
            <p:ph type="title" hasCustomPrompt="1"/>
          </p:nvPr>
        </p:nvSpPr>
        <p:spPr>
          <a:xfrm>
            <a:off x="725714" y="3955852"/>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53219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2" hasCustomPrompt="1"/>
          </p:nvPr>
        </p:nvSpPr>
        <p:spPr>
          <a:xfrm>
            <a:off x="725714" y="5394653"/>
            <a:ext cx="16822057" cy="935442"/>
          </a:xfrm>
        </p:spPr>
        <p:txBody>
          <a:bodyPr anchor="t">
            <a:noAutofit/>
          </a:bodyPr>
          <a:lstStyle>
            <a:lvl1pPr algn="ctr">
              <a:defRPr sz="3200" i="1" baseline="0">
                <a:solidFill>
                  <a:schemeClr val="accent1"/>
                </a:solidFill>
                <a:latin typeface="+mn-lt"/>
              </a:defRPr>
            </a:lvl1pPr>
          </a:lstStyle>
          <a:p>
            <a:pPr lvl="0"/>
            <a:r>
              <a:rPr kumimoji="1" lang="en-US" altLang="ja-JP" dirty="0"/>
              <a:t>Text goes here</a:t>
            </a:r>
            <a:endParaRPr kumimoji="1" lang="ja-JP" altLang="en-US" dirty="0"/>
          </a:p>
        </p:txBody>
      </p:sp>
      <p:sp>
        <p:nvSpPr>
          <p:cNvPr id="24" name="円/楕円 23"/>
          <p:cNvSpPr/>
          <p:nvPr userDrawn="1"/>
        </p:nvSpPr>
        <p:spPr>
          <a:xfrm>
            <a:off x="17313986" y="5243147"/>
            <a:ext cx="757710" cy="7577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192935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2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175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par>
                                <p:cTn id="23" presetID="14" presetClass="entr" presetSubtype="10" fill="hold" grpId="0" nodeType="withEffect">
                                  <p:stCondLst>
                                    <p:cond delay="75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125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100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200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par>
                          <p:cTn id="35" fill="hold">
                            <p:stCondLst>
                              <p:cond delay="2750"/>
                            </p:stCondLst>
                            <p:childTnLst>
                              <p:par>
                                <p:cTn id="36" presetID="2" presetClass="entr" presetSubtype="8" decel="100000" fill="hold" grpId="0" nodeType="afterEffect">
                                  <p:stCondLst>
                                    <p:cond delay="250"/>
                                  </p:stCondLst>
                                  <p:iterate type="wd">
                                    <p:tmPct val="10000"/>
                                  </p:iterate>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1+#ppt_w/2"/>
                                          </p:val>
                                        </p:tav>
                                        <p:tav tm="100000">
                                          <p:val>
                                            <p:strVal val="#ppt_x"/>
                                          </p:val>
                                        </p:tav>
                                      </p:tavLst>
                                    </p:anim>
                                    <p:anim calcmode="lin" valueType="num">
                                      <p:cBhvr additive="base">
                                        <p:cTn id="43" dur="500" fill="hold"/>
                                        <p:tgtEl>
                                          <p:spTgt spid="17"/>
                                        </p:tgtEl>
                                        <p:attrNameLst>
                                          <p:attrName>ppt_y</p:attrName>
                                        </p:attrNameLst>
                                      </p:cBhvr>
                                      <p:tavLst>
                                        <p:tav tm="0">
                                          <p:val>
                                            <p:strVal val="#ppt_y"/>
                                          </p:val>
                                        </p:tav>
                                        <p:tav tm="100000">
                                          <p:val>
                                            <p:strVal val="#ppt_y"/>
                                          </p:val>
                                        </p:tav>
                                      </p:tavLst>
                                    </p:anim>
                                  </p:childTnLst>
                                </p:cTn>
                              </p:par>
                            </p:childTnLst>
                          </p:cTn>
                        </p:par>
                        <p:par>
                          <p:cTn id="44" fill="hold">
                            <p:stCondLst>
                              <p:cond delay="3600"/>
                            </p:stCondLst>
                            <p:childTnLst>
                              <p:par>
                                <p:cTn id="45" presetID="22" presetClass="entr" presetSubtype="8" fill="hold" grpId="0" nodeType="afterEffect">
                                  <p:stCondLst>
                                    <p:cond delay="0"/>
                                  </p:stCondLst>
                                  <p:iterate type="lt">
                                    <p:tmPct val="10000"/>
                                  </p:iterate>
                                  <p:childTnLst>
                                    <p:set>
                                      <p:cBhvr>
                                        <p:cTn id="46" dur="1" fill="hold">
                                          <p:stCondLst>
                                            <p:cond delay="0"/>
                                          </p:stCondLst>
                                        </p:cTn>
                                        <p:tgtEl>
                                          <p:spTgt spid="18">
                                            <p:txEl>
                                              <p:pRg st="0" end="0"/>
                                            </p:txEl>
                                          </p:spTgt>
                                        </p:tgtEl>
                                        <p:attrNameLst>
                                          <p:attrName>style.visibility</p:attrName>
                                        </p:attrNameLst>
                                      </p:cBhvr>
                                      <p:to>
                                        <p:strVal val="visible"/>
                                      </p:to>
                                    </p:set>
                                    <p:animEffect transition="in" filter="wipe(left)">
                                      <p:cBhvr>
                                        <p:cTn id="47" dur="500"/>
                                        <p:tgtEl>
                                          <p:spTgt spid="18">
                                            <p:txEl>
                                              <p:pRg st="0" end="0"/>
                                            </p:txEl>
                                          </p:spTgt>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p:cTn id="50" dur="400" fill="hold"/>
                                        <p:tgtEl>
                                          <p:spTgt spid="21"/>
                                        </p:tgtEl>
                                        <p:attrNameLst>
                                          <p:attrName>ppt_w</p:attrName>
                                        </p:attrNameLst>
                                      </p:cBhvr>
                                      <p:tavLst>
                                        <p:tav tm="0">
                                          <p:val>
                                            <p:fltVal val="0"/>
                                          </p:val>
                                        </p:tav>
                                        <p:tav tm="100000">
                                          <p:val>
                                            <p:strVal val="#ppt_w"/>
                                          </p:val>
                                        </p:tav>
                                      </p:tavLst>
                                    </p:anim>
                                    <p:anim calcmode="lin" valueType="num">
                                      <p:cBhvr>
                                        <p:cTn id="51" dur="400" fill="hold"/>
                                        <p:tgtEl>
                                          <p:spTgt spid="21"/>
                                        </p:tgtEl>
                                        <p:attrNameLst>
                                          <p:attrName>ppt_h</p:attrName>
                                        </p:attrNameLst>
                                      </p:cBhvr>
                                      <p:tavLst>
                                        <p:tav tm="0">
                                          <p:val>
                                            <p:fltVal val="0"/>
                                          </p:val>
                                        </p:tav>
                                        <p:tav tm="100000">
                                          <p:val>
                                            <p:strVal val="#ppt_h"/>
                                          </p:val>
                                        </p:tav>
                                      </p:tavLst>
                                    </p:anim>
                                    <p:animEffect transition="in" filter="fade">
                                      <p:cBhvr>
                                        <p:cTn id="52" dur="400"/>
                                        <p:tgtEl>
                                          <p:spTgt spid="21"/>
                                        </p:tgtEl>
                                      </p:cBhvr>
                                    </p:animEffect>
                                  </p:childTnLst>
                                </p:cTn>
                              </p:par>
                              <p:par>
                                <p:cTn id="53" presetID="53" presetClass="entr" presetSubtype="16" fill="hold" grpId="0" nodeType="withEffect">
                                  <p:stCondLst>
                                    <p:cond delay="100"/>
                                  </p:stCondLst>
                                  <p:childTnLst>
                                    <p:set>
                                      <p:cBhvr>
                                        <p:cTn id="54" dur="1" fill="hold">
                                          <p:stCondLst>
                                            <p:cond delay="0"/>
                                          </p:stCondLst>
                                        </p:cTn>
                                        <p:tgtEl>
                                          <p:spTgt spid="20"/>
                                        </p:tgtEl>
                                        <p:attrNameLst>
                                          <p:attrName>style.visibility</p:attrName>
                                        </p:attrNameLst>
                                      </p:cBhvr>
                                      <p:to>
                                        <p:strVal val="visible"/>
                                      </p:to>
                                    </p:set>
                                    <p:anim calcmode="lin" valueType="num">
                                      <p:cBhvr>
                                        <p:cTn id="55" dur="400" fill="hold"/>
                                        <p:tgtEl>
                                          <p:spTgt spid="20"/>
                                        </p:tgtEl>
                                        <p:attrNameLst>
                                          <p:attrName>ppt_w</p:attrName>
                                        </p:attrNameLst>
                                      </p:cBhvr>
                                      <p:tavLst>
                                        <p:tav tm="0">
                                          <p:val>
                                            <p:fltVal val="0"/>
                                          </p:val>
                                        </p:tav>
                                        <p:tav tm="100000">
                                          <p:val>
                                            <p:strVal val="#ppt_w"/>
                                          </p:val>
                                        </p:tav>
                                      </p:tavLst>
                                    </p:anim>
                                    <p:anim calcmode="lin" valueType="num">
                                      <p:cBhvr>
                                        <p:cTn id="56" dur="400" fill="hold"/>
                                        <p:tgtEl>
                                          <p:spTgt spid="20"/>
                                        </p:tgtEl>
                                        <p:attrNameLst>
                                          <p:attrName>ppt_h</p:attrName>
                                        </p:attrNameLst>
                                      </p:cBhvr>
                                      <p:tavLst>
                                        <p:tav tm="0">
                                          <p:val>
                                            <p:fltVal val="0"/>
                                          </p:val>
                                        </p:tav>
                                        <p:tav tm="100000">
                                          <p:val>
                                            <p:strVal val="#ppt_h"/>
                                          </p:val>
                                        </p:tav>
                                      </p:tavLst>
                                    </p:anim>
                                    <p:animEffect transition="in" filter="fade">
                                      <p:cBhvr>
                                        <p:cTn id="57" dur="400"/>
                                        <p:tgtEl>
                                          <p:spTgt spid="20"/>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22"/>
                                        </p:tgtEl>
                                        <p:attrNameLst>
                                          <p:attrName>style.visibility</p:attrName>
                                        </p:attrNameLst>
                                      </p:cBhvr>
                                      <p:to>
                                        <p:strVal val="visible"/>
                                      </p:to>
                                    </p:set>
                                    <p:anim calcmode="lin" valueType="num">
                                      <p:cBhvr>
                                        <p:cTn id="60" dur="400" fill="hold"/>
                                        <p:tgtEl>
                                          <p:spTgt spid="22"/>
                                        </p:tgtEl>
                                        <p:attrNameLst>
                                          <p:attrName>ppt_w</p:attrName>
                                        </p:attrNameLst>
                                      </p:cBhvr>
                                      <p:tavLst>
                                        <p:tav tm="0">
                                          <p:val>
                                            <p:fltVal val="0"/>
                                          </p:val>
                                        </p:tav>
                                        <p:tav tm="100000">
                                          <p:val>
                                            <p:strVal val="#ppt_w"/>
                                          </p:val>
                                        </p:tav>
                                      </p:tavLst>
                                    </p:anim>
                                    <p:anim calcmode="lin" valueType="num">
                                      <p:cBhvr>
                                        <p:cTn id="61" dur="400" fill="hold"/>
                                        <p:tgtEl>
                                          <p:spTgt spid="22"/>
                                        </p:tgtEl>
                                        <p:attrNameLst>
                                          <p:attrName>ppt_h</p:attrName>
                                        </p:attrNameLst>
                                      </p:cBhvr>
                                      <p:tavLst>
                                        <p:tav tm="0">
                                          <p:val>
                                            <p:fltVal val="0"/>
                                          </p:val>
                                        </p:tav>
                                        <p:tav tm="100000">
                                          <p:val>
                                            <p:strVal val="#ppt_h"/>
                                          </p:val>
                                        </p:tav>
                                      </p:tavLst>
                                    </p:anim>
                                    <p:animEffect transition="in" filter="fade">
                                      <p:cBhvr>
                                        <p:cTn id="62" dur="400"/>
                                        <p:tgtEl>
                                          <p:spTgt spid="22"/>
                                        </p:tgtEl>
                                      </p:cBhvr>
                                    </p:animEffect>
                                  </p:childTnLst>
                                </p:cTn>
                              </p:par>
                              <p:par>
                                <p:cTn id="63" presetID="53" presetClass="entr" presetSubtype="16" fill="hold" grpId="0" nodeType="withEffect">
                                  <p:stCondLst>
                                    <p:cond delay="300"/>
                                  </p:stCondLst>
                                  <p:childTnLst>
                                    <p:set>
                                      <p:cBhvr>
                                        <p:cTn id="64" dur="1" fill="hold">
                                          <p:stCondLst>
                                            <p:cond delay="0"/>
                                          </p:stCondLst>
                                        </p:cTn>
                                        <p:tgtEl>
                                          <p:spTgt spid="19"/>
                                        </p:tgtEl>
                                        <p:attrNameLst>
                                          <p:attrName>style.visibility</p:attrName>
                                        </p:attrNameLst>
                                      </p:cBhvr>
                                      <p:to>
                                        <p:strVal val="visible"/>
                                      </p:to>
                                    </p:set>
                                    <p:anim calcmode="lin" valueType="num">
                                      <p:cBhvr>
                                        <p:cTn id="65" dur="400" fill="hold"/>
                                        <p:tgtEl>
                                          <p:spTgt spid="19"/>
                                        </p:tgtEl>
                                        <p:attrNameLst>
                                          <p:attrName>ppt_w</p:attrName>
                                        </p:attrNameLst>
                                      </p:cBhvr>
                                      <p:tavLst>
                                        <p:tav tm="0">
                                          <p:val>
                                            <p:fltVal val="0"/>
                                          </p:val>
                                        </p:tav>
                                        <p:tav tm="100000">
                                          <p:val>
                                            <p:strVal val="#ppt_w"/>
                                          </p:val>
                                        </p:tav>
                                      </p:tavLst>
                                    </p:anim>
                                    <p:anim calcmode="lin" valueType="num">
                                      <p:cBhvr>
                                        <p:cTn id="66" dur="400" fill="hold"/>
                                        <p:tgtEl>
                                          <p:spTgt spid="19"/>
                                        </p:tgtEl>
                                        <p:attrNameLst>
                                          <p:attrName>ppt_h</p:attrName>
                                        </p:attrNameLst>
                                      </p:cBhvr>
                                      <p:tavLst>
                                        <p:tav tm="0">
                                          <p:val>
                                            <p:fltVal val="0"/>
                                          </p:val>
                                        </p:tav>
                                        <p:tav tm="100000">
                                          <p:val>
                                            <p:strVal val="#ppt_h"/>
                                          </p:val>
                                        </p:tav>
                                      </p:tavLst>
                                    </p:anim>
                                    <p:animEffect transition="in" filter="fade">
                                      <p:cBhvr>
                                        <p:cTn id="67" dur="400"/>
                                        <p:tgtEl>
                                          <p:spTgt spid="19"/>
                                        </p:tgtEl>
                                      </p:cBhvr>
                                    </p:animEffect>
                                  </p:childTnLst>
                                </p:cTn>
                              </p:par>
                              <p:par>
                                <p:cTn id="68" presetID="53" presetClass="entr" presetSubtype="16" fill="hold" grpId="0" nodeType="withEffect">
                                  <p:stCondLst>
                                    <p:cond delay="400"/>
                                  </p:stCondLst>
                                  <p:childTnLst>
                                    <p:set>
                                      <p:cBhvr>
                                        <p:cTn id="69" dur="1" fill="hold">
                                          <p:stCondLst>
                                            <p:cond delay="0"/>
                                          </p:stCondLst>
                                        </p:cTn>
                                        <p:tgtEl>
                                          <p:spTgt spid="23"/>
                                        </p:tgtEl>
                                        <p:attrNameLst>
                                          <p:attrName>style.visibility</p:attrName>
                                        </p:attrNameLst>
                                      </p:cBhvr>
                                      <p:to>
                                        <p:strVal val="visible"/>
                                      </p:to>
                                    </p:set>
                                    <p:anim calcmode="lin" valueType="num">
                                      <p:cBhvr>
                                        <p:cTn id="70" dur="400" fill="hold"/>
                                        <p:tgtEl>
                                          <p:spTgt spid="23"/>
                                        </p:tgtEl>
                                        <p:attrNameLst>
                                          <p:attrName>ppt_w</p:attrName>
                                        </p:attrNameLst>
                                      </p:cBhvr>
                                      <p:tavLst>
                                        <p:tav tm="0">
                                          <p:val>
                                            <p:fltVal val="0"/>
                                          </p:val>
                                        </p:tav>
                                        <p:tav tm="100000">
                                          <p:val>
                                            <p:strVal val="#ppt_w"/>
                                          </p:val>
                                        </p:tav>
                                      </p:tavLst>
                                    </p:anim>
                                    <p:anim calcmode="lin" valueType="num">
                                      <p:cBhvr>
                                        <p:cTn id="71" dur="400" fill="hold"/>
                                        <p:tgtEl>
                                          <p:spTgt spid="23"/>
                                        </p:tgtEl>
                                        <p:attrNameLst>
                                          <p:attrName>ppt_h</p:attrName>
                                        </p:attrNameLst>
                                      </p:cBhvr>
                                      <p:tavLst>
                                        <p:tav tm="0">
                                          <p:val>
                                            <p:fltVal val="0"/>
                                          </p:val>
                                        </p:tav>
                                        <p:tav tm="100000">
                                          <p:val>
                                            <p:strVal val="#ppt_h"/>
                                          </p:val>
                                        </p:tav>
                                      </p:tavLst>
                                    </p:anim>
                                    <p:animEffect transition="in" filter="fade">
                                      <p:cBhvr>
                                        <p:cTn id="72" dur="400"/>
                                        <p:tgtEl>
                                          <p:spTgt spid="23"/>
                                        </p:tgtEl>
                                      </p:cBhvr>
                                    </p:animEffect>
                                  </p:childTnLst>
                                </p:cTn>
                              </p:par>
                              <p:par>
                                <p:cTn id="73" presetID="53" presetClass="entr" presetSubtype="16" fill="hold" grpId="0" nodeType="withEffect">
                                  <p:stCondLst>
                                    <p:cond delay="500"/>
                                  </p:stCondLst>
                                  <p:childTnLst>
                                    <p:set>
                                      <p:cBhvr>
                                        <p:cTn id="74" dur="1" fill="hold">
                                          <p:stCondLst>
                                            <p:cond delay="0"/>
                                          </p:stCondLst>
                                        </p:cTn>
                                        <p:tgtEl>
                                          <p:spTgt spid="24"/>
                                        </p:tgtEl>
                                        <p:attrNameLst>
                                          <p:attrName>style.visibility</p:attrName>
                                        </p:attrNameLst>
                                      </p:cBhvr>
                                      <p:to>
                                        <p:strVal val="visible"/>
                                      </p:to>
                                    </p:set>
                                    <p:anim calcmode="lin" valueType="num">
                                      <p:cBhvr>
                                        <p:cTn id="75" dur="400" fill="hold"/>
                                        <p:tgtEl>
                                          <p:spTgt spid="24"/>
                                        </p:tgtEl>
                                        <p:attrNameLst>
                                          <p:attrName>ppt_w</p:attrName>
                                        </p:attrNameLst>
                                      </p:cBhvr>
                                      <p:tavLst>
                                        <p:tav tm="0">
                                          <p:val>
                                            <p:fltVal val="0"/>
                                          </p:val>
                                        </p:tav>
                                        <p:tav tm="100000">
                                          <p:val>
                                            <p:strVal val="#ppt_w"/>
                                          </p:val>
                                        </p:tav>
                                      </p:tavLst>
                                    </p:anim>
                                    <p:anim calcmode="lin" valueType="num">
                                      <p:cBhvr>
                                        <p:cTn id="76" dur="400" fill="hold"/>
                                        <p:tgtEl>
                                          <p:spTgt spid="24"/>
                                        </p:tgtEl>
                                        <p:attrNameLst>
                                          <p:attrName>ppt_h</p:attrName>
                                        </p:attrNameLst>
                                      </p:cBhvr>
                                      <p:tavLst>
                                        <p:tav tm="0">
                                          <p:val>
                                            <p:fltVal val="0"/>
                                          </p:val>
                                        </p:tav>
                                        <p:tav tm="100000">
                                          <p:val>
                                            <p:strVal val="#ppt_h"/>
                                          </p:val>
                                        </p:tav>
                                      </p:tavLst>
                                    </p:anim>
                                    <p:animEffect transition="in" filter="fade">
                                      <p:cBhvr>
                                        <p:cTn id="77" dur="4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6" grpId="0"/>
      <p:bldP spid="17" grpId="0" animBg="1"/>
      <p:bldP spid="18"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4" grpId="0" animBg="1"/>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Images &amp; Text">
    <p:spTree>
      <p:nvGrpSpPr>
        <p:cNvPr id="1" name=""/>
        <p:cNvGrpSpPr/>
        <p:nvPr/>
      </p:nvGrpSpPr>
      <p:grpSpPr>
        <a:xfrm>
          <a:off x="0" y="0"/>
          <a:ext cx="0" cy="0"/>
          <a:chOff x="0" y="0"/>
          <a:chExt cx="0" cy="0"/>
        </a:xfrm>
      </p:grpSpPr>
      <p:sp>
        <p:nvSpPr>
          <p:cNvPr id="5" name="正方形/長方形 4"/>
          <p:cNvSpPr/>
          <p:nvPr userDrawn="1"/>
        </p:nvSpPr>
        <p:spPr>
          <a:xfrm>
            <a:off x="0" y="0"/>
            <a:ext cx="51435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3"/>
          <p:cNvSpPr>
            <a:spLocks noGrp="1"/>
          </p:cNvSpPr>
          <p:nvPr>
            <p:ph type="pic" sz="quarter" idx="12" hasCustomPrompt="1"/>
          </p:nvPr>
        </p:nvSpPr>
        <p:spPr>
          <a:xfrm>
            <a:off x="-1" y="5143500"/>
            <a:ext cx="914241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3" hasCustomPrompt="1"/>
          </p:nvPr>
        </p:nvSpPr>
        <p:spPr>
          <a:xfrm>
            <a:off x="5120145" y="0"/>
            <a:ext cx="7119405"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9" name="図プレースホルダー 3"/>
          <p:cNvSpPr>
            <a:spLocks noGrp="1"/>
          </p:cNvSpPr>
          <p:nvPr>
            <p:ph type="pic" sz="quarter" idx="14" hasCustomPrompt="1"/>
          </p:nvPr>
        </p:nvSpPr>
        <p:spPr>
          <a:xfrm>
            <a:off x="12239550" y="0"/>
            <a:ext cx="604686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9142413" y="5143500"/>
            <a:ext cx="410525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3"/>
          <p:cNvSpPr>
            <a:spLocks noGrp="1"/>
          </p:cNvSpPr>
          <p:nvPr>
            <p:ph type="pic" sz="quarter" idx="15" hasCustomPrompt="1"/>
          </p:nvPr>
        </p:nvSpPr>
        <p:spPr>
          <a:xfrm>
            <a:off x="13247662" y="5143500"/>
            <a:ext cx="5029236"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2" name="タイトル 1"/>
          <p:cNvSpPr>
            <a:spLocks noGrp="1"/>
          </p:cNvSpPr>
          <p:nvPr>
            <p:ph type="title" hasCustomPrompt="1"/>
          </p:nvPr>
        </p:nvSpPr>
        <p:spPr>
          <a:xfrm>
            <a:off x="214214" y="751012"/>
            <a:ext cx="4680520" cy="1566931"/>
          </a:xfrm>
        </p:spPr>
        <p:txBody>
          <a:bodyPr anchor="b">
            <a:normAutofit/>
          </a:bodyPr>
          <a:lstStyle>
            <a:lvl1pPr algn="ctr">
              <a:defRPr sz="3600" baseline="0">
                <a:solidFill>
                  <a:schemeClr val="bg1"/>
                </a:solidFill>
                <a:latin typeface="Route 159 SemiBold" pitchFamily="50" charset="0"/>
              </a:defRPr>
            </a:lvl1pPr>
          </a:lstStyle>
          <a:p>
            <a:r>
              <a:rPr kumimoji="1" lang="en-US" altLang="ja-JP" dirty="0"/>
              <a:t>Text goes here</a:t>
            </a:r>
            <a:endParaRPr kumimoji="1" lang="ja-JP" altLang="en-US" dirty="0"/>
          </a:p>
        </p:txBody>
      </p:sp>
      <p:sp>
        <p:nvSpPr>
          <p:cNvPr id="13" name="テキスト プレースホルダー 6"/>
          <p:cNvSpPr>
            <a:spLocks noGrp="1"/>
          </p:cNvSpPr>
          <p:nvPr>
            <p:ph type="body" sz="quarter" idx="22" hasCustomPrompt="1"/>
          </p:nvPr>
        </p:nvSpPr>
        <p:spPr>
          <a:xfrm>
            <a:off x="214214" y="2552574"/>
            <a:ext cx="4680521" cy="2230886"/>
          </a:xfrm>
        </p:spPr>
        <p:txBody>
          <a:bodyPr anchor="t">
            <a:noAutofit/>
          </a:bodyPr>
          <a:lstStyle>
            <a:lvl1pPr algn="ctr">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3" hasCustomPrompt="1"/>
          </p:nvPr>
        </p:nvSpPr>
        <p:spPr>
          <a:xfrm>
            <a:off x="9287222" y="5359524"/>
            <a:ext cx="3816424" cy="4680520"/>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471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750"/>
                            </p:stCondLst>
                            <p:childTnLst>
                              <p:par>
                                <p:cTn id="24" presetID="2" presetClass="entr" presetSubtype="1" decel="10000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2250"/>
                            </p:stCondLst>
                            <p:childTnLst>
                              <p:par>
                                <p:cTn id="29" presetID="22" presetClass="entr" presetSubtype="8"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wipe(left)">
                                      <p:cBhvr>
                                        <p:cTn id="31" dur="500"/>
                                        <p:tgtEl>
                                          <p:spTgt spid="13">
                                            <p:txEl>
                                              <p:pRg st="0" end="0"/>
                                            </p:txEl>
                                          </p:spTgt>
                                        </p:tgtEl>
                                      </p:cBhvr>
                                    </p:animEffect>
                                  </p:childTnLst>
                                </p:cTn>
                              </p:par>
                            </p:childTnLst>
                          </p:cTn>
                        </p:par>
                        <p:par>
                          <p:cTn id="32" fill="hold">
                            <p:stCondLst>
                              <p:cond delay="2750"/>
                            </p:stCondLst>
                            <p:childTnLst>
                              <p:par>
                                <p:cTn id="33" presetID="22" presetClass="entr" presetSubtype="8" fill="hold" grpId="0" nodeType="after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lef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trategy">
    <p:spTree>
      <p:nvGrpSpPr>
        <p:cNvPr id="1" name=""/>
        <p:cNvGrpSpPr/>
        <p:nvPr/>
      </p:nvGrpSpPr>
      <p:grpSpPr>
        <a:xfrm>
          <a:off x="0" y="0"/>
          <a:ext cx="0" cy="0"/>
          <a:chOff x="0" y="0"/>
          <a:chExt cx="0" cy="0"/>
        </a:xfrm>
      </p:grpSpPr>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0" y="5965370"/>
            <a:ext cx="18286413" cy="43216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18462" y="4451598"/>
            <a:ext cx="1009181" cy="1513772"/>
          </a:xfrm>
          <a:prstGeom prst="rect">
            <a:avLst/>
          </a:prstGeom>
        </p:spPr>
      </p:pic>
      <p:pic>
        <p:nvPicPr>
          <p:cNvPr id="13" name="図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1034" y="4457082"/>
            <a:ext cx="981758" cy="1508288"/>
          </a:xfrm>
          <a:prstGeom prst="rect">
            <a:avLst/>
          </a:prstGeom>
        </p:spPr>
      </p:pic>
      <p:pic>
        <p:nvPicPr>
          <p:cNvPr id="14" name="図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65154" y="4160910"/>
            <a:ext cx="1206628" cy="1804459"/>
          </a:xfrm>
          <a:prstGeom prst="rect">
            <a:avLst/>
          </a:prstGeom>
        </p:spPr>
      </p:pic>
      <p:pic>
        <p:nvPicPr>
          <p:cNvPr id="15" name="図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595418" y="3705682"/>
            <a:ext cx="1061284" cy="2259688"/>
          </a:xfrm>
          <a:prstGeom prst="rect">
            <a:avLst/>
          </a:prstGeom>
        </p:spPr>
      </p:pic>
      <p:pic>
        <p:nvPicPr>
          <p:cNvPr id="16" name="図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894825" y="3628895"/>
            <a:ext cx="1173721" cy="2336475"/>
          </a:xfrm>
          <a:prstGeom prst="rect">
            <a:avLst/>
          </a:prstGeom>
        </p:spPr>
      </p:pic>
      <p:pic>
        <p:nvPicPr>
          <p:cNvPr id="17" name="図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306314" y="3283360"/>
            <a:ext cx="1170979" cy="2682009"/>
          </a:xfrm>
          <a:prstGeom prst="rect">
            <a:avLst/>
          </a:prstGeom>
        </p:spPr>
      </p:pic>
      <p:sp>
        <p:nvSpPr>
          <p:cNvPr id="29" name="テキスト プレースホルダー 6"/>
          <p:cNvSpPr>
            <a:spLocks noGrp="1"/>
          </p:cNvSpPr>
          <p:nvPr>
            <p:ph type="body" sz="quarter" idx="21" hasCustomPrompt="1"/>
          </p:nvPr>
        </p:nvSpPr>
        <p:spPr>
          <a:xfrm>
            <a:off x="1042793" y="2918326"/>
            <a:ext cx="4389120" cy="720080"/>
          </a:xfrm>
        </p:spPr>
        <p:txBody>
          <a:bodyPr anchor="ctr">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2" hasCustomPrompt="1"/>
          </p:nvPr>
        </p:nvSpPr>
        <p:spPr>
          <a:xfrm>
            <a:off x="3223052" y="2062221"/>
            <a:ext cx="4389120" cy="720080"/>
          </a:xfrm>
        </p:spPr>
        <p:txBody>
          <a:bodyPr anchor="ctr">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10287125" y="1516812"/>
            <a:ext cx="4389120" cy="720080"/>
          </a:xfrm>
        </p:spPr>
        <p:txBody>
          <a:bodyPr anchor="ctr">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7884580" y="2386311"/>
            <a:ext cx="4389120" cy="720080"/>
          </a:xfrm>
        </p:spPr>
        <p:txBody>
          <a:bodyPr anchor="ctr">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726308" y="1206116"/>
            <a:ext cx="4389120" cy="720080"/>
          </a:xfrm>
        </p:spPr>
        <p:txBody>
          <a:bodyPr anchor="ctr">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12697243" y="647313"/>
            <a:ext cx="4389120" cy="720080"/>
          </a:xfrm>
        </p:spPr>
        <p:txBody>
          <a:bodyPr anchor="ctr">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cxnSp>
        <p:nvCxnSpPr>
          <p:cNvPr id="36" name="直線コネクタ 35"/>
          <p:cNvCxnSpPr>
            <a:stCxn id="29" idx="2"/>
          </p:cNvCxnSpPr>
          <p:nvPr userDrawn="1"/>
        </p:nvCxnSpPr>
        <p:spPr>
          <a:xfrm>
            <a:off x="3237353" y="3638406"/>
            <a:ext cx="0" cy="672337"/>
          </a:xfrm>
          <a:prstGeom prst="line">
            <a:avLst/>
          </a:prstGeom>
          <a:ln w="28575">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userDrawn="1"/>
        </p:nvCxnSpPr>
        <p:spPr>
          <a:xfrm>
            <a:off x="5425323" y="2917371"/>
            <a:ext cx="0" cy="1383775"/>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userDrawn="1"/>
        </p:nvCxnSpPr>
        <p:spPr>
          <a:xfrm>
            <a:off x="7903696" y="2046514"/>
            <a:ext cx="0" cy="1898912"/>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userDrawn="1"/>
        </p:nvCxnSpPr>
        <p:spPr>
          <a:xfrm>
            <a:off x="10068670" y="3148370"/>
            <a:ext cx="0" cy="335059"/>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userDrawn="1"/>
        </p:nvCxnSpPr>
        <p:spPr>
          <a:xfrm>
            <a:off x="12481685" y="2261998"/>
            <a:ext cx="0" cy="1221431"/>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userDrawn="1"/>
        </p:nvCxnSpPr>
        <p:spPr>
          <a:xfrm>
            <a:off x="14906985" y="1384448"/>
            <a:ext cx="0" cy="1763922"/>
          </a:xfrm>
          <a:prstGeom prst="line">
            <a:avLst/>
          </a:prstGeom>
          <a:ln w="28575">
            <a:solidFill>
              <a:schemeClr val="accent6"/>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3"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54" name="正方形/長方形 53"/>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プレースホルダー 6"/>
          <p:cNvSpPr>
            <a:spLocks noGrp="1"/>
          </p:cNvSpPr>
          <p:nvPr>
            <p:ph type="body" sz="quarter" idx="42" hasCustomPrompt="1"/>
          </p:nvPr>
        </p:nvSpPr>
        <p:spPr>
          <a:xfrm>
            <a:off x="430238" y="7982857"/>
            <a:ext cx="17425936" cy="1669143"/>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211789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ppt_x"/>
                                          </p:val>
                                        </p:tav>
                                        <p:tav tm="100000">
                                          <p:val>
                                            <p:strVal val="#ppt_x"/>
                                          </p:val>
                                        </p:tav>
                                      </p:tavLst>
                                    </p:anim>
                                    <p:anim calcmode="lin" valueType="num">
                                      <p:cBhvr additive="base">
                                        <p:cTn id="12" dur="750" fill="hold"/>
                                        <p:tgtEl>
                                          <p:spTgt spid="1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childTnLst>
                          </p:cTn>
                        </p:par>
                        <p:par>
                          <p:cTn id="17" fill="hold">
                            <p:stCondLst>
                              <p:cond delay="1750"/>
                            </p:stCondLst>
                            <p:childTnLst>
                              <p:par>
                                <p:cTn id="18" presetID="53" presetClass="entr" presetSubtype="16" fill="hold" grpId="0" nodeType="afterEffect">
                                  <p:stCondLst>
                                    <p:cond delay="0"/>
                                  </p:stCondLst>
                                  <p:iterate type="lt">
                                    <p:tmPct val="5000"/>
                                  </p:iterate>
                                  <p:childTnLst>
                                    <p:set>
                                      <p:cBhvr>
                                        <p:cTn id="19" dur="1" fill="hold">
                                          <p:stCondLst>
                                            <p:cond delay="0"/>
                                          </p:stCondLst>
                                        </p:cTn>
                                        <p:tgtEl>
                                          <p:spTgt spid="29">
                                            <p:txEl>
                                              <p:pRg st="0" end="0"/>
                                            </p:txEl>
                                          </p:spTgt>
                                        </p:tgtEl>
                                        <p:attrNameLst>
                                          <p:attrName>style.visibility</p:attrName>
                                        </p:attrNameLst>
                                      </p:cBhvr>
                                      <p:to>
                                        <p:strVal val="visible"/>
                                      </p:to>
                                    </p:set>
                                    <p:anim calcmode="lin" valueType="num">
                                      <p:cBhvr>
                                        <p:cTn id="20"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29">
                                            <p:txEl>
                                              <p:pRg st="0" end="0"/>
                                            </p:txEl>
                                          </p:spTgt>
                                        </p:tgtEl>
                                      </p:cBhvr>
                                    </p:animEffect>
                                  </p:childTnLst>
                                </p:cTn>
                              </p:par>
                            </p:childTnLst>
                          </p:cTn>
                        </p:par>
                        <p:par>
                          <p:cTn id="23" fill="hold">
                            <p:stCondLst>
                              <p:cond delay="2525"/>
                            </p:stCondLst>
                            <p:childTnLst>
                              <p:par>
                                <p:cTn id="24" presetID="2" presetClass="entr" presetSubtype="1" decel="10000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0-#ppt_h/2"/>
                                          </p:val>
                                        </p:tav>
                                        <p:tav tm="100000">
                                          <p:val>
                                            <p:strVal val="#ppt_y"/>
                                          </p:val>
                                        </p:tav>
                                      </p:tavLst>
                                    </p:anim>
                                  </p:childTnLst>
                                </p:cTn>
                              </p:par>
                            </p:childTnLst>
                          </p:cTn>
                        </p:par>
                        <p:par>
                          <p:cTn id="28" fill="hold">
                            <p:stCondLst>
                              <p:cond delay="3275"/>
                            </p:stCondLst>
                            <p:childTnLst>
                              <p:par>
                                <p:cTn id="29" presetID="22" presetClass="entr" presetSubtype="4"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500"/>
                                        <p:tgtEl>
                                          <p:spTgt spid="40"/>
                                        </p:tgtEl>
                                      </p:cBhvr>
                                    </p:animEffect>
                                  </p:childTnLst>
                                </p:cTn>
                              </p:par>
                            </p:childTnLst>
                          </p:cTn>
                        </p:par>
                        <p:par>
                          <p:cTn id="32" fill="hold">
                            <p:stCondLst>
                              <p:cond delay="3775"/>
                            </p:stCondLst>
                            <p:childTnLst>
                              <p:par>
                                <p:cTn id="33" presetID="53" presetClass="entr" presetSubtype="16" fill="hold" grpId="0" nodeType="afterEffect">
                                  <p:stCondLst>
                                    <p:cond delay="0"/>
                                  </p:stCondLst>
                                  <p:iterate type="lt">
                                    <p:tmPct val="5000"/>
                                  </p:iterate>
                                  <p:childTnLst>
                                    <p:set>
                                      <p:cBhvr>
                                        <p:cTn id="34" dur="1" fill="hold">
                                          <p:stCondLst>
                                            <p:cond delay="0"/>
                                          </p:stCondLst>
                                        </p:cTn>
                                        <p:tgtEl>
                                          <p:spTgt spid="30">
                                            <p:txEl>
                                              <p:pRg st="0" end="0"/>
                                            </p:txEl>
                                          </p:spTgt>
                                        </p:tgtEl>
                                        <p:attrNameLst>
                                          <p:attrName>style.visibility</p:attrName>
                                        </p:attrNameLst>
                                      </p:cBhvr>
                                      <p:to>
                                        <p:strVal val="visible"/>
                                      </p:to>
                                    </p:set>
                                    <p:anim calcmode="lin" valueType="num">
                                      <p:cBhvr>
                                        <p:cTn id="35"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30">
                                            <p:txEl>
                                              <p:pRg st="0" end="0"/>
                                            </p:txEl>
                                          </p:spTgt>
                                        </p:tgtEl>
                                      </p:cBhvr>
                                    </p:animEffect>
                                  </p:childTnLst>
                                </p:cTn>
                              </p:par>
                            </p:childTnLst>
                          </p:cTn>
                        </p:par>
                        <p:par>
                          <p:cTn id="38" fill="hold">
                            <p:stCondLst>
                              <p:cond delay="4550"/>
                            </p:stCondLst>
                            <p:childTnLst>
                              <p:par>
                                <p:cTn id="39" presetID="2" presetClass="entr" presetSubtype="1" decel="10000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750" fill="hold"/>
                                        <p:tgtEl>
                                          <p:spTgt spid="14"/>
                                        </p:tgtEl>
                                        <p:attrNameLst>
                                          <p:attrName>ppt_x</p:attrName>
                                        </p:attrNameLst>
                                      </p:cBhvr>
                                      <p:tavLst>
                                        <p:tav tm="0">
                                          <p:val>
                                            <p:strVal val="#ppt_x"/>
                                          </p:val>
                                        </p:tav>
                                        <p:tav tm="100000">
                                          <p:val>
                                            <p:strVal val="#ppt_x"/>
                                          </p:val>
                                        </p:tav>
                                      </p:tavLst>
                                    </p:anim>
                                    <p:anim calcmode="lin" valueType="num">
                                      <p:cBhvr additive="base">
                                        <p:cTn id="42" dur="750" fill="hold"/>
                                        <p:tgtEl>
                                          <p:spTgt spid="14"/>
                                        </p:tgtEl>
                                        <p:attrNameLst>
                                          <p:attrName>ppt_y</p:attrName>
                                        </p:attrNameLst>
                                      </p:cBhvr>
                                      <p:tavLst>
                                        <p:tav tm="0">
                                          <p:val>
                                            <p:strVal val="0-#ppt_h/2"/>
                                          </p:val>
                                        </p:tav>
                                        <p:tav tm="100000">
                                          <p:val>
                                            <p:strVal val="#ppt_y"/>
                                          </p:val>
                                        </p:tav>
                                      </p:tavLst>
                                    </p:anim>
                                  </p:childTnLst>
                                </p:cTn>
                              </p:par>
                            </p:childTnLst>
                          </p:cTn>
                        </p:par>
                        <p:par>
                          <p:cTn id="43" fill="hold">
                            <p:stCondLst>
                              <p:cond delay="5300"/>
                            </p:stCondLst>
                            <p:childTnLst>
                              <p:par>
                                <p:cTn id="44" presetID="22" presetClass="entr" presetSubtype="4" fill="hold"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down)">
                                      <p:cBhvr>
                                        <p:cTn id="46" dur="500"/>
                                        <p:tgtEl>
                                          <p:spTgt spid="42"/>
                                        </p:tgtEl>
                                      </p:cBhvr>
                                    </p:animEffect>
                                  </p:childTnLst>
                                </p:cTn>
                              </p:par>
                            </p:childTnLst>
                          </p:cTn>
                        </p:par>
                        <p:par>
                          <p:cTn id="47" fill="hold">
                            <p:stCondLst>
                              <p:cond delay="5800"/>
                            </p:stCondLst>
                            <p:childTnLst>
                              <p:par>
                                <p:cTn id="48" presetID="53" presetClass="entr" presetSubtype="16" fill="hold" grpId="0" nodeType="afterEffect">
                                  <p:stCondLst>
                                    <p:cond delay="0"/>
                                  </p:stCondLst>
                                  <p:iterate type="lt">
                                    <p:tmPct val="5000"/>
                                  </p:iterate>
                                  <p:childTnLst>
                                    <p:set>
                                      <p:cBhvr>
                                        <p:cTn id="49" dur="1" fill="hold">
                                          <p:stCondLst>
                                            <p:cond delay="0"/>
                                          </p:stCondLst>
                                        </p:cTn>
                                        <p:tgtEl>
                                          <p:spTgt spid="33">
                                            <p:txEl>
                                              <p:pRg st="0" end="0"/>
                                            </p:txEl>
                                          </p:spTgt>
                                        </p:tgtEl>
                                        <p:attrNameLst>
                                          <p:attrName>style.visibility</p:attrName>
                                        </p:attrNameLst>
                                      </p:cBhvr>
                                      <p:to>
                                        <p:strVal val="visible"/>
                                      </p:to>
                                    </p:set>
                                    <p:anim calcmode="lin" valueType="num">
                                      <p:cBhvr>
                                        <p:cTn id="50"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52" dur="500"/>
                                        <p:tgtEl>
                                          <p:spTgt spid="33">
                                            <p:txEl>
                                              <p:pRg st="0" end="0"/>
                                            </p:txEl>
                                          </p:spTgt>
                                        </p:tgtEl>
                                      </p:cBhvr>
                                    </p:animEffect>
                                  </p:childTnLst>
                                </p:cTn>
                              </p:par>
                            </p:childTnLst>
                          </p:cTn>
                        </p:par>
                        <p:par>
                          <p:cTn id="53" fill="hold">
                            <p:stCondLst>
                              <p:cond delay="6575"/>
                            </p:stCondLst>
                            <p:childTnLst>
                              <p:par>
                                <p:cTn id="54" presetID="2" presetClass="entr" presetSubtype="1" decel="10000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750" fill="hold"/>
                                        <p:tgtEl>
                                          <p:spTgt spid="15"/>
                                        </p:tgtEl>
                                        <p:attrNameLst>
                                          <p:attrName>ppt_x</p:attrName>
                                        </p:attrNameLst>
                                      </p:cBhvr>
                                      <p:tavLst>
                                        <p:tav tm="0">
                                          <p:val>
                                            <p:strVal val="#ppt_x"/>
                                          </p:val>
                                        </p:tav>
                                        <p:tav tm="100000">
                                          <p:val>
                                            <p:strVal val="#ppt_x"/>
                                          </p:val>
                                        </p:tav>
                                      </p:tavLst>
                                    </p:anim>
                                    <p:anim calcmode="lin" valueType="num">
                                      <p:cBhvr additive="base">
                                        <p:cTn id="57" dur="750" fill="hold"/>
                                        <p:tgtEl>
                                          <p:spTgt spid="15"/>
                                        </p:tgtEl>
                                        <p:attrNameLst>
                                          <p:attrName>ppt_y</p:attrName>
                                        </p:attrNameLst>
                                      </p:cBhvr>
                                      <p:tavLst>
                                        <p:tav tm="0">
                                          <p:val>
                                            <p:strVal val="0-#ppt_h/2"/>
                                          </p:val>
                                        </p:tav>
                                        <p:tav tm="100000">
                                          <p:val>
                                            <p:strVal val="#ppt_y"/>
                                          </p:val>
                                        </p:tav>
                                      </p:tavLst>
                                    </p:anim>
                                  </p:childTnLst>
                                </p:cTn>
                              </p:par>
                            </p:childTnLst>
                          </p:cTn>
                        </p:par>
                        <p:par>
                          <p:cTn id="58" fill="hold">
                            <p:stCondLst>
                              <p:cond delay="7325"/>
                            </p:stCondLst>
                            <p:childTnLst>
                              <p:par>
                                <p:cTn id="59" presetID="22" presetClass="entr" presetSubtype="4" fill="hold"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down)">
                                      <p:cBhvr>
                                        <p:cTn id="61" dur="500"/>
                                        <p:tgtEl>
                                          <p:spTgt spid="44"/>
                                        </p:tgtEl>
                                      </p:cBhvr>
                                    </p:animEffect>
                                  </p:childTnLst>
                                </p:cTn>
                              </p:par>
                            </p:childTnLst>
                          </p:cTn>
                        </p:par>
                        <p:par>
                          <p:cTn id="62" fill="hold">
                            <p:stCondLst>
                              <p:cond delay="7825"/>
                            </p:stCondLst>
                            <p:childTnLst>
                              <p:par>
                                <p:cTn id="63" presetID="53" presetClass="entr" presetSubtype="16" fill="hold" grpId="0" nodeType="afterEffect">
                                  <p:stCondLst>
                                    <p:cond delay="0"/>
                                  </p:stCondLst>
                                  <p:iterate type="lt">
                                    <p:tmPct val="5000"/>
                                  </p:iterate>
                                  <p:childTnLst>
                                    <p:set>
                                      <p:cBhvr>
                                        <p:cTn id="64" dur="1" fill="hold">
                                          <p:stCondLst>
                                            <p:cond delay="0"/>
                                          </p:stCondLst>
                                        </p:cTn>
                                        <p:tgtEl>
                                          <p:spTgt spid="32">
                                            <p:txEl>
                                              <p:pRg st="0" end="0"/>
                                            </p:txEl>
                                          </p:spTgt>
                                        </p:tgtEl>
                                        <p:attrNameLst>
                                          <p:attrName>style.visibility</p:attrName>
                                        </p:attrNameLst>
                                      </p:cBhvr>
                                      <p:to>
                                        <p:strVal val="visible"/>
                                      </p:to>
                                    </p:set>
                                    <p:anim calcmode="lin" valueType="num">
                                      <p:cBhvr>
                                        <p:cTn id="65"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66"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67" dur="500"/>
                                        <p:tgtEl>
                                          <p:spTgt spid="32">
                                            <p:txEl>
                                              <p:pRg st="0" end="0"/>
                                            </p:txEl>
                                          </p:spTgt>
                                        </p:tgtEl>
                                      </p:cBhvr>
                                    </p:animEffect>
                                  </p:childTnLst>
                                </p:cTn>
                              </p:par>
                            </p:childTnLst>
                          </p:cTn>
                        </p:par>
                        <p:par>
                          <p:cTn id="68" fill="hold">
                            <p:stCondLst>
                              <p:cond delay="8600"/>
                            </p:stCondLst>
                            <p:childTnLst>
                              <p:par>
                                <p:cTn id="69" presetID="2" presetClass="entr" presetSubtype="1" decel="100000"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750" fill="hold"/>
                                        <p:tgtEl>
                                          <p:spTgt spid="16"/>
                                        </p:tgtEl>
                                        <p:attrNameLst>
                                          <p:attrName>ppt_x</p:attrName>
                                        </p:attrNameLst>
                                      </p:cBhvr>
                                      <p:tavLst>
                                        <p:tav tm="0">
                                          <p:val>
                                            <p:strVal val="#ppt_x"/>
                                          </p:val>
                                        </p:tav>
                                        <p:tav tm="100000">
                                          <p:val>
                                            <p:strVal val="#ppt_x"/>
                                          </p:val>
                                        </p:tav>
                                      </p:tavLst>
                                    </p:anim>
                                    <p:anim calcmode="lin" valueType="num">
                                      <p:cBhvr additive="base">
                                        <p:cTn id="72" dur="750" fill="hold"/>
                                        <p:tgtEl>
                                          <p:spTgt spid="16"/>
                                        </p:tgtEl>
                                        <p:attrNameLst>
                                          <p:attrName>ppt_y</p:attrName>
                                        </p:attrNameLst>
                                      </p:cBhvr>
                                      <p:tavLst>
                                        <p:tav tm="0">
                                          <p:val>
                                            <p:strVal val="0-#ppt_h/2"/>
                                          </p:val>
                                        </p:tav>
                                        <p:tav tm="100000">
                                          <p:val>
                                            <p:strVal val="#ppt_y"/>
                                          </p:val>
                                        </p:tav>
                                      </p:tavLst>
                                    </p:anim>
                                  </p:childTnLst>
                                </p:cTn>
                              </p:par>
                            </p:childTnLst>
                          </p:cTn>
                        </p:par>
                        <p:par>
                          <p:cTn id="73" fill="hold">
                            <p:stCondLst>
                              <p:cond delay="9350"/>
                            </p:stCondLst>
                            <p:childTnLst>
                              <p:par>
                                <p:cTn id="74" presetID="22" presetClass="entr" presetSubtype="4"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down)">
                                      <p:cBhvr>
                                        <p:cTn id="76" dur="500"/>
                                        <p:tgtEl>
                                          <p:spTgt spid="46"/>
                                        </p:tgtEl>
                                      </p:cBhvr>
                                    </p:animEffect>
                                  </p:childTnLst>
                                </p:cTn>
                              </p:par>
                            </p:childTnLst>
                          </p:cTn>
                        </p:par>
                        <p:par>
                          <p:cTn id="77" fill="hold">
                            <p:stCondLst>
                              <p:cond delay="9850"/>
                            </p:stCondLst>
                            <p:childTnLst>
                              <p:par>
                                <p:cTn id="78" presetID="53" presetClass="entr" presetSubtype="16" fill="hold" grpId="0" nodeType="afterEffect">
                                  <p:stCondLst>
                                    <p:cond delay="0"/>
                                  </p:stCondLst>
                                  <p:iterate type="lt">
                                    <p:tmPct val="5000"/>
                                  </p:iterate>
                                  <p:childTnLst>
                                    <p:set>
                                      <p:cBhvr>
                                        <p:cTn id="79" dur="1" fill="hold">
                                          <p:stCondLst>
                                            <p:cond delay="0"/>
                                          </p:stCondLst>
                                        </p:cTn>
                                        <p:tgtEl>
                                          <p:spTgt spid="31">
                                            <p:txEl>
                                              <p:pRg st="0" end="0"/>
                                            </p:txEl>
                                          </p:spTgt>
                                        </p:tgtEl>
                                        <p:attrNameLst>
                                          <p:attrName>style.visibility</p:attrName>
                                        </p:attrNameLst>
                                      </p:cBhvr>
                                      <p:to>
                                        <p:strVal val="visible"/>
                                      </p:to>
                                    </p:set>
                                    <p:anim calcmode="lin" valueType="num">
                                      <p:cBhvr>
                                        <p:cTn id="80"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81"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82" dur="500"/>
                                        <p:tgtEl>
                                          <p:spTgt spid="31">
                                            <p:txEl>
                                              <p:pRg st="0" end="0"/>
                                            </p:txEl>
                                          </p:spTgt>
                                        </p:tgtEl>
                                      </p:cBhvr>
                                    </p:animEffect>
                                  </p:childTnLst>
                                </p:cTn>
                              </p:par>
                            </p:childTnLst>
                          </p:cTn>
                        </p:par>
                        <p:par>
                          <p:cTn id="83" fill="hold">
                            <p:stCondLst>
                              <p:cond delay="10625"/>
                            </p:stCondLst>
                            <p:childTnLst>
                              <p:par>
                                <p:cTn id="84" presetID="2" presetClass="entr" presetSubtype="1" decel="100000" fill="hold" nodeType="after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additive="base">
                                        <p:cTn id="86" dur="750" fill="hold"/>
                                        <p:tgtEl>
                                          <p:spTgt spid="17"/>
                                        </p:tgtEl>
                                        <p:attrNameLst>
                                          <p:attrName>ppt_x</p:attrName>
                                        </p:attrNameLst>
                                      </p:cBhvr>
                                      <p:tavLst>
                                        <p:tav tm="0">
                                          <p:val>
                                            <p:strVal val="#ppt_x"/>
                                          </p:val>
                                        </p:tav>
                                        <p:tav tm="100000">
                                          <p:val>
                                            <p:strVal val="#ppt_x"/>
                                          </p:val>
                                        </p:tav>
                                      </p:tavLst>
                                    </p:anim>
                                    <p:anim calcmode="lin" valueType="num">
                                      <p:cBhvr additive="base">
                                        <p:cTn id="87" dur="750" fill="hold"/>
                                        <p:tgtEl>
                                          <p:spTgt spid="17"/>
                                        </p:tgtEl>
                                        <p:attrNameLst>
                                          <p:attrName>ppt_y</p:attrName>
                                        </p:attrNameLst>
                                      </p:cBhvr>
                                      <p:tavLst>
                                        <p:tav tm="0">
                                          <p:val>
                                            <p:strVal val="0-#ppt_h/2"/>
                                          </p:val>
                                        </p:tav>
                                        <p:tav tm="100000">
                                          <p:val>
                                            <p:strVal val="#ppt_y"/>
                                          </p:val>
                                        </p:tav>
                                      </p:tavLst>
                                    </p:anim>
                                  </p:childTnLst>
                                </p:cTn>
                              </p:par>
                            </p:childTnLst>
                          </p:cTn>
                        </p:par>
                        <p:par>
                          <p:cTn id="88" fill="hold">
                            <p:stCondLst>
                              <p:cond delay="11375"/>
                            </p:stCondLst>
                            <p:childTnLst>
                              <p:par>
                                <p:cTn id="89" presetID="22" presetClass="entr" presetSubtype="4" fill="hold"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wipe(down)">
                                      <p:cBhvr>
                                        <p:cTn id="91" dur="500"/>
                                        <p:tgtEl>
                                          <p:spTgt spid="48"/>
                                        </p:tgtEl>
                                      </p:cBhvr>
                                    </p:animEffect>
                                  </p:childTnLst>
                                </p:cTn>
                              </p:par>
                            </p:childTnLst>
                          </p:cTn>
                        </p:par>
                        <p:par>
                          <p:cTn id="92" fill="hold">
                            <p:stCondLst>
                              <p:cond delay="11875"/>
                            </p:stCondLst>
                            <p:childTnLst>
                              <p:par>
                                <p:cTn id="93" presetID="53" presetClass="entr" presetSubtype="16" fill="hold" grpId="0" nodeType="afterEffect">
                                  <p:stCondLst>
                                    <p:cond delay="0"/>
                                  </p:stCondLst>
                                  <p:iterate type="lt">
                                    <p:tmPct val="5000"/>
                                  </p:iterate>
                                  <p:childTnLst>
                                    <p:set>
                                      <p:cBhvr>
                                        <p:cTn id="94" dur="1" fill="hold">
                                          <p:stCondLst>
                                            <p:cond delay="0"/>
                                          </p:stCondLst>
                                        </p:cTn>
                                        <p:tgtEl>
                                          <p:spTgt spid="34">
                                            <p:txEl>
                                              <p:pRg st="0" end="0"/>
                                            </p:txEl>
                                          </p:spTgt>
                                        </p:tgtEl>
                                        <p:attrNameLst>
                                          <p:attrName>style.visibility</p:attrName>
                                        </p:attrNameLst>
                                      </p:cBhvr>
                                      <p:to>
                                        <p:strVal val="visible"/>
                                      </p:to>
                                    </p:set>
                                    <p:anim calcmode="lin" valueType="num">
                                      <p:cBhvr>
                                        <p:cTn id="95"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34">
                                            <p:txEl>
                                              <p:pRg st="0" end="0"/>
                                            </p:txEl>
                                          </p:spTgt>
                                        </p:tgtEl>
                                      </p:cBhvr>
                                    </p:animEffect>
                                  </p:childTnLst>
                                </p:cTn>
                              </p:par>
                            </p:childTnLst>
                          </p:cTn>
                        </p:par>
                        <p:par>
                          <p:cTn id="98" fill="hold">
                            <p:stCondLst>
                              <p:cond delay="1265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53"/>
                                        </p:tgtEl>
                                        <p:attrNameLst>
                                          <p:attrName>style.visibility</p:attrName>
                                        </p:attrNameLst>
                                      </p:cBhvr>
                                      <p:to>
                                        <p:strVal val="visible"/>
                                      </p:to>
                                    </p:set>
                                    <p:anim calcmode="lin" valueType="num">
                                      <p:cBhvr additive="base">
                                        <p:cTn id="101" dur="500" fill="hold"/>
                                        <p:tgtEl>
                                          <p:spTgt spid="53"/>
                                        </p:tgtEl>
                                        <p:attrNameLst>
                                          <p:attrName>ppt_x</p:attrName>
                                        </p:attrNameLst>
                                      </p:cBhvr>
                                      <p:tavLst>
                                        <p:tav tm="0">
                                          <p:val>
                                            <p:strVal val="0-#ppt_w/2"/>
                                          </p:val>
                                        </p:tav>
                                        <p:tav tm="100000">
                                          <p:val>
                                            <p:strVal val="#ppt_x"/>
                                          </p:val>
                                        </p:tav>
                                      </p:tavLst>
                                    </p:anim>
                                    <p:anim calcmode="lin" valueType="num">
                                      <p:cBhvr additive="base">
                                        <p:cTn id="102" dur="500" fill="hold"/>
                                        <p:tgtEl>
                                          <p:spTgt spid="53"/>
                                        </p:tgtEl>
                                        <p:attrNameLst>
                                          <p:attrName>ppt_y</p:attrName>
                                        </p:attrNameLst>
                                      </p:cBhvr>
                                      <p:tavLst>
                                        <p:tav tm="0">
                                          <p:val>
                                            <p:strVal val="#ppt_y"/>
                                          </p:val>
                                        </p:tav>
                                        <p:tav tm="100000">
                                          <p:val>
                                            <p:strVal val="#ppt_y"/>
                                          </p:val>
                                        </p:tav>
                                      </p:tavLst>
                                    </p:anim>
                                  </p:childTnLst>
                                </p:cTn>
                              </p:par>
                              <p:par>
                                <p:cTn id="103" presetID="2" presetClass="entr" presetSubtype="2" decel="100000" fill="hold" grpId="0" nodeType="withEffect">
                                  <p:stCondLst>
                                    <p:cond delay="0"/>
                                  </p:stCondLst>
                                  <p:childTnLst>
                                    <p:set>
                                      <p:cBhvr>
                                        <p:cTn id="104" dur="1" fill="hold">
                                          <p:stCondLst>
                                            <p:cond delay="0"/>
                                          </p:stCondLst>
                                        </p:cTn>
                                        <p:tgtEl>
                                          <p:spTgt spid="54"/>
                                        </p:tgtEl>
                                        <p:attrNameLst>
                                          <p:attrName>style.visibility</p:attrName>
                                        </p:attrNameLst>
                                      </p:cBhvr>
                                      <p:to>
                                        <p:strVal val="visible"/>
                                      </p:to>
                                    </p:set>
                                    <p:anim calcmode="lin" valueType="num">
                                      <p:cBhvr additive="base">
                                        <p:cTn id="105" dur="500" fill="hold"/>
                                        <p:tgtEl>
                                          <p:spTgt spid="54"/>
                                        </p:tgtEl>
                                        <p:attrNameLst>
                                          <p:attrName>ppt_x</p:attrName>
                                        </p:attrNameLst>
                                      </p:cBhvr>
                                      <p:tavLst>
                                        <p:tav tm="0">
                                          <p:val>
                                            <p:strVal val="1+#ppt_w/2"/>
                                          </p:val>
                                        </p:tav>
                                        <p:tav tm="100000">
                                          <p:val>
                                            <p:strVal val="#ppt_x"/>
                                          </p:val>
                                        </p:tav>
                                      </p:tavLst>
                                    </p:anim>
                                    <p:anim calcmode="lin" valueType="num">
                                      <p:cBhvr additive="base">
                                        <p:cTn id="106" dur="500" fill="hold"/>
                                        <p:tgtEl>
                                          <p:spTgt spid="54"/>
                                        </p:tgtEl>
                                        <p:attrNameLst>
                                          <p:attrName>ppt_y</p:attrName>
                                        </p:attrNameLst>
                                      </p:cBhvr>
                                      <p:tavLst>
                                        <p:tav tm="0">
                                          <p:val>
                                            <p:strVal val="#ppt_y"/>
                                          </p:val>
                                        </p:tav>
                                        <p:tav tm="100000">
                                          <p:val>
                                            <p:strVal val="#ppt_y"/>
                                          </p:val>
                                        </p:tav>
                                      </p:tavLst>
                                    </p:anim>
                                  </p:childTnLst>
                                </p:cTn>
                              </p:par>
                            </p:childTnLst>
                          </p:cTn>
                        </p:par>
                        <p:par>
                          <p:cTn id="107" fill="hold">
                            <p:stCondLst>
                              <p:cond delay="13250"/>
                            </p:stCondLst>
                            <p:childTnLst>
                              <p:par>
                                <p:cTn id="108" presetID="22" presetClass="entr" presetSubtype="8" fill="hold" grpId="0" nodeType="afterEffect">
                                  <p:stCondLst>
                                    <p:cond delay="250"/>
                                  </p:stCondLst>
                                  <p:childTnLst>
                                    <p:set>
                                      <p:cBhvr>
                                        <p:cTn id="109" dur="1" fill="hold">
                                          <p:stCondLst>
                                            <p:cond delay="0"/>
                                          </p:stCondLst>
                                        </p:cTn>
                                        <p:tgtEl>
                                          <p:spTgt spid="55">
                                            <p:txEl>
                                              <p:pRg st="0" end="0"/>
                                            </p:txEl>
                                          </p:spTgt>
                                        </p:tgtEl>
                                        <p:attrNameLst>
                                          <p:attrName>style.visibility</p:attrName>
                                        </p:attrNameLst>
                                      </p:cBhvr>
                                      <p:to>
                                        <p:strVal val="visible"/>
                                      </p:to>
                                    </p:set>
                                    <p:animEffect transition="in" filter="wipe(left)">
                                      <p:cBhvr>
                                        <p:cTn id="110"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3"/>
                        </p:tgtEl>
                        <p:attrNameLst>
                          <p:attrName>style.visibility</p:attrName>
                        </p:attrNameLst>
                      </p:cBhvr>
                      <p:to>
                        <p:strVal val="visible"/>
                      </p:to>
                    </p:set>
                    <p:anim calcmode="lin" valueType="num">
                      <p:cBhvr>
                        <p:cTn dur="500" fill="hold"/>
                        <p:tgtEl>
                          <p:spTgt spid="33"/>
                        </p:tgtEl>
                        <p:attrNameLst>
                          <p:attrName>ppt_w</p:attrName>
                        </p:attrNameLst>
                      </p:cBhvr>
                      <p:tavLst>
                        <p:tav tm="0">
                          <p:val>
                            <p:fltVal val="0"/>
                          </p:val>
                        </p:tav>
                        <p:tav tm="100000">
                          <p:val>
                            <p:strVal val="#ppt_w"/>
                          </p:val>
                        </p:tav>
                      </p:tavLst>
                    </p:anim>
                    <p:anim calcmode="lin" valueType="num">
                      <p:cBhvr>
                        <p:cTn dur="500" fill="hold"/>
                        <p:tgtEl>
                          <p:spTgt spid="33"/>
                        </p:tgtEl>
                        <p:attrNameLst>
                          <p:attrName>ppt_h</p:attrName>
                        </p:attrNameLst>
                      </p:cBhvr>
                      <p:tavLst>
                        <p:tav tm="0">
                          <p:val>
                            <p:fltVal val="0"/>
                          </p:val>
                        </p:tav>
                        <p:tav tm="100000">
                          <p:val>
                            <p:strVal val="#ppt_h"/>
                          </p:val>
                        </p:tav>
                      </p:tavLst>
                    </p:anim>
                    <p:animEffect transition="in" filter="fade">
                      <p:cBhvr>
                        <p:cTn dur="500"/>
                        <p:tgtEl>
                          <p:spTgt spid="33"/>
                        </p:tgtEl>
                      </p:cBhvr>
                    </p:animEffect>
                  </p:childTnLst>
                </p:cTn>
              </p:par>
            </p:tnLst>
          </p:tmpl>
        </p:tmplLst>
      </p:bldP>
      <p:bldP spid="34"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Effect transition="in" filter="fade">
                      <p:cBhvr>
                        <p:cTn dur="500"/>
                        <p:tgtEl>
                          <p:spTgt spid="34"/>
                        </p:tgtEl>
                      </p:cBhvr>
                    </p:animEffect>
                  </p:childTnLst>
                </p:cTn>
              </p:par>
            </p:tnLst>
          </p:tmpl>
        </p:tmplLst>
      </p:bldP>
      <p:bldP spid="53" grpId="0"/>
      <p:bldP spid="54" grpId="0" animBg="1"/>
      <p:bldP spid="55" grpId="0" build="p">
        <p:tmplLst>
          <p:tmpl lvl="1">
            <p:tnLst>
              <p:par>
                <p:cTn presetID="22" presetClass="entr" presetSubtype="8" fill="hold" nodeType="afterEffect">
                  <p:stCondLst>
                    <p:cond delay="2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9"/>
          <p:cNvSpPr>
            <a:spLocks noGrp="1"/>
          </p:cNvSpPr>
          <p:nvPr>
            <p:ph type="pic" sz="quarter" idx="16" hasCustomPrompt="1"/>
          </p:nvPr>
        </p:nvSpPr>
        <p:spPr>
          <a:xfrm>
            <a:off x="0" y="2407196"/>
            <a:ext cx="18286412" cy="5372461"/>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8157264"/>
            <a:ext cx="16200313" cy="118993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801324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3"/>
          <p:cNvSpPr>
            <a:spLocks noGrp="1"/>
          </p:cNvSpPr>
          <p:nvPr>
            <p:ph type="body" sz="quarter" idx="19" hasCustomPrompt="1"/>
          </p:nvPr>
        </p:nvSpPr>
        <p:spPr>
          <a:xfrm>
            <a:off x="0" y="6647543"/>
            <a:ext cx="18286413" cy="1146629"/>
          </a:xfrm>
          <a:solidFill>
            <a:schemeClr val="accent1">
              <a:lumMod val="75000"/>
              <a:alpha val="80000"/>
            </a:schemeClr>
          </a:solidFill>
        </p:spPr>
        <p:txBody>
          <a:bodyPr anchor="ctr">
            <a:noAutofit/>
          </a:bodyPr>
          <a:lstStyle>
            <a:lvl1pPr algn="ctr">
              <a:defRPr sz="4800">
                <a:solidFill>
                  <a:schemeClr val="bg1"/>
                </a:solidFill>
                <a:latin typeface="Route 159 Light" pitchFamily="50" charset="0"/>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385056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250"/>
                            </p:stCondLst>
                            <p:childTnLst>
                              <p:par>
                                <p:cTn id="20" presetID="2" presetClass="entr" presetSubtype="8" decel="100000" fill="hold" grpId="0" nodeType="afterEffect">
                                  <p:stCondLst>
                                    <p:cond delay="50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500"/>
                                  </p:stCondLst>
                                  <p:childTnLst>
                                    <p:set>
                                      <p:cBhvr>
                                        <p:cTn id="25" dur="1" fill="hold">
                                          <p:stCondLst>
                                            <p:cond delay="0"/>
                                          </p:stCondLst>
                                        </p:cTn>
                                        <p:tgtEl>
                                          <p:spTgt spid="12">
                                            <p:txEl>
                                              <p:pRg st="0" end="0"/>
                                            </p:txEl>
                                          </p:spTgt>
                                        </p:tgtEl>
                                        <p:attrNameLst>
                                          <p:attrName>style.visibility</p:attrName>
                                        </p:attrNameLst>
                                      </p:cBhvr>
                                      <p:to>
                                        <p:strVal val="visible"/>
                                      </p:to>
                                    </p:set>
                                    <p:anim calcmode="lin" valueType="num">
                                      <p:cBhvr additive="base">
                                        <p:cTn id="26"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tmplLst>
          <p:tmpl>
            <p:tnLst>
              <p:par>
                <p:cTn presetID="22" presetClass="entr" presetSubtype="8"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 Opinions">
    <p:spTree>
      <p:nvGrpSpPr>
        <p:cNvPr id="1" name=""/>
        <p:cNvGrpSpPr/>
        <p:nvPr/>
      </p:nvGrpSpPr>
      <p:grpSpPr>
        <a:xfrm>
          <a:off x="0" y="0"/>
          <a:ext cx="0" cy="0"/>
          <a:chOff x="0" y="0"/>
          <a:chExt cx="0" cy="0"/>
        </a:xfrm>
      </p:grpSpPr>
      <p:grpSp>
        <p:nvGrpSpPr>
          <p:cNvPr id="29" name="グループ化 28"/>
          <p:cNvGrpSpPr/>
          <p:nvPr userDrawn="1"/>
        </p:nvGrpSpPr>
        <p:grpSpPr>
          <a:xfrm>
            <a:off x="8014097" y="55909"/>
            <a:ext cx="10272315" cy="6722912"/>
            <a:chOff x="7426437" y="55909"/>
            <a:chExt cx="10859975" cy="6722912"/>
          </a:xfrm>
        </p:grpSpPr>
        <p:sp>
          <p:nvSpPr>
            <p:cNvPr id="13" name="正方形/長方形 12"/>
            <p:cNvSpPr/>
            <p:nvPr userDrawn="1"/>
          </p:nvSpPr>
          <p:spPr>
            <a:xfrm>
              <a:off x="10859975" y="111818"/>
              <a:ext cx="7426437" cy="66670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flipH="1">
              <a:off x="7426437" y="55909"/>
              <a:ext cx="3433538" cy="6722912"/>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2255" y="707944"/>
            <a:ext cx="1923834" cy="6070878"/>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50290" y="1526595"/>
            <a:ext cx="1780558" cy="5252227"/>
          </a:xfrm>
          <a:prstGeom prst="rect">
            <a:avLst/>
          </a:prstGeom>
          <a:effectLst>
            <a:outerShdw blurRad="76200" dir="13500000" sy="23000" kx="1200000" algn="br" rotWithShape="0">
              <a:prstClr val="black">
                <a:alpha val="20000"/>
              </a:prstClr>
            </a:outerShdw>
          </a:effectLst>
        </p:spPr>
      </p:pic>
      <p:sp>
        <p:nvSpPr>
          <p:cNvPr id="6" name="正方形/長方形 5"/>
          <p:cNvSpPr/>
          <p:nvPr userDrawn="1"/>
        </p:nvSpPr>
        <p:spPr>
          <a:xfrm>
            <a:off x="0" y="6778822"/>
            <a:ext cx="18286413" cy="35081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1"/>
          <p:cNvSpPr>
            <a:spLocks noGrp="1"/>
          </p:cNvSpPr>
          <p:nvPr userDrawn="1">
            <p:ph type="title" hasCustomPrompt="1"/>
          </p:nvPr>
        </p:nvSpPr>
        <p:spPr>
          <a:xfrm>
            <a:off x="725714" y="6956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8" name="正方形/長方形 7"/>
          <p:cNvSpPr/>
          <p:nvPr userDrawn="1"/>
        </p:nvSpPr>
        <p:spPr>
          <a:xfrm>
            <a:off x="7522233" y="83228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6"/>
          <p:cNvSpPr>
            <a:spLocks noGrp="1"/>
          </p:cNvSpPr>
          <p:nvPr userDrawn="1">
            <p:ph type="body" sz="quarter" idx="42" hasCustomPrompt="1"/>
          </p:nvPr>
        </p:nvSpPr>
        <p:spPr>
          <a:xfrm>
            <a:off x="11651672" y="596076"/>
            <a:ext cx="6054437" cy="1232724"/>
          </a:xfrm>
        </p:spPr>
        <p:txBody>
          <a:bodyPr>
            <a:noAutofit/>
          </a:bodyPr>
          <a:lstStyle>
            <a:lvl1pPr algn="l">
              <a:defRPr sz="6600" b="0" i="0" u="none" baseline="0">
                <a:solidFill>
                  <a:schemeClr val="accent1"/>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0" name="テキスト プレースホルダー 6"/>
          <p:cNvSpPr>
            <a:spLocks noGrp="1"/>
          </p:cNvSpPr>
          <p:nvPr userDrawn="1">
            <p:ph type="body" sz="quarter" idx="43" hasCustomPrompt="1"/>
          </p:nvPr>
        </p:nvSpPr>
        <p:spPr>
          <a:xfrm>
            <a:off x="457943" y="596076"/>
            <a:ext cx="5679617" cy="1232724"/>
          </a:xfrm>
        </p:spPr>
        <p:txBody>
          <a:bodyPr>
            <a:noAutofit/>
          </a:bodyPr>
          <a:lstStyle>
            <a:lvl1pPr algn="r">
              <a:defRPr sz="6600" b="0" i="0" u="none" baseline="0">
                <a:solidFill>
                  <a:schemeClr val="accent5"/>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1" name="テキスト プレースホルダー 6"/>
          <p:cNvSpPr>
            <a:spLocks noGrp="1"/>
          </p:cNvSpPr>
          <p:nvPr userDrawn="1">
            <p:ph type="body" sz="quarter" idx="44" hasCustomPrompt="1"/>
          </p:nvPr>
        </p:nvSpPr>
        <p:spPr>
          <a:xfrm>
            <a:off x="430238" y="8532911"/>
            <a:ext cx="17425936" cy="1497780"/>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4" name="テキスト プレースホルダー 6"/>
          <p:cNvSpPr>
            <a:spLocks noGrp="1"/>
          </p:cNvSpPr>
          <p:nvPr userDrawn="1">
            <p:ph type="body" sz="quarter" idx="45" hasCustomPrompt="1"/>
          </p:nvPr>
        </p:nvSpPr>
        <p:spPr>
          <a:xfrm>
            <a:off x="1091352" y="2895600"/>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5" name="円/楕円 14"/>
          <p:cNvSpPr/>
          <p:nvPr userDrawn="1"/>
        </p:nvSpPr>
        <p:spPr>
          <a:xfrm>
            <a:off x="535674" y="3182774"/>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46" hasCustomPrompt="1"/>
          </p:nvPr>
        </p:nvSpPr>
        <p:spPr>
          <a:xfrm>
            <a:off x="1091352" y="4045528"/>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7" name="円/楕円 16"/>
          <p:cNvSpPr/>
          <p:nvPr userDrawn="1"/>
        </p:nvSpPr>
        <p:spPr>
          <a:xfrm>
            <a:off x="541721" y="4332702"/>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userDrawn="1">
            <p:ph type="body" sz="quarter" idx="47" hasCustomPrompt="1"/>
          </p:nvPr>
        </p:nvSpPr>
        <p:spPr>
          <a:xfrm>
            <a:off x="1091352" y="519545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9" name="円/楕円 18"/>
          <p:cNvSpPr/>
          <p:nvPr userDrawn="1"/>
        </p:nvSpPr>
        <p:spPr>
          <a:xfrm>
            <a:off x="535674" y="5482629"/>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userDrawn="1">
            <p:ph type="body" sz="quarter" idx="48" hasCustomPrompt="1"/>
          </p:nvPr>
        </p:nvSpPr>
        <p:spPr>
          <a:xfrm>
            <a:off x="12558306" y="2898757"/>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4" name="円/楕円 23"/>
          <p:cNvSpPr/>
          <p:nvPr userDrawn="1"/>
        </p:nvSpPr>
        <p:spPr>
          <a:xfrm>
            <a:off x="12002628" y="3185931"/>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userDrawn="1">
            <p:ph type="body" sz="quarter" idx="49" hasCustomPrompt="1"/>
          </p:nvPr>
        </p:nvSpPr>
        <p:spPr>
          <a:xfrm>
            <a:off x="12558306" y="404868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6" name="円/楕円 25"/>
          <p:cNvSpPr/>
          <p:nvPr userDrawn="1"/>
        </p:nvSpPr>
        <p:spPr>
          <a:xfrm>
            <a:off x="12002628" y="4335859"/>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userDrawn="1">
            <p:ph type="body" sz="quarter" idx="50" hasCustomPrompt="1"/>
          </p:nvPr>
        </p:nvSpPr>
        <p:spPr>
          <a:xfrm>
            <a:off x="12558306" y="5198612"/>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8" name="円/楕円 27"/>
          <p:cNvSpPr/>
          <p:nvPr userDrawn="1"/>
        </p:nvSpPr>
        <p:spPr>
          <a:xfrm>
            <a:off x="12002628" y="5485786"/>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3199615" y="183888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userDrawn="1"/>
        </p:nvSpPr>
        <p:spPr>
          <a:xfrm>
            <a:off x="11055142" y="183888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7786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cTn>
                              </p:par>
                            </p:childTnLst>
                          </p:cTn>
                        </p:par>
                        <p:par>
                          <p:cTn id="12" fill="hold">
                            <p:stCondLst>
                              <p:cond delay="1000"/>
                            </p:stCondLst>
                            <p:childTnLst>
                              <p:par>
                                <p:cTn id="13" presetID="2" presetClass="entr" presetSubtype="8" decel="100000" fill="hold" nodeType="after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750" fill="hold"/>
                                        <p:tgtEl>
                                          <p:spTgt spid="3"/>
                                        </p:tgtEl>
                                        <p:attrNameLst>
                                          <p:attrName>ppt_x</p:attrName>
                                        </p:attrNameLst>
                                      </p:cBhvr>
                                      <p:tavLst>
                                        <p:tav tm="0">
                                          <p:val>
                                            <p:strVal val="1+#ppt_w/2"/>
                                          </p:val>
                                        </p:tav>
                                        <p:tav tm="100000">
                                          <p:val>
                                            <p:strVal val="#ppt_x"/>
                                          </p:val>
                                        </p:tav>
                                      </p:tavLst>
                                    </p:anim>
                                    <p:anim calcmode="lin" valueType="num">
                                      <p:cBhvr additive="base">
                                        <p:cTn id="20" dur="750" fill="hold"/>
                                        <p:tgtEl>
                                          <p:spTgt spid="3"/>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 presetClass="entr" presetSubtype="8" decel="100000" fill="hold" grpId="0" nodeType="afterEffect">
                                  <p:stCondLst>
                                    <p:cond delay="0"/>
                                  </p:stCondLst>
                                  <p:iterate type="lt">
                                    <p:tmPct val="10000"/>
                                  </p:iterate>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25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2" decel="100000" fill="hold" grpId="0" nodeType="afterEffect">
                                  <p:stCondLst>
                                    <p:cond delay="0"/>
                                  </p:stCondLst>
                                  <p:iterate type="lt">
                                    <p:tmPct val="10000"/>
                                  </p:iterate>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additive="base">
                                        <p:cTn id="33"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3750"/>
                            </p:stCondLst>
                            <p:childTnLst>
                              <p:par>
                                <p:cTn id="40" presetID="10" presetClass="entr" presetSubtype="0" fill="hold" grpId="0" nodeType="after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wipe(left)">
                                      <p:cBhvr>
                                        <p:cTn id="46" dur="500"/>
                                        <p:tgtEl>
                                          <p:spTgt spid="14">
                                            <p:txEl>
                                              <p:pRg st="0" end="0"/>
                                            </p:txEl>
                                          </p:spTgt>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16">
                                            <p:txEl>
                                              <p:pRg st="0" end="0"/>
                                            </p:txEl>
                                          </p:spTgt>
                                        </p:tgtEl>
                                        <p:attrNameLst>
                                          <p:attrName>style.visibility</p:attrName>
                                        </p:attrNameLst>
                                      </p:cBhvr>
                                      <p:to>
                                        <p:strVal val="visible"/>
                                      </p:to>
                                    </p:set>
                                    <p:animEffect transition="in" filter="wipe(left)">
                                      <p:cBhvr>
                                        <p:cTn id="54" dur="500"/>
                                        <p:tgtEl>
                                          <p:spTgt spid="16">
                                            <p:txEl>
                                              <p:pRg st="0" end="0"/>
                                            </p:txEl>
                                          </p:spTgt>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par>
                          <p:cTn id="59" fill="hold">
                            <p:stCondLst>
                              <p:cond delay="6500"/>
                            </p:stCondLst>
                            <p:childTnLst>
                              <p:par>
                                <p:cTn id="60" presetID="22" presetClass="entr" presetSubtype="8"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wipe(left)">
                                      <p:cBhvr>
                                        <p:cTn id="62" dur="500"/>
                                        <p:tgtEl>
                                          <p:spTgt spid="18">
                                            <p:txEl>
                                              <p:pRg st="0" end="0"/>
                                            </p:txEl>
                                          </p:spTgt>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par>
                          <p:cTn id="67" fill="hold">
                            <p:stCondLst>
                              <p:cond delay="7500"/>
                            </p:stCondLst>
                            <p:childTnLst>
                              <p:par>
                                <p:cTn id="68" presetID="22" presetClass="entr" presetSubtype="8" fill="hold" grpId="0" nodeType="afterEffect">
                                  <p:stCondLst>
                                    <p:cond delay="0"/>
                                  </p:stCondLst>
                                  <p:childTnLst>
                                    <p:set>
                                      <p:cBhvr>
                                        <p:cTn id="69" dur="1" fill="hold">
                                          <p:stCondLst>
                                            <p:cond delay="0"/>
                                          </p:stCondLst>
                                        </p:cTn>
                                        <p:tgtEl>
                                          <p:spTgt spid="23">
                                            <p:txEl>
                                              <p:pRg st="0" end="0"/>
                                            </p:txEl>
                                          </p:spTgt>
                                        </p:tgtEl>
                                        <p:attrNameLst>
                                          <p:attrName>style.visibility</p:attrName>
                                        </p:attrNameLst>
                                      </p:cBhvr>
                                      <p:to>
                                        <p:strVal val="visible"/>
                                      </p:to>
                                    </p:set>
                                    <p:animEffect transition="in" filter="wipe(left)">
                                      <p:cBhvr>
                                        <p:cTn id="70" dur="500"/>
                                        <p:tgtEl>
                                          <p:spTgt spid="23">
                                            <p:txEl>
                                              <p:pRg st="0" end="0"/>
                                            </p:txEl>
                                          </p:spTgt>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par>
                          <p:cTn id="75" fill="hold">
                            <p:stCondLst>
                              <p:cond delay="8500"/>
                            </p:stCondLst>
                            <p:childTnLst>
                              <p:par>
                                <p:cTn id="76" presetID="22" presetClass="entr" presetSubtype="8" fill="hold" grpId="0" nodeType="afterEffect">
                                  <p:stCondLst>
                                    <p:cond delay="0"/>
                                  </p:stCondLst>
                                  <p:childTnLst>
                                    <p:set>
                                      <p:cBhvr>
                                        <p:cTn id="77" dur="1" fill="hold">
                                          <p:stCondLst>
                                            <p:cond delay="0"/>
                                          </p:stCondLst>
                                        </p:cTn>
                                        <p:tgtEl>
                                          <p:spTgt spid="25">
                                            <p:txEl>
                                              <p:pRg st="0" end="0"/>
                                            </p:txEl>
                                          </p:spTgt>
                                        </p:tgtEl>
                                        <p:attrNameLst>
                                          <p:attrName>style.visibility</p:attrName>
                                        </p:attrNameLst>
                                      </p:cBhvr>
                                      <p:to>
                                        <p:strVal val="visible"/>
                                      </p:to>
                                    </p:set>
                                    <p:animEffect transition="in" filter="wipe(left)">
                                      <p:cBhvr>
                                        <p:cTn id="78" dur="500"/>
                                        <p:tgtEl>
                                          <p:spTgt spid="25">
                                            <p:txEl>
                                              <p:pRg st="0" end="0"/>
                                            </p:txEl>
                                          </p:spTgt>
                                        </p:tgtEl>
                                      </p:cBhvr>
                                    </p:animEffect>
                                  </p:childTnLst>
                                </p:cTn>
                              </p:par>
                            </p:childTnLst>
                          </p:cTn>
                        </p:par>
                        <p:par>
                          <p:cTn id="79" fill="hold">
                            <p:stCondLst>
                              <p:cond delay="90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9500"/>
                            </p:stCondLst>
                            <p:childTnLst>
                              <p:par>
                                <p:cTn id="84" presetID="22" presetClass="entr" presetSubtype="8" fill="hold" grpId="0" nodeType="afterEffect">
                                  <p:stCondLst>
                                    <p:cond delay="0"/>
                                  </p:stCondLst>
                                  <p:childTnLst>
                                    <p:set>
                                      <p:cBhvr>
                                        <p:cTn id="85" dur="1" fill="hold">
                                          <p:stCondLst>
                                            <p:cond delay="0"/>
                                          </p:stCondLst>
                                        </p:cTn>
                                        <p:tgtEl>
                                          <p:spTgt spid="27">
                                            <p:txEl>
                                              <p:pRg st="0" end="0"/>
                                            </p:txEl>
                                          </p:spTgt>
                                        </p:tgtEl>
                                        <p:attrNameLst>
                                          <p:attrName>style.visibility</p:attrName>
                                        </p:attrNameLst>
                                      </p:cBhvr>
                                      <p:to>
                                        <p:strVal val="visible"/>
                                      </p:to>
                                    </p:set>
                                    <p:animEffect transition="in" filter="wipe(left)">
                                      <p:cBhvr>
                                        <p:cTn id="86" dur="500"/>
                                        <p:tgtEl>
                                          <p:spTgt spid="27">
                                            <p:txEl>
                                              <p:pRg st="0" end="0"/>
                                            </p:txEl>
                                          </p:spTgt>
                                        </p:tgtEl>
                                      </p:cBhvr>
                                    </p:animEffect>
                                  </p:childTnLst>
                                </p:cTn>
                              </p:par>
                            </p:childTnLst>
                          </p:cTn>
                        </p:par>
                        <p:par>
                          <p:cTn id="87" fill="hold">
                            <p:stCondLst>
                              <p:cond delay="10000"/>
                            </p:stCondLst>
                            <p:childTnLst>
                              <p:par>
                                <p:cTn id="88" presetID="2" presetClass="entr" presetSubtype="8" decel="100000" fill="hold" grpId="0" nodeType="afterEffect">
                                  <p:stCondLst>
                                    <p:cond delay="250"/>
                                  </p:stCondLst>
                                  <p:iterate type="wd">
                                    <p:tmPct val="10000"/>
                                  </p:iterate>
                                  <p:childTnLst>
                                    <p:set>
                                      <p:cBhvr>
                                        <p:cTn id="89" dur="1" fill="hold">
                                          <p:stCondLst>
                                            <p:cond delay="0"/>
                                          </p:stCondLst>
                                        </p:cTn>
                                        <p:tgtEl>
                                          <p:spTgt spid="7"/>
                                        </p:tgtEl>
                                        <p:attrNameLst>
                                          <p:attrName>style.visibility</p:attrName>
                                        </p:attrNameLst>
                                      </p:cBhvr>
                                      <p:to>
                                        <p:strVal val="visible"/>
                                      </p:to>
                                    </p:set>
                                    <p:anim calcmode="lin" valueType="num">
                                      <p:cBhvr additive="base">
                                        <p:cTn id="90" dur="500" fill="hold"/>
                                        <p:tgtEl>
                                          <p:spTgt spid="7"/>
                                        </p:tgtEl>
                                        <p:attrNameLst>
                                          <p:attrName>ppt_x</p:attrName>
                                        </p:attrNameLst>
                                      </p:cBhvr>
                                      <p:tavLst>
                                        <p:tav tm="0">
                                          <p:val>
                                            <p:strVal val="0-#ppt_w/2"/>
                                          </p:val>
                                        </p:tav>
                                        <p:tav tm="100000">
                                          <p:val>
                                            <p:strVal val="#ppt_x"/>
                                          </p:val>
                                        </p:tav>
                                      </p:tavLst>
                                    </p:anim>
                                    <p:anim calcmode="lin" valueType="num">
                                      <p:cBhvr additive="base">
                                        <p:cTn id="91" dur="500" fill="hold"/>
                                        <p:tgtEl>
                                          <p:spTgt spid="7"/>
                                        </p:tgtEl>
                                        <p:attrNameLst>
                                          <p:attrName>ppt_y</p:attrName>
                                        </p:attrNameLst>
                                      </p:cBhvr>
                                      <p:tavLst>
                                        <p:tav tm="0">
                                          <p:val>
                                            <p:strVal val="#ppt_y"/>
                                          </p:val>
                                        </p:tav>
                                        <p:tav tm="100000">
                                          <p:val>
                                            <p:strVal val="#ppt_y"/>
                                          </p:val>
                                        </p:tav>
                                      </p:tavLst>
                                    </p:anim>
                                  </p:childTnLst>
                                </p:cTn>
                              </p:par>
                              <p:par>
                                <p:cTn id="92" presetID="2" presetClass="entr" presetSubtype="2" decel="100000" fill="hold" grpId="0" nodeType="withEffect">
                                  <p:stCondLst>
                                    <p:cond delay="0"/>
                                  </p:stCondLst>
                                  <p:childTnLst>
                                    <p:set>
                                      <p:cBhvr>
                                        <p:cTn id="93" dur="1" fill="hold">
                                          <p:stCondLst>
                                            <p:cond delay="0"/>
                                          </p:stCondLst>
                                        </p:cTn>
                                        <p:tgtEl>
                                          <p:spTgt spid="8"/>
                                        </p:tgtEl>
                                        <p:attrNameLst>
                                          <p:attrName>style.visibility</p:attrName>
                                        </p:attrNameLst>
                                      </p:cBhvr>
                                      <p:to>
                                        <p:strVal val="visible"/>
                                      </p:to>
                                    </p:set>
                                    <p:anim calcmode="lin" valueType="num">
                                      <p:cBhvr additive="base">
                                        <p:cTn id="94" dur="500" fill="hold"/>
                                        <p:tgtEl>
                                          <p:spTgt spid="8"/>
                                        </p:tgtEl>
                                        <p:attrNameLst>
                                          <p:attrName>ppt_x</p:attrName>
                                        </p:attrNameLst>
                                      </p:cBhvr>
                                      <p:tavLst>
                                        <p:tav tm="0">
                                          <p:val>
                                            <p:strVal val="1+#ppt_w/2"/>
                                          </p:val>
                                        </p:tav>
                                        <p:tav tm="100000">
                                          <p:val>
                                            <p:strVal val="#ppt_x"/>
                                          </p:val>
                                        </p:tav>
                                      </p:tavLst>
                                    </p:anim>
                                    <p:anim calcmode="lin" valueType="num">
                                      <p:cBhvr additive="base">
                                        <p:cTn id="95" dur="500" fill="hold"/>
                                        <p:tgtEl>
                                          <p:spTgt spid="8"/>
                                        </p:tgtEl>
                                        <p:attrNameLst>
                                          <p:attrName>ppt_y</p:attrName>
                                        </p:attrNameLst>
                                      </p:cBhvr>
                                      <p:tavLst>
                                        <p:tav tm="0">
                                          <p:val>
                                            <p:strVal val="#ppt_y"/>
                                          </p:val>
                                        </p:tav>
                                        <p:tav tm="100000">
                                          <p:val>
                                            <p:strVal val="#ppt_y"/>
                                          </p:val>
                                        </p:tav>
                                      </p:tavLst>
                                    </p:anim>
                                  </p:childTnLst>
                                </p:cTn>
                              </p:par>
                            </p:childTnLst>
                          </p:cTn>
                        </p:par>
                        <p:par>
                          <p:cTn id="96" fill="hold">
                            <p:stCondLst>
                              <p:cond delay="10850"/>
                            </p:stCondLst>
                            <p:childTnLst>
                              <p:par>
                                <p:cTn id="97" presetID="22" presetClass="entr" presetSubtype="8" fill="hold" grpId="0" nodeType="afterEffect">
                                  <p:stCondLst>
                                    <p:cond delay="250"/>
                                  </p:stCondLst>
                                  <p:childTnLst>
                                    <p:set>
                                      <p:cBhvr>
                                        <p:cTn id="98" dur="1" fill="hold">
                                          <p:stCondLst>
                                            <p:cond delay="0"/>
                                          </p:stCondLst>
                                        </p:cTn>
                                        <p:tgtEl>
                                          <p:spTgt spid="11">
                                            <p:txEl>
                                              <p:pRg st="0" end="0"/>
                                            </p:txEl>
                                          </p:spTgt>
                                        </p:tgtEl>
                                        <p:attrNameLst>
                                          <p:attrName>style.visibility</p:attrName>
                                        </p:attrNameLst>
                                      </p:cBhvr>
                                      <p:to>
                                        <p:strVal val="visible"/>
                                      </p:to>
                                    </p:set>
                                    <p:animEffect transition="in" filter="wipe(left)">
                                      <p:cBhvr>
                                        <p:cTn id="99"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animBg="1"/>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animBg="1"/>
      <p:bldP spid="30" grpId="0" animBg="1"/>
      <p:bldP spid="31" grpId="0" animBg="1"/>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vices">
    <p:bg>
      <p:bgPr>
        <a:solidFill>
          <a:schemeClr val="tx2"/>
        </a:solidFill>
        <a:effectLst/>
      </p:bgPr>
    </p:bg>
    <p:spTree>
      <p:nvGrpSpPr>
        <p:cNvPr id="1" name=""/>
        <p:cNvGrpSpPr/>
        <p:nvPr/>
      </p:nvGrpSpPr>
      <p:grpSpPr>
        <a:xfrm>
          <a:off x="0" y="0"/>
          <a:ext cx="0" cy="0"/>
          <a:chOff x="0" y="0"/>
          <a:chExt cx="0" cy="0"/>
        </a:xfrm>
      </p:grpSpPr>
      <p:sp>
        <p:nvSpPr>
          <p:cNvPr id="14" name="正方形/長方形 13"/>
          <p:cNvSpPr/>
          <p:nvPr userDrawn="1"/>
        </p:nvSpPr>
        <p:spPr>
          <a:xfrm>
            <a:off x="-1" y="-1"/>
            <a:ext cx="18286413" cy="62266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462980"/>
            <a:ext cx="7911618" cy="6409096"/>
          </a:xfrm>
          <a:prstGeom prst="rect">
            <a:avLst/>
          </a:prstGeom>
        </p:spPr>
      </p:pic>
      <p:pic>
        <p:nvPicPr>
          <p:cNvPr id="9" name="図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425361"/>
            <a:ext cx="3830770" cy="5446715"/>
          </a:xfrm>
          <a:prstGeom prst="rect">
            <a:avLst/>
          </a:prstGeom>
        </p:spPr>
      </p:pic>
      <p:pic>
        <p:nvPicPr>
          <p:cNvPr id="10" name="図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706412"/>
            <a:ext cx="2044962" cy="4165664"/>
          </a:xfrm>
          <a:prstGeom prst="rect">
            <a:avLst/>
          </a:prstGeom>
        </p:spPr>
      </p:pic>
      <p:sp>
        <p:nvSpPr>
          <p:cNvPr id="11" name="図プレースホルダー 8"/>
          <p:cNvSpPr>
            <a:spLocks noGrp="1"/>
          </p:cNvSpPr>
          <p:nvPr>
            <p:ph type="pic" sz="quarter" idx="12" hasCustomPrompt="1"/>
          </p:nvPr>
        </p:nvSpPr>
        <p:spPr>
          <a:xfrm>
            <a:off x="3394909" y="3236669"/>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12" name="図プレースホルダー 8"/>
          <p:cNvSpPr>
            <a:spLocks noGrp="1"/>
          </p:cNvSpPr>
          <p:nvPr>
            <p:ph type="pic" sz="quarter" idx="13" hasCustomPrompt="1"/>
          </p:nvPr>
        </p:nvSpPr>
        <p:spPr>
          <a:xfrm>
            <a:off x="5489811" y="733010"/>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13" name="図プレースホルダー 8"/>
          <p:cNvSpPr>
            <a:spLocks noGrp="1"/>
          </p:cNvSpPr>
          <p:nvPr>
            <p:ph type="pic" sz="quarter" idx="14" hasCustomPrompt="1"/>
          </p:nvPr>
        </p:nvSpPr>
        <p:spPr>
          <a:xfrm>
            <a:off x="13257470" y="1924050"/>
            <a:ext cx="3314700" cy="4434585"/>
          </a:xfrm>
        </p:spPr>
        <p:txBody>
          <a:bodyPr>
            <a:normAutofit/>
          </a:bodyPr>
          <a:lstStyle>
            <a:lvl1pPr>
              <a:defRPr sz="1600"/>
            </a:lvl1pPr>
          </a:lstStyle>
          <a:p>
            <a:r>
              <a:rPr kumimoji="1" lang="en-US" altLang="ja-JP" dirty="0"/>
              <a:t>Add an image</a:t>
            </a:r>
            <a:endParaRPr kumimoji="1" lang="ja-JP" altLang="en-US" dirty="0"/>
          </a:p>
        </p:txBody>
      </p:sp>
      <p:sp>
        <p:nvSpPr>
          <p:cNvPr id="16" name="タイトル 1"/>
          <p:cNvSpPr>
            <a:spLocks noGrp="1"/>
          </p:cNvSpPr>
          <p:nvPr>
            <p:ph type="title" hasCustomPrompt="1"/>
          </p:nvPr>
        </p:nvSpPr>
        <p:spPr>
          <a:xfrm>
            <a:off x="725714" y="6771615"/>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813774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42" hasCustomPrompt="1"/>
          </p:nvPr>
        </p:nvSpPr>
        <p:spPr>
          <a:xfrm>
            <a:off x="430238" y="8432792"/>
            <a:ext cx="17425936" cy="1509494"/>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15557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1500"/>
                            </p:stCondLst>
                            <p:childTnLst>
                              <p:par>
                                <p:cTn id="26" presetID="14" presetClass="entr" presetSubtype="1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par>
                          <p:cTn id="29" fill="hold">
                            <p:stCondLst>
                              <p:cond delay="2000"/>
                            </p:stCondLst>
                            <p:childTnLst>
                              <p:par>
                                <p:cTn id="30" presetID="2" presetClass="entr" presetSubtype="8" decel="100000" fill="hold" grpId="0" nodeType="afterEffect">
                                  <p:stCondLst>
                                    <p:cond delay="500"/>
                                  </p:stCondLst>
                                  <p:iterate type="wd">
                                    <p:tmPct val="10000"/>
                                  </p:iterate>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50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1+#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childTnLst>
                          </p:cTn>
                        </p:par>
                        <p:par>
                          <p:cTn id="38" fill="hold">
                            <p:stCondLst>
                              <p:cond delay="3100"/>
                            </p:stCondLst>
                            <p:childTnLst>
                              <p:par>
                                <p:cTn id="39" presetID="22" presetClass="entr" presetSubtype="8" fill="hold" grpId="0" nodeType="after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Effect transition="in" filter="wipe(left)">
                                      <p:cBhvr>
                                        <p:cTn id="4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bldP spid="13" grpId="0"/>
      <p:bldP spid="16" grpId="0"/>
      <p:bldP spid="17"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sp>
        <p:nvSpPr>
          <p:cNvPr id="26" name="正方形/長方形 25"/>
          <p:cNvSpPr/>
          <p:nvPr userDrawn="1"/>
        </p:nvSpPr>
        <p:spPr>
          <a:xfrm>
            <a:off x="-1" y="6350000"/>
            <a:ext cx="18286413" cy="3937000"/>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プレースホルダー 1"/>
          <p:cNvSpPr>
            <a:spLocks noGrp="1"/>
          </p:cNvSpPr>
          <p:nvPr>
            <p:ph type="title" hasCustomPrompt="1"/>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Slide Title</a:t>
            </a:r>
            <a:endParaRPr kumimoji="1" lang="ja-JP" altLang="en-US" dirty="0"/>
          </a:p>
        </p:txBody>
      </p:sp>
      <p:sp>
        <p:nvSpPr>
          <p:cNvPr id="13"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14" name="正方形/長方形 13"/>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9"/>
          <p:cNvSpPr>
            <a:spLocks noGrp="1"/>
          </p:cNvSpPr>
          <p:nvPr>
            <p:ph type="pic" sz="quarter" idx="12" hasCustomPrompt="1"/>
          </p:nvPr>
        </p:nvSpPr>
        <p:spPr>
          <a:xfrm>
            <a:off x="803048" y="3255738"/>
            <a:ext cx="8534400" cy="4800600"/>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sp>
        <p:nvSpPr>
          <p:cNvPr id="16" name="角丸四角形 7"/>
          <p:cNvSpPr/>
          <p:nvPr userDrawn="1"/>
        </p:nvSpPr>
        <p:spPr>
          <a:xfrm>
            <a:off x="803274" y="2768375"/>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803274" y="3192015"/>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p:cNvGrpSpPr/>
          <p:nvPr userDrawn="1"/>
        </p:nvGrpSpPr>
        <p:grpSpPr>
          <a:xfrm>
            <a:off x="985610" y="2907170"/>
            <a:ext cx="542925" cy="142875"/>
            <a:chOff x="2524125" y="1614487"/>
            <a:chExt cx="542925" cy="142875"/>
          </a:xfrm>
        </p:grpSpPr>
        <p:sp>
          <p:nvSpPr>
            <p:cNvPr id="19" name="円/楕円 18"/>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8958034" y="2883357"/>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正方形/長方形 37"/>
          <p:cNvSpPr/>
          <p:nvPr userDrawn="1"/>
        </p:nvSpPr>
        <p:spPr>
          <a:xfrm rot="2700000">
            <a:off x="2387421" y="4360030"/>
            <a:ext cx="12778290" cy="9622369"/>
          </a:xfrm>
          <a:custGeom>
            <a:avLst/>
            <a:gdLst/>
            <a:ahLst/>
            <a:cxnLst/>
            <a:rect l="l" t="t" r="r" b="b"/>
            <a:pathLst>
              <a:path w="12778290" h="9622369">
                <a:moveTo>
                  <a:pt x="2350963" y="1"/>
                </a:moveTo>
                <a:lnTo>
                  <a:pt x="12778290" y="0"/>
                </a:lnTo>
                <a:lnTo>
                  <a:pt x="3155921" y="9622369"/>
                </a:lnTo>
                <a:lnTo>
                  <a:pt x="0" y="9622369"/>
                </a:lnTo>
                <a:lnTo>
                  <a:pt x="5986665" y="3635704"/>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873123" y="659421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6"/>
          <p:cNvSpPr>
            <a:spLocks noGrp="1"/>
          </p:cNvSpPr>
          <p:nvPr>
            <p:ph type="body" sz="quarter" idx="24" hasCustomPrompt="1"/>
          </p:nvPr>
        </p:nvSpPr>
        <p:spPr>
          <a:xfrm>
            <a:off x="9782631" y="6715047"/>
            <a:ext cx="7794169" cy="2251154"/>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48" hasCustomPrompt="1"/>
          </p:nvPr>
        </p:nvSpPr>
        <p:spPr>
          <a:xfrm>
            <a:off x="10428801" y="2786683"/>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2" name="円/楕円 31"/>
          <p:cNvSpPr/>
          <p:nvPr userDrawn="1"/>
        </p:nvSpPr>
        <p:spPr>
          <a:xfrm>
            <a:off x="9873123" y="3073857"/>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49" hasCustomPrompt="1"/>
          </p:nvPr>
        </p:nvSpPr>
        <p:spPr>
          <a:xfrm>
            <a:off x="10428801" y="3936611"/>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4" name="円/楕円 33"/>
          <p:cNvSpPr/>
          <p:nvPr userDrawn="1"/>
        </p:nvSpPr>
        <p:spPr>
          <a:xfrm>
            <a:off x="9873123" y="4223785"/>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50" hasCustomPrompt="1"/>
          </p:nvPr>
        </p:nvSpPr>
        <p:spPr>
          <a:xfrm>
            <a:off x="10428801" y="5086538"/>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6" name="円/楕円 35"/>
          <p:cNvSpPr/>
          <p:nvPr userDrawn="1"/>
        </p:nvSpPr>
        <p:spPr>
          <a:xfrm>
            <a:off x="9873123" y="5373712"/>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43" name="円/楕円 42"/>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256848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400"/>
                                        <p:tgtEl>
                                          <p:spTgt spid="39"/>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additive="base">
                                        <p:cTn id="10" dur="400" fill="hold"/>
                                        <p:tgtEl>
                                          <p:spTgt spid="39"/>
                                        </p:tgtEl>
                                        <p:attrNameLst>
                                          <p:attrName>ppt_x</p:attrName>
                                        </p:attrNameLst>
                                      </p:cBhvr>
                                      <p:tavLst>
                                        <p:tav tm="0">
                                          <p:val>
                                            <p:strVal val="0-#ppt_w/2"/>
                                          </p:val>
                                        </p:tav>
                                        <p:tav tm="100000">
                                          <p:val>
                                            <p:strVal val="#ppt_x"/>
                                          </p:val>
                                        </p:tav>
                                      </p:tavLst>
                                    </p:anim>
                                    <p:anim calcmode="lin" valueType="num">
                                      <p:cBhvr additive="base">
                                        <p:cTn id="11" dur="400" fill="hold"/>
                                        <p:tgtEl>
                                          <p:spTgt spid="39"/>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400"/>
                                        <p:tgtEl>
                                          <p:spTgt spid="40"/>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400" fill="hold"/>
                                        <p:tgtEl>
                                          <p:spTgt spid="40"/>
                                        </p:tgtEl>
                                        <p:attrNameLst>
                                          <p:attrName>ppt_x</p:attrName>
                                        </p:attrNameLst>
                                      </p:cBhvr>
                                      <p:tavLst>
                                        <p:tav tm="0">
                                          <p:val>
                                            <p:strVal val="0-#ppt_w/2"/>
                                          </p:val>
                                        </p:tav>
                                        <p:tav tm="100000">
                                          <p:val>
                                            <p:strVal val="#ppt_x"/>
                                          </p:val>
                                        </p:tav>
                                      </p:tavLst>
                                    </p:anim>
                                    <p:anim calcmode="lin" valueType="num">
                                      <p:cBhvr additive="base">
                                        <p:cTn id="18" dur="400" fill="hold"/>
                                        <p:tgtEl>
                                          <p:spTgt spid="40"/>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400"/>
                                        <p:tgtEl>
                                          <p:spTgt spid="41"/>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400" fill="hold"/>
                                        <p:tgtEl>
                                          <p:spTgt spid="41"/>
                                        </p:tgtEl>
                                        <p:attrNameLst>
                                          <p:attrName>ppt_x</p:attrName>
                                        </p:attrNameLst>
                                      </p:cBhvr>
                                      <p:tavLst>
                                        <p:tav tm="0">
                                          <p:val>
                                            <p:strVal val="0-#ppt_w/2"/>
                                          </p:val>
                                        </p:tav>
                                        <p:tav tm="100000">
                                          <p:val>
                                            <p:strVal val="#ppt_x"/>
                                          </p:val>
                                        </p:tav>
                                      </p:tavLst>
                                    </p:anim>
                                    <p:anim calcmode="lin" valueType="num">
                                      <p:cBhvr additive="base">
                                        <p:cTn id="25" dur="400" fill="hold"/>
                                        <p:tgtEl>
                                          <p:spTgt spid="41"/>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400"/>
                                        <p:tgtEl>
                                          <p:spTgt spid="37"/>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400" fill="hold"/>
                                        <p:tgtEl>
                                          <p:spTgt spid="37"/>
                                        </p:tgtEl>
                                        <p:attrNameLst>
                                          <p:attrName>ppt_x</p:attrName>
                                        </p:attrNameLst>
                                      </p:cBhvr>
                                      <p:tavLst>
                                        <p:tav tm="0">
                                          <p:val>
                                            <p:strVal val="0-#ppt_w/2"/>
                                          </p:val>
                                        </p:tav>
                                        <p:tav tm="100000">
                                          <p:val>
                                            <p:strVal val="#ppt_x"/>
                                          </p:val>
                                        </p:tav>
                                      </p:tavLst>
                                    </p:anim>
                                    <p:anim calcmode="lin" valueType="num">
                                      <p:cBhvr additive="base">
                                        <p:cTn id="32" dur="400" fill="hold"/>
                                        <p:tgtEl>
                                          <p:spTgt spid="37"/>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400"/>
                                        <p:tgtEl>
                                          <p:spTgt spid="44"/>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400" fill="hold"/>
                                        <p:tgtEl>
                                          <p:spTgt spid="44"/>
                                        </p:tgtEl>
                                        <p:attrNameLst>
                                          <p:attrName>ppt_x</p:attrName>
                                        </p:attrNameLst>
                                      </p:cBhvr>
                                      <p:tavLst>
                                        <p:tav tm="0">
                                          <p:val>
                                            <p:strVal val="1+#ppt_w/2"/>
                                          </p:val>
                                        </p:tav>
                                        <p:tav tm="100000">
                                          <p:val>
                                            <p:strVal val="#ppt_x"/>
                                          </p:val>
                                        </p:tav>
                                      </p:tavLst>
                                    </p:anim>
                                    <p:anim calcmode="lin" valueType="num">
                                      <p:cBhvr additive="base">
                                        <p:cTn id="39" dur="400" fill="hold"/>
                                        <p:tgtEl>
                                          <p:spTgt spid="44"/>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400"/>
                                        <p:tgtEl>
                                          <p:spTgt spid="45"/>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400" fill="hold"/>
                                        <p:tgtEl>
                                          <p:spTgt spid="45"/>
                                        </p:tgtEl>
                                        <p:attrNameLst>
                                          <p:attrName>ppt_x</p:attrName>
                                        </p:attrNameLst>
                                      </p:cBhvr>
                                      <p:tavLst>
                                        <p:tav tm="0">
                                          <p:val>
                                            <p:strVal val="1+#ppt_w/2"/>
                                          </p:val>
                                        </p:tav>
                                        <p:tav tm="100000">
                                          <p:val>
                                            <p:strVal val="#ppt_x"/>
                                          </p:val>
                                        </p:tav>
                                      </p:tavLst>
                                    </p:anim>
                                    <p:anim calcmode="lin" valueType="num">
                                      <p:cBhvr additive="base">
                                        <p:cTn id="46" dur="400" fill="hold"/>
                                        <p:tgtEl>
                                          <p:spTgt spid="45"/>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400"/>
                                        <p:tgtEl>
                                          <p:spTgt spid="43"/>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400" fill="hold"/>
                                        <p:tgtEl>
                                          <p:spTgt spid="43"/>
                                        </p:tgtEl>
                                        <p:attrNameLst>
                                          <p:attrName>ppt_x</p:attrName>
                                        </p:attrNameLst>
                                      </p:cBhvr>
                                      <p:tavLst>
                                        <p:tav tm="0">
                                          <p:val>
                                            <p:strVal val="1+#ppt_w/2"/>
                                          </p:val>
                                        </p:tav>
                                        <p:tav tm="100000">
                                          <p:val>
                                            <p:strVal val="#ppt_x"/>
                                          </p:val>
                                        </p:tav>
                                      </p:tavLst>
                                    </p:anim>
                                    <p:anim calcmode="lin" valueType="num">
                                      <p:cBhvr additive="base">
                                        <p:cTn id="53" dur="400" fill="hold"/>
                                        <p:tgtEl>
                                          <p:spTgt spid="43"/>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3"/>
                                        </p:tgtEl>
                                        <p:attrNameLst>
                                          <p:attrName>style.visibility</p:attrName>
                                        </p:attrNameLst>
                                      </p:cBhvr>
                                      <p:to>
                                        <p:strVal val="visible"/>
                                      </p:to>
                                    </p:set>
                                    <p:anim calcmode="lin" valueType="num">
                                      <p:cBhvr additive="base">
                                        <p:cTn id="62" dur="500" fill="hold"/>
                                        <p:tgtEl>
                                          <p:spTgt spid="3"/>
                                        </p:tgtEl>
                                        <p:attrNameLst>
                                          <p:attrName>ppt_x</p:attrName>
                                        </p:attrNameLst>
                                      </p:cBhvr>
                                      <p:tavLst>
                                        <p:tav tm="0">
                                          <p:val>
                                            <p:strVal val="#ppt_x"/>
                                          </p:val>
                                        </p:tav>
                                        <p:tav tm="100000">
                                          <p:val>
                                            <p:strVal val="#ppt_x"/>
                                          </p:val>
                                        </p:tav>
                                      </p:tavLst>
                                    </p:anim>
                                    <p:anim calcmode="lin" valueType="num">
                                      <p:cBhvr additive="base">
                                        <p:cTn id="63" dur="500" fill="hold"/>
                                        <p:tgtEl>
                                          <p:spTgt spid="3"/>
                                        </p:tgtEl>
                                        <p:attrNameLst>
                                          <p:attrName>ppt_y</p:attrName>
                                        </p:attrNameLst>
                                      </p:cBhvr>
                                      <p:tavLst>
                                        <p:tav tm="0">
                                          <p:val>
                                            <p:strVal val="0-#ppt_h/2"/>
                                          </p:val>
                                        </p:tav>
                                        <p:tav tm="100000">
                                          <p:val>
                                            <p:strVal val="#ppt_y"/>
                                          </p:val>
                                        </p:tav>
                                      </p:tavLst>
                                    </p:anim>
                                  </p:childTnLst>
                                </p:cTn>
                              </p:par>
                            </p:childTnLst>
                          </p:cTn>
                        </p:par>
                        <p:par>
                          <p:cTn id="64" fill="hold">
                            <p:stCondLst>
                              <p:cond delay="1750"/>
                            </p:stCondLst>
                            <p:childTnLst>
                              <p:par>
                                <p:cTn id="65" presetID="2" presetClass="entr" presetSubtype="2" decel="10000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1+#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par>
                          <p:cTn id="72" fill="hold">
                            <p:stCondLst>
                              <p:cond delay="2250"/>
                            </p:stCondLst>
                            <p:childTnLst>
                              <p:par>
                                <p:cTn id="73" presetID="16" presetClass="entr" presetSubtype="37"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outVertical)">
                                      <p:cBhvr>
                                        <p:cTn id="75" dur="500"/>
                                        <p:tgtEl>
                                          <p:spTgt spid="26"/>
                                        </p:tgtEl>
                                      </p:cBhvr>
                                    </p:animEffect>
                                  </p:childTnLst>
                                </p:cTn>
                              </p:par>
                            </p:childTnLst>
                          </p:cTn>
                        </p:par>
                        <p:par>
                          <p:cTn id="76" fill="hold">
                            <p:stCondLst>
                              <p:cond delay="2750"/>
                            </p:stCondLst>
                            <p:childTnLst>
                              <p:par>
                                <p:cTn id="77" presetID="2" presetClass="entr" presetSubtype="4" decel="100000" fill="hold" grpId="0" nodeType="after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1000" fill="hold"/>
                                        <p:tgtEl>
                                          <p:spTgt spid="15"/>
                                        </p:tgtEl>
                                        <p:attrNameLst>
                                          <p:attrName>ppt_x</p:attrName>
                                        </p:attrNameLst>
                                      </p:cBhvr>
                                      <p:tavLst>
                                        <p:tav tm="0">
                                          <p:val>
                                            <p:strVal val="#ppt_x"/>
                                          </p:val>
                                        </p:tav>
                                        <p:tav tm="100000">
                                          <p:val>
                                            <p:strVal val="#ppt_x"/>
                                          </p:val>
                                        </p:tav>
                                      </p:tavLst>
                                    </p:anim>
                                    <p:anim calcmode="lin" valueType="num">
                                      <p:cBhvr additive="base">
                                        <p:cTn id="80" dur="1000" fill="hold"/>
                                        <p:tgtEl>
                                          <p:spTgt spid="15"/>
                                        </p:tgtEl>
                                        <p:attrNameLst>
                                          <p:attrName>ppt_y</p:attrName>
                                        </p:attrNameLst>
                                      </p:cBhvr>
                                      <p:tavLst>
                                        <p:tav tm="0">
                                          <p:val>
                                            <p:strVal val="1+#ppt_h/2"/>
                                          </p:val>
                                        </p:tav>
                                        <p:tav tm="100000">
                                          <p:val>
                                            <p:strVal val="#ppt_y"/>
                                          </p:val>
                                        </p:tav>
                                      </p:tavLst>
                                    </p:anim>
                                  </p:childTnLst>
                                </p:cTn>
                              </p:par>
                              <p:par>
                                <p:cTn id="81" presetID="2" presetClass="entr" presetSubtype="4" decel="10000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1000" fill="hold"/>
                                        <p:tgtEl>
                                          <p:spTgt spid="16"/>
                                        </p:tgtEl>
                                        <p:attrNameLst>
                                          <p:attrName>ppt_x</p:attrName>
                                        </p:attrNameLst>
                                      </p:cBhvr>
                                      <p:tavLst>
                                        <p:tav tm="0">
                                          <p:val>
                                            <p:strVal val="#ppt_x"/>
                                          </p:val>
                                        </p:tav>
                                        <p:tav tm="100000">
                                          <p:val>
                                            <p:strVal val="#ppt_x"/>
                                          </p:val>
                                        </p:tav>
                                      </p:tavLst>
                                    </p:anim>
                                    <p:anim calcmode="lin" valueType="num">
                                      <p:cBhvr additive="base">
                                        <p:cTn id="84" dur="1000" fill="hold"/>
                                        <p:tgtEl>
                                          <p:spTgt spid="16"/>
                                        </p:tgtEl>
                                        <p:attrNameLst>
                                          <p:attrName>ppt_y</p:attrName>
                                        </p:attrNameLst>
                                      </p:cBhvr>
                                      <p:tavLst>
                                        <p:tav tm="0">
                                          <p:val>
                                            <p:strVal val="1+#ppt_h/2"/>
                                          </p:val>
                                        </p:tav>
                                        <p:tav tm="100000">
                                          <p:val>
                                            <p:strVal val="#ppt_y"/>
                                          </p:val>
                                        </p:tav>
                                      </p:tavLst>
                                    </p:anim>
                                  </p:childTnLst>
                                </p:cTn>
                              </p:par>
                              <p:par>
                                <p:cTn id="85" presetID="2" presetClass="entr" presetSubtype="4" decel="10000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1000" fill="hold"/>
                                        <p:tgtEl>
                                          <p:spTgt spid="17"/>
                                        </p:tgtEl>
                                        <p:attrNameLst>
                                          <p:attrName>ppt_x</p:attrName>
                                        </p:attrNameLst>
                                      </p:cBhvr>
                                      <p:tavLst>
                                        <p:tav tm="0">
                                          <p:val>
                                            <p:strVal val="#ppt_x"/>
                                          </p:val>
                                        </p:tav>
                                        <p:tav tm="100000">
                                          <p:val>
                                            <p:strVal val="#ppt_x"/>
                                          </p:val>
                                        </p:tav>
                                      </p:tavLst>
                                    </p:anim>
                                    <p:anim calcmode="lin" valueType="num">
                                      <p:cBhvr additive="base">
                                        <p:cTn id="88" dur="1000" fill="hold"/>
                                        <p:tgtEl>
                                          <p:spTgt spid="17"/>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1000" fill="hold"/>
                                        <p:tgtEl>
                                          <p:spTgt spid="18"/>
                                        </p:tgtEl>
                                        <p:attrNameLst>
                                          <p:attrName>ppt_x</p:attrName>
                                        </p:attrNameLst>
                                      </p:cBhvr>
                                      <p:tavLst>
                                        <p:tav tm="0">
                                          <p:val>
                                            <p:strVal val="#ppt_x"/>
                                          </p:val>
                                        </p:tav>
                                        <p:tav tm="100000">
                                          <p:val>
                                            <p:strVal val="#ppt_x"/>
                                          </p:val>
                                        </p:tav>
                                      </p:tavLst>
                                    </p:anim>
                                    <p:anim calcmode="lin" valueType="num">
                                      <p:cBhvr additive="base">
                                        <p:cTn id="92" dur="1000" fill="hold"/>
                                        <p:tgtEl>
                                          <p:spTgt spid="18"/>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0"/>
                                  </p:stCondLst>
                                  <p:childTnLst>
                                    <p:set>
                                      <p:cBhvr>
                                        <p:cTn id="94" dur="1" fill="hold">
                                          <p:stCondLst>
                                            <p:cond delay="0"/>
                                          </p:stCondLst>
                                        </p:cTn>
                                        <p:tgtEl>
                                          <p:spTgt spid="22"/>
                                        </p:tgtEl>
                                        <p:attrNameLst>
                                          <p:attrName>style.visibility</p:attrName>
                                        </p:attrNameLst>
                                      </p:cBhvr>
                                      <p:to>
                                        <p:strVal val="visible"/>
                                      </p:to>
                                    </p:set>
                                    <p:anim calcmode="lin" valueType="num">
                                      <p:cBhvr additive="base">
                                        <p:cTn id="95" dur="1000" fill="hold"/>
                                        <p:tgtEl>
                                          <p:spTgt spid="22"/>
                                        </p:tgtEl>
                                        <p:attrNameLst>
                                          <p:attrName>ppt_x</p:attrName>
                                        </p:attrNameLst>
                                      </p:cBhvr>
                                      <p:tavLst>
                                        <p:tav tm="0">
                                          <p:val>
                                            <p:strVal val="#ppt_x"/>
                                          </p:val>
                                        </p:tav>
                                        <p:tav tm="100000">
                                          <p:val>
                                            <p:strVal val="#ppt_x"/>
                                          </p:val>
                                        </p:tav>
                                      </p:tavLst>
                                    </p:anim>
                                    <p:anim calcmode="lin" valueType="num">
                                      <p:cBhvr additive="base">
                                        <p:cTn id="96" dur="1000" fill="hold"/>
                                        <p:tgtEl>
                                          <p:spTgt spid="22"/>
                                        </p:tgtEl>
                                        <p:attrNameLst>
                                          <p:attrName>ppt_y</p:attrName>
                                        </p:attrNameLst>
                                      </p:cBhvr>
                                      <p:tavLst>
                                        <p:tav tm="0">
                                          <p:val>
                                            <p:strVal val="1+#ppt_h/2"/>
                                          </p:val>
                                        </p:tav>
                                        <p:tav tm="100000">
                                          <p:val>
                                            <p:strVal val="#ppt_y"/>
                                          </p:val>
                                        </p:tav>
                                      </p:tavLst>
                                    </p:anim>
                                  </p:childTnLst>
                                </p:cTn>
                              </p:par>
                              <p:par>
                                <p:cTn id="97" presetID="10" presetClass="entr" presetSubtype="0" fill="hold" grpId="1" nodeType="with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fade">
                                      <p:cBhvr>
                                        <p:cTn id="99" dur="1000"/>
                                        <p:tgtEl>
                                          <p:spTgt spid="15"/>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fade">
                                      <p:cBhvr>
                                        <p:cTn id="102" dur="1000"/>
                                        <p:tgtEl>
                                          <p:spTgt spid="16"/>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17"/>
                                        </p:tgtEl>
                                        <p:attrNameLst>
                                          <p:attrName>style.visibility</p:attrName>
                                        </p:attrNameLst>
                                      </p:cBhvr>
                                      <p:to>
                                        <p:strVal val="visible"/>
                                      </p:to>
                                    </p:set>
                                    <p:animEffect transition="in" filter="fade">
                                      <p:cBhvr>
                                        <p:cTn id="105" dur="1000"/>
                                        <p:tgtEl>
                                          <p:spTgt spid="17"/>
                                        </p:tgtEl>
                                      </p:cBhvr>
                                    </p:animEffect>
                                  </p:childTnLst>
                                </p:cTn>
                              </p:par>
                              <p:par>
                                <p:cTn id="106" presetID="10" presetClass="entr" presetSubtype="0" fill="hold" nodeType="withEffect">
                                  <p:stCondLst>
                                    <p:cond delay="0"/>
                                  </p:stCondLst>
                                  <p:childTnLst>
                                    <p:set>
                                      <p:cBhvr>
                                        <p:cTn id="107" dur="1" fill="hold">
                                          <p:stCondLst>
                                            <p:cond delay="0"/>
                                          </p:stCondLst>
                                        </p:cTn>
                                        <p:tgtEl>
                                          <p:spTgt spid="18"/>
                                        </p:tgtEl>
                                        <p:attrNameLst>
                                          <p:attrName>style.visibility</p:attrName>
                                        </p:attrNameLst>
                                      </p:cBhvr>
                                      <p:to>
                                        <p:strVal val="visible"/>
                                      </p:to>
                                    </p:set>
                                    <p:animEffect transition="in" filter="fade">
                                      <p:cBhvr>
                                        <p:cTn id="108" dur="1000"/>
                                        <p:tgtEl>
                                          <p:spTgt spid="18"/>
                                        </p:tgtEl>
                                      </p:cBhvr>
                                    </p:animEffect>
                                  </p:childTnLst>
                                </p:cTn>
                              </p:par>
                              <p:par>
                                <p:cTn id="109" presetID="10" presetClass="entr" presetSubtype="0"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fade">
                                      <p:cBhvr>
                                        <p:cTn id="111" dur="1000"/>
                                        <p:tgtEl>
                                          <p:spTgt spid="22"/>
                                        </p:tgtEl>
                                      </p:cBhvr>
                                    </p:animEffect>
                                  </p:childTnLst>
                                </p:cTn>
                              </p:par>
                            </p:childTnLst>
                          </p:cTn>
                        </p:par>
                        <p:par>
                          <p:cTn id="112" fill="hold">
                            <p:stCondLst>
                              <p:cond delay="3750"/>
                            </p:stCondLst>
                            <p:childTnLst>
                              <p:par>
                                <p:cTn id="113" presetID="22" presetClass="entr" presetSubtype="8" fill="hold" grpId="0" nodeType="afterEffect">
                                  <p:stCondLst>
                                    <p:cond delay="0"/>
                                  </p:stCondLst>
                                  <p:childTnLst>
                                    <p:set>
                                      <p:cBhvr>
                                        <p:cTn id="114" dur="1" fill="hold">
                                          <p:stCondLst>
                                            <p:cond delay="0"/>
                                          </p:stCondLst>
                                        </p:cTn>
                                        <p:tgtEl>
                                          <p:spTgt spid="38"/>
                                        </p:tgtEl>
                                        <p:attrNameLst>
                                          <p:attrName>style.visibility</p:attrName>
                                        </p:attrNameLst>
                                      </p:cBhvr>
                                      <p:to>
                                        <p:strVal val="visible"/>
                                      </p:to>
                                    </p:set>
                                    <p:animEffect transition="in" filter="wipe(left)">
                                      <p:cBhvr>
                                        <p:cTn id="115" dur="500"/>
                                        <p:tgtEl>
                                          <p:spTgt spid="38"/>
                                        </p:tgtEl>
                                      </p:cBhvr>
                                    </p:animEffect>
                                  </p:childTnLst>
                                </p:cTn>
                              </p:par>
                            </p:childTnLst>
                          </p:cTn>
                        </p:par>
                        <p:par>
                          <p:cTn id="116" fill="hold">
                            <p:stCondLst>
                              <p:cond delay="4250"/>
                            </p:stCondLst>
                            <p:childTnLst>
                              <p:par>
                                <p:cTn id="117" presetID="10" presetClass="entr" presetSubtype="0" fill="hold" grpId="0" nodeType="after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fade">
                                      <p:cBhvr>
                                        <p:cTn id="119" dur="500"/>
                                        <p:tgtEl>
                                          <p:spTgt spid="32"/>
                                        </p:tgtEl>
                                      </p:cBhvr>
                                    </p:animEffect>
                                  </p:childTnLst>
                                </p:cTn>
                              </p:par>
                            </p:childTnLst>
                          </p:cTn>
                        </p:par>
                        <p:par>
                          <p:cTn id="120" fill="hold">
                            <p:stCondLst>
                              <p:cond delay="4750"/>
                            </p:stCondLst>
                            <p:childTnLst>
                              <p:par>
                                <p:cTn id="121" presetID="22" presetClass="entr" presetSubtype="8" fill="hold" grpId="0" nodeType="afterEffect">
                                  <p:stCondLst>
                                    <p:cond delay="0"/>
                                  </p:stCondLst>
                                  <p:childTnLst>
                                    <p:set>
                                      <p:cBhvr>
                                        <p:cTn id="122" dur="1" fill="hold">
                                          <p:stCondLst>
                                            <p:cond delay="0"/>
                                          </p:stCondLst>
                                        </p:cTn>
                                        <p:tgtEl>
                                          <p:spTgt spid="31">
                                            <p:txEl>
                                              <p:pRg st="0" end="0"/>
                                            </p:txEl>
                                          </p:spTgt>
                                        </p:tgtEl>
                                        <p:attrNameLst>
                                          <p:attrName>style.visibility</p:attrName>
                                        </p:attrNameLst>
                                      </p:cBhvr>
                                      <p:to>
                                        <p:strVal val="visible"/>
                                      </p:to>
                                    </p:set>
                                    <p:animEffect transition="in" filter="wipe(left)">
                                      <p:cBhvr>
                                        <p:cTn id="123" dur="500"/>
                                        <p:tgtEl>
                                          <p:spTgt spid="31">
                                            <p:txEl>
                                              <p:pRg st="0" end="0"/>
                                            </p:txEl>
                                          </p:spTgt>
                                        </p:tgtEl>
                                      </p:cBhvr>
                                    </p:animEffect>
                                  </p:childTnLst>
                                </p:cTn>
                              </p:par>
                            </p:childTnLst>
                          </p:cTn>
                        </p:par>
                        <p:par>
                          <p:cTn id="124" fill="hold">
                            <p:stCondLst>
                              <p:cond delay="5250"/>
                            </p:stCondLst>
                            <p:childTnLst>
                              <p:par>
                                <p:cTn id="125" presetID="10" presetClass="entr" presetSubtype="0" fill="hold" grpId="0" nodeType="after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500"/>
                                        <p:tgtEl>
                                          <p:spTgt spid="34"/>
                                        </p:tgtEl>
                                      </p:cBhvr>
                                    </p:animEffect>
                                  </p:childTnLst>
                                </p:cTn>
                              </p:par>
                            </p:childTnLst>
                          </p:cTn>
                        </p:par>
                        <p:par>
                          <p:cTn id="128" fill="hold">
                            <p:stCondLst>
                              <p:cond delay="5750"/>
                            </p:stCondLst>
                            <p:childTnLst>
                              <p:par>
                                <p:cTn id="129" presetID="22" presetClass="entr" presetSubtype="8" fill="hold" grpId="0" nodeType="afterEffect">
                                  <p:stCondLst>
                                    <p:cond delay="0"/>
                                  </p:stCondLst>
                                  <p:childTnLst>
                                    <p:set>
                                      <p:cBhvr>
                                        <p:cTn id="130" dur="1" fill="hold">
                                          <p:stCondLst>
                                            <p:cond delay="0"/>
                                          </p:stCondLst>
                                        </p:cTn>
                                        <p:tgtEl>
                                          <p:spTgt spid="33">
                                            <p:txEl>
                                              <p:pRg st="0" end="0"/>
                                            </p:txEl>
                                          </p:spTgt>
                                        </p:tgtEl>
                                        <p:attrNameLst>
                                          <p:attrName>style.visibility</p:attrName>
                                        </p:attrNameLst>
                                      </p:cBhvr>
                                      <p:to>
                                        <p:strVal val="visible"/>
                                      </p:to>
                                    </p:set>
                                    <p:animEffect transition="in" filter="wipe(left)">
                                      <p:cBhvr>
                                        <p:cTn id="131" dur="500"/>
                                        <p:tgtEl>
                                          <p:spTgt spid="33">
                                            <p:txEl>
                                              <p:pRg st="0" end="0"/>
                                            </p:txEl>
                                          </p:spTgt>
                                        </p:tgtEl>
                                      </p:cBhvr>
                                    </p:animEffect>
                                  </p:childTnLst>
                                </p:cTn>
                              </p:par>
                            </p:childTnLst>
                          </p:cTn>
                        </p:par>
                        <p:par>
                          <p:cTn id="132" fill="hold">
                            <p:stCondLst>
                              <p:cond delay="6250"/>
                            </p:stCondLst>
                            <p:childTnLst>
                              <p:par>
                                <p:cTn id="133" presetID="10" presetClass="entr" presetSubtype="0" fill="hold" grpId="0" nodeType="afterEffect">
                                  <p:stCondLst>
                                    <p:cond delay="0"/>
                                  </p:stCondLst>
                                  <p:childTnLst>
                                    <p:set>
                                      <p:cBhvr>
                                        <p:cTn id="134" dur="1" fill="hold">
                                          <p:stCondLst>
                                            <p:cond delay="0"/>
                                          </p:stCondLst>
                                        </p:cTn>
                                        <p:tgtEl>
                                          <p:spTgt spid="36"/>
                                        </p:tgtEl>
                                        <p:attrNameLst>
                                          <p:attrName>style.visibility</p:attrName>
                                        </p:attrNameLst>
                                      </p:cBhvr>
                                      <p:to>
                                        <p:strVal val="visible"/>
                                      </p:to>
                                    </p:set>
                                    <p:animEffect transition="in" filter="fade">
                                      <p:cBhvr>
                                        <p:cTn id="135" dur="500"/>
                                        <p:tgtEl>
                                          <p:spTgt spid="36"/>
                                        </p:tgtEl>
                                      </p:cBhvr>
                                    </p:animEffect>
                                  </p:childTnLst>
                                </p:cTn>
                              </p:par>
                            </p:childTnLst>
                          </p:cTn>
                        </p:par>
                        <p:par>
                          <p:cTn id="136" fill="hold">
                            <p:stCondLst>
                              <p:cond delay="6750"/>
                            </p:stCondLst>
                            <p:childTnLst>
                              <p:par>
                                <p:cTn id="137" presetID="22" presetClass="entr" presetSubtype="8" fill="hold" grpId="0" nodeType="afterEffect">
                                  <p:stCondLst>
                                    <p:cond delay="0"/>
                                  </p:stCondLst>
                                  <p:childTnLst>
                                    <p:set>
                                      <p:cBhvr>
                                        <p:cTn id="138" dur="1" fill="hold">
                                          <p:stCondLst>
                                            <p:cond delay="0"/>
                                          </p:stCondLst>
                                        </p:cTn>
                                        <p:tgtEl>
                                          <p:spTgt spid="35">
                                            <p:txEl>
                                              <p:pRg st="0" end="0"/>
                                            </p:txEl>
                                          </p:spTgt>
                                        </p:tgtEl>
                                        <p:attrNameLst>
                                          <p:attrName>style.visibility</p:attrName>
                                        </p:attrNameLst>
                                      </p:cBhvr>
                                      <p:to>
                                        <p:strVal val="visible"/>
                                      </p:to>
                                    </p:set>
                                    <p:animEffect transition="in" filter="wipe(left)">
                                      <p:cBhvr>
                                        <p:cTn id="139" dur="500"/>
                                        <p:tgtEl>
                                          <p:spTgt spid="35">
                                            <p:txEl>
                                              <p:pRg st="0" end="0"/>
                                            </p:txEl>
                                          </p:spTgt>
                                        </p:tgtEl>
                                      </p:cBhvr>
                                    </p:animEffect>
                                  </p:childTnLst>
                                </p:cTn>
                              </p:par>
                            </p:childTnLst>
                          </p:cTn>
                        </p:par>
                        <p:par>
                          <p:cTn id="140" fill="hold">
                            <p:stCondLst>
                              <p:cond delay="7250"/>
                            </p:stCondLst>
                            <p:childTnLst>
                              <p:par>
                                <p:cTn id="141" presetID="2" presetClass="entr" presetSubtype="2" decel="100000" fill="hold" grpId="0" nodeType="afterEffect">
                                  <p:stCondLst>
                                    <p:cond delay="0"/>
                                  </p:stCondLst>
                                  <p:childTnLst>
                                    <p:set>
                                      <p:cBhvr>
                                        <p:cTn id="142" dur="1" fill="hold">
                                          <p:stCondLst>
                                            <p:cond delay="0"/>
                                          </p:stCondLst>
                                        </p:cTn>
                                        <p:tgtEl>
                                          <p:spTgt spid="28"/>
                                        </p:tgtEl>
                                        <p:attrNameLst>
                                          <p:attrName>style.visibility</p:attrName>
                                        </p:attrNameLst>
                                      </p:cBhvr>
                                      <p:to>
                                        <p:strVal val="visible"/>
                                      </p:to>
                                    </p:set>
                                    <p:anim calcmode="lin" valueType="num">
                                      <p:cBhvr additive="base">
                                        <p:cTn id="143" dur="500" fill="hold"/>
                                        <p:tgtEl>
                                          <p:spTgt spid="28"/>
                                        </p:tgtEl>
                                        <p:attrNameLst>
                                          <p:attrName>ppt_x</p:attrName>
                                        </p:attrNameLst>
                                      </p:cBhvr>
                                      <p:tavLst>
                                        <p:tav tm="0">
                                          <p:val>
                                            <p:strVal val="1+#ppt_w/2"/>
                                          </p:val>
                                        </p:tav>
                                        <p:tav tm="100000">
                                          <p:val>
                                            <p:strVal val="#ppt_x"/>
                                          </p:val>
                                        </p:tav>
                                      </p:tavLst>
                                    </p:anim>
                                    <p:anim calcmode="lin" valueType="num">
                                      <p:cBhvr additive="base">
                                        <p:cTn id="144" dur="500" fill="hold"/>
                                        <p:tgtEl>
                                          <p:spTgt spid="28"/>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29">
                                            <p:txEl>
                                              <p:pRg st="0" end="0"/>
                                            </p:txEl>
                                          </p:spTgt>
                                        </p:tgtEl>
                                        <p:attrNameLst>
                                          <p:attrName>style.visibility</p:attrName>
                                        </p:attrNameLst>
                                      </p:cBhvr>
                                      <p:to>
                                        <p:strVal val="visible"/>
                                      </p:to>
                                    </p:set>
                                    <p:anim calcmode="lin" valueType="num">
                                      <p:cBhvr additive="base">
                                        <p:cTn id="1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animBg="1"/>
      <p:bldP spid="15" grpId="1" animBg="1"/>
      <p:bldP spid="16" grpId="0" animBg="1"/>
      <p:bldP spid="16" grpId="1" animBg="1"/>
      <p:bldP spid="17" grpId="0" animBg="1"/>
      <p:bldP spid="17" grpId="1" animBg="1"/>
      <p:bldP spid="38" grpId="0" animBg="1"/>
      <p:bldP spid="28" grpId="0" animBg="1"/>
      <p:bldP spid="29" grpId="0" build="p">
        <p:tmplLst>
          <p:tmpl lvl="1">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animBg="1"/>
      <p:bldP spid="37" grpId="1" animBg="1"/>
      <p:bldP spid="39" grpId="0" animBg="1"/>
      <p:bldP spid="39" grpId="1" animBg="1"/>
      <p:bldP spid="40" grpId="0" animBg="1"/>
      <p:bldP spid="40" grpId="1" animBg="1"/>
      <p:bldP spid="41" grpId="0" animBg="1"/>
      <p:bldP spid="41" grpId="1" animBg="1"/>
      <p:bldP spid="42" grpId="0"/>
      <p:bldP spid="43" grpId="0" animBg="1"/>
      <p:bldP spid="43" grpId="1" animBg="1"/>
      <p:bldP spid="44" grpId="0" animBg="1"/>
      <p:bldP spid="44" grpId="1" animBg="1"/>
      <p:bldP spid="45" grpId="0" animBg="1"/>
      <p:bldP spid="45" grpId="1" animBg="1"/>
      <p:bldP spid="46" grpId="0"/>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ig Image and Animated Texts">
    <p:bg>
      <p:bgPr>
        <a:solidFill>
          <a:schemeClr val="tx2"/>
        </a:solidFill>
        <a:effectLst/>
      </p:bgPr>
    </p:bg>
    <p:spTree>
      <p:nvGrpSpPr>
        <p:cNvPr id="1" name=""/>
        <p:cNvGrpSpPr/>
        <p:nvPr/>
      </p:nvGrpSpPr>
      <p:grpSpPr>
        <a:xfrm>
          <a:off x="0" y="0"/>
          <a:ext cx="0" cy="0"/>
          <a:chOff x="0" y="0"/>
          <a:chExt cx="0" cy="0"/>
        </a:xfrm>
      </p:grpSpPr>
      <p:sp>
        <p:nvSpPr>
          <p:cNvPr id="35" name="図プレースホルダー 34"/>
          <p:cNvSpPr>
            <a:spLocks noGrp="1"/>
          </p:cNvSpPr>
          <p:nvPr>
            <p:ph type="pic" sz="quarter" idx="14" hasCustomPrompt="1"/>
          </p:nvPr>
        </p:nvSpPr>
        <p:spPr>
          <a:xfrm>
            <a:off x="2095500" y="0"/>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26" name="テキスト プレースホルダー 25"/>
          <p:cNvSpPr>
            <a:spLocks noGrp="1"/>
          </p:cNvSpPr>
          <p:nvPr>
            <p:ph type="body" sz="quarter" idx="11" hasCustomPrompt="1"/>
          </p:nvPr>
        </p:nvSpPr>
        <p:spPr>
          <a:xfrm flipH="1">
            <a:off x="1609270"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1" name="テキスト プレースホルダー 25"/>
          <p:cNvSpPr>
            <a:spLocks noGrp="1"/>
          </p:cNvSpPr>
          <p:nvPr>
            <p:ph type="body" sz="quarter" idx="13" hasCustomPrompt="1"/>
          </p:nvPr>
        </p:nvSpPr>
        <p:spPr>
          <a:xfrm flipH="1">
            <a:off x="11977007"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6" name="テキスト プレースホルダー 25"/>
          <p:cNvSpPr>
            <a:spLocks noGrp="1"/>
          </p:cNvSpPr>
          <p:nvPr>
            <p:ph type="body" sz="quarter" idx="15" hasCustomPrompt="1"/>
          </p:nvPr>
        </p:nvSpPr>
        <p:spPr>
          <a:xfrm flipH="1">
            <a:off x="-4691291"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7" name="テキスト プレースホルダー 25"/>
          <p:cNvSpPr>
            <a:spLocks noGrp="1"/>
          </p:cNvSpPr>
          <p:nvPr>
            <p:ph type="body" sz="quarter" idx="16" hasCustomPrompt="1"/>
          </p:nvPr>
        </p:nvSpPr>
        <p:spPr>
          <a:xfrm flipH="1">
            <a:off x="12963524"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8"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39"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40" name="タイトル プレースホルダー 1"/>
          <p:cNvSpPr>
            <a:spLocks noGrp="1"/>
          </p:cNvSpPr>
          <p:nvPr>
            <p:ph type="title" hasCustomPrompt="1"/>
          </p:nvPr>
        </p:nvSpPr>
        <p:spPr>
          <a:xfrm>
            <a:off x="559004" y="4055836"/>
            <a:ext cx="7235167" cy="3312381"/>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Text Goes Here</a:t>
            </a:r>
            <a:endParaRPr kumimoji="1" lang="ja-JP" altLang="en-US" dirty="0"/>
          </a:p>
        </p:txBody>
      </p:sp>
      <p:sp>
        <p:nvSpPr>
          <p:cNvPr id="42" name="テキスト プレースホルダー 6"/>
          <p:cNvSpPr>
            <a:spLocks noGrp="1"/>
          </p:cNvSpPr>
          <p:nvPr>
            <p:ph type="body" sz="quarter" idx="42" hasCustomPrompt="1"/>
          </p:nvPr>
        </p:nvSpPr>
        <p:spPr>
          <a:xfrm>
            <a:off x="567171" y="7667281"/>
            <a:ext cx="7227000" cy="2086317"/>
          </a:xfrm>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44" name="テキスト プレースホルダー 6"/>
          <p:cNvSpPr>
            <a:spLocks noGrp="1"/>
          </p:cNvSpPr>
          <p:nvPr>
            <p:ph type="body" sz="quarter" idx="43" hasCustomPrompt="1"/>
          </p:nvPr>
        </p:nvSpPr>
        <p:spPr>
          <a:xfrm rot="4250327">
            <a:off x="10978043" y="3220775"/>
            <a:ext cx="10698970" cy="4019551"/>
          </a:xfrm>
        </p:spPr>
        <p:txBody>
          <a:bodyPr anchor="b">
            <a:noAutofit/>
          </a:bodyPr>
          <a:lstStyle>
            <a:lvl1pPr algn="l">
              <a:lnSpc>
                <a:spcPct val="100000"/>
              </a:lnSpc>
              <a:spcBef>
                <a:spcPts val="0"/>
              </a:spcBef>
              <a:defRPr sz="17000" b="0" i="0" u="none" baseline="0">
                <a:solidFill>
                  <a:schemeClr val="bg1">
                    <a:alpha val="30000"/>
                  </a:schemeClr>
                </a:solidFill>
                <a:latin typeface="Route 159 Bold" pitchFamily="50" charset="0"/>
                <a:cs typeface="Open Sans Light" panose="020B0306030504020204" pitchFamily="34" charset="0"/>
              </a:defRPr>
            </a:lvl1pPr>
          </a:lstStyle>
          <a:p>
            <a:pPr lvl="0"/>
            <a:r>
              <a:rPr kumimoji="1" lang="en-US" altLang="ja-JP" dirty="0"/>
              <a:t>WORD</a:t>
            </a:r>
            <a:endParaRPr kumimoji="1" lang="ja-JP" altLang="en-US" dirty="0"/>
          </a:p>
        </p:txBody>
      </p:sp>
      <p:sp>
        <p:nvSpPr>
          <p:cNvPr id="45" name="テキスト プレースホルダー 6"/>
          <p:cNvSpPr>
            <a:spLocks noGrp="1"/>
          </p:cNvSpPr>
          <p:nvPr>
            <p:ph type="body" sz="quarter" idx="44" hasCustomPrompt="1"/>
          </p:nvPr>
        </p:nvSpPr>
        <p:spPr>
          <a:xfrm>
            <a:off x="661514" y="7485852"/>
            <a:ext cx="3240000" cy="72000"/>
          </a:xfrm>
          <a:solidFill>
            <a:schemeClr val="bg1"/>
          </a:solidFill>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 </a:t>
            </a:r>
            <a:endParaRPr kumimoji="1" lang="ja-JP" altLang="en-US" dirty="0"/>
          </a:p>
        </p:txBody>
      </p:sp>
    </p:spTree>
    <p:extLst>
      <p:ext uri="{BB962C8B-B14F-4D97-AF65-F5344CB8AC3E}">
        <p14:creationId xmlns:p14="http://schemas.microsoft.com/office/powerpoint/2010/main" val="187117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1+#ppt_w/2"/>
                                          </p:val>
                                        </p:tav>
                                        <p:tav tm="100000">
                                          <p:val>
                                            <p:strVal val="#ppt_x"/>
                                          </p:val>
                                        </p:tav>
                                      </p:tavLst>
                                    </p:anim>
                                    <p:anim calcmode="lin" valueType="num">
                                      <p:cBhvr additive="base">
                                        <p:cTn id="12" dur="1000" fill="hold"/>
                                        <p:tgtEl>
                                          <p:spTgt spid="37"/>
                                        </p:tgtEl>
                                        <p:attrNameLst>
                                          <p:attrName>ppt_y</p:attrName>
                                        </p:attrNameLst>
                                      </p:cBhvr>
                                      <p:tavLst>
                                        <p:tav tm="0">
                                          <p:val>
                                            <p:strVal val="#ppt_y"/>
                                          </p:val>
                                        </p:tav>
                                        <p:tav tm="100000">
                                          <p:val>
                                            <p:strVal val="#ppt_y"/>
                                          </p:val>
                                        </p:tav>
                                      </p:tavLst>
                                    </p:anim>
                                  </p:childTnLst>
                                </p:cTn>
                              </p:par>
                              <p:par>
                                <p:cTn id="13" presetID="14" presetClass="entr" presetSubtype="10" fill="hold" grpId="0" nodeType="withEffect">
                                  <p:stCondLst>
                                    <p:cond delay="50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par>
                                <p:cTn id="16" presetID="2" presetClass="entr" presetSubtype="2" accel="100000" fill="hold" grpId="0" nodeType="withEffect">
                                  <p:stCondLst>
                                    <p:cond delay="25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750" fill="hold"/>
                                        <p:tgtEl>
                                          <p:spTgt spid="39"/>
                                        </p:tgtEl>
                                        <p:attrNameLst>
                                          <p:attrName>ppt_x</p:attrName>
                                        </p:attrNameLst>
                                      </p:cBhvr>
                                      <p:tavLst>
                                        <p:tav tm="0">
                                          <p:val>
                                            <p:strVal val="1+#ppt_w/2"/>
                                          </p:val>
                                        </p:tav>
                                        <p:tav tm="100000">
                                          <p:val>
                                            <p:strVal val="#ppt_x"/>
                                          </p:val>
                                        </p:tav>
                                      </p:tavLst>
                                    </p:anim>
                                    <p:anim calcmode="lin" valueType="num">
                                      <p:cBhvr additive="base">
                                        <p:cTn id="19" dur="750" fill="hold"/>
                                        <p:tgtEl>
                                          <p:spTgt spid="39"/>
                                        </p:tgtEl>
                                        <p:attrNameLst>
                                          <p:attrName>ppt_y</p:attrName>
                                        </p:attrNameLst>
                                      </p:cBhvr>
                                      <p:tavLst>
                                        <p:tav tm="0">
                                          <p:val>
                                            <p:strVal val="#ppt_y"/>
                                          </p:val>
                                        </p:tav>
                                        <p:tav tm="100000">
                                          <p:val>
                                            <p:strVal val="#ppt_y"/>
                                          </p:val>
                                        </p:tav>
                                      </p:tavLst>
                                    </p:anim>
                                  </p:childTnLst>
                                </p:cTn>
                              </p:par>
                              <p:par>
                                <p:cTn id="20" presetID="2" presetClass="entr" presetSubtype="2" accel="100000" fill="hold" grpId="0" nodeType="withEffect">
                                  <p:stCondLst>
                                    <p:cond delay="25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750" fill="hold"/>
                                        <p:tgtEl>
                                          <p:spTgt spid="38"/>
                                        </p:tgtEl>
                                        <p:attrNameLst>
                                          <p:attrName>ppt_x</p:attrName>
                                        </p:attrNameLst>
                                      </p:cBhvr>
                                      <p:tavLst>
                                        <p:tav tm="0">
                                          <p:val>
                                            <p:strVal val="1+#ppt_w/2"/>
                                          </p:val>
                                        </p:tav>
                                        <p:tav tm="100000">
                                          <p:val>
                                            <p:strVal val="#ppt_x"/>
                                          </p:val>
                                        </p:tav>
                                      </p:tavLst>
                                    </p:anim>
                                    <p:anim calcmode="lin" valueType="num">
                                      <p:cBhvr additive="base">
                                        <p:cTn id="23" dur="750" fill="hold"/>
                                        <p:tgtEl>
                                          <p:spTgt spid="38"/>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50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000" fill="hold"/>
                                        <p:tgtEl>
                                          <p:spTgt spid="26"/>
                                        </p:tgtEl>
                                        <p:attrNameLst>
                                          <p:attrName>ppt_x</p:attrName>
                                        </p:attrNameLst>
                                      </p:cBhvr>
                                      <p:tavLst>
                                        <p:tav tm="0">
                                          <p:val>
                                            <p:strVal val="0-#ppt_w/2"/>
                                          </p:val>
                                        </p:tav>
                                        <p:tav tm="100000">
                                          <p:val>
                                            <p:strVal val="#ppt_x"/>
                                          </p:val>
                                        </p:tav>
                                      </p:tavLst>
                                    </p:anim>
                                    <p:anim calcmode="lin" valueType="num">
                                      <p:cBhvr additive="base">
                                        <p:cTn id="27" dur="200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2000" fill="hold"/>
                                        <p:tgtEl>
                                          <p:spTgt spid="31"/>
                                        </p:tgtEl>
                                        <p:attrNameLst>
                                          <p:attrName>ppt_x</p:attrName>
                                        </p:attrNameLst>
                                      </p:cBhvr>
                                      <p:tavLst>
                                        <p:tav tm="0">
                                          <p:val>
                                            <p:strVal val="1+#ppt_w/2"/>
                                          </p:val>
                                        </p:tav>
                                        <p:tav tm="100000">
                                          <p:val>
                                            <p:strVal val="#ppt_x"/>
                                          </p:val>
                                        </p:tav>
                                      </p:tavLst>
                                    </p:anim>
                                    <p:anim calcmode="lin" valueType="num">
                                      <p:cBhvr additive="base">
                                        <p:cTn id="31" dur="2000" fill="hold"/>
                                        <p:tgtEl>
                                          <p:spTgt spid="31"/>
                                        </p:tgtEl>
                                        <p:attrNameLst>
                                          <p:attrName>ppt_y</p:attrName>
                                        </p:attrNameLst>
                                      </p:cBhvr>
                                      <p:tavLst>
                                        <p:tav tm="0">
                                          <p:val>
                                            <p:strVal val="#ppt_y"/>
                                          </p:val>
                                        </p:tav>
                                        <p:tav tm="100000">
                                          <p:val>
                                            <p:strVal val="#ppt_y"/>
                                          </p:val>
                                        </p:tav>
                                      </p:tavLst>
                                    </p:anim>
                                  </p:childTnLst>
                                </p:cTn>
                              </p:par>
                              <p:par>
                                <p:cTn id="32" presetID="2" presetClass="entr" presetSubtype="3" decel="100000" fill="hold" grpId="0" nodeType="withEffect">
                                  <p:stCondLst>
                                    <p:cond delay="250"/>
                                  </p:stCondLst>
                                  <p:iterate type="lt">
                                    <p:tmPct val="5000"/>
                                  </p:iterate>
                                  <p:childTnLst>
                                    <p:set>
                                      <p:cBhvr>
                                        <p:cTn id="33" dur="1" fill="hold">
                                          <p:stCondLst>
                                            <p:cond delay="0"/>
                                          </p:stCondLst>
                                        </p:cTn>
                                        <p:tgtEl>
                                          <p:spTgt spid="44">
                                            <p:txEl>
                                              <p:pRg st="0" end="0"/>
                                            </p:txEl>
                                          </p:spTgt>
                                        </p:tgtEl>
                                        <p:attrNameLst>
                                          <p:attrName>style.visibility</p:attrName>
                                        </p:attrNameLst>
                                      </p:cBhvr>
                                      <p:to>
                                        <p:strVal val="visible"/>
                                      </p:to>
                                    </p:set>
                                    <p:anim calcmode="lin" valueType="num">
                                      <p:cBhvr additive="base">
                                        <p:cTn id="34" dur="75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44">
                                            <p:txEl>
                                              <p:pRg st="0" end="0"/>
                                            </p:txEl>
                                          </p:spTgt>
                                        </p:tgtEl>
                                        <p:attrNameLst>
                                          <p:attrName>ppt_y</p:attrName>
                                        </p:attrNameLst>
                                      </p:cBhvr>
                                      <p:tavLst>
                                        <p:tav tm="0">
                                          <p:val>
                                            <p:strVal val="0-#ppt_h/2"/>
                                          </p:val>
                                        </p:tav>
                                        <p:tav tm="100000">
                                          <p:val>
                                            <p:strVal val="#ppt_y"/>
                                          </p:val>
                                        </p:tav>
                                      </p:tavLst>
                                    </p:anim>
                                  </p:childTnLst>
                                </p:cTn>
                              </p:par>
                              <p:par>
                                <p:cTn id="36" presetID="2" presetClass="entr" presetSubtype="9" decel="100000" fill="hold" grpId="0" nodeType="withEffect">
                                  <p:stCondLst>
                                    <p:cond delay="750"/>
                                  </p:stCondLst>
                                  <p:iterate type="wd">
                                    <p:tmPct val="10000"/>
                                  </p:iterate>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1000" fill="hold"/>
                                        <p:tgtEl>
                                          <p:spTgt spid="40"/>
                                        </p:tgtEl>
                                        <p:attrNameLst>
                                          <p:attrName>ppt_x</p:attrName>
                                        </p:attrNameLst>
                                      </p:cBhvr>
                                      <p:tavLst>
                                        <p:tav tm="0">
                                          <p:val>
                                            <p:strVal val="0-#ppt_w/2"/>
                                          </p:val>
                                        </p:tav>
                                        <p:tav tm="100000">
                                          <p:val>
                                            <p:strVal val="#ppt_x"/>
                                          </p:val>
                                        </p:tav>
                                      </p:tavLst>
                                    </p:anim>
                                    <p:anim calcmode="lin" valueType="num">
                                      <p:cBhvr additive="base">
                                        <p:cTn id="39" dur="1000" fill="hold"/>
                                        <p:tgtEl>
                                          <p:spTgt spid="40"/>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125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750" fill="hold"/>
                                        <p:tgtEl>
                                          <p:spTgt spid="45"/>
                                        </p:tgtEl>
                                        <p:attrNameLst>
                                          <p:attrName>ppt_x</p:attrName>
                                        </p:attrNameLst>
                                      </p:cBhvr>
                                      <p:tavLst>
                                        <p:tav tm="0">
                                          <p:val>
                                            <p:strVal val="1+#ppt_w/2"/>
                                          </p:val>
                                        </p:tav>
                                        <p:tav tm="100000">
                                          <p:val>
                                            <p:strVal val="#ppt_x"/>
                                          </p:val>
                                        </p:tav>
                                      </p:tavLst>
                                    </p:anim>
                                    <p:anim calcmode="lin" valueType="num">
                                      <p:cBhvr additive="base">
                                        <p:cTn id="43" dur="750" fill="hold"/>
                                        <p:tgtEl>
                                          <p:spTgt spid="45"/>
                                        </p:tgtEl>
                                        <p:attrNameLst>
                                          <p:attrName>ppt_y</p:attrName>
                                        </p:attrNameLst>
                                      </p:cBhvr>
                                      <p:tavLst>
                                        <p:tav tm="0">
                                          <p:val>
                                            <p:strVal val="#ppt_y"/>
                                          </p:val>
                                        </p:tav>
                                        <p:tav tm="100000">
                                          <p:val>
                                            <p:strVal val="#ppt_y"/>
                                          </p:val>
                                        </p:tav>
                                      </p:tavLst>
                                    </p:anim>
                                  </p:childTnLst>
                                </p:cTn>
                              </p:par>
                              <p:par>
                                <p:cTn id="44" presetID="22" presetClass="entr" presetSubtype="8" fill="hold" grpId="0" nodeType="withEffect">
                                  <p:stCondLst>
                                    <p:cond delay="1500"/>
                                  </p:stCondLst>
                                  <p:childTnLst>
                                    <p:set>
                                      <p:cBhvr>
                                        <p:cTn id="45" dur="1" fill="hold">
                                          <p:stCondLst>
                                            <p:cond delay="0"/>
                                          </p:stCondLst>
                                        </p:cTn>
                                        <p:tgtEl>
                                          <p:spTgt spid="42">
                                            <p:txEl>
                                              <p:pRg st="0" end="0"/>
                                            </p:txEl>
                                          </p:spTgt>
                                        </p:tgtEl>
                                        <p:attrNameLst>
                                          <p:attrName>style.visibility</p:attrName>
                                        </p:attrNameLst>
                                      </p:cBhvr>
                                      <p:to>
                                        <p:strVal val="visible"/>
                                      </p:to>
                                    </p:set>
                                    <p:animEffect transition="in" filter="wipe(left)">
                                      <p:cBhvr>
                                        <p:cTn id="46"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6" grpId="0" animBg="1">
        <p:tmplLst>
          <p:tmpl>
            <p:tnLst>
              <p:par>
                <p:cTn presetID="2" presetClass="entr" presetSubtype="8"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2000" fill="hold"/>
                        <p:tgtEl>
                          <p:spTgt spid="26"/>
                        </p:tgtEl>
                        <p:attrNameLst>
                          <p:attrName>ppt_x</p:attrName>
                        </p:attrNameLst>
                      </p:cBhvr>
                      <p:tavLst>
                        <p:tav tm="0">
                          <p:val>
                            <p:strVal val="0-#ppt_w/2"/>
                          </p:val>
                        </p:tav>
                        <p:tav tm="100000">
                          <p:val>
                            <p:strVal val="#ppt_x"/>
                          </p:val>
                        </p:tav>
                      </p:tavLst>
                    </p:anim>
                    <p:anim calcmode="lin" valueType="num">
                      <p:cBhvr additive="base">
                        <p:cTn dur="2000" fill="hold"/>
                        <p:tgtEl>
                          <p:spTgt spid="26"/>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2000" fill="hold"/>
                        <p:tgtEl>
                          <p:spTgt spid="31"/>
                        </p:tgtEl>
                        <p:attrNameLst>
                          <p:attrName>ppt_x</p:attrName>
                        </p:attrNameLst>
                      </p:cBhvr>
                      <p:tavLst>
                        <p:tav tm="0">
                          <p:val>
                            <p:strVal val="1+#ppt_w/2"/>
                          </p:val>
                        </p:tav>
                        <p:tav tm="100000">
                          <p:val>
                            <p:strVal val="#ppt_x"/>
                          </p:val>
                        </p:tav>
                      </p:tavLst>
                    </p:anim>
                    <p:anim calcmode="lin" valueType="num">
                      <p:cBhvr additive="base">
                        <p:cTn dur="2000" fill="hold"/>
                        <p:tgtEl>
                          <p:spTgt spid="31"/>
                        </p:tgtEl>
                        <p:attrNameLst>
                          <p:attrName>ppt_y</p:attrName>
                        </p:attrNameLst>
                      </p:cBhvr>
                      <p:tavLst>
                        <p:tav tm="0">
                          <p:val>
                            <p:strVal val="#ppt_y"/>
                          </p:val>
                        </p:tav>
                        <p:tav tm="100000">
                          <p:val>
                            <p:strVal val="#ppt_y"/>
                          </p:val>
                        </p:tav>
                      </p:tavLst>
                    </p:anim>
                  </p:childTnLst>
                </p:cTn>
              </p:par>
            </p:tnLst>
          </p:tmpl>
        </p:tmplLst>
      </p:bldP>
      <p:bldP spid="36" grpId="0" animBg="1">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0-#ppt_w/2"/>
                          </p:val>
                        </p:tav>
                        <p:tav tm="100000">
                          <p:val>
                            <p:strVal val="#ppt_x"/>
                          </p:val>
                        </p:tav>
                      </p:tavLst>
                    </p:anim>
                    <p:anim calcmode="lin" valueType="num">
                      <p:cBhvr additive="base">
                        <p:cTn dur="10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tmplLst>
          <p:tmpl>
            <p:tnLst>
              <p:par>
                <p:cTn presetID="2" presetClass="entr" presetSubtype="2" ac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1+#ppt_w/2"/>
                          </p:val>
                        </p:tav>
                        <p:tav tm="100000">
                          <p:val>
                            <p:strVal val="#ppt_x"/>
                          </p:val>
                        </p:tav>
                      </p:tavLst>
                    </p:anim>
                    <p:anim calcmode="lin" valueType="num">
                      <p:cBhvr additive="base">
                        <p:cTn dur="75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tmplLst>
          <p:tmpl>
            <p:tnLst>
              <p:par>
                <p:cTn presetID="2" presetClass="entr" presetSubtype="2" ac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p:bldP spid="42" grpId="0" build="p">
        <p:tmplLst>
          <p:tmpl lvl="1">
            <p:tnLst>
              <p:par>
                <p:cTn presetID="22" presetClass="entr" presetSubtype="8" fill="hold" nodeType="withEffect">
                  <p:stCondLst>
                    <p:cond delay="15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4" grpId="0" build="p">
        <p:tmplLst>
          <p:tmpl lvl="1">
            <p:tnLst>
              <p:par>
                <p:cTn presetID="2" presetClass="entr" presetSubtype="3" decel="100000" fill="hold" nodeType="withEffect">
                  <p:stCondLst>
                    <p:cond delay="250"/>
                  </p:stCondLst>
                  <p:iterate type="lt">
                    <p:tmPct val="5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750" fill="hold"/>
                        <p:tgtEl>
                          <p:spTgt spid="44"/>
                        </p:tgtEl>
                        <p:attrNameLst>
                          <p:attrName>ppt_x</p:attrName>
                        </p:attrNameLst>
                      </p:cBhvr>
                      <p:tavLst>
                        <p:tav tm="0">
                          <p:val>
                            <p:strVal val="1+#ppt_w/2"/>
                          </p:val>
                        </p:tav>
                        <p:tav tm="100000">
                          <p:val>
                            <p:strVal val="#ppt_x"/>
                          </p:val>
                        </p:tav>
                      </p:tavLst>
                    </p:anim>
                    <p:anim calcmode="lin" valueType="num">
                      <p:cBhvr additive="base">
                        <p:cTn dur="750" fill="hold"/>
                        <p:tgtEl>
                          <p:spTgt spid="44"/>
                        </p:tgtEl>
                        <p:attrNameLst>
                          <p:attrName>ppt_y</p:attrName>
                        </p:attrNameLst>
                      </p:cBhvr>
                      <p:tavLst>
                        <p:tav tm="0">
                          <p:val>
                            <p:strVal val="0-#ppt_h/2"/>
                          </p:val>
                        </p:tav>
                        <p:tav tm="100000">
                          <p:val>
                            <p:strVal val="#ppt_y"/>
                          </p:val>
                        </p:tav>
                      </p:tavLst>
                    </p:anim>
                  </p:childTnLst>
                </p:cTn>
              </p:par>
            </p:tnLst>
          </p:tmpl>
        </p:tmplLst>
      </p:bldP>
      <p:bldP spid="45" grpId="0" animBg="1">
        <p:tmplLst>
          <p:tmpl>
            <p:tnLst>
              <p:par>
                <p:cTn presetID="2" presetClass="entr" presetSubtype="2" decel="100000" fill="hold" nodeType="withEffect">
                  <p:stCondLst>
                    <p:cond delay="1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750" fill="hold"/>
                        <p:tgtEl>
                          <p:spTgt spid="45"/>
                        </p:tgtEl>
                        <p:attrNameLst>
                          <p:attrName>ppt_x</p:attrName>
                        </p:attrNameLst>
                      </p:cBhvr>
                      <p:tavLst>
                        <p:tav tm="0">
                          <p:val>
                            <p:strVal val="1+#ppt_w/2"/>
                          </p:val>
                        </p:tav>
                        <p:tav tm="100000">
                          <p:val>
                            <p:strVal val="#ppt_x"/>
                          </p:val>
                        </p:tav>
                      </p:tavLst>
                    </p:anim>
                    <p:anim calcmode="lin" valueType="num">
                      <p:cBhvr additive="base">
                        <p:cTn dur="75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ullscreen Image with Caption">
    <p:bg>
      <p:bgPr>
        <a:solidFill>
          <a:schemeClr val="tx2"/>
        </a:solidFill>
        <a:effectLst/>
      </p:bgPr>
    </p:bg>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タイトル プレースホルダー 1"/>
          <p:cNvSpPr>
            <a:spLocks noGrp="1"/>
          </p:cNvSpPr>
          <p:nvPr>
            <p:ph type="title" hasCustomPrompt="1"/>
          </p:nvPr>
        </p:nvSpPr>
        <p:spPr>
          <a:xfrm>
            <a:off x="-1" y="8563429"/>
            <a:ext cx="9142413" cy="1170617"/>
          </a:xfrm>
          <a:prstGeom prst="rect">
            <a:avLst/>
          </a:prstGeom>
          <a:solidFill>
            <a:schemeClr val="tx2">
              <a:alpha val="7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123104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8" decel="100000"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Fullscreen Image ">
    <p:bg>
      <p:bgPr>
        <a:solidFill>
          <a:schemeClr val="tx2"/>
        </a:solidFill>
        <a:effectLst/>
      </p:bgPr>
    </p:bg>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313032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ig Image &amp; Text 1">
    <p:bg>
      <p:bgPr>
        <a:solidFill>
          <a:schemeClr val="tx2"/>
        </a:solidFill>
        <a:effectLst/>
      </p:bgPr>
    </p:bg>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3" name="タイトル プレースホルダー 1"/>
          <p:cNvSpPr>
            <a:spLocks noGrp="1"/>
          </p:cNvSpPr>
          <p:nvPr>
            <p:ph type="title" hasCustomPrompt="1"/>
          </p:nvPr>
        </p:nvSpPr>
        <p:spPr>
          <a:xfrm>
            <a:off x="-1" y="6778172"/>
            <a:ext cx="18286414" cy="1843314"/>
          </a:xfrm>
          <a:prstGeom prst="rect">
            <a:avLst/>
          </a:prstGeom>
          <a:solidFill>
            <a:schemeClr val="tx2">
              <a:alpha val="5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6894738"/>
            <a:ext cx="17373600" cy="1552575"/>
          </a:xfrm>
        </p:spPr>
        <p:txBody>
          <a:bodyPr anchor="ctr">
            <a:noAutofit/>
          </a:bodyPr>
          <a:lstStyle>
            <a:lvl1pPr algn="ctr">
              <a:lnSpc>
                <a:spcPct val="100000"/>
              </a:lnSpc>
              <a:spcBef>
                <a:spcPts val="0"/>
              </a:spcBef>
              <a:defRPr sz="9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99048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2"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par>
                          <p:cTn id="11" fill="hold">
                            <p:stCondLst>
                              <p:cond delay="1000"/>
                            </p:stCondLst>
                            <p:childTnLst>
                              <p:par>
                                <p:cTn id="12" presetID="2" presetClass="entr" presetSubtype="3" decel="100000" fill="hold" grpId="0" nodeType="afterEffect">
                                  <p:stCondLst>
                                    <p:cond delay="0"/>
                                  </p:stCondLst>
                                  <p:iterate type="wd">
                                    <p:tmPct val="10000"/>
                                  </p:iterate>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ig Image &amp; Text 2">
    <p:bg>
      <p:bgPr>
        <a:solidFill>
          <a:schemeClr val="tx2"/>
        </a:solidFill>
        <a:effectLst/>
      </p:bgPr>
    </p:bg>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テキスト プレースホルダー 4"/>
          <p:cNvSpPr>
            <a:spLocks noGrp="1"/>
          </p:cNvSpPr>
          <p:nvPr>
            <p:ph type="body" sz="quarter" idx="16" hasCustomPrompt="1"/>
          </p:nvPr>
        </p:nvSpPr>
        <p:spPr>
          <a:xfrm>
            <a:off x="-1" y="1016451"/>
            <a:ext cx="18286413" cy="1552575"/>
          </a:xfrm>
          <a:solidFill>
            <a:schemeClr val="tx2">
              <a:alpha val="40000"/>
            </a:schemeClr>
          </a:solidFill>
        </p:spPr>
        <p:txBody>
          <a:bodyPr anchor="ctr">
            <a:noAutofit/>
          </a:bodyPr>
          <a:lstStyle>
            <a:lvl1pPr algn="ctr">
              <a:lnSpc>
                <a:spcPct val="100000"/>
              </a:lnSpc>
              <a:spcBef>
                <a:spcPts val="0"/>
              </a:spcBef>
              <a:defRPr sz="7200">
                <a:solidFill>
                  <a:schemeClr val="tx2"/>
                </a:solidFill>
                <a:latin typeface="+mj-lt"/>
              </a:defRPr>
            </a:lvl1pPr>
          </a:lstStyle>
          <a:p>
            <a:pPr lvl="0"/>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1016452"/>
            <a:ext cx="17373600" cy="1552575"/>
          </a:xfrm>
        </p:spPr>
        <p:txBody>
          <a:bodyPr anchor="ctr">
            <a:noAutofit/>
          </a:bodyPr>
          <a:lstStyle>
            <a:lvl1pPr algn="ctr">
              <a:lnSpc>
                <a:spcPct val="100000"/>
              </a:lnSpc>
              <a:spcBef>
                <a:spcPts val="0"/>
              </a:spcBef>
              <a:defRPr sz="6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22565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lt">
                                    <p:tmPct val="5000"/>
                                  </p:iterate>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5">
                                            <p:txEl>
                                              <p:pRg st="0" end="0"/>
                                            </p:txEl>
                                          </p:spTgt>
                                        </p:tgtEl>
                                        <p:attrNameLst>
                                          <p:attrName>ppt_y</p:attrName>
                                        </p:attrNameLst>
                                      </p:cBhvr>
                                      <p:tavLst>
                                        <p:tav tm="0">
                                          <p:val>
                                            <p:strVal val="1+#ppt_h/2"/>
                                          </p:val>
                                        </p:tav>
                                        <p:tav tm="100000">
                                          <p:val>
                                            <p:strVal val="#ppt_y"/>
                                          </p:val>
                                        </p:tav>
                                      </p:tavLst>
                                    </p:anim>
                                  </p:childTnLst>
                                </p:cTn>
                              </p:par>
                              <p:par>
                                <p:cTn id="17" presetID="45" presetClass="entr" presetSubtype="0" fill="hold" grpId="1" nodeType="withEffect">
                                  <p:stCondLst>
                                    <p:cond delay="0"/>
                                  </p:stCondLst>
                                  <p:iterate type="lt">
                                    <p:tmPct val="5000"/>
                                  </p:iterate>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21" dur="1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tmplLst>
          <p:tmpl>
            <p:tnLst>
              <p:par>
                <p:cTn presetID="16" presetClass="entr" presetSubtype="37"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barn(outVertical)">
                      <p:cBhvr>
                        <p:cTn dur="500"/>
                        <p:tgtEl>
                          <p:spTgt spid="4"/>
                        </p:tgtEl>
                      </p:cBhvr>
                    </p:animEffect>
                  </p:childTnLst>
                </p:cTn>
              </p:par>
            </p:tnLst>
          </p:tmpl>
        </p:tmplLst>
      </p:bldP>
      <p:bldP spid="5" grpId="0" build="p">
        <p:tmplLst>
          <p:tmpl lvl="1">
            <p:tnLst>
              <p:par>
                <p:cTn presetID="2" presetClass="entr" presetSubtype="4" decel="100000" fill="hold" nodeType="after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5" presetClass="entr" presetSubtype="0" fill="hold" nodeType="with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ppt_w</p:attrName>
                        </p:attrNameLst>
                      </p:cBhvr>
                      <p:tavLst>
                        <p:tav tm="0" fmla="#ppt_w*sin(2.5*pi*$)">
                          <p:val>
                            <p:fltVal val="0"/>
                          </p:val>
                        </p:tav>
                        <p:tav tm="100000">
                          <p:val>
                            <p:fltVal val="1"/>
                          </p:val>
                        </p:tav>
                      </p:tavLst>
                    </p:anim>
                    <p:anim calcmode="lin" valueType="num">
                      <p:cBhvr>
                        <p:cTn dur="1000" fill="hold"/>
                        <p:tgtEl>
                          <p:spTgt spid="5"/>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632616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c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56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 Image 1">
    <p:spTree>
      <p:nvGrpSpPr>
        <p:cNvPr id="1" name=""/>
        <p:cNvGrpSpPr/>
        <p:nvPr/>
      </p:nvGrpSpPr>
      <p:grpSpPr>
        <a:xfrm>
          <a:off x="0" y="0"/>
          <a:ext cx="0" cy="0"/>
          <a:chOff x="0" y="0"/>
          <a:chExt cx="0" cy="0"/>
        </a:xfrm>
      </p:grpSpPr>
      <p:sp>
        <p:nvSpPr>
          <p:cNvPr id="10" name="図プレースホルダー 9"/>
          <p:cNvSpPr>
            <a:spLocks noGrp="1"/>
          </p:cNvSpPr>
          <p:nvPr>
            <p:ph type="pic" sz="quarter" idx="14" hasCustomPrompt="1"/>
          </p:nvPr>
        </p:nvSpPr>
        <p:spPr>
          <a:xfrm>
            <a:off x="6982966" y="2407196"/>
            <a:ext cx="11303446" cy="468052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5"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2" name="正方形/長方形 11"/>
          <p:cNvSpPr/>
          <p:nvPr userDrawn="1"/>
        </p:nvSpPr>
        <p:spPr>
          <a:xfrm>
            <a:off x="1222326" y="751976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0" y="2407196"/>
            <a:ext cx="6982966" cy="46805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6"/>
          <p:cNvSpPr>
            <a:spLocks noGrp="1"/>
          </p:cNvSpPr>
          <p:nvPr>
            <p:ph type="body" sz="quarter" idx="16" hasCustomPrompt="1"/>
          </p:nvPr>
        </p:nvSpPr>
        <p:spPr>
          <a:xfrm>
            <a:off x="1078310" y="2767236"/>
            <a:ext cx="5400599" cy="4032448"/>
          </a:xfrm>
        </p:spPr>
        <p:txBody>
          <a:bodyPr anchor="b">
            <a:normAutofit/>
          </a:bodyPr>
          <a:lstStyle>
            <a:lvl1pPr algn="r">
              <a:defRPr sz="36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1142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par>
                                <p:cTn id="20" presetID="22" presetClass="entr" presetSubtype="4" fill="hold" grpId="0" nodeType="withEffect">
                                  <p:stCondLst>
                                    <p:cond delay="0"/>
                                  </p:stCondLst>
                                  <p:iterate type="lt">
                                    <p:tmPct val="5000"/>
                                  </p:iterate>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wipe(down)">
                                      <p:cBhvr>
                                        <p:cTn id="22" dur="500"/>
                                        <p:tgtEl>
                                          <p:spTgt spid="15">
                                            <p:txEl>
                                              <p:pRg st="0" end="0"/>
                                            </p:txEl>
                                          </p:spTgt>
                                        </p:tgtEl>
                                      </p:cBhvr>
                                    </p:animEffect>
                                  </p:childTnLst>
                                </p:cTn>
                              </p:par>
                            </p:childTnLst>
                          </p:cTn>
                        </p:par>
                        <p:par>
                          <p:cTn id="23" fill="hold">
                            <p:stCondLst>
                              <p:cond delay="1775"/>
                            </p:stCondLst>
                            <p:childTnLst>
                              <p:par>
                                <p:cTn id="24" presetID="2" presetClass="entr" presetSubtype="8" decel="100000" fill="hold" grpId="0" nodeType="afterEffect">
                                  <p:stCondLst>
                                    <p:cond delay="50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0-#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1">
                                            <p:txEl>
                                              <p:pRg st="0" end="0"/>
                                            </p:txEl>
                                          </p:spTgt>
                                        </p:tgtEl>
                                        <p:attrNameLst>
                                          <p:attrName>style.visibility</p:attrName>
                                        </p:attrNameLst>
                                      </p:cBhvr>
                                      <p:to>
                                        <p:strVal val="visible"/>
                                      </p:to>
                                    </p:set>
                                    <p:anim calcmode="lin" valueType="num">
                                      <p:cBhvr additive="base">
                                        <p:cTn id="30"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4" grpId="0" animBg="1"/>
      <p:bldP spid="15" grpId="0" build="allAtOnce">
        <p:tmplLst>
          <p:tmpl lvl="1">
            <p:tnLst>
              <p:par>
                <p:cTn presetID="22" presetClass="entr" presetSubtype="4" fill="hold" nodeType="withEffect">
                  <p:stCondLst>
                    <p:cond delay="0"/>
                  </p:stCondLst>
                  <p:iterate type="lt">
                    <p:tmPct val="5000"/>
                  </p:iterate>
                  <p:childTnLst>
                    <p:set>
                      <p:cBhvr>
                        <p:cTn dur="1" fill="hold">
                          <p:stCondLst>
                            <p:cond delay="0"/>
                          </p:stCondLst>
                        </p:cTn>
                        <p:tgtEl>
                          <p:spTgt spid="15"/>
                        </p:tgtEl>
                        <p:attrNameLst>
                          <p:attrName>style.visibility</p:attrName>
                        </p:attrNameLst>
                      </p:cBhvr>
                      <p:to>
                        <p:strVal val="visible"/>
                      </p:to>
                    </p:set>
                    <p:animEffect transition="in" filter="wipe(down)">
                      <p:cBhvr>
                        <p:cTn dur="500"/>
                        <p:tgtEl>
                          <p:spTgt spid="15"/>
                        </p:tgtEl>
                      </p:cBhvr>
                    </p:animEffect>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imple Text">
    <p:bg>
      <p:bgPr>
        <a:solidFill>
          <a:schemeClr val="tx2"/>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hasCustomPrompt="1"/>
          </p:nvPr>
        </p:nvSpPr>
        <p:spPr>
          <a:xfrm>
            <a:off x="725715" y="2830287"/>
            <a:ext cx="16826888" cy="4368800"/>
          </a:xfrm>
          <a:prstGeom prst="rect">
            <a:avLst/>
          </a:prstGeom>
        </p:spPr>
        <p:txBody>
          <a:bodyPr vert="horz" lIns="163275" tIns="81638" rIns="163275" bIns="81638" rtlCol="0" anchor="ctr">
            <a:normAutofit/>
          </a:bodyPr>
          <a:lstStyle>
            <a:lvl1pPr algn="ctr">
              <a:defRPr baseline="0">
                <a:solidFill>
                  <a:schemeClr val="bg1"/>
                </a:solidFill>
              </a:defRPr>
            </a:lvl1pPr>
          </a:lstStyle>
          <a:p>
            <a:r>
              <a:rPr kumimoji="1" lang="en-US" altLang="ja-JP" dirty="0"/>
              <a:t>Message</a:t>
            </a:r>
            <a:endParaRPr kumimoji="1" lang="ja-JP" altLang="en-US" dirty="0"/>
          </a:p>
        </p:txBody>
      </p:sp>
    </p:spTree>
    <p:extLst>
      <p:ext uri="{BB962C8B-B14F-4D97-AF65-F5344CB8AC3E}">
        <p14:creationId xmlns:p14="http://schemas.microsoft.com/office/powerpoint/2010/main" val="248614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45" presetClass="entr" presetSubtype="0" fill="hold" grpId="1" nodeType="withEffect">
                                  <p:stCondLst>
                                    <p:cond delay="0"/>
                                  </p:stCondLst>
                                  <p:iterate type="lt">
                                    <p:tmPct val="5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ppt_w</p:attrName>
                                        </p:attrNameLst>
                                      </p:cBhvr>
                                      <p:tavLst>
                                        <p:tav tm="0" fmla="#ppt_w*sin(2.5*pi*$)">
                                          <p:val>
                                            <p:fltVal val="0"/>
                                          </p:val>
                                        </p:tav>
                                        <p:tav tm="100000">
                                          <p:val>
                                            <p:fltVal val="1"/>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9" name="正方形/長方形 8"/>
          <p:cNvSpPr/>
          <p:nvPr userDrawn="1"/>
        </p:nvSpPr>
        <p:spPr>
          <a:xfrm>
            <a:off x="-1" y="5964072"/>
            <a:ext cx="18286413" cy="4322928"/>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5" name="円/楕円 4"/>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39816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2" presetClass="entr" presetSubtype="6" decel="100000" fill="hold" grpId="1" nodeType="withEffect">
                                  <p:stCondLst>
                                    <p:cond delay="3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400" fill="hold"/>
                                        <p:tgtEl>
                                          <p:spTgt spid="6"/>
                                        </p:tgtEl>
                                        <p:attrNameLst>
                                          <p:attrName>ppt_x</p:attrName>
                                        </p:attrNameLst>
                                      </p:cBhvr>
                                      <p:tavLst>
                                        <p:tav tm="0">
                                          <p:val>
                                            <p:strVal val="1+#ppt_w/2"/>
                                          </p:val>
                                        </p:tav>
                                        <p:tav tm="100000">
                                          <p:val>
                                            <p:strVal val="#ppt_x"/>
                                          </p:val>
                                        </p:tav>
                                      </p:tavLst>
                                    </p:anim>
                                    <p:anim calcmode="lin" valueType="num">
                                      <p:cBhvr additive="base">
                                        <p:cTn id="11" dur="400" fill="hold"/>
                                        <p:tgtEl>
                                          <p:spTgt spid="6"/>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4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p:tgtEl>
                                          <p:spTgt spid="7"/>
                                        </p:tgtEl>
                                      </p:cBhvr>
                                    </p:animEffect>
                                  </p:childTnLst>
                                </p:cTn>
                              </p:par>
                              <p:par>
                                <p:cTn id="15" presetID="2" presetClass="entr" presetSubtype="6" decel="100000" fill="hold" grpId="1" nodeType="withEffect">
                                  <p:stCondLst>
                                    <p:cond delay="4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400" fill="hold"/>
                                        <p:tgtEl>
                                          <p:spTgt spid="7"/>
                                        </p:tgtEl>
                                        <p:attrNameLst>
                                          <p:attrName>ppt_x</p:attrName>
                                        </p:attrNameLst>
                                      </p:cBhvr>
                                      <p:tavLst>
                                        <p:tav tm="0">
                                          <p:val>
                                            <p:strVal val="1+#ppt_w/2"/>
                                          </p:val>
                                        </p:tav>
                                        <p:tav tm="100000">
                                          <p:val>
                                            <p:strVal val="#ppt_x"/>
                                          </p:val>
                                        </p:tav>
                                      </p:tavLst>
                                    </p:anim>
                                    <p:anim calcmode="lin" valueType="num">
                                      <p:cBhvr additive="base">
                                        <p:cTn id="18" dur="400" fill="hold"/>
                                        <p:tgtEl>
                                          <p:spTgt spid="7"/>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6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400"/>
                                        <p:tgtEl>
                                          <p:spTgt spid="5"/>
                                        </p:tgtEl>
                                      </p:cBhvr>
                                    </p:animEffect>
                                  </p:childTnLst>
                                </p:cTn>
                              </p:par>
                              <p:par>
                                <p:cTn id="22" presetID="2" presetClass="entr" presetSubtype="6" decel="100000" fill="hold" grpId="1" nodeType="withEffect">
                                  <p:stCondLst>
                                    <p:cond delay="6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400" fill="hold"/>
                                        <p:tgtEl>
                                          <p:spTgt spid="5"/>
                                        </p:tgtEl>
                                        <p:attrNameLst>
                                          <p:attrName>ppt_x</p:attrName>
                                        </p:attrNameLst>
                                      </p:cBhvr>
                                      <p:tavLst>
                                        <p:tav tm="0">
                                          <p:val>
                                            <p:strVal val="1+#ppt_w/2"/>
                                          </p:val>
                                        </p:tav>
                                        <p:tav tm="100000">
                                          <p:val>
                                            <p:strVal val="#ppt_x"/>
                                          </p:val>
                                        </p:tav>
                                      </p:tavLst>
                                    </p:anim>
                                    <p:anim calcmode="lin" valueType="num">
                                      <p:cBhvr additive="base">
                                        <p:cTn id="25" dur="400" fill="hold"/>
                                        <p:tgtEl>
                                          <p:spTgt spid="5"/>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9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1400"/>
                            </p:stCondLst>
                            <p:childTnLst>
                              <p:par>
                                <p:cTn id="33" presetID="16" presetClass="entr" presetSubtype="37"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out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P spid="5" grpId="0" animBg="1"/>
      <p:bldP spid="5" grpId="1" animBg="1"/>
      <p:bldP spid="6" grpId="0" animBg="1"/>
      <p:bldP spid="6" grpId="1" animBg="1"/>
      <p:bldP spid="7" grpId="0" animBg="1"/>
      <p:bldP spid="7" grpId="1" animBg="1"/>
      <p:bldP spid="8"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theme" Target="../theme/theme2.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slideLayout" Target="../slideLayouts/slideLayout86.xml"/><Relationship Id="rId3" Type="http://schemas.openxmlformats.org/officeDocument/2006/relationships/slideLayout" Target="../slideLayouts/slideLayout71.xml"/><Relationship Id="rId21" Type="http://schemas.openxmlformats.org/officeDocument/2006/relationships/slideLayout" Target="../slideLayouts/slideLayout89.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24" Type="http://schemas.openxmlformats.org/officeDocument/2006/relationships/theme" Target="../theme/theme3.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30000"/>
          </a:schemeClr>
        </a:solidFill>
        <a:effectLst/>
      </p:bgPr>
    </p:bg>
    <p:spTree>
      <p:nvGrpSpPr>
        <p:cNvPr id="1" name=""/>
        <p:cNvGrpSpPr/>
        <p:nvPr/>
      </p:nvGrpSpPr>
      <p:grpSpPr>
        <a:xfrm>
          <a:off x="0" y="0"/>
          <a:ext cx="0" cy="0"/>
          <a:chOff x="0" y="0"/>
          <a:chExt cx="0" cy="0"/>
        </a:xfrm>
      </p:grpSpPr>
      <p:sp>
        <p:nvSpPr>
          <p:cNvPr id="15" name="正方形/長方形 1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p:cNvSpPr>
            <a:spLocks noGrp="1"/>
          </p:cNvSpPr>
          <p:nvPr>
            <p:ph type="title"/>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5"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3" name="円/楕円 12"/>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3105312062"/>
      </p:ext>
    </p:extLst>
  </p:cSld>
  <p:clrMap bg1="lt1" tx1="dk1" bg2="lt2" tx2="dk2" accent1="accent1" accent2="accent2" accent3="accent3" accent4="accent4" accent5="accent5" accent6="accent6" hlink="hlink" folHlink="folHlink"/>
  <p:sldLayoutIdLst>
    <p:sldLayoutId id="2147483659" r:id="rId1"/>
    <p:sldLayoutId id="2147483748" r:id="rId2"/>
    <p:sldLayoutId id="2147483675" r:id="rId3"/>
    <p:sldLayoutId id="2147483751" r:id="rId4"/>
    <p:sldLayoutId id="2147483676" r:id="rId5"/>
    <p:sldLayoutId id="2147483773" r:id="rId6"/>
    <p:sldLayoutId id="2147483752" r:id="rId7"/>
    <p:sldLayoutId id="2147483706" r:id="rId8"/>
    <p:sldLayoutId id="2147483660" r:id="rId9"/>
    <p:sldLayoutId id="2147483704" r:id="rId10"/>
    <p:sldLayoutId id="2147483671" r:id="rId11"/>
    <p:sldLayoutId id="2147483718" r:id="rId12"/>
    <p:sldLayoutId id="2147483680" r:id="rId13"/>
    <p:sldLayoutId id="2147483757" r:id="rId14"/>
    <p:sldLayoutId id="2147483691" r:id="rId15"/>
    <p:sldLayoutId id="2147483702" r:id="rId16"/>
    <p:sldLayoutId id="2147483750" r:id="rId17"/>
    <p:sldLayoutId id="2147483684" r:id="rId18"/>
    <p:sldLayoutId id="2147483749" r:id="rId19"/>
    <p:sldLayoutId id="2147483686" r:id="rId20"/>
    <p:sldLayoutId id="2147483689" r:id="rId21"/>
    <p:sldLayoutId id="2147483690" r:id="rId22"/>
    <p:sldLayoutId id="2147483682" r:id="rId23"/>
    <p:sldLayoutId id="2147483705" r:id="rId24"/>
    <p:sldLayoutId id="2147483710" r:id="rId25"/>
    <p:sldLayoutId id="2147483712" r:id="rId26"/>
    <p:sldLayoutId id="2147483713" r:id="rId27"/>
    <p:sldLayoutId id="2147483716" r:id="rId28"/>
    <p:sldLayoutId id="2147483715" r:id="rId29"/>
    <p:sldLayoutId id="2147483735" r:id="rId30"/>
    <p:sldLayoutId id="2147483719" r:id="rId31"/>
    <p:sldLayoutId id="2147483725" r:id="rId32"/>
    <p:sldLayoutId id="2147483726" r:id="rId33"/>
    <p:sldLayoutId id="2147483727" r:id="rId34"/>
    <p:sldLayoutId id="2147483728" r:id="rId35"/>
    <p:sldLayoutId id="2147483734" r:id="rId36"/>
    <p:sldLayoutId id="2147483753" r:id="rId37"/>
    <p:sldLayoutId id="2147483756" r:id="rId38"/>
    <p:sldLayoutId id="2147483758" r:id="rId39"/>
    <p:sldLayoutId id="2147483693" r:id="rId40"/>
    <p:sldLayoutId id="2147483714" r:id="rId4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400"/>
                                        <p:tgtEl>
                                          <p:spTgt spid="14"/>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400" fill="hold"/>
                                        <p:tgtEl>
                                          <p:spTgt spid="14"/>
                                        </p:tgtEl>
                                        <p:attrNameLst>
                                          <p:attrName>ppt_x</p:attrName>
                                        </p:attrNameLst>
                                      </p:cBhvr>
                                      <p:tavLst>
                                        <p:tav tm="0">
                                          <p:val>
                                            <p:strVal val="0-#ppt_w/2"/>
                                          </p:val>
                                        </p:tav>
                                        <p:tav tm="100000">
                                          <p:val>
                                            <p:strVal val="#ppt_x"/>
                                          </p:val>
                                        </p:tav>
                                      </p:tavLst>
                                    </p:anim>
                                    <p:anim calcmode="lin" valueType="num">
                                      <p:cBhvr additive="base">
                                        <p:cTn id="11" dur="400" fill="hold"/>
                                        <p:tgtEl>
                                          <p:spTgt spid="14"/>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400"/>
                                        <p:tgtEl>
                                          <p:spTgt spid="18"/>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400" fill="hold"/>
                                        <p:tgtEl>
                                          <p:spTgt spid="18"/>
                                        </p:tgtEl>
                                        <p:attrNameLst>
                                          <p:attrName>ppt_x</p:attrName>
                                        </p:attrNameLst>
                                      </p:cBhvr>
                                      <p:tavLst>
                                        <p:tav tm="0">
                                          <p:val>
                                            <p:strVal val="0-#ppt_w/2"/>
                                          </p:val>
                                        </p:tav>
                                        <p:tav tm="100000">
                                          <p:val>
                                            <p:strVal val="#ppt_x"/>
                                          </p:val>
                                        </p:tav>
                                      </p:tavLst>
                                    </p:anim>
                                    <p:anim calcmode="lin" valueType="num">
                                      <p:cBhvr additive="base">
                                        <p:cTn id="18" dur="400" fill="hold"/>
                                        <p:tgtEl>
                                          <p:spTgt spid="18"/>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400"/>
                                        <p:tgtEl>
                                          <p:spTgt spid="19"/>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400" fill="hold"/>
                                        <p:tgtEl>
                                          <p:spTgt spid="19"/>
                                        </p:tgtEl>
                                        <p:attrNameLst>
                                          <p:attrName>ppt_x</p:attrName>
                                        </p:attrNameLst>
                                      </p:cBhvr>
                                      <p:tavLst>
                                        <p:tav tm="0">
                                          <p:val>
                                            <p:strVal val="0-#ppt_w/2"/>
                                          </p:val>
                                        </p:tav>
                                        <p:tav tm="100000">
                                          <p:val>
                                            <p:strVal val="#ppt_x"/>
                                          </p:val>
                                        </p:tav>
                                      </p:tavLst>
                                    </p:anim>
                                    <p:anim calcmode="lin" valueType="num">
                                      <p:cBhvr additive="base">
                                        <p:cTn id="25" dur="400" fill="hold"/>
                                        <p:tgtEl>
                                          <p:spTgt spid="19"/>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400"/>
                                        <p:tgtEl>
                                          <p:spTgt spid="13"/>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400" fill="hold"/>
                                        <p:tgtEl>
                                          <p:spTgt spid="13"/>
                                        </p:tgtEl>
                                        <p:attrNameLst>
                                          <p:attrName>ppt_x</p:attrName>
                                        </p:attrNameLst>
                                      </p:cBhvr>
                                      <p:tavLst>
                                        <p:tav tm="0">
                                          <p:val>
                                            <p:strVal val="0-#ppt_w/2"/>
                                          </p:val>
                                        </p:tav>
                                        <p:tav tm="100000">
                                          <p:val>
                                            <p:strVal val="#ppt_x"/>
                                          </p:val>
                                        </p:tav>
                                      </p:tavLst>
                                    </p:anim>
                                    <p:anim calcmode="lin" valueType="num">
                                      <p:cBhvr additive="base">
                                        <p:cTn id="32" dur="400" fill="hold"/>
                                        <p:tgtEl>
                                          <p:spTgt spid="13"/>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4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400"/>
                                        <p:tgtEl>
                                          <p:spTgt spid="23"/>
                                        </p:tgtEl>
                                      </p:cBhvr>
                                    </p:animEffect>
                                  </p:childTnLst>
                                </p:cTn>
                              </p:par>
                              <p:par>
                                <p:cTn id="36" presetID="2" presetClass="entr" presetSubtype="6" decel="100000" fill="hold" grpId="1" nodeType="withEffect">
                                  <p:stCondLst>
                                    <p:cond delay="4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400" fill="hold"/>
                                        <p:tgtEl>
                                          <p:spTgt spid="23"/>
                                        </p:tgtEl>
                                        <p:attrNameLst>
                                          <p:attrName>ppt_x</p:attrName>
                                        </p:attrNameLst>
                                      </p:cBhvr>
                                      <p:tavLst>
                                        <p:tav tm="0">
                                          <p:val>
                                            <p:strVal val="1+#ppt_w/2"/>
                                          </p:val>
                                        </p:tav>
                                        <p:tav tm="100000">
                                          <p:val>
                                            <p:strVal val="#ppt_x"/>
                                          </p:val>
                                        </p:tav>
                                      </p:tavLst>
                                    </p:anim>
                                    <p:anim calcmode="lin" valueType="num">
                                      <p:cBhvr additive="base">
                                        <p:cTn id="39" dur="400" fill="hold"/>
                                        <p:tgtEl>
                                          <p:spTgt spid="23"/>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50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400"/>
                                        <p:tgtEl>
                                          <p:spTgt spid="20"/>
                                        </p:tgtEl>
                                      </p:cBhvr>
                                    </p:animEffect>
                                  </p:childTnLst>
                                </p:cTn>
                              </p:par>
                              <p:par>
                                <p:cTn id="43" presetID="2" presetClass="entr" presetSubtype="6" decel="100000" fill="hold" grpId="1" nodeType="withEffect">
                                  <p:stCondLst>
                                    <p:cond delay="50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400" fill="hold"/>
                                        <p:tgtEl>
                                          <p:spTgt spid="20"/>
                                        </p:tgtEl>
                                        <p:attrNameLst>
                                          <p:attrName>ppt_x</p:attrName>
                                        </p:attrNameLst>
                                      </p:cBhvr>
                                      <p:tavLst>
                                        <p:tav tm="0">
                                          <p:val>
                                            <p:strVal val="1+#ppt_w/2"/>
                                          </p:val>
                                        </p:tav>
                                        <p:tav tm="100000">
                                          <p:val>
                                            <p:strVal val="#ppt_x"/>
                                          </p:val>
                                        </p:tav>
                                      </p:tavLst>
                                    </p:anim>
                                    <p:anim calcmode="lin" valueType="num">
                                      <p:cBhvr additive="base">
                                        <p:cTn id="46" dur="400" fill="hold"/>
                                        <p:tgtEl>
                                          <p:spTgt spid="20"/>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70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400"/>
                                        <p:tgtEl>
                                          <p:spTgt spid="21"/>
                                        </p:tgtEl>
                                      </p:cBhvr>
                                    </p:animEffect>
                                  </p:childTnLst>
                                </p:cTn>
                              </p:par>
                              <p:par>
                                <p:cTn id="50" presetID="2" presetClass="entr" presetSubtype="6" decel="100000" fill="hold" grpId="1" nodeType="withEffect">
                                  <p:stCondLst>
                                    <p:cond delay="70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400" fill="hold"/>
                                        <p:tgtEl>
                                          <p:spTgt spid="21"/>
                                        </p:tgtEl>
                                        <p:attrNameLst>
                                          <p:attrName>ppt_x</p:attrName>
                                        </p:attrNameLst>
                                      </p:cBhvr>
                                      <p:tavLst>
                                        <p:tav tm="0">
                                          <p:val>
                                            <p:strVal val="1+#ppt_w/2"/>
                                          </p:val>
                                        </p:tav>
                                        <p:tav tm="100000">
                                          <p:val>
                                            <p:strVal val="#ppt_x"/>
                                          </p:val>
                                        </p:tav>
                                      </p:tavLst>
                                    </p:anim>
                                    <p:anim calcmode="lin" valueType="num">
                                      <p:cBhvr additive="base">
                                        <p:cTn id="53" dur="400" fill="hold"/>
                                        <p:tgtEl>
                                          <p:spTgt spid="21"/>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par>
                                <p:cTn id="57" presetID="10" presetClass="entr" presetSubtype="0" fill="hold" grpId="0" nodeType="withEffect">
                                  <p:stCondLst>
                                    <p:cond delay="100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500"/>
                                        <p:tgtEl>
                                          <p:spTgt spid="5"/>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2"/>
                                        </p:tgtEl>
                                        <p:attrNameLst>
                                          <p:attrName>style.visibility</p:attrName>
                                        </p:attrNameLst>
                                      </p:cBhvr>
                                      <p:to>
                                        <p:strVal val="visible"/>
                                      </p:to>
                                    </p:set>
                                    <p:anim calcmode="lin" valueType="num">
                                      <p:cBhvr additive="base">
                                        <p:cTn id="62" dur="500" fill="hold"/>
                                        <p:tgtEl>
                                          <p:spTgt spid="2"/>
                                        </p:tgtEl>
                                        <p:attrNameLst>
                                          <p:attrName>ppt_x</p:attrName>
                                        </p:attrNameLst>
                                      </p:cBhvr>
                                      <p:tavLst>
                                        <p:tav tm="0">
                                          <p:val>
                                            <p:strVal val="#ppt_x"/>
                                          </p:val>
                                        </p:tav>
                                        <p:tav tm="100000">
                                          <p:val>
                                            <p:strVal val="#ppt_x"/>
                                          </p:val>
                                        </p:tav>
                                      </p:tavLst>
                                    </p:anim>
                                    <p:anim calcmode="lin" valueType="num">
                                      <p:cBhvr additive="base">
                                        <p:cTn id="6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3" grpId="0" animBg="1"/>
      <p:bldP spid="13" grpId="1" animBg="1"/>
      <p:bldP spid="14" grpId="0" animBg="1"/>
      <p:bldP spid="14" grpId="1" animBg="1"/>
      <p:bldP spid="18" grpId="0" animBg="1"/>
      <p:bldP spid="18" grpId="1" animBg="1"/>
      <p:bldP spid="19" grpId="0" animBg="1"/>
      <p:bldP spid="19" grpId="1" animBg="1"/>
      <p:bldP spid="21" grpId="0" animBg="1"/>
      <p:bldP spid="21" grpId="1" animBg="1"/>
      <p:bldP spid="23" grpId="0" animBg="1"/>
      <p:bldP spid="23" grpId="1" animBg="1"/>
      <p:bldP spid="20" grpId="0" animBg="1"/>
      <p:bldP spid="20" grpId="1" animBg="1"/>
      <p:bldP spid="6"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alpha val="30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2" y="246956"/>
            <a:ext cx="16507876"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9"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1" name="円/楕円 1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1366797414"/>
      </p:ext>
    </p:extLst>
  </p:cSld>
  <p:clrMap bg1="lt1" tx1="dk1" bg2="lt2" tx2="dk2" accent1="accent1" accent2="accent2" accent3="accent3" accent4="accent4" accent5="accent5" accent6="accent6" hlink="hlink" folHlink="folHlink"/>
  <p:sldLayoutIdLst>
    <p:sldLayoutId id="2147483665" r:id="rId1"/>
    <p:sldLayoutId id="2147483717" r:id="rId2"/>
    <p:sldLayoutId id="2147483670" r:id="rId3"/>
    <p:sldLayoutId id="2147483666" r:id="rId4"/>
    <p:sldLayoutId id="2147483667" r:id="rId5"/>
    <p:sldLayoutId id="2147483672" r:id="rId6"/>
    <p:sldLayoutId id="2147483674" r:id="rId7"/>
    <p:sldLayoutId id="2147483723" r:id="rId8"/>
    <p:sldLayoutId id="2147483678" r:id="rId9"/>
    <p:sldLayoutId id="2147483679" r:id="rId10"/>
    <p:sldLayoutId id="2147483703" r:id="rId11"/>
    <p:sldLayoutId id="2147483707" r:id="rId12"/>
    <p:sldLayoutId id="2147483711" r:id="rId13"/>
    <p:sldLayoutId id="2147483701" r:id="rId14"/>
    <p:sldLayoutId id="2147483708" r:id="rId15"/>
    <p:sldLayoutId id="2147483720" r:id="rId16"/>
    <p:sldLayoutId id="2147483722" r:id="rId17"/>
    <p:sldLayoutId id="2147483731" r:id="rId18"/>
    <p:sldLayoutId id="2147483732" r:id="rId19"/>
    <p:sldLayoutId id="2147483738" r:id="rId20"/>
    <p:sldLayoutId id="2147483739" r:id="rId21"/>
    <p:sldLayoutId id="2147483741" r:id="rId22"/>
    <p:sldLayoutId id="2147483746" r:id="rId23"/>
    <p:sldLayoutId id="2147483761" r:id="rId24"/>
    <p:sldLayoutId id="2147483765" r:id="rId25"/>
    <p:sldLayoutId id="2147483774" r:id="rId26"/>
    <p:sldLayoutId id="2147483754" r:id="rId2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2" presetClass="entr" presetSubtype="6" decel="100000" fill="hold" grpId="1" nodeType="withEffect">
                                  <p:stCondLst>
                                    <p:cond delay="40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400" fill="hold"/>
                                        <p:tgtEl>
                                          <p:spTgt spid="15"/>
                                        </p:tgtEl>
                                        <p:attrNameLst>
                                          <p:attrName>ppt_x</p:attrName>
                                        </p:attrNameLst>
                                      </p:cBhvr>
                                      <p:tavLst>
                                        <p:tav tm="0">
                                          <p:val>
                                            <p:strVal val="1+#ppt_w/2"/>
                                          </p:val>
                                        </p:tav>
                                        <p:tav tm="100000">
                                          <p:val>
                                            <p:strVal val="#ppt_x"/>
                                          </p:val>
                                        </p:tav>
                                      </p:tavLst>
                                    </p:anim>
                                    <p:anim calcmode="lin" valueType="num">
                                      <p:cBhvr additive="base">
                                        <p:cTn id="11" dur="400" fill="hold"/>
                                        <p:tgtEl>
                                          <p:spTgt spid="15"/>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50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400"/>
                                        <p:tgtEl>
                                          <p:spTgt spid="16"/>
                                        </p:tgtEl>
                                      </p:cBhvr>
                                    </p:animEffect>
                                  </p:childTnLst>
                                </p:cTn>
                              </p:par>
                              <p:par>
                                <p:cTn id="15" presetID="2" presetClass="entr" presetSubtype="6" decel="100000" fill="hold" grpId="1" nodeType="withEffect">
                                  <p:stCondLst>
                                    <p:cond delay="50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400" fill="hold"/>
                                        <p:tgtEl>
                                          <p:spTgt spid="16"/>
                                        </p:tgtEl>
                                        <p:attrNameLst>
                                          <p:attrName>ppt_x</p:attrName>
                                        </p:attrNameLst>
                                      </p:cBhvr>
                                      <p:tavLst>
                                        <p:tav tm="0">
                                          <p:val>
                                            <p:strVal val="1+#ppt_w/2"/>
                                          </p:val>
                                        </p:tav>
                                        <p:tav tm="100000">
                                          <p:val>
                                            <p:strVal val="#ppt_x"/>
                                          </p:val>
                                        </p:tav>
                                      </p:tavLst>
                                    </p:anim>
                                    <p:anim calcmode="lin" valueType="num">
                                      <p:cBhvr additive="base">
                                        <p:cTn id="18" dur="400" fill="hold"/>
                                        <p:tgtEl>
                                          <p:spTgt spid="16"/>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70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400"/>
                                        <p:tgtEl>
                                          <p:spTgt spid="11"/>
                                        </p:tgtEl>
                                      </p:cBhvr>
                                    </p:animEffect>
                                  </p:childTnLst>
                                </p:cTn>
                              </p:par>
                              <p:par>
                                <p:cTn id="22" presetID="2" presetClass="entr" presetSubtype="6" decel="100000" fill="hold" grpId="1" nodeType="withEffect">
                                  <p:stCondLst>
                                    <p:cond delay="70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400" fill="hold"/>
                                        <p:tgtEl>
                                          <p:spTgt spid="11"/>
                                        </p:tgtEl>
                                        <p:attrNameLst>
                                          <p:attrName>ppt_x</p:attrName>
                                        </p:attrNameLst>
                                      </p:cBhvr>
                                      <p:tavLst>
                                        <p:tav tm="0">
                                          <p:val>
                                            <p:strVal val="1+#ppt_w/2"/>
                                          </p:val>
                                        </p:tav>
                                        <p:tav tm="100000">
                                          <p:val>
                                            <p:strVal val="#ppt_x"/>
                                          </p:val>
                                        </p:tav>
                                      </p:tavLst>
                                    </p:anim>
                                    <p:anim calcmode="lin" valueType="num">
                                      <p:cBhvr additive="base">
                                        <p:cTn id="25" dur="400" fill="hold"/>
                                        <p:tgtEl>
                                          <p:spTgt spid="11"/>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10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1" grpId="1" animBg="1"/>
      <p:bldP spid="15" grpId="0" animBg="1"/>
      <p:bldP spid="15" grpId="1" animBg="1"/>
      <p:bldP spid="16" grpId="0" animBg="1"/>
      <p:bldP spid="16" grpId="1" animBg="1"/>
      <p:bldP spid="17"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alpha val="30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34294" y="246956"/>
            <a:ext cx="16437799"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Tree>
    <p:extLst>
      <p:ext uri="{BB962C8B-B14F-4D97-AF65-F5344CB8AC3E}">
        <p14:creationId xmlns:p14="http://schemas.microsoft.com/office/powerpoint/2010/main" val="2142059941"/>
      </p:ext>
    </p:extLst>
  </p:cSld>
  <p:clrMap bg1="lt1" tx1="dk1" bg2="lt2" tx2="dk2" accent1="accent1" accent2="accent2" accent3="accent3" accent4="accent4" accent5="accent5" accent6="accent6" hlink="hlink" folHlink="folHlink"/>
  <p:sldLayoutIdLst>
    <p:sldLayoutId id="2147483658" r:id="rId1"/>
    <p:sldLayoutId id="2147483770" r:id="rId2"/>
    <p:sldLayoutId id="2147483762" r:id="rId3"/>
    <p:sldLayoutId id="2147483662" r:id="rId4"/>
    <p:sldLayoutId id="2147483663" r:id="rId5"/>
    <p:sldLayoutId id="2147483673" r:id="rId6"/>
    <p:sldLayoutId id="2147483697" r:id="rId7"/>
    <p:sldLayoutId id="2147483698" r:id="rId8"/>
    <p:sldLayoutId id="2147483699" r:id="rId9"/>
    <p:sldLayoutId id="2147483709" r:id="rId10"/>
    <p:sldLayoutId id="2147483700" r:id="rId11"/>
    <p:sldLayoutId id="2147483733" r:id="rId12"/>
    <p:sldLayoutId id="2147483740" r:id="rId13"/>
    <p:sldLayoutId id="2147483743" r:id="rId14"/>
    <p:sldLayoutId id="2147483745" r:id="rId15"/>
    <p:sldLayoutId id="2147483766" r:id="rId16"/>
    <p:sldLayoutId id="2147483768" r:id="rId17"/>
    <p:sldLayoutId id="2147483767" r:id="rId18"/>
    <p:sldLayoutId id="2147483769" r:id="rId19"/>
    <p:sldLayoutId id="2147483730" r:id="rId20"/>
    <p:sldLayoutId id="2147483759" r:id="rId21"/>
    <p:sldLayoutId id="2147483760" r:id="rId22"/>
    <p:sldLayoutId id="2147483755" r:id="rId23"/>
  </p:sldLayoutIdLst>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0.jpeg"/><Relationship Id="rId7"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1.xml"/><Relationship Id="rId6" Type="http://schemas.openxmlformats.org/officeDocument/2006/relationships/image" Target="../media/image1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7.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1.png"/><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2.png"/><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3.png"/><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7.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7.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6.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7.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ctrTitle"/>
          </p:nvPr>
        </p:nvSpPr>
        <p:spPr>
          <a:xfrm>
            <a:off x="1538396" y="4611477"/>
            <a:ext cx="15543451" cy="1585999"/>
          </a:xfrm>
        </p:spPr>
        <p:txBody>
          <a:bodyPr/>
          <a:lstStyle/>
          <a:p>
            <a:r>
              <a:rPr lang="fr-FR" sz="3900" b="1" dirty="0">
                <a:latin typeface="Adobe Hebrew" panose="02040503050201020203" pitchFamily="18" charset="-79"/>
                <a:cs typeface="Adobe Hebrew" panose="02040503050201020203" pitchFamily="18" charset="-79"/>
              </a:rPr>
              <a:t>Stockage et Visualisation</a:t>
            </a:r>
            <a:br>
              <a:rPr lang="fr-FR" sz="3900" b="1" dirty="0">
                <a:latin typeface="Adobe Hebrew" panose="02040503050201020203" pitchFamily="18" charset="-79"/>
                <a:cs typeface="Adobe Hebrew" panose="02040503050201020203" pitchFamily="18" charset="-79"/>
              </a:rPr>
            </a:br>
            <a:r>
              <a:rPr lang="fr-FR" sz="3900" b="1" dirty="0">
                <a:latin typeface="Adobe Hebrew" panose="02040503050201020203" pitchFamily="18" charset="-79"/>
                <a:cs typeface="Adobe Hebrew" panose="02040503050201020203" pitchFamily="18" charset="-79"/>
              </a:rPr>
              <a:t> des trames</a:t>
            </a:r>
            <a:br>
              <a:rPr lang="fr-FR" sz="3900" dirty="0">
                <a:latin typeface="Adobe Hebrew" panose="02040503050201020203" pitchFamily="18" charset="-79"/>
                <a:cs typeface="Adobe Hebrew" panose="02040503050201020203" pitchFamily="18" charset="-79"/>
              </a:rPr>
            </a:br>
            <a:r>
              <a:rPr kumimoji="1" lang="en-US" altLang="ja-JP" sz="3900" dirty="0"/>
              <a:t> </a:t>
            </a:r>
            <a:endParaRPr kumimoji="1" lang="ja-JP" altLang="en-US" sz="3900" dirty="0"/>
          </a:p>
        </p:txBody>
      </p:sp>
      <p:sp>
        <p:nvSpPr>
          <p:cNvPr id="8" name="サブタイトル 7"/>
          <p:cNvSpPr>
            <a:spLocks noGrp="1"/>
          </p:cNvSpPr>
          <p:nvPr>
            <p:ph type="subTitle" idx="1"/>
          </p:nvPr>
        </p:nvSpPr>
        <p:spPr/>
        <p:txBody>
          <a:bodyPr>
            <a:noAutofit/>
          </a:bodyPr>
          <a:lstStyle/>
          <a:p>
            <a:r>
              <a:rPr lang="en-US" altLang="ja-JP" sz="3900" b="1" dirty="0" err="1">
                <a:solidFill>
                  <a:schemeClr val="accent1"/>
                </a:solidFill>
                <a:latin typeface="Adobe Hebrew" panose="02040503050201020203" pitchFamily="18" charset="-79"/>
                <a:ea typeface="+mj-ea"/>
                <a:cs typeface="Adobe Hebrew" panose="02040503050201020203" pitchFamily="18" charset="-79"/>
              </a:rPr>
              <a:t>Jmal</a:t>
            </a:r>
            <a:r>
              <a:rPr lang="en-US" altLang="ja-JP" sz="3900" b="1" dirty="0">
                <a:solidFill>
                  <a:schemeClr val="accent1"/>
                </a:solidFill>
                <a:latin typeface="Adobe Hebrew" panose="02040503050201020203" pitchFamily="18" charset="-79"/>
                <a:ea typeface="+mj-ea"/>
                <a:cs typeface="Adobe Hebrew" panose="02040503050201020203" pitchFamily="18" charset="-79"/>
              </a:rPr>
              <a:t> Doha</a:t>
            </a:r>
          </a:p>
          <a:p>
            <a:r>
              <a:rPr lang="fr-FR" sz="3900" b="1" dirty="0" err="1">
                <a:solidFill>
                  <a:schemeClr val="accent1"/>
                </a:solidFill>
                <a:latin typeface="Adobe Hebrew" panose="02040503050201020203" pitchFamily="18" charset="-79"/>
                <a:ea typeface="+mj-ea"/>
                <a:cs typeface="Adobe Hebrew" panose="02040503050201020203" pitchFamily="18" charset="-79"/>
              </a:rPr>
              <a:t>Ktata</a:t>
            </a:r>
            <a:r>
              <a:rPr lang="fr-FR" sz="3900" b="1" dirty="0">
                <a:solidFill>
                  <a:schemeClr val="accent1"/>
                </a:solidFill>
                <a:latin typeface="Adobe Hebrew" panose="02040503050201020203" pitchFamily="18" charset="-79"/>
                <a:ea typeface="+mj-ea"/>
                <a:cs typeface="Adobe Hebrew" panose="02040503050201020203" pitchFamily="18" charset="-79"/>
              </a:rPr>
              <a:t> </a:t>
            </a:r>
            <a:r>
              <a:rPr lang="fr-FR" sz="3900" b="1" dirty="0" err="1">
                <a:solidFill>
                  <a:schemeClr val="accent1"/>
                </a:solidFill>
                <a:latin typeface="Adobe Hebrew" panose="02040503050201020203" pitchFamily="18" charset="-79"/>
                <a:ea typeface="+mj-ea"/>
                <a:cs typeface="Adobe Hebrew" panose="02040503050201020203" pitchFamily="18" charset="-79"/>
              </a:rPr>
              <a:t>Abderrahim</a:t>
            </a:r>
            <a:endParaRPr lang="fr-FR" sz="3900" b="1" dirty="0">
              <a:solidFill>
                <a:schemeClr val="accent1"/>
              </a:solidFill>
              <a:latin typeface="Adobe Hebrew" panose="02040503050201020203" pitchFamily="18" charset="-79"/>
              <a:ea typeface="+mj-ea"/>
              <a:cs typeface="Adobe Hebrew" panose="02040503050201020203" pitchFamily="18" charset="-79"/>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349" y="182880"/>
            <a:ext cx="3810794" cy="992469"/>
          </a:xfrm>
          <a:prstGeom prst="rect">
            <a:avLst/>
          </a:prstGeom>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87962" y="187147"/>
            <a:ext cx="3680978" cy="992469"/>
          </a:xfrm>
          <a:prstGeom prst="rect">
            <a:avLst/>
          </a:prstGeom>
        </p:spPr>
      </p:pic>
      <p:pic>
        <p:nvPicPr>
          <p:cNvPr id="5" name="Imag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79140" y="8846820"/>
            <a:ext cx="2178924" cy="1193224"/>
          </a:xfrm>
          <a:prstGeom prst="rect">
            <a:avLst/>
          </a:prstGeom>
        </p:spPr>
      </p:pic>
      <p:pic>
        <p:nvPicPr>
          <p:cNvPr id="3" name="Imag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348" y="8846820"/>
            <a:ext cx="2043352" cy="1193224"/>
          </a:xfrm>
          <a:prstGeom prst="rect">
            <a:avLst/>
          </a:prstGeom>
        </p:spPr>
      </p:pic>
    </p:spTree>
    <p:extLst>
      <p:ext uri="{BB962C8B-B14F-4D97-AF65-F5344CB8AC3E}">
        <p14:creationId xmlns:p14="http://schemas.microsoft.com/office/powerpoint/2010/main" val="221739691"/>
      </p:ext>
    </p:extLst>
  </p:cSld>
  <p:clrMapOvr>
    <a:masterClrMapping/>
  </p:clrMapOvr>
  <mc:AlternateContent xmlns:mc="http://schemas.openxmlformats.org/markup-compatibility/2006" xmlns:p14="http://schemas.microsoft.com/office/powerpoint/2010/main">
    <mc:Choice Requires="p14">
      <p:transition spd="med" p14:dur="700" advTm="6754">
        <p:fade/>
      </p:transition>
    </mc:Choice>
    <mc:Fallback xmlns="">
      <p:transition spd="med" advTm="6754">
        <p:fade/>
      </p:transition>
    </mc:Fallback>
  </mc:AlternateContent>
  <p:extLst mod="1"/>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Solutions</a:t>
            </a:r>
          </a:p>
        </p:txBody>
      </p:sp>
      <p:sp>
        <p:nvSpPr>
          <p:cNvPr id="4" name="Espace réservé du numéro de diapositive 3"/>
          <p:cNvSpPr>
            <a:spLocks noGrp="1"/>
          </p:cNvSpPr>
          <p:nvPr>
            <p:ph type="sldNum" sz="quarter" idx="11"/>
          </p:nvPr>
        </p:nvSpPr>
        <p:spPr/>
        <p:txBody>
          <a:bodyPr/>
          <a:lstStyle/>
          <a:p>
            <a:fld id="{E6459DFB-86F3-43FA-8567-2EA6E426AE90}" type="slidenum">
              <a:rPr lang="ja-JP" altLang="en-US" smtClean="0"/>
              <a:pPr/>
              <a:t>10</a:t>
            </a:fld>
            <a:endParaRPr lang="ja-JP" altLang="en-US"/>
          </a:p>
        </p:txBody>
      </p:sp>
      <p:sp>
        <p:nvSpPr>
          <p:cNvPr id="5" name="Espace réservé du texte 4"/>
          <p:cNvSpPr>
            <a:spLocks noGrp="1"/>
          </p:cNvSpPr>
          <p:nvPr>
            <p:ph type="body" sz="quarter" idx="13"/>
          </p:nvPr>
        </p:nvSpPr>
        <p:spPr/>
        <p:txBody>
          <a:bodyPr>
            <a:normAutofit fontScale="92500" lnSpcReduction="20000"/>
          </a:bodyPr>
          <a:lstStyle/>
          <a:p>
            <a:endParaRPr lang="fr-FR" dirty="0"/>
          </a:p>
        </p:txBody>
      </p:sp>
      <p:pic>
        <p:nvPicPr>
          <p:cNvPr id="26" name="Espace réservé pour une image  25"/>
          <p:cNvPicPr>
            <a:picLocks noGrp="1" noChangeAspect="1"/>
          </p:cNvPicPr>
          <p:nvPr>
            <p:ph type="pic" sz="quarter" idx="20"/>
          </p:nvPr>
        </p:nvPicPr>
        <p:blipFill>
          <a:blip r:embed="rId3" cstate="print">
            <a:extLst>
              <a:ext uri="{28A0092B-C50C-407E-A947-70E740481C1C}">
                <a14:useLocalDpi xmlns:a14="http://schemas.microsoft.com/office/drawing/2010/main" val="0"/>
              </a:ext>
            </a:extLst>
          </a:blip>
          <a:srcRect/>
          <a:stretch>
            <a:fillRect/>
          </a:stretch>
        </p:blipFill>
        <p:spPr/>
      </p:pic>
      <p:sp>
        <p:nvSpPr>
          <p:cNvPr id="7" name="Espace réservé du texte 6"/>
          <p:cNvSpPr>
            <a:spLocks noGrp="1"/>
          </p:cNvSpPr>
          <p:nvPr>
            <p:ph type="body" sz="quarter" idx="21"/>
          </p:nvPr>
        </p:nvSpPr>
        <p:spPr/>
        <p:txBody>
          <a:bodyPr/>
          <a:lstStyle/>
          <a:p>
            <a:r>
              <a:rPr lang="fr-FR" dirty="0" err="1"/>
              <a:t>kafka</a:t>
            </a:r>
            <a:endParaRPr lang="fr-FR" dirty="0"/>
          </a:p>
        </p:txBody>
      </p:sp>
      <p:sp>
        <p:nvSpPr>
          <p:cNvPr id="8" name="Espace réservé du texte 7"/>
          <p:cNvSpPr>
            <a:spLocks noGrp="1"/>
          </p:cNvSpPr>
          <p:nvPr>
            <p:ph type="body" sz="quarter" idx="24"/>
          </p:nvPr>
        </p:nvSpPr>
        <p:spPr/>
        <p:txBody>
          <a:bodyPr/>
          <a:lstStyle/>
          <a:p>
            <a:pPr marL="285750" indent="-285750">
              <a:buFont typeface="Wingdings" panose="05000000000000000000" pitchFamily="2" charset="2"/>
              <a:buChar char="q"/>
            </a:pPr>
            <a:r>
              <a:rPr lang="fr-FR" b="1" dirty="0"/>
              <a:t>Envoyer les trames </a:t>
            </a:r>
          </a:p>
        </p:txBody>
      </p:sp>
      <p:pic>
        <p:nvPicPr>
          <p:cNvPr id="27" name="Espace réservé pour une image  26"/>
          <p:cNvPicPr>
            <a:picLocks noGrp="1" noChangeAspect="1"/>
          </p:cNvPicPr>
          <p:nvPr>
            <p:ph type="pic" sz="quarter" idx="25"/>
          </p:nvPr>
        </p:nvPicPr>
        <p:blipFill>
          <a:blip r:embed="rId4" cstate="print">
            <a:extLst>
              <a:ext uri="{28A0092B-C50C-407E-A947-70E740481C1C}">
                <a14:useLocalDpi xmlns:a14="http://schemas.microsoft.com/office/drawing/2010/main" val="0"/>
              </a:ext>
            </a:extLst>
          </a:blip>
          <a:srcRect t="144" b="144"/>
          <a:stretch>
            <a:fillRect/>
          </a:stretch>
        </p:blipFill>
        <p:spPr/>
      </p:pic>
      <p:sp>
        <p:nvSpPr>
          <p:cNvPr id="10" name="Espace réservé du texte 9"/>
          <p:cNvSpPr>
            <a:spLocks noGrp="1"/>
          </p:cNvSpPr>
          <p:nvPr>
            <p:ph type="body" sz="quarter" idx="26"/>
          </p:nvPr>
        </p:nvSpPr>
        <p:spPr/>
        <p:txBody>
          <a:bodyPr/>
          <a:lstStyle/>
          <a:p>
            <a:r>
              <a:rPr lang="fr-FR" dirty="0"/>
              <a:t>Programme Java</a:t>
            </a:r>
          </a:p>
          <a:p>
            <a:endParaRPr lang="fr-FR" dirty="0"/>
          </a:p>
          <a:p>
            <a:endParaRPr lang="fr-FR" dirty="0"/>
          </a:p>
          <a:p>
            <a:endParaRPr lang="fr-FR" dirty="0"/>
          </a:p>
        </p:txBody>
      </p:sp>
      <p:sp>
        <p:nvSpPr>
          <p:cNvPr id="11" name="Espace réservé du texte 10"/>
          <p:cNvSpPr>
            <a:spLocks noGrp="1"/>
          </p:cNvSpPr>
          <p:nvPr>
            <p:ph type="body" sz="quarter" idx="27"/>
          </p:nvPr>
        </p:nvSpPr>
        <p:spPr/>
        <p:txBody>
          <a:bodyPr/>
          <a:lstStyle/>
          <a:p>
            <a:pPr marL="285750" indent="-285750">
              <a:buFont typeface="Wingdings" panose="05000000000000000000" pitchFamily="2" charset="2"/>
              <a:buChar char="q"/>
            </a:pPr>
            <a:r>
              <a:rPr lang="fr-FR" b="1" dirty="0"/>
              <a:t>Récupérer les trames</a:t>
            </a:r>
          </a:p>
        </p:txBody>
      </p:sp>
      <p:pic>
        <p:nvPicPr>
          <p:cNvPr id="36" name="Espace réservé pour une image  35"/>
          <p:cNvPicPr>
            <a:picLocks noGrp="1" noChangeAspect="1"/>
          </p:cNvPicPr>
          <p:nvPr>
            <p:ph type="pic" sz="quarter" idx="28"/>
          </p:nvPr>
        </p:nvPicPr>
        <p:blipFill>
          <a:blip r:embed="rId5" cstate="print">
            <a:extLst>
              <a:ext uri="{28A0092B-C50C-407E-A947-70E740481C1C}">
                <a14:useLocalDpi xmlns:a14="http://schemas.microsoft.com/office/drawing/2010/main" val="0"/>
              </a:ext>
            </a:extLst>
          </a:blip>
          <a:srcRect l="1827" r="1827"/>
          <a:stretch>
            <a:fillRect/>
          </a:stretch>
        </p:blipFill>
        <p:spPr/>
      </p:pic>
      <p:sp>
        <p:nvSpPr>
          <p:cNvPr id="13" name="Espace réservé du texte 12"/>
          <p:cNvSpPr>
            <a:spLocks noGrp="1"/>
          </p:cNvSpPr>
          <p:nvPr>
            <p:ph type="body" sz="quarter" idx="29"/>
          </p:nvPr>
        </p:nvSpPr>
        <p:spPr/>
        <p:txBody>
          <a:bodyPr/>
          <a:lstStyle/>
          <a:p>
            <a:r>
              <a:rPr lang="fr-FR" dirty="0" err="1"/>
              <a:t>Hadoop</a:t>
            </a:r>
            <a:endParaRPr lang="fr-FR" dirty="0"/>
          </a:p>
        </p:txBody>
      </p:sp>
      <p:sp>
        <p:nvSpPr>
          <p:cNvPr id="14" name="Espace réservé du texte 13"/>
          <p:cNvSpPr>
            <a:spLocks noGrp="1"/>
          </p:cNvSpPr>
          <p:nvPr>
            <p:ph type="body" sz="quarter" idx="30"/>
          </p:nvPr>
        </p:nvSpPr>
        <p:spPr/>
        <p:txBody>
          <a:bodyPr/>
          <a:lstStyle/>
          <a:p>
            <a:pPr marL="285750" indent="-285750">
              <a:buFont typeface="Wingdings" panose="05000000000000000000" pitchFamily="2" charset="2"/>
              <a:buChar char="q"/>
            </a:pPr>
            <a:r>
              <a:rPr lang="fr-FR" b="1" dirty="0"/>
              <a:t>Enregistrer les trames reçues de la part de Kafka dans un fichier</a:t>
            </a:r>
          </a:p>
        </p:txBody>
      </p:sp>
      <p:pic>
        <p:nvPicPr>
          <p:cNvPr id="29" name="Espace réservé pour une image  28"/>
          <p:cNvPicPr>
            <a:picLocks noGrp="1" noChangeAspect="1"/>
          </p:cNvPicPr>
          <p:nvPr>
            <p:ph type="pic" sz="quarter" idx="31"/>
          </p:nvPr>
        </p:nvPicPr>
        <p:blipFill>
          <a:blip r:embed="rId6" cstate="print">
            <a:extLst>
              <a:ext uri="{28A0092B-C50C-407E-A947-70E740481C1C}">
                <a14:useLocalDpi xmlns:a14="http://schemas.microsoft.com/office/drawing/2010/main" val="0"/>
              </a:ext>
            </a:extLst>
          </a:blip>
          <a:srcRect l="6061" r="6061"/>
          <a:stretch>
            <a:fillRect/>
          </a:stretch>
        </p:blipFill>
        <p:spPr/>
      </p:pic>
      <p:sp>
        <p:nvSpPr>
          <p:cNvPr id="16" name="Espace réservé du texte 15"/>
          <p:cNvSpPr>
            <a:spLocks noGrp="1"/>
          </p:cNvSpPr>
          <p:nvPr>
            <p:ph type="body" sz="quarter" idx="32"/>
          </p:nvPr>
        </p:nvSpPr>
        <p:spPr/>
        <p:txBody>
          <a:bodyPr/>
          <a:lstStyle/>
          <a:p>
            <a:r>
              <a:rPr lang="fr-FR" dirty="0"/>
              <a:t>Drill	</a:t>
            </a:r>
          </a:p>
          <a:p>
            <a:endParaRPr lang="fr-FR" dirty="0"/>
          </a:p>
        </p:txBody>
      </p:sp>
      <p:sp>
        <p:nvSpPr>
          <p:cNvPr id="17" name="Espace réservé du texte 16"/>
          <p:cNvSpPr>
            <a:spLocks noGrp="1"/>
          </p:cNvSpPr>
          <p:nvPr>
            <p:ph type="body" sz="quarter" idx="33"/>
          </p:nvPr>
        </p:nvSpPr>
        <p:spPr/>
        <p:txBody>
          <a:bodyPr/>
          <a:lstStyle/>
          <a:p>
            <a:pPr marL="285750" indent="-285750">
              <a:buFont typeface="Wingdings" panose="05000000000000000000" pitchFamily="2" charset="2"/>
              <a:buChar char="q"/>
            </a:pPr>
            <a:r>
              <a:rPr lang="fr-FR" b="1" dirty="0"/>
              <a:t>Nous configurons Drill </a:t>
            </a:r>
          </a:p>
          <a:p>
            <a:pPr marL="285750" indent="-285750">
              <a:buFont typeface="Wingdings" panose="05000000000000000000" pitchFamily="2" charset="2"/>
              <a:buChar char="q"/>
            </a:pPr>
            <a:r>
              <a:rPr lang="fr-FR" b="1" dirty="0"/>
              <a:t>Récupérer les données </a:t>
            </a:r>
          </a:p>
          <a:p>
            <a:pPr marL="285750" indent="-285750">
              <a:buFont typeface="Wingdings" panose="05000000000000000000" pitchFamily="2" charset="2"/>
              <a:buChar char="q"/>
            </a:pPr>
            <a:r>
              <a:rPr lang="fr-FR" b="1" dirty="0"/>
              <a:t>Exécution des requête </a:t>
            </a:r>
            <a:r>
              <a:rPr lang="fr-FR" b="1" dirty="0" err="1"/>
              <a:t>Sql</a:t>
            </a:r>
            <a:endParaRPr lang="fr-FR" b="1" dirty="0"/>
          </a:p>
          <a:p>
            <a:endParaRPr lang="fr-FR" dirty="0"/>
          </a:p>
        </p:txBody>
      </p:sp>
      <p:pic>
        <p:nvPicPr>
          <p:cNvPr id="28" name="Espace réservé pour une image  27"/>
          <p:cNvPicPr>
            <a:picLocks noGrp="1" noChangeAspect="1"/>
          </p:cNvPicPr>
          <p:nvPr>
            <p:ph type="pic" sz="quarter" idx="34"/>
          </p:nvPr>
        </p:nvPicPr>
        <p:blipFill>
          <a:blip r:embed="rId4" cstate="print">
            <a:extLst>
              <a:ext uri="{28A0092B-C50C-407E-A947-70E740481C1C}">
                <a14:useLocalDpi xmlns:a14="http://schemas.microsoft.com/office/drawing/2010/main" val="0"/>
              </a:ext>
            </a:extLst>
          </a:blip>
          <a:srcRect/>
          <a:stretch>
            <a:fillRect/>
          </a:stretch>
        </p:blipFill>
        <p:spPr/>
      </p:pic>
      <p:sp>
        <p:nvSpPr>
          <p:cNvPr id="19" name="Espace réservé du texte 18"/>
          <p:cNvSpPr>
            <a:spLocks noGrp="1"/>
          </p:cNvSpPr>
          <p:nvPr>
            <p:ph type="body" sz="quarter" idx="35"/>
          </p:nvPr>
        </p:nvSpPr>
        <p:spPr/>
        <p:txBody>
          <a:bodyPr/>
          <a:lstStyle/>
          <a:p>
            <a:r>
              <a:rPr lang="fr-FR" dirty="0"/>
              <a:t>Programme Java(URL)	</a:t>
            </a:r>
          </a:p>
          <a:p>
            <a:endParaRPr lang="fr-FR" dirty="0"/>
          </a:p>
        </p:txBody>
      </p:sp>
      <p:sp>
        <p:nvSpPr>
          <p:cNvPr id="20" name="Espace réservé du texte 19"/>
          <p:cNvSpPr>
            <a:spLocks noGrp="1"/>
          </p:cNvSpPr>
          <p:nvPr>
            <p:ph type="body" sz="quarter" idx="36"/>
          </p:nvPr>
        </p:nvSpPr>
        <p:spPr/>
        <p:txBody>
          <a:bodyPr/>
          <a:lstStyle/>
          <a:p>
            <a:pPr marL="285750" indent="-285750">
              <a:buFont typeface="Wingdings" panose="05000000000000000000" pitchFamily="2" charset="2"/>
              <a:buChar char="q"/>
            </a:pPr>
            <a:r>
              <a:rPr lang="fr-FR" b="1" dirty="0"/>
              <a:t>Identifier l'URL du apache Drill</a:t>
            </a:r>
          </a:p>
        </p:txBody>
      </p:sp>
      <p:pic>
        <p:nvPicPr>
          <p:cNvPr id="35" name="Espace réservé pour une image  34"/>
          <p:cNvPicPr>
            <a:picLocks noGrp="1" noChangeAspect="1"/>
          </p:cNvPicPr>
          <p:nvPr>
            <p:ph type="pic" sz="quarter" idx="37"/>
          </p:nvPr>
        </p:nvPicPr>
        <p:blipFill>
          <a:blip r:embed="rId7" cstate="print">
            <a:extLst>
              <a:ext uri="{28A0092B-C50C-407E-A947-70E740481C1C}">
                <a14:useLocalDpi xmlns:a14="http://schemas.microsoft.com/office/drawing/2010/main" val="0"/>
              </a:ext>
            </a:extLst>
          </a:blip>
          <a:srcRect l="20662" r="20662"/>
          <a:stretch>
            <a:fillRect/>
          </a:stretch>
        </p:blipFill>
        <p:spPr/>
      </p:pic>
      <p:sp>
        <p:nvSpPr>
          <p:cNvPr id="22" name="Espace réservé du texte 21"/>
          <p:cNvSpPr>
            <a:spLocks noGrp="1"/>
          </p:cNvSpPr>
          <p:nvPr>
            <p:ph type="body" sz="quarter" idx="38"/>
          </p:nvPr>
        </p:nvSpPr>
        <p:spPr/>
        <p:txBody>
          <a:bodyPr/>
          <a:lstStyle/>
          <a:p>
            <a:r>
              <a:rPr lang="fr-FR" dirty="0" err="1"/>
              <a:t>Openbouquet</a:t>
            </a:r>
            <a:endParaRPr lang="fr-FR" dirty="0"/>
          </a:p>
        </p:txBody>
      </p:sp>
      <p:sp>
        <p:nvSpPr>
          <p:cNvPr id="23" name="Espace réservé du texte 22"/>
          <p:cNvSpPr>
            <a:spLocks noGrp="1"/>
          </p:cNvSpPr>
          <p:nvPr>
            <p:ph type="body" sz="quarter" idx="39"/>
          </p:nvPr>
        </p:nvSpPr>
        <p:spPr/>
        <p:txBody>
          <a:bodyPr/>
          <a:lstStyle/>
          <a:p>
            <a:pPr marL="285750" indent="-285750">
              <a:buFont typeface="Wingdings" panose="05000000000000000000" pitchFamily="2" charset="2"/>
              <a:buChar char="q"/>
            </a:pPr>
            <a:r>
              <a:rPr lang="fr-FR" b="1" dirty="0"/>
              <a:t>Visualisation</a:t>
            </a:r>
          </a:p>
        </p:txBody>
      </p:sp>
      <p:pic>
        <p:nvPicPr>
          <p:cNvPr id="24" name="Image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323307">
            <a:off x="66906" y="8357612"/>
            <a:ext cx="1752604" cy="1929388"/>
          </a:xfrm>
          <a:prstGeom prst="rect">
            <a:avLst/>
          </a:prstGeom>
        </p:spPr>
      </p:pic>
    </p:spTree>
    <p:extLst>
      <p:ext uri="{BB962C8B-B14F-4D97-AF65-F5344CB8AC3E}">
        <p14:creationId xmlns:p14="http://schemas.microsoft.com/office/powerpoint/2010/main" val="4204254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146567" y="365759"/>
            <a:ext cx="14349567" cy="1211107"/>
          </a:xfrm>
        </p:spPr>
        <p:txBody>
          <a:bodyPr>
            <a:normAutofit fontScale="90000"/>
          </a:bodyPr>
          <a:lstStyle/>
          <a:p>
            <a:br>
              <a:rPr lang="fr-FR" dirty="0">
                <a:solidFill>
                  <a:schemeClr val="bg1"/>
                </a:solidFill>
              </a:rPr>
            </a:br>
            <a:r>
              <a:rPr lang="fr-FR" sz="6700" dirty="0"/>
              <a:t>Méthode de Travail</a:t>
            </a:r>
            <a:br>
              <a:rPr lang="fr-FR" sz="6700" dirty="0"/>
            </a:br>
            <a:endParaRPr lang="fr-FR" sz="6700" dirty="0"/>
          </a:p>
        </p:txBody>
      </p:sp>
      <p:sp>
        <p:nvSpPr>
          <p:cNvPr id="4" name="Espace réservé du numéro de diapositive 3"/>
          <p:cNvSpPr>
            <a:spLocks noGrp="1"/>
          </p:cNvSpPr>
          <p:nvPr>
            <p:ph type="sldNum" sz="quarter" idx="11"/>
          </p:nvPr>
        </p:nvSpPr>
        <p:spPr/>
        <p:txBody>
          <a:bodyPr/>
          <a:lstStyle/>
          <a:p>
            <a:fld id="{E6459DFB-86F3-43FA-8567-2EA6E426AE90}" type="slidenum">
              <a:rPr lang="ja-JP" altLang="en-US" smtClean="0"/>
              <a:pPr/>
              <a:t>11</a:t>
            </a:fld>
            <a:endParaRPr lang="ja-JP" altLang="en-US"/>
          </a:p>
        </p:txBody>
      </p:sp>
      <p:sp>
        <p:nvSpPr>
          <p:cNvPr id="5" name="Espace réservé du texte 4"/>
          <p:cNvSpPr>
            <a:spLocks noGrp="1"/>
          </p:cNvSpPr>
          <p:nvPr>
            <p:ph type="body" sz="quarter" idx="13"/>
          </p:nvPr>
        </p:nvSpPr>
        <p:spPr/>
        <p:txBody>
          <a:bodyPr>
            <a:normAutofit fontScale="92500" lnSpcReduction="20000"/>
          </a:bodyPr>
          <a:lstStyle/>
          <a:p>
            <a:endParaRPr lang="fr-FR"/>
          </a:p>
        </p:txBody>
      </p:sp>
      <p:sp>
        <p:nvSpPr>
          <p:cNvPr id="10" name="Espace réservé du texte 9"/>
          <p:cNvSpPr>
            <a:spLocks noGrp="1"/>
          </p:cNvSpPr>
          <p:nvPr>
            <p:ph type="body" sz="quarter" idx="21"/>
          </p:nvPr>
        </p:nvSpPr>
        <p:spPr/>
        <p:txBody>
          <a:bodyPr/>
          <a:lstStyle/>
          <a:p>
            <a:r>
              <a:rPr lang="fr-FR" b="1" dirty="0" err="1"/>
              <a:t>Redmine</a:t>
            </a:r>
            <a:endParaRPr lang="fr-FR" dirty="0"/>
          </a:p>
        </p:txBody>
      </p:sp>
      <p:sp>
        <p:nvSpPr>
          <p:cNvPr id="11" name="Espace réservé du texte 10"/>
          <p:cNvSpPr>
            <a:spLocks noGrp="1"/>
          </p:cNvSpPr>
          <p:nvPr>
            <p:ph type="body" sz="quarter" idx="24"/>
          </p:nvPr>
        </p:nvSpPr>
        <p:spPr/>
        <p:txBody>
          <a:bodyPr/>
          <a:lstStyle/>
          <a:p>
            <a:pPr algn="l"/>
            <a:r>
              <a:rPr lang="fr-FR" b="1" dirty="0"/>
              <a:t> Application web libre de gestion de projets presque complète en mode web</a:t>
            </a:r>
          </a:p>
          <a:p>
            <a:pPr algn="l"/>
            <a:endParaRPr lang="fr-FR" b="1" dirty="0"/>
          </a:p>
        </p:txBody>
      </p:sp>
      <p:sp>
        <p:nvSpPr>
          <p:cNvPr id="12" name="Espace réservé du texte 11"/>
          <p:cNvSpPr>
            <a:spLocks noGrp="1"/>
          </p:cNvSpPr>
          <p:nvPr>
            <p:ph type="body" sz="quarter" idx="25"/>
          </p:nvPr>
        </p:nvSpPr>
        <p:spPr/>
        <p:txBody>
          <a:bodyPr/>
          <a:lstStyle/>
          <a:p>
            <a:r>
              <a:rPr lang="fr-FR" b="1" dirty="0" err="1"/>
              <a:t>Gitlab</a:t>
            </a:r>
            <a:r>
              <a:rPr lang="fr-FR" dirty="0"/>
              <a:t> </a:t>
            </a:r>
          </a:p>
          <a:p>
            <a:endParaRPr lang="fr-FR" dirty="0"/>
          </a:p>
        </p:txBody>
      </p:sp>
      <p:sp>
        <p:nvSpPr>
          <p:cNvPr id="13" name="Espace réservé du texte 12"/>
          <p:cNvSpPr>
            <a:spLocks noGrp="1"/>
          </p:cNvSpPr>
          <p:nvPr>
            <p:ph type="body" sz="quarter" idx="26"/>
          </p:nvPr>
        </p:nvSpPr>
        <p:spPr/>
        <p:txBody>
          <a:bodyPr/>
          <a:lstStyle/>
          <a:p>
            <a:pPr algn="l"/>
            <a:r>
              <a:rPr lang="fr-FR" b="1" dirty="0"/>
              <a:t>Un service web d'hébergement et de gestion de développement de logiciels, utilisant le programme Git</a:t>
            </a:r>
          </a:p>
          <a:p>
            <a:pPr algn="l"/>
            <a:endParaRPr lang="fr-FR" b="1" dirty="0"/>
          </a:p>
        </p:txBody>
      </p:sp>
      <p:sp>
        <p:nvSpPr>
          <p:cNvPr id="14" name="Espace réservé du texte 13"/>
          <p:cNvSpPr>
            <a:spLocks noGrp="1"/>
          </p:cNvSpPr>
          <p:nvPr>
            <p:ph type="body" sz="quarter" idx="27"/>
          </p:nvPr>
        </p:nvSpPr>
        <p:spPr/>
        <p:txBody>
          <a:bodyPr/>
          <a:lstStyle/>
          <a:p>
            <a:r>
              <a:rPr lang="fr-FR" dirty="0"/>
              <a:t>UML</a:t>
            </a:r>
          </a:p>
        </p:txBody>
      </p:sp>
      <p:sp>
        <p:nvSpPr>
          <p:cNvPr id="15" name="Espace réservé du texte 14"/>
          <p:cNvSpPr>
            <a:spLocks noGrp="1"/>
          </p:cNvSpPr>
          <p:nvPr>
            <p:ph type="body" sz="quarter" idx="28"/>
          </p:nvPr>
        </p:nvSpPr>
        <p:spPr/>
        <p:txBody>
          <a:bodyPr/>
          <a:lstStyle/>
          <a:p>
            <a:pPr algn="l"/>
            <a:r>
              <a:rPr lang="fr-FR" b="1" dirty="0">
                <a:latin typeface="Arial" pitchFamily="34" charset="0"/>
                <a:cs typeface="Arial" pitchFamily="34" charset="0"/>
              </a:rPr>
              <a:t>Un langage graphique qui permet la modélisation des données</a:t>
            </a:r>
          </a:p>
          <a:p>
            <a:pPr algn="l"/>
            <a:endParaRPr lang="fr-FR" b="1" dirty="0"/>
          </a:p>
          <a:p>
            <a:pPr algn="l"/>
            <a:endParaRPr lang="fr-FR" b="1" dirty="0"/>
          </a:p>
        </p:txBody>
      </p:sp>
      <p:sp>
        <p:nvSpPr>
          <p:cNvPr id="16" name="Espace réservé du texte 15"/>
          <p:cNvSpPr>
            <a:spLocks noGrp="1"/>
          </p:cNvSpPr>
          <p:nvPr>
            <p:ph type="body" sz="quarter" idx="29"/>
          </p:nvPr>
        </p:nvSpPr>
        <p:spPr/>
        <p:txBody>
          <a:bodyPr/>
          <a:lstStyle/>
          <a:p>
            <a:r>
              <a:rPr lang="fr-FR" dirty="0" err="1"/>
              <a:t>Slack</a:t>
            </a:r>
            <a:endParaRPr lang="fr-FR" dirty="0"/>
          </a:p>
        </p:txBody>
      </p:sp>
      <p:sp>
        <p:nvSpPr>
          <p:cNvPr id="17" name="Espace réservé du texte 16"/>
          <p:cNvSpPr>
            <a:spLocks noGrp="1"/>
          </p:cNvSpPr>
          <p:nvPr>
            <p:ph type="body" sz="quarter" idx="30"/>
          </p:nvPr>
        </p:nvSpPr>
        <p:spPr/>
        <p:txBody>
          <a:bodyPr/>
          <a:lstStyle/>
          <a:p>
            <a:pPr algn="l"/>
            <a:r>
              <a:rPr lang="fr-FR" b="1" dirty="0"/>
              <a:t>Plateforme de communication collaborative propriétaire (Saas) ainsi qu'un logiciel de gestion de projets</a:t>
            </a:r>
          </a:p>
        </p:txBody>
      </p:sp>
      <p:pic>
        <p:nvPicPr>
          <p:cNvPr id="18" name="Espace réservé pour une image  36"/>
          <p:cNvPicPr>
            <a:picLocks noGrp="1" noChangeAspect="1"/>
          </p:cNvPicPr>
          <p:nvPr>
            <p:ph type="pic" sz="quarter" idx="19"/>
          </p:nvPr>
        </p:nvPicPr>
        <p:blipFill>
          <a:blip r:embed="rId2" cstate="print">
            <a:extLst>
              <a:ext uri="{28A0092B-C50C-407E-A947-70E740481C1C}">
                <a14:useLocalDpi xmlns:a14="http://schemas.microsoft.com/office/drawing/2010/main" val="0"/>
              </a:ext>
            </a:extLst>
          </a:blip>
          <a:srcRect l="25394" r="25394"/>
          <a:stretch>
            <a:fillRect/>
          </a:stretch>
        </p:blipFill>
        <p:spPr>
          <a:xfrm>
            <a:off x="14428232" y="3634867"/>
            <a:ext cx="1218653" cy="1063853"/>
          </a:xfrm>
        </p:spPr>
      </p:pic>
      <p:pic>
        <p:nvPicPr>
          <p:cNvPr id="19" name="Picture 13"/>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t="2182" b="2182"/>
          <a:stretch>
            <a:fillRect/>
          </a:stretch>
        </p:blipFill>
        <p:spPr>
          <a:xfrm>
            <a:off x="10331338" y="3431017"/>
            <a:ext cx="1682483" cy="1459367"/>
          </a:xfrm>
          <a:prstGeom prst="rect">
            <a:avLst/>
          </a:prstGeom>
        </p:spPr>
      </p:pic>
      <p:pic>
        <p:nvPicPr>
          <p:cNvPr id="20" name="Espace réservé pour une image  31"/>
          <p:cNvPicPr>
            <a:picLocks noGrp="1" noChangeAspect="1"/>
          </p:cNvPicPr>
          <p:nvPr>
            <p:ph type="pic" sz="quarter" idx="17"/>
          </p:nvPr>
        </p:nvPicPr>
        <p:blipFill>
          <a:blip r:embed="rId4">
            <a:extLst>
              <a:ext uri="{28A0092B-C50C-407E-A947-70E740481C1C}">
                <a14:useLocalDpi xmlns:a14="http://schemas.microsoft.com/office/drawing/2010/main" val="0"/>
              </a:ext>
            </a:extLst>
          </a:blip>
          <a:srcRect/>
          <a:stretch>
            <a:fillRect/>
          </a:stretch>
        </p:blipFill>
        <p:spPr>
          <a:xfrm>
            <a:off x="6419421" y="3483162"/>
            <a:ext cx="1497506" cy="1459367"/>
          </a:xfrm>
        </p:spPr>
      </p:pic>
      <p:pic>
        <p:nvPicPr>
          <p:cNvPr id="21" name="Espace réservé pour une image  18"/>
          <p:cNvPicPr>
            <a:picLocks noGrp="1" noChangeAspect="1"/>
          </p:cNvPicPr>
          <p:nvPr>
            <p:ph type="pic" sz="quarter" idx="20"/>
          </p:nvPr>
        </p:nvPicPr>
        <p:blipFill>
          <a:blip r:embed="rId5">
            <a:extLst>
              <a:ext uri="{28A0092B-C50C-407E-A947-70E740481C1C}">
                <a14:useLocalDpi xmlns:a14="http://schemas.microsoft.com/office/drawing/2010/main" val="0"/>
              </a:ext>
            </a:extLst>
          </a:blip>
          <a:srcRect/>
          <a:stretch>
            <a:fillRect/>
          </a:stretch>
        </p:blipFill>
        <p:spPr>
          <a:xfrm>
            <a:off x="2474412" y="3431016"/>
            <a:ext cx="1530598" cy="1459367"/>
          </a:xfrm>
          <a:prstGeom prst="rect">
            <a:avLst/>
          </a:prstGeom>
          <a:ln w="228600" cap="sq" cmpd="thickThin">
            <a:noFill/>
            <a:prstDash val="solid"/>
            <a:miter lim="800000"/>
          </a:ln>
          <a:effectLst>
            <a:innerShdw blurRad="76200">
              <a:srgbClr val="000000"/>
            </a:innerShdw>
          </a:effectLst>
        </p:spPr>
      </p:pic>
      <p:pic>
        <p:nvPicPr>
          <p:cNvPr id="22" name="Image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323307">
            <a:off x="66906" y="8357612"/>
            <a:ext cx="1752604" cy="1929388"/>
          </a:xfrm>
          <a:prstGeom prst="rect">
            <a:avLst/>
          </a:prstGeom>
        </p:spPr>
      </p:pic>
    </p:spTree>
    <p:extLst>
      <p:ext uri="{BB962C8B-B14F-4D97-AF65-F5344CB8AC3E}">
        <p14:creationId xmlns:p14="http://schemas.microsoft.com/office/powerpoint/2010/main" val="2030310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a:xfrm>
            <a:off x="8753494" y="3993344"/>
            <a:ext cx="9553074" cy="1748684"/>
          </a:xfrm>
        </p:spPr>
        <p:txBody>
          <a:bodyPr/>
          <a:lstStyle/>
          <a:p>
            <a:pPr algn="l"/>
            <a:r>
              <a:rPr lang="fr-FR" sz="4800" b="1" dirty="0"/>
              <a:t> Analyse et Conception</a:t>
            </a:r>
            <a:endParaRPr lang="ja-JP" altLang="en-US" sz="4800" b="1" dirty="0"/>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12</a:t>
            </a:fld>
            <a:endParaRPr lang="ja-JP" altLang="en-US"/>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647339">
            <a:off x="-122395" y="8591040"/>
            <a:ext cx="2449983" cy="1683494"/>
          </a:xfrm>
          <a:prstGeom prst="rect">
            <a:avLst/>
          </a:prstGeom>
        </p:spPr>
      </p:pic>
    </p:spTree>
    <p:extLst>
      <p:ext uri="{BB962C8B-B14F-4D97-AF65-F5344CB8AC3E}">
        <p14:creationId xmlns:p14="http://schemas.microsoft.com/office/powerpoint/2010/main" val="757240732"/>
      </p:ext>
    </p:extLst>
  </p:cSld>
  <p:clrMapOvr>
    <a:masterClrMapping/>
  </p:clrMapOvr>
  <p:transition spd="slow" advTm="3806">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1"/>
          </p:nvPr>
        </p:nvSpPr>
        <p:spPr/>
        <p:txBody>
          <a:bodyPr/>
          <a:lstStyle/>
          <a:p>
            <a:fld id="{E6459DFB-86F3-43FA-8567-2EA6E426AE90}" type="slidenum">
              <a:rPr lang="ja-JP" altLang="en-US" smtClean="0"/>
              <a:pPr/>
              <a:t>13</a:t>
            </a:fld>
            <a:endParaRPr lang="ja-JP" altLang="en-US"/>
          </a:p>
        </p:txBody>
      </p:sp>
      <p:pic>
        <p:nvPicPr>
          <p:cNvPr id="6" name="Image 5"/>
          <p:cNvPicPr>
            <a:picLocks noChangeAspect="1"/>
          </p:cNvPicPr>
          <p:nvPr/>
        </p:nvPicPr>
        <p:blipFill>
          <a:blip r:embed="rId2"/>
          <a:stretch>
            <a:fillRect/>
          </a:stretch>
        </p:blipFill>
        <p:spPr>
          <a:xfrm>
            <a:off x="3118853" y="869112"/>
            <a:ext cx="14790006" cy="7092857"/>
          </a:xfrm>
          <a:prstGeom prst="rect">
            <a:avLst/>
          </a:prstGeom>
        </p:spPr>
      </p:pic>
      <p:sp>
        <p:nvSpPr>
          <p:cNvPr id="7" name="ZoneTexte 6"/>
          <p:cNvSpPr txBox="1"/>
          <p:nvPr/>
        </p:nvSpPr>
        <p:spPr>
          <a:xfrm>
            <a:off x="4973444" y="8408022"/>
            <a:ext cx="9981002" cy="1077218"/>
          </a:xfrm>
          <a:prstGeom prst="rect">
            <a:avLst/>
          </a:prstGeom>
          <a:noFill/>
        </p:spPr>
        <p:txBody>
          <a:bodyPr wrap="none" rtlCol="0">
            <a:spAutoFit/>
          </a:bodyPr>
          <a:lstStyle/>
          <a:p>
            <a:r>
              <a:rPr lang="fr-FR" b="1" dirty="0">
                <a:solidFill>
                  <a:schemeClr val="bg1">
                    <a:lumMod val="50000"/>
                  </a:schemeClr>
                </a:solidFill>
              </a:rPr>
              <a:t>Diagramme de cas d'utilisation de Kafka consumer</a:t>
            </a:r>
            <a:endParaRPr lang="fr-FR" dirty="0">
              <a:solidFill>
                <a:schemeClr val="bg1">
                  <a:lumMod val="50000"/>
                </a:schemeClr>
              </a:solidFill>
            </a:endParaRPr>
          </a:p>
          <a:p>
            <a:endParaRPr lang="fr-FR"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47339">
            <a:off x="-122395" y="8591040"/>
            <a:ext cx="2449983" cy="1683494"/>
          </a:xfrm>
          <a:prstGeom prst="rect">
            <a:avLst/>
          </a:prstGeom>
        </p:spPr>
      </p:pic>
    </p:spTree>
    <p:extLst>
      <p:ext uri="{BB962C8B-B14F-4D97-AF65-F5344CB8AC3E}">
        <p14:creationId xmlns:p14="http://schemas.microsoft.com/office/powerpoint/2010/main" val="642575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1"/>
          </p:nvPr>
        </p:nvSpPr>
        <p:spPr/>
        <p:txBody>
          <a:bodyPr/>
          <a:lstStyle/>
          <a:p>
            <a:fld id="{E6459DFB-86F3-43FA-8567-2EA6E426AE90}" type="slidenum">
              <a:rPr lang="ja-JP" altLang="en-US" smtClean="0"/>
              <a:pPr/>
              <a:t>14</a:t>
            </a:fld>
            <a:endParaRPr lang="ja-JP" altLang="en-US"/>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3994" y="790774"/>
            <a:ext cx="14368026" cy="625679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7" name="ZoneTexte 6"/>
          <p:cNvSpPr txBox="1"/>
          <p:nvPr/>
        </p:nvSpPr>
        <p:spPr>
          <a:xfrm>
            <a:off x="5062653" y="7738947"/>
            <a:ext cx="9071714" cy="584775"/>
          </a:xfrm>
          <a:prstGeom prst="rect">
            <a:avLst/>
          </a:prstGeom>
          <a:noFill/>
        </p:spPr>
        <p:txBody>
          <a:bodyPr wrap="none" rtlCol="0">
            <a:spAutoFit/>
          </a:bodyPr>
          <a:lstStyle/>
          <a:p>
            <a:r>
              <a:rPr lang="fr-FR" b="1" dirty="0">
                <a:solidFill>
                  <a:schemeClr val="bg1">
                    <a:lumMod val="50000"/>
                  </a:schemeClr>
                </a:solidFill>
              </a:rPr>
              <a:t>Diagramme de cas d'utilisation de l’utilisateur</a:t>
            </a:r>
            <a:endParaRPr lang="fr-FR" dirty="0">
              <a:solidFill>
                <a:schemeClr val="bg1">
                  <a:lumMod val="50000"/>
                </a:schemeClr>
              </a:solidFill>
            </a:endParaRP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47339">
            <a:off x="-122395" y="8591040"/>
            <a:ext cx="2449983" cy="1683494"/>
          </a:xfrm>
          <a:prstGeom prst="rect">
            <a:avLst/>
          </a:prstGeom>
        </p:spPr>
      </p:pic>
    </p:spTree>
    <p:extLst>
      <p:ext uri="{BB962C8B-B14F-4D97-AF65-F5344CB8AC3E}">
        <p14:creationId xmlns:p14="http://schemas.microsoft.com/office/powerpoint/2010/main" val="589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1"/>
          </p:nvPr>
        </p:nvSpPr>
        <p:spPr/>
        <p:txBody>
          <a:bodyPr/>
          <a:lstStyle/>
          <a:p>
            <a:fld id="{E6459DFB-86F3-43FA-8567-2EA6E426AE90}" type="slidenum">
              <a:rPr lang="ja-JP" altLang="en-US" smtClean="0"/>
              <a:pPr/>
              <a:t>15</a:t>
            </a:fld>
            <a:endParaRPr lang="ja-JP" altLang="en-US"/>
          </a:p>
        </p:txBody>
      </p:sp>
      <p:pic>
        <p:nvPicPr>
          <p:cNvPr id="6" name="Image 5"/>
          <p:cNvPicPr>
            <a:picLocks noChangeAspect="1"/>
          </p:cNvPicPr>
          <p:nvPr/>
        </p:nvPicPr>
        <p:blipFill>
          <a:blip r:embed="rId2"/>
          <a:stretch>
            <a:fillRect/>
          </a:stretch>
        </p:blipFill>
        <p:spPr>
          <a:xfrm>
            <a:off x="2988527" y="129039"/>
            <a:ext cx="15009541" cy="8122858"/>
          </a:xfrm>
          <a:prstGeom prst="rect">
            <a:avLst/>
          </a:prstGeom>
        </p:spPr>
      </p:pic>
      <p:sp>
        <p:nvSpPr>
          <p:cNvPr id="7" name="ZoneTexte 6"/>
          <p:cNvSpPr txBox="1"/>
          <p:nvPr/>
        </p:nvSpPr>
        <p:spPr>
          <a:xfrm>
            <a:off x="5754027" y="8541824"/>
            <a:ext cx="9280874" cy="1077218"/>
          </a:xfrm>
          <a:prstGeom prst="rect">
            <a:avLst/>
          </a:prstGeom>
          <a:noFill/>
        </p:spPr>
        <p:txBody>
          <a:bodyPr wrap="none" rtlCol="0">
            <a:spAutoFit/>
          </a:bodyPr>
          <a:lstStyle/>
          <a:p>
            <a:r>
              <a:rPr lang="fr-FR" b="1" dirty="0">
                <a:solidFill>
                  <a:schemeClr val="bg1">
                    <a:lumMod val="50000"/>
                  </a:schemeClr>
                </a:solidFill>
              </a:rPr>
              <a:t>Diagramme de séquence de recevoir les trames</a:t>
            </a:r>
            <a:endParaRPr lang="fr-FR" dirty="0">
              <a:solidFill>
                <a:schemeClr val="bg1">
                  <a:lumMod val="50000"/>
                </a:schemeClr>
              </a:solidFill>
            </a:endParaRPr>
          </a:p>
          <a:p>
            <a:endParaRPr lang="fr-FR"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47339">
            <a:off x="-122395" y="8591040"/>
            <a:ext cx="2449983" cy="1683494"/>
          </a:xfrm>
          <a:prstGeom prst="rect">
            <a:avLst/>
          </a:prstGeom>
        </p:spPr>
      </p:pic>
    </p:spTree>
    <p:extLst>
      <p:ext uri="{BB962C8B-B14F-4D97-AF65-F5344CB8AC3E}">
        <p14:creationId xmlns:p14="http://schemas.microsoft.com/office/powerpoint/2010/main" val="2262603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1"/>
          </p:nvPr>
        </p:nvSpPr>
        <p:spPr/>
        <p:txBody>
          <a:bodyPr/>
          <a:lstStyle/>
          <a:p>
            <a:fld id="{E6459DFB-86F3-43FA-8567-2EA6E426AE90}" type="slidenum">
              <a:rPr lang="ja-JP" altLang="en-US" smtClean="0"/>
              <a:pPr/>
              <a:t>16</a:t>
            </a:fld>
            <a:endParaRPr lang="ja-JP" altLang="en-US"/>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9919" y="1182030"/>
            <a:ext cx="13395615" cy="71102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7" name="ZoneTexte 6"/>
          <p:cNvSpPr txBox="1"/>
          <p:nvPr/>
        </p:nvSpPr>
        <p:spPr>
          <a:xfrm>
            <a:off x="4508203" y="8606655"/>
            <a:ext cx="10899138" cy="584775"/>
          </a:xfrm>
          <a:prstGeom prst="rect">
            <a:avLst/>
          </a:prstGeom>
          <a:noFill/>
        </p:spPr>
        <p:txBody>
          <a:bodyPr wrap="none" rtlCol="0">
            <a:spAutoFit/>
          </a:bodyPr>
          <a:lstStyle/>
          <a:p>
            <a:r>
              <a:rPr lang="fr-FR" b="1" dirty="0">
                <a:solidFill>
                  <a:schemeClr val="bg1">
                    <a:lumMod val="50000"/>
                  </a:schemeClr>
                </a:solidFill>
              </a:rPr>
              <a:t>Diagramme de séquence de Visualisation </a:t>
            </a:r>
            <a:r>
              <a:rPr lang="fr-FR" b="1" dirty="0" err="1">
                <a:solidFill>
                  <a:schemeClr val="bg1">
                    <a:lumMod val="50000"/>
                  </a:schemeClr>
                </a:solidFill>
              </a:rPr>
              <a:t>Openbouquet</a:t>
            </a:r>
            <a:endParaRPr lang="fr-FR" dirty="0">
              <a:solidFill>
                <a:schemeClr val="bg1">
                  <a:lumMod val="50000"/>
                </a:schemeClr>
              </a:solidFill>
            </a:endParaRP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47339">
            <a:off x="-122395" y="8591040"/>
            <a:ext cx="2449983" cy="1683494"/>
          </a:xfrm>
          <a:prstGeom prst="rect">
            <a:avLst/>
          </a:prstGeom>
        </p:spPr>
      </p:pic>
    </p:spTree>
    <p:extLst>
      <p:ext uri="{BB962C8B-B14F-4D97-AF65-F5344CB8AC3E}">
        <p14:creationId xmlns:p14="http://schemas.microsoft.com/office/powerpoint/2010/main" val="3438200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2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a:xfrm>
            <a:off x="6886215" y="3723832"/>
            <a:ext cx="6689037" cy="1748684"/>
          </a:xfrm>
        </p:spPr>
        <p:txBody>
          <a:bodyPr/>
          <a:lstStyle/>
          <a:p>
            <a:r>
              <a:rPr lang="fr-FR" sz="5400" b="1" dirty="0"/>
              <a:t>Démonstration</a:t>
            </a:r>
            <a:endParaRPr lang="ja-JP" altLang="en-US" sz="4400" dirty="0"/>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17</a:t>
            </a:fld>
            <a:endParaRPr lang="ja-JP" altLang="en-US"/>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08895" y="3723832"/>
            <a:ext cx="2286000" cy="1714500"/>
          </a:xfrm>
          <a:prstGeom prst="rect">
            <a:avLst/>
          </a:prstGeom>
        </p:spPr>
      </p:pic>
    </p:spTree>
    <p:extLst>
      <p:ext uri="{BB962C8B-B14F-4D97-AF65-F5344CB8AC3E}">
        <p14:creationId xmlns:p14="http://schemas.microsoft.com/office/powerpoint/2010/main" val="3898829494"/>
      </p:ext>
    </p:extLst>
  </p:cSld>
  <p:clrMapOvr>
    <a:masterClrMapping/>
  </p:clrMapOvr>
  <p:transition spd="slow" advTm="3806">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a:xfrm>
            <a:off x="8927663" y="3854463"/>
            <a:ext cx="7400907" cy="1748684"/>
          </a:xfrm>
        </p:spPr>
        <p:txBody>
          <a:bodyPr/>
          <a:lstStyle/>
          <a:p>
            <a:pPr algn="l"/>
            <a:r>
              <a:rPr lang="en-US" altLang="ja-JP" sz="4800" b="1" dirty="0"/>
              <a:t>Conclusion e</a:t>
            </a:r>
            <a:r>
              <a:rPr lang="fr-FR" sz="4800" b="1" dirty="0"/>
              <a:t>t Perspectives</a:t>
            </a:r>
            <a:endParaRPr lang="ja-JP" altLang="en-US" sz="4800" b="1" dirty="0"/>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18</a:t>
            </a:fld>
            <a:endParaRPr lang="ja-JP" altLang="en-US"/>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248077">
            <a:off x="15043924" y="-66906"/>
            <a:ext cx="3038475" cy="2924175"/>
          </a:xfrm>
          <a:prstGeom prst="rect">
            <a:avLst/>
          </a:prstGeom>
        </p:spPr>
      </p:pic>
    </p:spTree>
    <p:extLst>
      <p:ext uri="{BB962C8B-B14F-4D97-AF65-F5344CB8AC3E}">
        <p14:creationId xmlns:p14="http://schemas.microsoft.com/office/powerpoint/2010/main" val="2665912349"/>
      </p:ext>
    </p:extLst>
  </p:cSld>
  <p:clrMapOvr>
    <a:masterClrMapping/>
  </p:clrMapOvr>
  <p:transition spd="slow" advTm="3806">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ltLang="ja-JP" b="1" dirty="0"/>
              <a:t>Conclusion e</a:t>
            </a:r>
            <a:r>
              <a:rPr lang="fr-FR" b="1" dirty="0"/>
              <a:t>t Perspectives</a:t>
            </a:r>
            <a:endParaRPr lang="fr-FR" dirty="0"/>
          </a:p>
        </p:txBody>
      </p:sp>
      <p:sp>
        <p:nvSpPr>
          <p:cNvPr id="4" name="Espace réservé du numéro de diapositive 3"/>
          <p:cNvSpPr>
            <a:spLocks noGrp="1"/>
          </p:cNvSpPr>
          <p:nvPr>
            <p:ph type="sldNum" sz="quarter" idx="11"/>
          </p:nvPr>
        </p:nvSpPr>
        <p:spPr/>
        <p:txBody>
          <a:bodyPr/>
          <a:lstStyle/>
          <a:p>
            <a:fld id="{E6459DFB-86F3-43FA-8567-2EA6E426AE90}" type="slidenum">
              <a:rPr lang="ja-JP" altLang="en-US" smtClean="0"/>
              <a:pPr/>
              <a:t>19</a:t>
            </a:fld>
            <a:endParaRPr lang="ja-JP" altLang="en-US"/>
          </a:p>
        </p:txBody>
      </p:sp>
      <p:sp>
        <p:nvSpPr>
          <p:cNvPr id="5" name="Espace réservé du texte 4"/>
          <p:cNvSpPr>
            <a:spLocks noGrp="1"/>
          </p:cNvSpPr>
          <p:nvPr>
            <p:ph type="body" sz="quarter" idx="13"/>
          </p:nvPr>
        </p:nvSpPr>
        <p:spPr/>
        <p:txBody>
          <a:bodyPr>
            <a:normAutofit fontScale="92500" lnSpcReduction="20000"/>
          </a:bodyPr>
          <a:lstStyle/>
          <a:p>
            <a:endParaRPr lang="fr-FR" dirty="0"/>
          </a:p>
        </p:txBody>
      </p:sp>
      <p:sp>
        <p:nvSpPr>
          <p:cNvPr id="6" name="Espace réservé du texte 5"/>
          <p:cNvSpPr>
            <a:spLocks noGrp="1"/>
          </p:cNvSpPr>
          <p:nvPr>
            <p:ph type="body" sz="quarter" idx="21"/>
          </p:nvPr>
        </p:nvSpPr>
        <p:spPr>
          <a:xfrm>
            <a:off x="1167487" y="9260396"/>
            <a:ext cx="3810286" cy="720080"/>
          </a:xfrm>
        </p:spPr>
        <p:txBody>
          <a:bodyPr/>
          <a:lstStyle/>
          <a:p>
            <a:pPr algn="l"/>
            <a:r>
              <a:rPr lang="fr-FR" sz="1800" dirty="0"/>
              <a:t>Une expertise sur les données collectées pour répondre à leurs clients</a:t>
            </a:r>
          </a:p>
          <a:p>
            <a:pPr algn="l"/>
            <a:endParaRPr lang="fr-FR" sz="1800" dirty="0"/>
          </a:p>
        </p:txBody>
      </p:sp>
      <p:sp>
        <p:nvSpPr>
          <p:cNvPr id="8" name="Espace réservé du texte 7"/>
          <p:cNvSpPr>
            <a:spLocks noGrp="1"/>
          </p:cNvSpPr>
          <p:nvPr>
            <p:ph type="body" sz="quarter" idx="25"/>
          </p:nvPr>
        </p:nvSpPr>
        <p:spPr>
          <a:xfrm>
            <a:off x="3478834" y="4284653"/>
            <a:ext cx="4574905" cy="720080"/>
          </a:xfrm>
        </p:spPr>
        <p:txBody>
          <a:bodyPr/>
          <a:lstStyle/>
          <a:p>
            <a:pPr algn="l"/>
            <a:r>
              <a:rPr lang="fr-FR" sz="1800" dirty="0"/>
              <a:t>Réponse à un problème de temps de traitement des données</a:t>
            </a:r>
          </a:p>
          <a:p>
            <a:pPr algn="l"/>
            <a:endParaRPr lang="fr-FR" sz="1800" dirty="0"/>
          </a:p>
          <a:p>
            <a:pPr algn="l"/>
            <a:endParaRPr lang="fr-FR" sz="1800" dirty="0"/>
          </a:p>
        </p:txBody>
      </p:sp>
      <p:sp>
        <p:nvSpPr>
          <p:cNvPr id="10" name="Espace réservé du texte 9"/>
          <p:cNvSpPr>
            <a:spLocks noGrp="1"/>
          </p:cNvSpPr>
          <p:nvPr>
            <p:ph type="body" sz="quarter" idx="27"/>
          </p:nvPr>
        </p:nvSpPr>
        <p:spPr>
          <a:xfrm>
            <a:off x="6020309" y="7479293"/>
            <a:ext cx="3736800" cy="1415696"/>
          </a:xfrm>
        </p:spPr>
        <p:txBody>
          <a:bodyPr/>
          <a:lstStyle/>
          <a:p>
            <a:pPr algn="l"/>
            <a:r>
              <a:rPr lang="fr-FR" sz="1800" dirty="0"/>
              <a:t>Trouver, visualiser, comprendre toutes les grandes données pour améliorer la prise de décision</a:t>
            </a:r>
          </a:p>
        </p:txBody>
      </p:sp>
      <p:sp>
        <p:nvSpPr>
          <p:cNvPr id="12" name="Espace réservé du texte 11"/>
          <p:cNvSpPr>
            <a:spLocks noGrp="1"/>
          </p:cNvSpPr>
          <p:nvPr>
            <p:ph type="body" sz="quarter" idx="29"/>
          </p:nvPr>
        </p:nvSpPr>
        <p:spPr>
          <a:xfrm>
            <a:off x="8488548" y="4872101"/>
            <a:ext cx="4038886" cy="720080"/>
          </a:xfrm>
        </p:spPr>
        <p:txBody>
          <a:bodyPr/>
          <a:lstStyle/>
          <a:p>
            <a:pPr algn="l"/>
            <a:r>
              <a:rPr lang="fr-FR" sz="1800" dirty="0"/>
              <a:t>Intégrez </a:t>
            </a:r>
            <a:r>
              <a:rPr lang="fr-FR" sz="1800" dirty="0" err="1"/>
              <a:t>big</a:t>
            </a:r>
            <a:r>
              <a:rPr lang="fr-FR" sz="1800" dirty="0"/>
              <a:t> data et les capacités de data </a:t>
            </a:r>
            <a:r>
              <a:rPr lang="fr-FR" sz="1800" dirty="0" err="1"/>
              <a:t>warehouse</a:t>
            </a:r>
            <a:r>
              <a:rPr lang="fr-FR" sz="1800" dirty="0"/>
              <a:t> pour augmenter l'efficacité opérationnelle</a:t>
            </a:r>
          </a:p>
          <a:p>
            <a:pPr algn="l"/>
            <a:endParaRPr lang="fr-FR" sz="1800" dirty="0"/>
          </a:p>
          <a:p>
            <a:pPr algn="l"/>
            <a:endParaRPr lang="fr-FR" sz="1800" dirty="0"/>
          </a:p>
          <a:p>
            <a:pPr algn="l"/>
            <a:endParaRPr lang="fr-FR" sz="1800" dirty="0"/>
          </a:p>
          <a:p>
            <a:pPr algn="l"/>
            <a:endParaRPr lang="fr-FR" sz="1800" dirty="0"/>
          </a:p>
        </p:txBody>
      </p:sp>
      <p:sp>
        <p:nvSpPr>
          <p:cNvPr id="14" name="Espace réservé du texte 13"/>
          <p:cNvSpPr>
            <a:spLocks noGrp="1"/>
          </p:cNvSpPr>
          <p:nvPr>
            <p:ph type="body" sz="quarter" idx="31"/>
          </p:nvPr>
        </p:nvSpPr>
        <p:spPr>
          <a:xfrm>
            <a:off x="10919458" y="7340061"/>
            <a:ext cx="3533142" cy="1427928"/>
          </a:xfrm>
        </p:spPr>
        <p:txBody>
          <a:bodyPr/>
          <a:lstStyle/>
          <a:p>
            <a:pPr algn="l"/>
            <a:r>
              <a:rPr lang="fr-FR" sz="1800" dirty="0"/>
              <a:t>Une offre de services et de conseil à forte valeur ajoutée complémentaire à la sous-traitance</a:t>
            </a:r>
          </a:p>
        </p:txBody>
      </p:sp>
      <p:sp>
        <p:nvSpPr>
          <p:cNvPr id="16" name="Espace réservé du texte 15"/>
          <p:cNvSpPr>
            <a:spLocks noGrp="1"/>
          </p:cNvSpPr>
          <p:nvPr>
            <p:ph type="body" sz="quarter" idx="33"/>
          </p:nvPr>
        </p:nvSpPr>
        <p:spPr>
          <a:xfrm>
            <a:off x="13390398" y="2342001"/>
            <a:ext cx="3760771" cy="720080"/>
          </a:xfrm>
        </p:spPr>
        <p:txBody>
          <a:bodyPr/>
          <a:lstStyle/>
          <a:p>
            <a:pPr algn="l"/>
            <a:r>
              <a:rPr lang="fr-FR" sz="1800" dirty="0"/>
              <a:t>Moins de risques, détecter la fraude et surveiller la cyber-sécurité en temps réel</a:t>
            </a: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87461">
            <a:off x="16372352" y="-11589"/>
            <a:ext cx="1876669" cy="1926500"/>
          </a:xfrm>
          <a:prstGeom prst="rect">
            <a:avLst/>
          </a:prstGeom>
        </p:spPr>
      </p:pic>
    </p:spTree>
    <p:extLst>
      <p:ext uri="{BB962C8B-B14F-4D97-AF65-F5344CB8AC3E}">
        <p14:creationId xmlns:p14="http://schemas.microsoft.com/office/powerpoint/2010/main" val="20099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SOMMAIRE</a:t>
            </a:r>
            <a:endParaRPr kumimoji="1" lang="ja-JP" altLang="en-US" dirty="0">
              <a:solidFill>
                <a:schemeClr val="accent1"/>
              </a:solidFill>
            </a:endParaRPr>
          </a:p>
        </p:txBody>
      </p:sp>
      <p:sp>
        <p:nvSpPr>
          <p:cNvPr id="10" name="テキスト プレースホルダー 9"/>
          <p:cNvSpPr>
            <a:spLocks noGrp="1"/>
          </p:cNvSpPr>
          <p:nvPr>
            <p:ph type="body" sz="quarter" idx="15"/>
          </p:nvPr>
        </p:nvSpPr>
        <p:spPr/>
        <p:txBody>
          <a:bodyPr>
            <a:normAutofit/>
          </a:bodyPr>
          <a:lstStyle/>
          <a:p>
            <a:r>
              <a:rPr lang="fr-FR" sz="3200" dirty="0"/>
              <a:t>Introduction</a:t>
            </a:r>
            <a:endParaRPr kumimoji="1" lang="ja-JP" altLang="en-US" sz="3200" dirty="0"/>
          </a:p>
        </p:txBody>
      </p:sp>
      <p:sp>
        <p:nvSpPr>
          <p:cNvPr id="12" name="テキスト プレースホルダー 11"/>
          <p:cNvSpPr>
            <a:spLocks noGrp="1"/>
          </p:cNvSpPr>
          <p:nvPr>
            <p:ph type="body" sz="quarter" idx="17"/>
          </p:nvPr>
        </p:nvSpPr>
        <p:spPr/>
        <p:txBody>
          <a:bodyPr>
            <a:normAutofit/>
          </a:bodyPr>
          <a:lstStyle/>
          <a:p>
            <a:r>
              <a:rPr lang="en-US" altLang="ja-JP" sz="3200" b="1" dirty="0">
                <a:solidFill>
                  <a:schemeClr val="accent1"/>
                </a:solidFill>
              </a:rPr>
              <a:t>Conclusion e</a:t>
            </a:r>
            <a:r>
              <a:rPr lang="fr-FR" sz="3200" b="1" dirty="0">
                <a:solidFill>
                  <a:schemeClr val="accent1"/>
                </a:solidFill>
              </a:rPr>
              <a:t>t Perspectives</a:t>
            </a:r>
            <a:endParaRPr kumimoji="1" lang="ja-JP" altLang="en-US" sz="3200" b="1" dirty="0">
              <a:solidFill>
                <a:schemeClr val="accent1"/>
              </a:solidFill>
            </a:endParaRPr>
          </a:p>
        </p:txBody>
      </p:sp>
      <p:sp>
        <p:nvSpPr>
          <p:cNvPr id="14" name="テキスト プレースホルダー 13"/>
          <p:cNvSpPr>
            <a:spLocks noGrp="1"/>
          </p:cNvSpPr>
          <p:nvPr>
            <p:ph type="body" sz="quarter" idx="19"/>
          </p:nvPr>
        </p:nvSpPr>
        <p:spPr/>
        <p:txBody>
          <a:bodyPr>
            <a:normAutofit/>
          </a:bodyPr>
          <a:lstStyle/>
          <a:p>
            <a:pPr lvl="0"/>
            <a:r>
              <a:rPr lang="fr-FR" sz="3200" b="1" dirty="0"/>
              <a:t>Présentation du centre de recherche</a:t>
            </a:r>
          </a:p>
        </p:txBody>
      </p:sp>
      <p:sp>
        <p:nvSpPr>
          <p:cNvPr id="16" name="テキスト プレースホルダー 15"/>
          <p:cNvSpPr>
            <a:spLocks noGrp="1"/>
          </p:cNvSpPr>
          <p:nvPr>
            <p:ph type="body" sz="quarter" idx="21"/>
          </p:nvPr>
        </p:nvSpPr>
        <p:spPr/>
        <p:txBody>
          <a:bodyPr>
            <a:normAutofit/>
          </a:bodyPr>
          <a:lstStyle/>
          <a:p>
            <a:r>
              <a:rPr lang="fr-FR" sz="3200" b="1" dirty="0"/>
              <a:t> Etude de l’existant</a:t>
            </a:r>
            <a:endParaRPr kumimoji="1" lang="ja-JP" altLang="en-US" sz="3200" dirty="0"/>
          </a:p>
        </p:txBody>
      </p:sp>
      <p:sp>
        <p:nvSpPr>
          <p:cNvPr id="18" name="テキスト プレースホルダー 17"/>
          <p:cNvSpPr>
            <a:spLocks noGrp="1"/>
          </p:cNvSpPr>
          <p:nvPr>
            <p:ph type="body" sz="quarter" idx="23"/>
          </p:nvPr>
        </p:nvSpPr>
        <p:spPr>
          <a:xfrm>
            <a:off x="9072898" y="5115473"/>
            <a:ext cx="8279783" cy="936104"/>
          </a:xfrm>
        </p:spPr>
        <p:txBody>
          <a:bodyPr>
            <a:noAutofit/>
          </a:bodyPr>
          <a:lstStyle/>
          <a:p>
            <a:r>
              <a:rPr lang="fr-FR" sz="3200" b="1" dirty="0"/>
              <a:t> Analyse et Conception</a:t>
            </a:r>
            <a:endParaRPr lang="ja-JP" altLang="en-US" sz="3200" b="1" dirty="0"/>
          </a:p>
        </p:txBody>
      </p:sp>
      <p:sp>
        <p:nvSpPr>
          <p:cNvPr id="20" name="テキスト プレースホルダー 19"/>
          <p:cNvSpPr>
            <a:spLocks noGrp="1"/>
          </p:cNvSpPr>
          <p:nvPr>
            <p:ph type="body" sz="quarter" idx="25"/>
          </p:nvPr>
        </p:nvSpPr>
        <p:spPr/>
        <p:txBody>
          <a:bodyPr>
            <a:normAutofit/>
          </a:bodyPr>
          <a:lstStyle/>
          <a:p>
            <a:r>
              <a:rPr lang="fr-FR" sz="4000" b="1" dirty="0"/>
              <a:t>Démonstration</a:t>
            </a:r>
            <a:endParaRPr kumimoji="1" lang="ja-JP" altLang="en-US" sz="3200" dirty="0"/>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2</a:t>
            </a:fld>
            <a:endParaRPr lang="ja-JP" altLang="en-US"/>
          </a:p>
        </p:txBody>
      </p:sp>
    </p:spTree>
    <p:extLst>
      <p:ext uri="{BB962C8B-B14F-4D97-AF65-F5344CB8AC3E}">
        <p14:creationId xmlns:p14="http://schemas.microsoft.com/office/powerpoint/2010/main" val="1011726925"/>
      </p:ext>
    </p:extLst>
  </p:cSld>
  <p:clrMapOvr>
    <a:masterClrMapping/>
  </p:clrMapOvr>
  <p:transition spd="slow" advTm="6197">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Ce que nous avons appris de notre projet ?</a:t>
            </a:r>
          </a:p>
        </p:txBody>
      </p:sp>
      <p:sp>
        <p:nvSpPr>
          <p:cNvPr id="4" name="Espace réservé du numéro de diapositive 3"/>
          <p:cNvSpPr>
            <a:spLocks noGrp="1"/>
          </p:cNvSpPr>
          <p:nvPr>
            <p:ph type="sldNum" sz="quarter" idx="11"/>
          </p:nvPr>
        </p:nvSpPr>
        <p:spPr/>
        <p:txBody>
          <a:bodyPr/>
          <a:lstStyle/>
          <a:p>
            <a:fld id="{E6459DFB-86F3-43FA-8567-2EA6E426AE90}" type="slidenum">
              <a:rPr lang="ja-JP" altLang="en-US" smtClean="0"/>
              <a:pPr/>
              <a:t>20</a:t>
            </a:fld>
            <a:endParaRPr lang="ja-JP" altLang="en-US"/>
          </a:p>
        </p:txBody>
      </p:sp>
      <p:sp>
        <p:nvSpPr>
          <p:cNvPr id="5" name="Espace réservé du texte 4"/>
          <p:cNvSpPr>
            <a:spLocks noGrp="1"/>
          </p:cNvSpPr>
          <p:nvPr>
            <p:ph type="body" sz="quarter" idx="13"/>
          </p:nvPr>
        </p:nvSpPr>
        <p:spPr/>
        <p:txBody>
          <a:bodyPr>
            <a:normAutofit fontScale="92500" lnSpcReduction="20000"/>
          </a:bodyPr>
          <a:lstStyle/>
          <a:p>
            <a:endParaRPr lang="fr-FR"/>
          </a:p>
        </p:txBody>
      </p:sp>
      <p:sp>
        <p:nvSpPr>
          <p:cNvPr id="6" name="Espace réservé du texte 5"/>
          <p:cNvSpPr>
            <a:spLocks noGrp="1"/>
          </p:cNvSpPr>
          <p:nvPr>
            <p:ph type="body" sz="quarter" idx="21"/>
          </p:nvPr>
        </p:nvSpPr>
        <p:spPr/>
        <p:txBody>
          <a:bodyPr/>
          <a:lstStyle/>
          <a:p>
            <a:r>
              <a:rPr lang="fr-FR" b="1" dirty="0"/>
              <a:t>Expérience</a:t>
            </a:r>
          </a:p>
        </p:txBody>
      </p:sp>
      <p:sp>
        <p:nvSpPr>
          <p:cNvPr id="7" name="Espace réservé du texte 6"/>
          <p:cNvSpPr>
            <a:spLocks noGrp="1"/>
          </p:cNvSpPr>
          <p:nvPr>
            <p:ph type="body" sz="quarter" idx="22"/>
          </p:nvPr>
        </p:nvSpPr>
        <p:spPr/>
        <p:txBody>
          <a:bodyPr/>
          <a:lstStyle/>
          <a:p>
            <a:endParaRPr lang="fr-FR" b="1" dirty="0"/>
          </a:p>
          <a:p>
            <a:r>
              <a:rPr lang="fr-FR" b="1" dirty="0"/>
              <a:t>Répond aux besoins </a:t>
            </a:r>
          </a:p>
          <a:p>
            <a:endParaRPr lang="fr-FR" b="1" dirty="0"/>
          </a:p>
        </p:txBody>
      </p:sp>
      <p:sp>
        <p:nvSpPr>
          <p:cNvPr id="8" name="Espace réservé du texte 7"/>
          <p:cNvSpPr>
            <a:spLocks noGrp="1"/>
          </p:cNvSpPr>
          <p:nvPr>
            <p:ph type="body" sz="quarter" idx="23"/>
          </p:nvPr>
        </p:nvSpPr>
        <p:spPr/>
        <p:txBody>
          <a:bodyPr/>
          <a:lstStyle/>
          <a:p>
            <a:r>
              <a:rPr lang="fr-FR" b="1" dirty="0"/>
              <a:t>Acquérir nouvelles </a:t>
            </a:r>
            <a:r>
              <a:rPr lang="fr-FR" b="1" dirty="0" err="1"/>
              <a:t>conndeaissances</a:t>
            </a:r>
            <a:endParaRPr lang="fr-FR" b="1" dirty="0"/>
          </a:p>
        </p:txBody>
      </p:sp>
      <p:sp>
        <p:nvSpPr>
          <p:cNvPr id="9" name="Espace réservé du texte 8"/>
          <p:cNvSpPr>
            <a:spLocks noGrp="1"/>
          </p:cNvSpPr>
          <p:nvPr>
            <p:ph type="body" sz="quarter" idx="24"/>
          </p:nvPr>
        </p:nvSpPr>
        <p:spPr/>
        <p:txBody>
          <a:bodyPr/>
          <a:lstStyle/>
          <a:p>
            <a:r>
              <a:rPr lang="fr-FR" b="1" dirty="0"/>
              <a:t>Perspectives futures</a:t>
            </a:r>
          </a:p>
        </p:txBody>
      </p:sp>
      <p:sp>
        <p:nvSpPr>
          <p:cNvPr id="10" name="Espace réservé du texte 9"/>
          <p:cNvSpPr>
            <a:spLocks noGrp="1"/>
          </p:cNvSpPr>
          <p:nvPr>
            <p:ph type="body" sz="quarter" idx="25"/>
          </p:nvPr>
        </p:nvSpPr>
        <p:spPr>
          <a:xfrm>
            <a:off x="7198990" y="2668427"/>
            <a:ext cx="6364610" cy="1284144"/>
          </a:xfrm>
        </p:spPr>
        <p:txBody>
          <a:bodyPr>
            <a:normAutofit fontScale="92500" lnSpcReduction="10000"/>
          </a:bodyPr>
          <a:lstStyle/>
          <a:p>
            <a:pPr marL="342900" indent="-342900">
              <a:buFont typeface="Wingdings" panose="05000000000000000000" pitchFamily="2" charset="2"/>
              <a:buChar char="q"/>
            </a:pPr>
            <a:r>
              <a:rPr lang="fr-FR" b="1" dirty="0"/>
              <a:t>Acquisition d’une expérience professionnelles.</a:t>
            </a:r>
          </a:p>
          <a:p>
            <a:pPr marL="342900" indent="-342900">
              <a:buFont typeface="Wingdings" panose="05000000000000000000" pitchFamily="2" charset="2"/>
              <a:buChar char="q"/>
            </a:pPr>
            <a:r>
              <a:rPr lang="fr-FR" b="1" dirty="0">
                <a:latin typeface="Arial" panose="020B0604020202020204" pitchFamily="34" charset="0"/>
                <a:cs typeface="Arial" panose="020B0604020202020204" pitchFamily="34" charset="0"/>
              </a:rPr>
              <a:t>Apprendre comment partager les tâches entre les membres du groupe</a:t>
            </a:r>
            <a:endParaRPr lang="fr-FR" b="1" dirty="0"/>
          </a:p>
        </p:txBody>
      </p:sp>
      <p:sp>
        <p:nvSpPr>
          <p:cNvPr id="11" name="Espace réservé du texte 10"/>
          <p:cNvSpPr>
            <a:spLocks noGrp="1"/>
          </p:cNvSpPr>
          <p:nvPr>
            <p:ph type="body" sz="quarter" idx="26"/>
          </p:nvPr>
        </p:nvSpPr>
        <p:spPr>
          <a:xfrm>
            <a:off x="12599590" y="7570632"/>
            <a:ext cx="4896544" cy="1284144"/>
          </a:xfrm>
        </p:spPr>
        <p:txBody>
          <a:bodyPr>
            <a:normAutofit fontScale="85000" lnSpcReduction="20000"/>
          </a:bodyPr>
          <a:lstStyle/>
          <a:p>
            <a:pPr marL="342900" indent="-342900">
              <a:buFont typeface="Wingdings" panose="05000000000000000000" pitchFamily="2" charset="2"/>
              <a:buChar char="q"/>
            </a:pPr>
            <a:r>
              <a:rPr lang="fr-FR" b="1" dirty="0"/>
              <a:t>Atteinte des solutions plus puissantes, Une meilleure analyse des données, une modélisation plus précise des données et une prise de conscience de la situation</a:t>
            </a:r>
          </a:p>
        </p:txBody>
      </p:sp>
      <p:sp>
        <p:nvSpPr>
          <p:cNvPr id="12" name="Espace réservé du texte 11"/>
          <p:cNvSpPr>
            <a:spLocks noGrp="1"/>
          </p:cNvSpPr>
          <p:nvPr>
            <p:ph type="body" sz="quarter" idx="27"/>
          </p:nvPr>
        </p:nvSpPr>
        <p:spPr>
          <a:xfrm>
            <a:off x="8999190" y="4299864"/>
            <a:ext cx="8496944" cy="1284144"/>
          </a:xfrm>
        </p:spPr>
        <p:txBody>
          <a:bodyPr/>
          <a:lstStyle/>
          <a:p>
            <a:pPr marL="342900" indent="-342900">
              <a:buFont typeface="Wingdings" panose="05000000000000000000" pitchFamily="2" charset="2"/>
              <a:buChar char="q"/>
            </a:pPr>
            <a:r>
              <a:rPr lang="fr-FR" b="1" dirty="0"/>
              <a:t>On a réussi à développer un lien entre les différents outils de travail qui répond au besoin de l'IOT</a:t>
            </a:r>
          </a:p>
        </p:txBody>
      </p:sp>
      <p:sp>
        <p:nvSpPr>
          <p:cNvPr id="13" name="Espace réservé du texte 12"/>
          <p:cNvSpPr>
            <a:spLocks noGrp="1"/>
          </p:cNvSpPr>
          <p:nvPr>
            <p:ph type="body" sz="quarter" idx="28"/>
          </p:nvPr>
        </p:nvSpPr>
        <p:spPr>
          <a:xfrm>
            <a:off x="10845997" y="5932789"/>
            <a:ext cx="6576199" cy="1284144"/>
          </a:xfrm>
        </p:spPr>
        <p:txBody>
          <a:bodyPr/>
          <a:lstStyle/>
          <a:p>
            <a:pPr marL="342900" indent="-342900">
              <a:buFont typeface="Wingdings" panose="05000000000000000000" pitchFamily="2" charset="2"/>
              <a:buChar char="q"/>
            </a:pPr>
            <a:r>
              <a:rPr lang="fr-FR" b="1" dirty="0"/>
              <a:t>Apprendre de nouvelles technologies du </a:t>
            </a:r>
            <a:r>
              <a:rPr lang="fr-FR" b="1" dirty="0" err="1"/>
              <a:t>big</a:t>
            </a:r>
            <a:r>
              <a:rPr lang="fr-FR" b="1" dirty="0"/>
              <a:t> data [</a:t>
            </a:r>
            <a:r>
              <a:rPr lang="fr-FR" b="1" dirty="0" err="1"/>
              <a:t>Kafka,Hadoop,Drill,Openbouquet</a:t>
            </a:r>
            <a:r>
              <a:rPr lang="fr-FR" b="1" dirty="0"/>
              <a:t>]</a:t>
            </a:r>
          </a:p>
        </p:txBody>
      </p:sp>
      <p:pic>
        <p:nvPicPr>
          <p:cNvPr id="14" name="Imag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87461">
            <a:off x="16439258" y="-11589"/>
            <a:ext cx="1876669" cy="1926500"/>
          </a:xfrm>
          <a:prstGeom prst="rect">
            <a:avLst/>
          </a:prstGeom>
        </p:spPr>
      </p:pic>
    </p:spTree>
    <p:extLst>
      <p:ext uri="{BB962C8B-B14F-4D97-AF65-F5344CB8AC3E}">
        <p14:creationId xmlns:p14="http://schemas.microsoft.com/office/powerpoint/2010/main" val="1478150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space réservé pour une image  2"/>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t="23887" b="23887"/>
          <a:stretch>
            <a:fillRect/>
          </a:stretch>
        </p:blipFill>
        <p:spPr/>
      </p:pic>
      <p:sp>
        <p:nvSpPr>
          <p:cNvPr id="24" name="スライド番号プレースホルダー 23"/>
          <p:cNvSpPr>
            <a:spLocks noGrp="1"/>
          </p:cNvSpPr>
          <p:nvPr>
            <p:ph type="sldNum" sz="quarter" idx="11"/>
          </p:nvPr>
        </p:nvSpPr>
        <p:spPr/>
        <p:txBody>
          <a:bodyPr/>
          <a:lstStyle/>
          <a:p>
            <a:fld id="{E6459DFB-86F3-43FA-8567-2EA6E426AE90}" type="slidenum">
              <a:rPr lang="ja-JP" altLang="en-US" smtClean="0"/>
              <a:pPr/>
              <a:t>21</a:t>
            </a:fld>
            <a:endParaRPr lang="ja-JP" altLang="en-US"/>
          </a:p>
        </p:txBody>
      </p:sp>
      <p:sp>
        <p:nvSpPr>
          <p:cNvPr id="22" name="テキスト プレースホルダー 21"/>
          <p:cNvSpPr>
            <a:spLocks noGrp="1"/>
          </p:cNvSpPr>
          <p:nvPr>
            <p:ph type="body" sz="quarter" idx="19"/>
          </p:nvPr>
        </p:nvSpPr>
        <p:spPr>
          <a:xfrm>
            <a:off x="0" y="3439886"/>
            <a:ext cx="18286413" cy="2510971"/>
          </a:xfrm>
        </p:spPr>
        <p:txBody>
          <a:bodyPr>
            <a:noAutofit/>
          </a:bodyPr>
          <a:lstStyle/>
          <a:p>
            <a:pPr>
              <a:tabLst>
                <a:tab pos="4035425" algn="l"/>
              </a:tabLst>
            </a:pPr>
            <a:r>
              <a:rPr lang="fr-FR" sz="6000" b="1" i="1" dirty="0">
                <a:effectLst>
                  <a:outerShdw blurRad="38100" dist="38100" dir="2700000" algn="tl">
                    <a:srgbClr val="000000">
                      <a:alpha val="43137"/>
                    </a:srgbClr>
                  </a:outerShdw>
                </a:effectLst>
              </a:rPr>
              <a:t>Merci Pour Votre Attention </a:t>
            </a:r>
            <a:endParaRPr kumimoji="1" lang="ja-JP" altLang="en-US" sz="6000" b="1" i="1" dirty="0">
              <a:effectLst>
                <a:outerShdw blurRad="38100" dist="38100" dir="2700000" algn="tl">
                  <a:srgbClr val="000000">
                    <a:alpha val="43137"/>
                  </a:srgbClr>
                </a:outerShdw>
              </a:effectLst>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87461">
            <a:off x="16372352" y="-11589"/>
            <a:ext cx="1876669" cy="1926500"/>
          </a:xfrm>
          <a:prstGeom prst="rect">
            <a:avLst/>
          </a:prstGeom>
        </p:spPr>
      </p:pic>
    </p:spTree>
    <p:extLst>
      <p:ext uri="{BB962C8B-B14F-4D97-AF65-F5344CB8AC3E}">
        <p14:creationId xmlns:p14="http://schemas.microsoft.com/office/powerpoint/2010/main" val="2857382023"/>
      </p:ext>
    </p:extLst>
  </p:cSld>
  <p:clrMapOvr>
    <a:masterClrMapping/>
  </p:clrMapOvr>
  <p:transition spd="slow" advTm="5190">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a:xfrm>
            <a:off x="8685463" y="3921155"/>
            <a:ext cx="3850108" cy="1748684"/>
          </a:xfrm>
        </p:spPr>
        <p:txBody>
          <a:bodyPr/>
          <a:lstStyle/>
          <a:p>
            <a:pPr lvl="0"/>
            <a:r>
              <a:rPr lang="fr-FR" sz="4800" b="1" dirty="0"/>
              <a:t>Introduction</a:t>
            </a:r>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3</a:t>
            </a:fld>
            <a:endParaRPr lang="ja-JP" altLang="en-US"/>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73256">
            <a:off x="14785437" y="-117883"/>
            <a:ext cx="3401490" cy="3242623"/>
          </a:xfrm>
          <a:prstGeom prst="rect">
            <a:avLst/>
          </a:prstGeom>
        </p:spPr>
      </p:pic>
    </p:spTree>
    <p:extLst>
      <p:ext uri="{BB962C8B-B14F-4D97-AF65-F5344CB8AC3E}">
        <p14:creationId xmlns:p14="http://schemas.microsoft.com/office/powerpoint/2010/main" val="2554633920"/>
      </p:ext>
    </p:extLst>
  </p:cSld>
  <p:clrMapOvr>
    <a:masterClrMapping/>
  </p:clrMapOvr>
  <p:transition spd="slow" advTm="3806">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p:txBody>
          <a:bodyPr/>
          <a:lstStyle/>
          <a:p>
            <a:fld id="{E6459DFB-86F3-43FA-8567-2EA6E426AE90}" type="slidenum">
              <a:rPr lang="ja-JP" altLang="en-US" smtClean="0"/>
              <a:pPr/>
              <a:t>4</a:t>
            </a:fld>
            <a:endParaRPr lang="ja-JP" altLang="en-US"/>
          </a:p>
        </p:txBody>
      </p:sp>
      <p:sp>
        <p:nvSpPr>
          <p:cNvPr id="4" name="Espace réservé du texte 3"/>
          <p:cNvSpPr>
            <a:spLocks noGrp="1"/>
          </p:cNvSpPr>
          <p:nvPr>
            <p:ph type="body" sz="quarter" idx="21"/>
          </p:nvPr>
        </p:nvSpPr>
        <p:spPr>
          <a:xfrm>
            <a:off x="3761629" y="1032525"/>
            <a:ext cx="4389120" cy="720080"/>
          </a:xfrm>
        </p:spPr>
        <p:txBody>
          <a:bodyPr/>
          <a:lstStyle/>
          <a:p>
            <a:r>
              <a:rPr lang="fr-FR" dirty="0" err="1"/>
              <a:t>Big</a:t>
            </a:r>
            <a:r>
              <a:rPr lang="fr-FR" dirty="0"/>
              <a:t> Data</a:t>
            </a:r>
          </a:p>
        </p:txBody>
      </p:sp>
      <p:sp>
        <p:nvSpPr>
          <p:cNvPr id="5" name="Espace réservé du texte 4"/>
          <p:cNvSpPr>
            <a:spLocks noGrp="1"/>
          </p:cNvSpPr>
          <p:nvPr>
            <p:ph type="body" sz="quarter" idx="22"/>
          </p:nvPr>
        </p:nvSpPr>
        <p:spPr>
          <a:xfrm>
            <a:off x="9177916" y="2746046"/>
            <a:ext cx="5295730" cy="720080"/>
          </a:xfrm>
        </p:spPr>
        <p:txBody>
          <a:bodyPr/>
          <a:lstStyle/>
          <a:p>
            <a:r>
              <a:rPr lang="fr-FR" dirty="0"/>
              <a:t>Objectifs  de ces solutions</a:t>
            </a:r>
          </a:p>
        </p:txBody>
      </p:sp>
      <p:sp>
        <p:nvSpPr>
          <p:cNvPr id="6" name="Espace réservé du texte 5"/>
          <p:cNvSpPr>
            <a:spLocks noGrp="1"/>
          </p:cNvSpPr>
          <p:nvPr>
            <p:ph type="body" sz="quarter" idx="28"/>
          </p:nvPr>
        </p:nvSpPr>
        <p:spPr>
          <a:xfrm>
            <a:off x="1828800" y="1874138"/>
            <a:ext cx="7117331" cy="1362112"/>
          </a:xfrm>
        </p:spPr>
        <p:txBody>
          <a:bodyPr/>
          <a:lstStyle/>
          <a:p>
            <a:pPr marL="342900" indent="-342900" algn="l">
              <a:buFont typeface="Wingdings" panose="05000000000000000000" pitchFamily="2" charset="2"/>
              <a:buChar char="q"/>
            </a:pPr>
            <a:r>
              <a:rPr lang="fr-FR" dirty="0"/>
              <a:t>Exploration de très vastes ensembles de données pour obtenir des renseignements utilisables</a:t>
            </a:r>
          </a:p>
        </p:txBody>
      </p:sp>
      <p:sp>
        <p:nvSpPr>
          <p:cNvPr id="7" name="Espace réservé du texte 6"/>
          <p:cNvSpPr>
            <a:spLocks noGrp="1"/>
          </p:cNvSpPr>
          <p:nvPr>
            <p:ph type="body" sz="quarter" idx="29"/>
          </p:nvPr>
        </p:nvSpPr>
        <p:spPr>
          <a:xfrm>
            <a:off x="9177917" y="3587659"/>
            <a:ext cx="6269966" cy="1362112"/>
          </a:xfrm>
        </p:spPr>
        <p:txBody>
          <a:bodyPr/>
          <a:lstStyle/>
          <a:p>
            <a:pPr marL="342900" indent="-342900">
              <a:buFont typeface="Wingdings" panose="05000000000000000000" pitchFamily="2" charset="2"/>
              <a:buChar char="q"/>
            </a:pPr>
            <a:r>
              <a:rPr lang="fr-FR" dirty="0"/>
              <a:t>Intégration et de traitements des données sont de traiter un volume très important de données aussi bien structurées que non structurées</a:t>
            </a:r>
          </a:p>
        </p:txBody>
      </p:sp>
      <p:sp>
        <p:nvSpPr>
          <p:cNvPr id="8" name="Espace réservé du texte 7"/>
          <p:cNvSpPr>
            <a:spLocks noGrp="1"/>
          </p:cNvSpPr>
          <p:nvPr>
            <p:ph type="body" sz="quarter" idx="30"/>
          </p:nvPr>
        </p:nvSpPr>
        <p:spPr>
          <a:xfrm>
            <a:off x="3761629" y="4459567"/>
            <a:ext cx="4389120" cy="720080"/>
          </a:xfrm>
        </p:spPr>
        <p:txBody>
          <a:bodyPr/>
          <a:lstStyle/>
          <a:p>
            <a:r>
              <a:rPr lang="fr-FR" dirty="0"/>
              <a:t>Les avantages</a:t>
            </a:r>
          </a:p>
        </p:txBody>
      </p:sp>
      <p:sp>
        <p:nvSpPr>
          <p:cNvPr id="9" name="Espace réservé du texte 8"/>
          <p:cNvSpPr>
            <a:spLocks noGrp="1"/>
          </p:cNvSpPr>
          <p:nvPr>
            <p:ph type="body" sz="quarter" idx="31"/>
          </p:nvPr>
        </p:nvSpPr>
        <p:spPr>
          <a:xfrm>
            <a:off x="1672046" y="5301180"/>
            <a:ext cx="7129626" cy="2463896"/>
          </a:xfrm>
        </p:spPr>
        <p:txBody>
          <a:bodyPr/>
          <a:lstStyle/>
          <a:p>
            <a:pPr marL="342900" indent="-342900" algn="l">
              <a:buFont typeface="Wingdings" panose="05000000000000000000" pitchFamily="2" charset="2"/>
              <a:buChar char="q"/>
            </a:pPr>
            <a:r>
              <a:rPr lang="fr-FR" dirty="0"/>
              <a:t>Stockage et traitement rapide  de données volumineuses</a:t>
            </a:r>
          </a:p>
          <a:p>
            <a:pPr marL="342900" indent="-342900" algn="l">
              <a:buFont typeface="Wingdings" panose="05000000000000000000" pitchFamily="2" charset="2"/>
              <a:buChar char="q"/>
            </a:pPr>
            <a:r>
              <a:rPr lang="fr-FR" dirty="0"/>
              <a:t>Temps de réaction aux évènements extérieurs accélère.</a:t>
            </a:r>
          </a:p>
          <a:p>
            <a:pPr marL="342900" indent="-342900" algn="l">
              <a:buFont typeface="Wingdings" panose="05000000000000000000" pitchFamily="2" charset="2"/>
              <a:buChar char="q"/>
            </a:pPr>
            <a:r>
              <a:rPr lang="fr-FR" dirty="0"/>
              <a:t>Meilleure capacité de prévision des résultats</a:t>
            </a:r>
          </a:p>
          <a:p>
            <a:pPr marL="342900" indent="-342900" algn="l">
              <a:buFont typeface="Wingdings" panose="05000000000000000000" pitchFamily="2" charset="2"/>
              <a:buChar char="q"/>
            </a:pPr>
            <a:endParaRPr lang="fr-FR" dirty="0"/>
          </a:p>
        </p:txBody>
      </p:sp>
      <p:sp>
        <p:nvSpPr>
          <p:cNvPr id="10" name="Espace réservé du texte 9"/>
          <p:cNvSpPr>
            <a:spLocks noGrp="1"/>
          </p:cNvSpPr>
          <p:nvPr>
            <p:ph type="body" sz="quarter" idx="32"/>
          </p:nvPr>
        </p:nvSpPr>
        <p:spPr>
          <a:xfrm>
            <a:off x="9192431" y="6233855"/>
            <a:ext cx="4641267" cy="720080"/>
          </a:xfrm>
        </p:spPr>
        <p:txBody>
          <a:bodyPr/>
          <a:lstStyle/>
          <a:p>
            <a:r>
              <a:rPr lang="fr-FR" dirty="0"/>
              <a:t>Les caractéristiques</a:t>
            </a:r>
          </a:p>
        </p:txBody>
      </p:sp>
      <p:sp>
        <p:nvSpPr>
          <p:cNvPr id="11" name="Espace réservé du texte 10"/>
          <p:cNvSpPr>
            <a:spLocks noGrp="1"/>
          </p:cNvSpPr>
          <p:nvPr>
            <p:ph type="body" sz="quarter" idx="33"/>
          </p:nvPr>
        </p:nvSpPr>
        <p:spPr>
          <a:xfrm>
            <a:off x="9192431" y="7014701"/>
            <a:ext cx="6269966" cy="1362112"/>
          </a:xfrm>
        </p:spPr>
        <p:txBody>
          <a:bodyPr/>
          <a:lstStyle/>
          <a:p>
            <a:pPr marL="342900" indent="-342900">
              <a:buFont typeface="Wingdings" panose="05000000000000000000" pitchFamily="2" charset="2"/>
              <a:buChar char="q"/>
            </a:pPr>
            <a:r>
              <a:rPr lang="fr-FR" dirty="0"/>
              <a:t>Vélocité</a:t>
            </a:r>
          </a:p>
          <a:p>
            <a:pPr marL="342900" indent="-342900">
              <a:buFont typeface="Wingdings" panose="05000000000000000000" pitchFamily="2" charset="2"/>
              <a:buChar char="q"/>
            </a:pPr>
            <a:r>
              <a:rPr lang="fr-FR" dirty="0"/>
              <a:t>Variété</a:t>
            </a:r>
          </a:p>
          <a:p>
            <a:pPr marL="342900" indent="-342900">
              <a:buFont typeface="Wingdings" panose="05000000000000000000" pitchFamily="2" charset="2"/>
              <a:buChar char="q"/>
            </a:pPr>
            <a:r>
              <a:rPr lang="fr-FR" dirty="0"/>
              <a:t>Volume</a:t>
            </a:r>
          </a:p>
          <a:p>
            <a:pPr marL="342900" indent="-342900">
              <a:buFont typeface="Wingdings" panose="05000000000000000000" pitchFamily="2" charset="2"/>
              <a:buChar char="q"/>
            </a:pPr>
            <a:endParaRPr lang="fr-FR" dirty="0"/>
          </a:p>
          <a:p>
            <a:pPr marL="342900" indent="-342900">
              <a:buFont typeface="Wingdings" panose="05000000000000000000" pitchFamily="2" charset="2"/>
              <a:buChar char="q"/>
            </a:pPr>
            <a:endParaRPr lang="fr-FR" dirty="0"/>
          </a:p>
        </p:txBody>
      </p:sp>
      <p:sp>
        <p:nvSpPr>
          <p:cNvPr id="12" name="Espace réservé du texte 11"/>
          <p:cNvSpPr>
            <a:spLocks noGrp="1"/>
          </p:cNvSpPr>
          <p:nvPr>
            <p:ph type="body" sz="quarter" idx="34"/>
          </p:nvPr>
        </p:nvSpPr>
        <p:spPr>
          <a:xfrm>
            <a:off x="3747115" y="7886609"/>
            <a:ext cx="4389120" cy="720080"/>
          </a:xfrm>
        </p:spPr>
        <p:txBody>
          <a:bodyPr/>
          <a:lstStyle/>
          <a:p>
            <a:r>
              <a:rPr lang="fr-FR" dirty="0"/>
              <a:t>Conclusion</a:t>
            </a:r>
          </a:p>
        </p:txBody>
      </p:sp>
      <p:sp>
        <p:nvSpPr>
          <p:cNvPr id="13" name="Espace réservé du texte 12"/>
          <p:cNvSpPr>
            <a:spLocks noGrp="1"/>
          </p:cNvSpPr>
          <p:nvPr>
            <p:ph type="body" sz="quarter" idx="35"/>
          </p:nvPr>
        </p:nvSpPr>
        <p:spPr>
          <a:xfrm>
            <a:off x="1515294" y="8728223"/>
            <a:ext cx="7117331" cy="1252254"/>
          </a:xfrm>
        </p:spPr>
        <p:txBody>
          <a:bodyPr/>
          <a:lstStyle/>
          <a:p>
            <a:pPr marL="342900" indent="-342900" algn="l">
              <a:buFont typeface="Wingdings" panose="05000000000000000000" pitchFamily="2" charset="2"/>
              <a:buChar char="q"/>
            </a:pPr>
            <a:r>
              <a:rPr lang="fr-FR" dirty="0"/>
              <a:t>Le </a:t>
            </a:r>
            <a:r>
              <a:rPr lang="fr-FR" dirty="0" err="1"/>
              <a:t>Big</a:t>
            </a:r>
            <a:r>
              <a:rPr lang="fr-FR" dirty="0"/>
              <a:t> Data sera un outil majeur à la fois pour la prise de décisions et l'optimisation de la compétitivité au sein des entreprises</a:t>
            </a:r>
          </a:p>
        </p:txBody>
      </p:sp>
      <p:sp>
        <p:nvSpPr>
          <p:cNvPr id="14" name="Titre 13"/>
          <p:cNvSpPr>
            <a:spLocks noGrp="1"/>
          </p:cNvSpPr>
          <p:nvPr>
            <p:ph type="title"/>
          </p:nvPr>
        </p:nvSpPr>
        <p:spPr/>
        <p:txBody>
          <a:bodyPr/>
          <a:lstStyle/>
          <a:p>
            <a:r>
              <a:rPr lang="en-US" altLang="ja-JP" dirty="0"/>
              <a:t>Introduction</a:t>
            </a:r>
            <a:endParaRPr lang="fr-FR" dirty="0"/>
          </a:p>
        </p:txBody>
      </p:sp>
      <p:sp>
        <p:nvSpPr>
          <p:cNvPr id="15" name="Espace réservé du texte 14"/>
          <p:cNvSpPr>
            <a:spLocks noGrp="1"/>
          </p:cNvSpPr>
          <p:nvPr>
            <p:ph type="body" sz="quarter" idx="13"/>
          </p:nvPr>
        </p:nvSpPr>
        <p:spPr/>
        <p:txBody>
          <a:bodyPr>
            <a:normAutofit fontScale="92500" lnSpcReduction="20000"/>
          </a:bodyPr>
          <a:lstStyle/>
          <a:p>
            <a:endParaRPr lang="fr-FR"/>
          </a:p>
        </p:txBody>
      </p:sp>
      <p:pic>
        <p:nvPicPr>
          <p:cNvPr id="24" name="Imag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30761" y="-6373"/>
            <a:ext cx="3401490" cy="3242623"/>
          </a:xfrm>
          <a:prstGeom prst="rect">
            <a:avLst/>
          </a:prstGeom>
        </p:spPr>
      </p:pic>
    </p:spTree>
    <p:extLst>
      <p:ext uri="{BB962C8B-B14F-4D97-AF65-F5344CB8AC3E}">
        <p14:creationId xmlns:p14="http://schemas.microsoft.com/office/powerpoint/2010/main" val="1764082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a:xfrm>
            <a:off x="8569160" y="3917144"/>
            <a:ext cx="9553074" cy="1748684"/>
          </a:xfrm>
        </p:spPr>
        <p:txBody>
          <a:bodyPr/>
          <a:lstStyle/>
          <a:p>
            <a:pPr lvl="0"/>
            <a:r>
              <a:rPr lang="fr-FR" sz="4800" b="1" dirty="0"/>
              <a:t>Présentation du centre de recherche</a:t>
            </a:r>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5</a:t>
            </a:fld>
            <a:endParaRPr lang="ja-JP" altLang="en-US"/>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235812">
            <a:off x="14914726" y="271261"/>
            <a:ext cx="3680978" cy="1275206"/>
          </a:xfrm>
          <a:prstGeom prst="rect">
            <a:avLst/>
          </a:prstGeom>
        </p:spPr>
      </p:pic>
    </p:spTree>
    <p:extLst>
      <p:ext uri="{BB962C8B-B14F-4D97-AF65-F5344CB8AC3E}">
        <p14:creationId xmlns:p14="http://schemas.microsoft.com/office/powerpoint/2010/main" val="455782314"/>
      </p:ext>
    </p:extLst>
  </p:cSld>
  <p:clrMapOvr>
    <a:masterClrMapping/>
  </p:clrMapOvr>
  <p:transition spd="slow" advTm="3806">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normAutofit/>
          </a:bodyPr>
          <a:lstStyle/>
          <a:p>
            <a:r>
              <a:rPr lang="fr-FR" sz="4800" b="1" dirty="0"/>
              <a:t>Présentation du centre de recherche</a:t>
            </a:r>
            <a:endParaRPr kumimoji="1" lang="ja-JP" altLang="en-US" sz="4800" dirty="0">
              <a:solidFill>
                <a:schemeClr val="accent1"/>
              </a:solidFill>
              <a:latin typeface="Route 159 Bold" pitchFamily="50" charset="0"/>
            </a:endParaRPr>
          </a:p>
        </p:txBody>
      </p:sp>
      <p:sp>
        <p:nvSpPr>
          <p:cNvPr id="14" name="テキスト プレースホルダー 13"/>
          <p:cNvSpPr>
            <a:spLocks noGrp="1"/>
          </p:cNvSpPr>
          <p:nvPr>
            <p:ph type="body" sz="quarter" idx="14"/>
          </p:nvPr>
        </p:nvSpPr>
        <p:spPr>
          <a:xfrm>
            <a:off x="2665523" y="2825039"/>
            <a:ext cx="4937060" cy="1587304"/>
          </a:xfrm>
        </p:spPr>
        <p:txBody>
          <a:bodyPr>
            <a:noAutofit/>
          </a:bodyPr>
          <a:lstStyle/>
          <a:p>
            <a:pPr algn="just"/>
            <a:r>
              <a:rPr lang="fr-FR" altLang="ja-JP" b="1" dirty="0"/>
              <a:t>Mener des activités de recherche et développement </a:t>
            </a:r>
            <a:endParaRPr lang="ja-JP" altLang="en-US" b="1" dirty="0"/>
          </a:p>
        </p:txBody>
      </p:sp>
      <p:sp>
        <p:nvSpPr>
          <p:cNvPr id="17" name="テキスト プレースホルダー 16"/>
          <p:cNvSpPr>
            <a:spLocks noGrp="1"/>
          </p:cNvSpPr>
          <p:nvPr>
            <p:ph type="body" sz="quarter" idx="17"/>
          </p:nvPr>
        </p:nvSpPr>
        <p:spPr>
          <a:xfrm>
            <a:off x="2665523" y="6141529"/>
            <a:ext cx="4937060" cy="2221750"/>
          </a:xfrm>
        </p:spPr>
        <p:txBody>
          <a:bodyPr>
            <a:normAutofit/>
          </a:bodyPr>
          <a:lstStyle/>
          <a:p>
            <a:pPr algn="just"/>
            <a:r>
              <a:rPr lang="fr-FR" b="1" dirty="0"/>
              <a:t>Investissements de 12 millions de dinars(BEI)</a:t>
            </a:r>
            <a:endParaRPr lang="ja-JP" altLang="en-US" b="1" dirty="0"/>
          </a:p>
        </p:txBody>
      </p:sp>
      <p:sp>
        <p:nvSpPr>
          <p:cNvPr id="19" name="テキスト プレースホルダー 18"/>
          <p:cNvSpPr>
            <a:spLocks noGrp="1"/>
          </p:cNvSpPr>
          <p:nvPr>
            <p:ph type="body" sz="quarter" idx="19"/>
          </p:nvPr>
        </p:nvSpPr>
        <p:spPr>
          <a:xfrm>
            <a:off x="10987924" y="2697461"/>
            <a:ext cx="6433348" cy="2221750"/>
          </a:xfrm>
        </p:spPr>
        <p:txBody>
          <a:bodyPr>
            <a:normAutofit/>
          </a:bodyPr>
          <a:lstStyle/>
          <a:p>
            <a:pPr algn="just"/>
            <a:r>
              <a:rPr lang="fr-FR" b="1" dirty="0"/>
              <a:t>Effectuer la recherche appliquée axée sur l'innovation</a:t>
            </a:r>
            <a:endParaRPr lang="ja-JP" altLang="en-US" b="1" dirty="0"/>
          </a:p>
        </p:txBody>
      </p:sp>
      <p:sp>
        <p:nvSpPr>
          <p:cNvPr id="21" name="テキスト プレースホルダー 20"/>
          <p:cNvSpPr>
            <a:spLocks noGrp="1"/>
          </p:cNvSpPr>
          <p:nvPr>
            <p:ph type="body" sz="quarter" idx="21"/>
          </p:nvPr>
        </p:nvSpPr>
        <p:spPr>
          <a:xfrm>
            <a:off x="10828266" y="6141529"/>
            <a:ext cx="6433348" cy="2221750"/>
          </a:xfrm>
        </p:spPr>
        <p:txBody>
          <a:bodyPr>
            <a:normAutofit/>
          </a:bodyPr>
          <a:lstStyle/>
          <a:p>
            <a:pPr algn="just"/>
            <a:r>
              <a:rPr lang="fr-FR" b="1" dirty="0"/>
              <a:t>Transfert de l'innovation et de la technologie par la valorisation,</a:t>
            </a:r>
            <a:endParaRPr lang="ja-JP" altLang="en-US" b="1" dirty="0"/>
          </a:p>
        </p:txBody>
      </p:sp>
      <p:sp>
        <p:nvSpPr>
          <p:cNvPr id="23" name="スライド番号プレースホルダー 22"/>
          <p:cNvSpPr>
            <a:spLocks noGrp="1"/>
          </p:cNvSpPr>
          <p:nvPr>
            <p:ph type="sldNum" sz="quarter" idx="11"/>
          </p:nvPr>
        </p:nvSpPr>
        <p:spPr/>
        <p:txBody>
          <a:bodyPr/>
          <a:lstStyle/>
          <a:p>
            <a:fld id="{E6459DFB-86F3-43FA-8567-2EA6E426AE90}" type="slidenum">
              <a:rPr lang="ja-JP" altLang="en-US" smtClean="0"/>
              <a:pPr/>
              <a:t>6</a:t>
            </a:fld>
            <a:endParaRPr lang="ja-JP" altLang="en-US"/>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26539">
            <a:off x="14932896" y="352296"/>
            <a:ext cx="3680978" cy="992469"/>
          </a:xfrm>
          <a:prstGeom prst="rect">
            <a:avLst/>
          </a:prstGeom>
        </p:spPr>
      </p:pic>
    </p:spTree>
    <p:extLst>
      <p:ext uri="{BB962C8B-B14F-4D97-AF65-F5344CB8AC3E}">
        <p14:creationId xmlns:p14="http://schemas.microsoft.com/office/powerpoint/2010/main" val="3926254380"/>
      </p:ext>
    </p:extLst>
  </p:cSld>
  <p:clrMapOvr>
    <a:masterClrMapping/>
  </p:clrMapOvr>
  <p:transition spd="slow" advTm="10858">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a:xfrm>
            <a:off x="7830379" y="4272478"/>
            <a:ext cx="6689037" cy="1748684"/>
          </a:xfrm>
        </p:spPr>
        <p:txBody>
          <a:bodyPr/>
          <a:lstStyle/>
          <a:p>
            <a:r>
              <a:rPr lang="fr-FR" sz="5400" b="1" dirty="0"/>
              <a:t> Etude de l’existant</a:t>
            </a:r>
            <a:br>
              <a:rPr lang="ja-JP" altLang="en-US" sz="5400" dirty="0"/>
            </a:br>
            <a:endParaRPr kumimoji="1" lang="ja-JP" altLang="en-US" sz="5400" dirty="0">
              <a:latin typeface="Route 159 Bold" pitchFamily="50" charset="0"/>
            </a:endParaRPr>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7</a:t>
            </a:fld>
            <a:endParaRPr lang="ja-JP" altLang="en-US"/>
          </a:p>
        </p:txBody>
      </p:sp>
      <p:pic>
        <p:nvPicPr>
          <p:cNvPr id="2" name="Imag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323307">
            <a:off x="66906" y="8357612"/>
            <a:ext cx="1752604" cy="1929388"/>
          </a:xfrm>
          <a:prstGeom prst="rect">
            <a:avLst/>
          </a:prstGeom>
        </p:spPr>
      </p:pic>
    </p:spTree>
    <p:extLst>
      <p:ext uri="{BB962C8B-B14F-4D97-AF65-F5344CB8AC3E}">
        <p14:creationId xmlns:p14="http://schemas.microsoft.com/office/powerpoint/2010/main" val="432312529"/>
      </p:ext>
    </p:extLst>
  </p:cSld>
  <p:clrMapOvr>
    <a:masterClrMapping/>
  </p:clrMapOvr>
  <p:transition spd="slow" advTm="3806">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Problématique</a:t>
            </a:r>
            <a:endParaRPr lang="fr-FR" dirty="0"/>
          </a:p>
        </p:txBody>
      </p:sp>
      <p:sp>
        <p:nvSpPr>
          <p:cNvPr id="3" name="Espace réservé du pied de page 2"/>
          <p:cNvSpPr>
            <a:spLocks noGrp="1"/>
          </p:cNvSpPr>
          <p:nvPr>
            <p:ph type="ftr" sz="quarter" idx="10"/>
          </p:nvPr>
        </p:nvSpPr>
        <p:spPr/>
        <p:txBody>
          <a:bodyPr/>
          <a:lstStyle/>
          <a:p>
            <a:r>
              <a:rPr lang="en-US" altLang="ja-JP"/>
              <a:t>The Power of PowerPoint | thepopp.com</a:t>
            </a:r>
            <a:endParaRPr lang="ja-JP" altLang="en-US" dirty="0"/>
          </a:p>
        </p:txBody>
      </p:sp>
      <p:sp>
        <p:nvSpPr>
          <p:cNvPr id="4" name="Espace réservé du numéro de diapositive 3"/>
          <p:cNvSpPr>
            <a:spLocks noGrp="1"/>
          </p:cNvSpPr>
          <p:nvPr>
            <p:ph type="sldNum" sz="quarter" idx="11"/>
          </p:nvPr>
        </p:nvSpPr>
        <p:spPr/>
        <p:txBody>
          <a:bodyPr/>
          <a:lstStyle/>
          <a:p>
            <a:fld id="{E6459DFB-86F3-43FA-8567-2EA6E426AE90}" type="slidenum">
              <a:rPr lang="ja-JP" altLang="en-US" smtClean="0"/>
              <a:pPr/>
              <a:t>8</a:t>
            </a:fld>
            <a:endParaRPr lang="ja-JP" altLang="en-US"/>
          </a:p>
        </p:txBody>
      </p:sp>
      <p:sp>
        <p:nvSpPr>
          <p:cNvPr id="5" name="Espace réservé du texte 4"/>
          <p:cNvSpPr>
            <a:spLocks noGrp="1"/>
          </p:cNvSpPr>
          <p:nvPr>
            <p:ph type="body" sz="quarter" idx="13"/>
          </p:nvPr>
        </p:nvSpPr>
        <p:spPr/>
        <p:txBody>
          <a:bodyPr>
            <a:normAutofit fontScale="92500" lnSpcReduction="20000"/>
          </a:bodyPr>
          <a:lstStyle/>
          <a:p>
            <a:endParaRPr lang="fr-FR" dirty="0"/>
          </a:p>
        </p:txBody>
      </p:sp>
      <p:sp>
        <p:nvSpPr>
          <p:cNvPr id="6" name="Espace réservé pour une image  5"/>
          <p:cNvSpPr>
            <a:spLocks noGrp="1"/>
          </p:cNvSpPr>
          <p:nvPr>
            <p:ph type="pic" sz="quarter" idx="16"/>
          </p:nvPr>
        </p:nvSpPr>
        <p:spPr/>
      </p:sp>
      <p:sp>
        <p:nvSpPr>
          <p:cNvPr id="7" name="Espace réservé pour une image  6"/>
          <p:cNvSpPr>
            <a:spLocks noGrp="1"/>
          </p:cNvSpPr>
          <p:nvPr>
            <p:ph type="pic" sz="quarter" idx="17"/>
          </p:nvPr>
        </p:nvSpPr>
        <p:spPr/>
      </p:sp>
      <p:sp>
        <p:nvSpPr>
          <p:cNvPr id="8" name="Espace réservé pour une image  7"/>
          <p:cNvSpPr>
            <a:spLocks noGrp="1"/>
          </p:cNvSpPr>
          <p:nvPr>
            <p:ph type="pic" sz="quarter" idx="18"/>
          </p:nvPr>
        </p:nvSpPr>
        <p:spPr/>
      </p:sp>
      <p:sp>
        <p:nvSpPr>
          <p:cNvPr id="9" name="Espace réservé pour une image  8"/>
          <p:cNvSpPr>
            <a:spLocks noGrp="1"/>
          </p:cNvSpPr>
          <p:nvPr>
            <p:ph type="pic" sz="quarter" idx="19"/>
          </p:nvPr>
        </p:nvSpPr>
        <p:spPr/>
      </p:sp>
      <p:sp>
        <p:nvSpPr>
          <p:cNvPr id="10" name="Espace réservé pour une image  9"/>
          <p:cNvSpPr>
            <a:spLocks noGrp="1"/>
          </p:cNvSpPr>
          <p:nvPr>
            <p:ph type="pic" sz="quarter" idx="20"/>
          </p:nvPr>
        </p:nvSpPr>
        <p:spPr/>
      </p:sp>
      <p:sp>
        <p:nvSpPr>
          <p:cNvPr id="11" name="Espace réservé pour une image  10"/>
          <p:cNvSpPr>
            <a:spLocks noGrp="1"/>
          </p:cNvSpPr>
          <p:nvPr>
            <p:ph type="pic" sz="quarter" idx="21"/>
          </p:nvPr>
        </p:nvSpPr>
        <p:spPr/>
      </p:sp>
      <p:sp>
        <p:nvSpPr>
          <p:cNvPr id="12" name="Espace réservé du texte 11"/>
          <p:cNvSpPr>
            <a:spLocks noGrp="1"/>
          </p:cNvSpPr>
          <p:nvPr>
            <p:ph type="body" sz="quarter" idx="22"/>
          </p:nvPr>
        </p:nvSpPr>
        <p:spPr>
          <a:xfrm>
            <a:off x="4695677" y="2788814"/>
            <a:ext cx="6638071" cy="719033"/>
          </a:xfrm>
        </p:spPr>
        <p:txBody>
          <a:bodyPr>
            <a:noAutofit/>
          </a:bodyPr>
          <a:lstStyle/>
          <a:p>
            <a:r>
              <a:rPr lang="fr-FR" sz="2400" dirty="0"/>
              <a:t>Traitement des données</a:t>
            </a:r>
          </a:p>
          <a:p>
            <a:endParaRPr lang="fr-FR" sz="2400" dirty="0"/>
          </a:p>
        </p:txBody>
      </p:sp>
      <p:sp>
        <p:nvSpPr>
          <p:cNvPr id="13" name="Espace réservé du texte 12"/>
          <p:cNvSpPr>
            <a:spLocks noGrp="1"/>
          </p:cNvSpPr>
          <p:nvPr>
            <p:ph type="body" sz="quarter" idx="23"/>
          </p:nvPr>
        </p:nvSpPr>
        <p:spPr/>
        <p:txBody>
          <a:bodyPr/>
          <a:lstStyle/>
          <a:p>
            <a:endParaRPr lang="fr-FR"/>
          </a:p>
        </p:txBody>
      </p:sp>
      <p:sp>
        <p:nvSpPr>
          <p:cNvPr id="14" name="Espace réservé du texte 13"/>
          <p:cNvSpPr>
            <a:spLocks noGrp="1"/>
          </p:cNvSpPr>
          <p:nvPr>
            <p:ph type="body" sz="quarter" idx="24"/>
          </p:nvPr>
        </p:nvSpPr>
        <p:spPr>
          <a:xfrm>
            <a:off x="2125896" y="4496597"/>
            <a:ext cx="7223366" cy="720080"/>
          </a:xfrm>
        </p:spPr>
        <p:txBody>
          <a:bodyPr/>
          <a:lstStyle/>
          <a:p>
            <a:r>
              <a:rPr lang="fr-FR" sz="2300" dirty="0"/>
              <a:t>Les volumes d’informations manipulées sont </a:t>
            </a:r>
            <a:r>
              <a:rPr lang="fr-FR" sz="2300" dirty="0"/>
              <a:t>énormes</a:t>
            </a:r>
            <a:endParaRPr lang="fr-FR" sz="2300" dirty="0"/>
          </a:p>
        </p:txBody>
      </p:sp>
      <p:sp>
        <p:nvSpPr>
          <p:cNvPr id="15" name="Espace réservé du texte 14"/>
          <p:cNvSpPr>
            <a:spLocks noGrp="1"/>
          </p:cNvSpPr>
          <p:nvPr>
            <p:ph type="body" sz="quarter" idx="25"/>
          </p:nvPr>
        </p:nvSpPr>
        <p:spPr/>
        <p:txBody>
          <a:bodyPr/>
          <a:lstStyle/>
          <a:p>
            <a:endParaRPr lang="fr-FR"/>
          </a:p>
        </p:txBody>
      </p:sp>
      <p:sp>
        <p:nvSpPr>
          <p:cNvPr id="16" name="Espace réservé du texte 15"/>
          <p:cNvSpPr>
            <a:spLocks noGrp="1"/>
          </p:cNvSpPr>
          <p:nvPr>
            <p:ph type="body" sz="quarter" idx="26"/>
          </p:nvPr>
        </p:nvSpPr>
        <p:spPr>
          <a:xfrm>
            <a:off x="3678370" y="6200046"/>
            <a:ext cx="5362919" cy="720080"/>
          </a:xfrm>
        </p:spPr>
        <p:txBody>
          <a:bodyPr/>
          <a:lstStyle/>
          <a:p>
            <a:r>
              <a:rPr lang="fr-FR" sz="2400" dirty="0"/>
              <a:t>La complexité des grandes données</a:t>
            </a:r>
          </a:p>
          <a:p>
            <a:endParaRPr lang="fr-FR" sz="2400" dirty="0"/>
          </a:p>
          <a:p>
            <a:endParaRPr lang="fr-FR" sz="2400" dirty="0"/>
          </a:p>
          <a:p>
            <a:endParaRPr lang="fr-FR" sz="2400" dirty="0"/>
          </a:p>
        </p:txBody>
      </p:sp>
      <p:sp>
        <p:nvSpPr>
          <p:cNvPr id="17" name="Espace réservé du texte 16"/>
          <p:cNvSpPr>
            <a:spLocks noGrp="1"/>
          </p:cNvSpPr>
          <p:nvPr>
            <p:ph type="body" sz="quarter" idx="27"/>
          </p:nvPr>
        </p:nvSpPr>
        <p:spPr/>
        <p:txBody>
          <a:bodyPr/>
          <a:lstStyle/>
          <a:p>
            <a:endParaRPr lang="fr-FR"/>
          </a:p>
        </p:txBody>
      </p:sp>
      <p:sp>
        <p:nvSpPr>
          <p:cNvPr id="18" name="Espace réservé du texte 17"/>
          <p:cNvSpPr>
            <a:spLocks noGrp="1"/>
          </p:cNvSpPr>
          <p:nvPr>
            <p:ph type="body" sz="quarter" idx="28"/>
          </p:nvPr>
        </p:nvSpPr>
        <p:spPr>
          <a:xfrm>
            <a:off x="8920974" y="3552080"/>
            <a:ext cx="4505854" cy="720080"/>
          </a:xfrm>
        </p:spPr>
        <p:txBody>
          <a:bodyPr/>
          <a:lstStyle/>
          <a:p>
            <a:r>
              <a:rPr lang="fr-FR" sz="2400" dirty="0"/>
              <a:t>Manque de structure</a:t>
            </a:r>
          </a:p>
        </p:txBody>
      </p:sp>
      <p:sp>
        <p:nvSpPr>
          <p:cNvPr id="19" name="Espace réservé du texte 18"/>
          <p:cNvSpPr>
            <a:spLocks noGrp="1"/>
          </p:cNvSpPr>
          <p:nvPr>
            <p:ph type="body" sz="quarter" idx="29"/>
          </p:nvPr>
        </p:nvSpPr>
        <p:spPr/>
        <p:txBody>
          <a:bodyPr/>
          <a:lstStyle/>
          <a:p>
            <a:endParaRPr lang="fr-FR" dirty="0"/>
          </a:p>
        </p:txBody>
      </p:sp>
      <p:sp>
        <p:nvSpPr>
          <p:cNvPr id="20" name="Espace réservé du texte 19"/>
          <p:cNvSpPr>
            <a:spLocks noGrp="1"/>
          </p:cNvSpPr>
          <p:nvPr>
            <p:ph type="body" sz="quarter" idx="30"/>
          </p:nvPr>
        </p:nvSpPr>
        <p:spPr>
          <a:xfrm>
            <a:off x="9522549" y="5153024"/>
            <a:ext cx="6405940" cy="766511"/>
          </a:xfrm>
        </p:spPr>
        <p:txBody>
          <a:bodyPr/>
          <a:lstStyle/>
          <a:p>
            <a:r>
              <a:rPr lang="fr-FR" sz="2400" dirty="0"/>
              <a:t>Des informations qui sont trop volumineuses</a:t>
            </a:r>
          </a:p>
          <a:p>
            <a:endParaRPr lang="fr-FR" sz="2400" dirty="0"/>
          </a:p>
          <a:p>
            <a:endParaRPr lang="fr-FR" sz="2400" dirty="0"/>
          </a:p>
          <a:p>
            <a:endParaRPr lang="fr-FR" sz="2400" dirty="0"/>
          </a:p>
          <a:p>
            <a:endParaRPr lang="fr-FR" sz="2300" dirty="0"/>
          </a:p>
        </p:txBody>
      </p:sp>
      <p:sp>
        <p:nvSpPr>
          <p:cNvPr id="21" name="Espace réservé du texte 20"/>
          <p:cNvSpPr>
            <a:spLocks noGrp="1"/>
          </p:cNvSpPr>
          <p:nvPr>
            <p:ph type="body" sz="quarter" idx="31"/>
          </p:nvPr>
        </p:nvSpPr>
        <p:spPr/>
        <p:txBody>
          <a:bodyPr/>
          <a:lstStyle/>
          <a:p>
            <a:endParaRPr lang="fr-FR" dirty="0"/>
          </a:p>
        </p:txBody>
      </p:sp>
      <p:sp>
        <p:nvSpPr>
          <p:cNvPr id="22" name="Espace réservé du texte 21"/>
          <p:cNvSpPr>
            <a:spLocks noGrp="1"/>
          </p:cNvSpPr>
          <p:nvPr>
            <p:ph type="body" sz="quarter" idx="32"/>
          </p:nvPr>
        </p:nvSpPr>
        <p:spPr>
          <a:xfrm>
            <a:off x="10201168" y="6847640"/>
            <a:ext cx="3739229" cy="720080"/>
          </a:xfrm>
        </p:spPr>
        <p:txBody>
          <a:bodyPr/>
          <a:lstStyle/>
          <a:p>
            <a:r>
              <a:rPr lang="fr-FR" sz="2400" dirty="0"/>
              <a:t>Collecte des données</a:t>
            </a:r>
          </a:p>
        </p:txBody>
      </p:sp>
      <p:sp>
        <p:nvSpPr>
          <p:cNvPr id="23" name="Espace réservé du texte 22"/>
          <p:cNvSpPr>
            <a:spLocks noGrp="1"/>
          </p:cNvSpPr>
          <p:nvPr>
            <p:ph type="body" sz="quarter" idx="33"/>
          </p:nvPr>
        </p:nvSpPr>
        <p:spPr/>
        <p:txBody>
          <a:bodyPr/>
          <a:lstStyle/>
          <a:p>
            <a:endParaRPr lang="fr-FR"/>
          </a:p>
        </p:txBody>
      </p:sp>
      <p:pic>
        <p:nvPicPr>
          <p:cNvPr id="24" name="Imag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323307">
            <a:off x="66906" y="8357612"/>
            <a:ext cx="1752604" cy="1929388"/>
          </a:xfrm>
          <a:prstGeom prst="rect">
            <a:avLst/>
          </a:prstGeom>
        </p:spPr>
      </p:pic>
    </p:spTree>
    <p:extLst>
      <p:ext uri="{BB962C8B-B14F-4D97-AF65-F5344CB8AC3E}">
        <p14:creationId xmlns:p14="http://schemas.microsoft.com/office/powerpoint/2010/main" val="18183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Solutions</a:t>
            </a:r>
          </a:p>
        </p:txBody>
      </p:sp>
      <p:sp>
        <p:nvSpPr>
          <p:cNvPr id="3" name="Espace réservé du pied de page 2"/>
          <p:cNvSpPr>
            <a:spLocks noGrp="1"/>
          </p:cNvSpPr>
          <p:nvPr>
            <p:ph type="ftr" sz="quarter" idx="10"/>
          </p:nvPr>
        </p:nvSpPr>
        <p:spPr/>
        <p:txBody>
          <a:bodyPr/>
          <a:lstStyle/>
          <a:p>
            <a:r>
              <a:rPr lang="en-US" altLang="ja-JP"/>
              <a:t>The Power of PowerPoint | thepopp.com</a:t>
            </a:r>
            <a:endParaRPr lang="ja-JP" altLang="en-US" dirty="0"/>
          </a:p>
        </p:txBody>
      </p:sp>
      <p:sp>
        <p:nvSpPr>
          <p:cNvPr id="4" name="Espace réservé du numéro de diapositive 3"/>
          <p:cNvSpPr>
            <a:spLocks noGrp="1"/>
          </p:cNvSpPr>
          <p:nvPr>
            <p:ph type="sldNum" sz="quarter" idx="11"/>
          </p:nvPr>
        </p:nvSpPr>
        <p:spPr/>
        <p:txBody>
          <a:bodyPr/>
          <a:lstStyle/>
          <a:p>
            <a:fld id="{E6459DFB-86F3-43FA-8567-2EA6E426AE90}" type="slidenum">
              <a:rPr lang="ja-JP" altLang="en-US" smtClean="0"/>
              <a:pPr/>
              <a:t>9</a:t>
            </a:fld>
            <a:endParaRPr lang="ja-JP" altLang="en-US"/>
          </a:p>
        </p:txBody>
      </p:sp>
      <p:sp>
        <p:nvSpPr>
          <p:cNvPr id="5" name="Espace réservé du texte 4"/>
          <p:cNvSpPr>
            <a:spLocks noGrp="1"/>
          </p:cNvSpPr>
          <p:nvPr>
            <p:ph type="body" sz="quarter" idx="13"/>
          </p:nvPr>
        </p:nvSpPr>
        <p:spPr/>
        <p:txBody>
          <a:bodyPr>
            <a:normAutofit fontScale="92500" lnSpcReduction="20000"/>
          </a:bodyPr>
          <a:lstStyle/>
          <a:p>
            <a:endParaRPr lang="fr-FR"/>
          </a:p>
        </p:txBody>
      </p:sp>
      <p:sp>
        <p:nvSpPr>
          <p:cNvPr id="6" name="Espace réservé du texte 5"/>
          <p:cNvSpPr>
            <a:spLocks noGrp="1"/>
          </p:cNvSpPr>
          <p:nvPr>
            <p:ph type="body" sz="quarter" idx="22"/>
          </p:nvPr>
        </p:nvSpPr>
        <p:spPr/>
        <p:txBody>
          <a:bodyPr/>
          <a:lstStyle/>
          <a:p>
            <a:endParaRPr lang="fr-FR"/>
          </a:p>
        </p:txBody>
      </p:sp>
      <p:sp>
        <p:nvSpPr>
          <p:cNvPr id="7" name="Espace réservé du texte 6"/>
          <p:cNvSpPr>
            <a:spLocks noGrp="1"/>
          </p:cNvSpPr>
          <p:nvPr>
            <p:ph type="body" sz="quarter" idx="32"/>
          </p:nvPr>
        </p:nvSpPr>
        <p:spPr/>
        <p:txBody>
          <a:bodyPr/>
          <a:lstStyle/>
          <a:p>
            <a:r>
              <a:rPr lang="fr-FR" dirty="0"/>
              <a:t>BIG DATA</a:t>
            </a:r>
          </a:p>
        </p:txBody>
      </p:sp>
      <p:sp>
        <p:nvSpPr>
          <p:cNvPr id="8" name="Espace réservé du texte 7"/>
          <p:cNvSpPr>
            <a:spLocks noGrp="1"/>
          </p:cNvSpPr>
          <p:nvPr>
            <p:ph type="body" sz="quarter" idx="33"/>
          </p:nvPr>
        </p:nvSpPr>
        <p:spPr/>
        <p:txBody>
          <a:bodyPr/>
          <a:lstStyle/>
          <a:p>
            <a:r>
              <a:rPr lang="fr-FR" dirty="0"/>
              <a:t>KAFKA</a:t>
            </a:r>
          </a:p>
        </p:txBody>
      </p:sp>
      <p:sp>
        <p:nvSpPr>
          <p:cNvPr id="9" name="Espace réservé du texte 8"/>
          <p:cNvSpPr>
            <a:spLocks noGrp="1"/>
          </p:cNvSpPr>
          <p:nvPr>
            <p:ph type="body" sz="quarter" idx="34"/>
          </p:nvPr>
        </p:nvSpPr>
        <p:spPr>
          <a:xfrm>
            <a:off x="2214547" y="6344593"/>
            <a:ext cx="2357453" cy="773203"/>
          </a:xfrm>
        </p:spPr>
        <p:txBody>
          <a:bodyPr/>
          <a:lstStyle/>
          <a:p>
            <a:r>
              <a:rPr lang="fr-FR" dirty="0"/>
              <a:t>OPENBOUQUET</a:t>
            </a:r>
          </a:p>
          <a:p>
            <a:endParaRPr lang="fr-FR" dirty="0"/>
          </a:p>
        </p:txBody>
      </p:sp>
      <p:sp>
        <p:nvSpPr>
          <p:cNvPr id="10" name="Espace réservé du texte 9"/>
          <p:cNvSpPr>
            <a:spLocks noGrp="1"/>
          </p:cNvSpPr>
          <p:nvPr>
            <p:ph type="body" sz="quarter" idx="35"/>
          </p:nvPr>
        </p:nvSpPr>
        <p:spPr/>
        <p:txBody>
          <a:bodyPr/>
          <a:lstStyle/>
          <a:p>
            <a:r>
              <a:rPr lang="fr-FR" dirty="0"/>
              <a:t>DRILL</a:t>
            </a:r>
          </a:p>
        </p:txBody>
      </p:sp>
      <p:sp>
        <p:nvSpPr>
          <p:cNvPr id="11" name="Espace réservé du texte 10"/>
          <p:cNvSpPr>
            <a:spLocks noGrp="1"/>
          </p:cNvSpPr>
          <p:nvPr>
            <p:ph type="body" sz="quarter" idx="36"/>
          </p:nvPr>
        </p:nvSpPr>
        <p:spPr/>
        <p:txBody>
          <a:bodyPr/>
          <a:lstStyle/>
          <a:p>
            <a:r>
              <a:rPr lang="fr-FR" dirty="0"/>
              <a:t>HADOOP</a:t>
            </a:r>
          </a:p>
        </p:txBody>
      </p:sp>
      <p:sp>
        <p:nvSpPr>
          <p:cNvPr id="12" name="Espace réservé du texte 11"/>
          <p:cNvSpPr>
            <a:spLocks noGrp="1"/>
          </p:cNvSpPr>
          <p:nvPr>
            <p:ph type="body" sz="quarter" idx="37"/>
          </p:nvPr>
        </p:nvSpPr>
        <p:spPr/>
        <p:txBody>
          <a:bodyPr/>
          <a:lstStyle/>
          <a:p>
            <a:r>
              <a:rPr lang="fr-FR" dirty="0"/>
              <a:t>PROGRAMME JAVA</a:t>
            </a:r>
          </a:p>
        </p:txBody>
      </p:sp>
      <p:sp>
        <p:nvSpPr>
          <p:cNvPr id="13" name="Espace réservé du texte 12"/>
          <p:cNvSpPr>
            <a:spLocks noGrp="1"/>
          </p:cNvSpPr>
          <p:nvPr>
            <p:ph type="body" sz="quarter" idx="38"/>
          </p:nvPr>
        </p:nvSpPr>
        <p:spPr/>
        <p:txBody>
          <a:bodyPr/>
          <a:lstStyle/>
          <a:p>
            <a:r>
              <a:rPr lang="fr-FR" dirty="0"/>
              <a:t>PROGRAMME JAVA(URL)</a:t>
            </a:r>
          </a:p>
        </p:txBody>
      </p:sp>
      <p:pic>
        <p:nvPicPr>
          <p:cNvPr id="14" name="Imag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323307">
            <a:off x="66906" y="8357612"/>
            <a:ext cx="1752604" cy="1929388"/>
          </a:xfrm>
          <a:prstGeom prst="rect">
            <a:avLst/>
          </a:prstGeom>
        </p:spPr>
      </p:pic>
    </p:spTree>
    <p:extLst>
      <p:ext uri="{BB962C8B-B14F-4D97-AF65-F5344CB8AC3E}">
        <p14:creationId xmlns:p14="http://schemas.microsoft.com/office/powerpoint/2010/main" val="731703106"/>
      </p:ext>
    </p:extLst>
  </p:cSld>
  <p:clrMapOvr>
    <a:masterClrMapping/>
  </p:clrMapOvr>
</p:sld>
</file>

<file path=ppt/theme/theme1.xml><?xml version="1.0" encoding="utf-8"?>
<a:theme xmlns:a="http://schemas.openxmlformats.org/drawingml/2006/main" name="Vega - Header">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00FF"/>
      </a:hlink>
      <a:folHlink>
        <a:srgbClr val="800080"/>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prstDash val="sysDot"/>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solidFill>
              <a:schemeClr val="accent6"/>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prstDash val="sysDot"/>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Vega - Footer Only">
  <a:themeElements>
    <a:clrScheme name="Veg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Vega - Free">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16487</TotalTime>
  <Words>1018</Words>
  <Application>Microsoft Office PowerPoint</Application>
  <PresentationFormat>Personnalisé</PresentationFormat>
  <Paragraphs>153</Paragraphs>
  <Slides>21</Slides>
  <Notes>10</Notes>
  <HiddenSlides>0</HiddenSlides>
  <MMClips>0</MMClips>
  <ScaleCrop>false</ScaleCrop>
  <HeadingPairs>
    <vt:vector size="6" baseType="variant">
      <vt:variant>
        <vt:lpstr>Polices utilisées</vt:lpstr>
      </vt:variant>
      <vt:variant>
        <vt:i4>14</vt:i4>
      </vt:variant>
      <vt:variant>
        <vt:lpstr>Thème</vt:lpstr>
      </vt:variant>
      <vt:variant>
        <vt:i4>3</vt:i4>
      </vt:variant>
      <vt:variant>
        <vt:lpstr>Titres des diapositives</vt:lpstr>
      </vt:variant>
      <vt:variant>
        <vt:i4>21</vt:i4>
      </vt:variant>
    </vt:vector>
  </HeadingPairs>
  <TitlesOfParts>
    <vt:vector size="38" baseType="lpstr">
      <vt:lpstr>ＭＳ Ｐゴシック</vt:lpstr>
      <vt:lpstr>Adobe Hebrew</vt:lpstr>
      <vt:lpstr>Arial</vt:lpstr>
      <vt:lpstr>Calibri</vt:lpstr>
      <vt:lpstr>Open Sans</vt:lpstr>
      <vt:lpstr>Open Sans Light</vt:lpstr>
      <vt:lpstr>Open Sans Semibold</vt:lpstr>
      <vt:lpstr>Route 159 Bold</vt:lpstr>
      <vt:lpstr>Route 159 Light</vt:lpstr>
      <vt:lpstr>Route 159 SemiBold</vt:lpstr>
      <vt:lpstr>Route 159 UltraLight</vt:lpstr>
      <vt:lpstr>Spica Neue</vt:lpstr>
      <vt:lpstr>Spica Neue Light</vt:lpstr>
      <vt:lpstr>Wingdings</vt:lpstr>
      <vt:lpstr>Vega - Header</vt:lpstr>
      <vt:lpstr>Vega - Footer Only</vt:lpstr>
      <vt:lpstr>Vega - Free</vt:lpstr>
      <vt:lpstr>Stockage et Visualisation  des trames  </vt:lpstr>
      <vt:lpstr>SOMMAIRE</vt:lpstr>
      <vt:lpstr>Introduction</vt:lpstr>
      <vt:lpstr>Introduction</vt:lpstr>
      <vt:lpstr>Présentation du centre de recherche</vt:lpstr>
      <vt:lpstr>Présentation du centre de recherche</vt:lpstr>
      <vt:lpstr> Etude de l’existant </vt:lpstr>
      <vt:lpstr>Problématique</vt:lpstr>
      <vt:lpstr>Les Solutions</vt:lpstr>
      <vt:lpstr>Les Solutions</vt:lpstr>
      <vt:lpstr> Méthode de Travail </vt:lpstr>
      <vt:lpstr> Analyse et Conception</vt:lpstr>
      <vt:lpstr>Présentation PowerPoint</vt:lpstr>
      <vt:lpstr>Présentation PowerPoint</vt:lpstr>
      <vt:lpstr>Présentation PowerPoint</vt:lpstr>
      <vt:lpstr>Présentation PowerPoint</vt:lpstr>
      <vt:lpstr>Démonstration</vt:lpstr>
      <vt:lpstr>Conclusion et Perspectives</vt:lpstr>
      <vt:lpstr>Conclusion et Perspectives</vt:lpstr>
      <vt:lpstr>Ce que nous avons appris de notre projet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Vega</dc:title>
  <dc:creator>Jun</dc:creator>
  <cp:lastModifiedBy>ASUS</cp:lastModifiedBy>
  <cp:revision>687</cp:revision>
  <dcterms:created xsi:type="dcterms:W3CDTF">2015-09-05T11:42:45Z</dcterms:created>
  <dcterms:modified xsi:type="dcterms:W3CDTF">2016-12-19T23:03:50Z</dcterms:modified>
</cp:coreProperties>
</file>