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00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8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00B5-E36B-45B3-B146-AE3038BFA862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3D9-A709-492A-A207-B9D13CDDE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02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00B5-E36B-45B3-B146-AE3038BFA862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3D9-A709-492A-A207-B9D13CDDE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29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00B5-E36B-45B3-B146-AE3038BFA862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3D9-A709-492A-A207-B9D13CDDE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11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00B5-E36B-45B3-B146-AE3038BFA862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3D9-A709-492A-A207-B9D13CDDE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7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00B5-E36B-45B3-B146-AE3038BFA862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3D9-A709-492A-A207-B9D13CDDE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80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00B5-E36B-45B3-B146-AE3038BFA862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3D9-A709-492A-A207-B9D13CDDE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01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00B5-E36B-45B3-B146-AE3038BFA862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3D9-A709-492A-A207-B9D13CDDE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0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00B5-E36B-45B3-B146-AE3038BFA862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3D9-A709-492A-A207-B9D13CDDE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7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00B5-E36B-45B3-B146-AE3038BFA862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3D9-A709-492A-A207-B9D13CDDE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1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00B5-E36B-45B3-B146-AE3038BFA862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3D9-A709-492A-A207-B9D13CDDE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20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00B5-E36B-45B3-B146-AE3038BFA862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3D9-A709-492A-A207-B9D13CDDE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7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satMod val="105000"/>
                <a:tint val="67000"/>
                <a:alpha val="0"/>
                <a:lumMod val="0"/>
                <a:lumOff val="100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00B5-E36B-45B3-B146-AE3038BFA862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93D9-A709-492A-A207-B9D13CDDE4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9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/>
        </p:nvSpPr>
        <p:spPr>
          <a:xfrm>
            <a:off x="2395320" y="1709440"/>
            <a:ext cx="822961" cy="748833"/>
          </a:xfrm>
          <a:prstGeom prst="hexagon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 Placeholder 6"/>
          <p:cNvSpPr>
            <a:spLocks noGrp="1"/>
          </p:cNvSpPr>
          <p:nvPr/>
        </p:nvSpPr>
        <p:spPr>
          <a:xfrm>
            <a:off x="1627632" y="1335024"/>
            <a:ext cx="822960" cy="748833"/>
          </a:xfrm>
          <a:prstGeom prst="hexagon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5" name="Text Placeholder 7"/>
          <p:cNvSpPr>
            <a:spLocks noGrp="1"/>
          </p:cNvSpPr>
          <p:nvPr/>
        </p:nvSpPr>
        <p:spPr>
          <a:xfrm>
            <a:off x="2395319" y="2551181"/>
            <a:ext cx="822961" cy="748833"/>
          </a:xfrm>
          <a:prstGeom prst="hexagon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  <a:p>
            <a:endParaRPr lang="en-US" sz="1100" dirty="0"/>
          </a:p>
        </p:txBody>
      </p:sp>
      <p:sp>
        <p:nvSpPr>
          <p:cNvPr id="6" name="Text Placeholder 8"/>
          <p:cNvSpPr>
            <a:spLocks noGrp="1"/>
          </p:cNvSpPr>
          <p:nvPr/>
        </p:nvSpPr>
        <p:spPr>
          <a:xfrm>
            <a:off x="1627630" y="2164810"/>
            <a:ext cx="822961" cy="748833"/>
          </a:xfrm>
          <a:prstGeom prst="hexagon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/>
        </p:nvSpPr>
        <p:spPr>
          <a:xfrm>
            <a:off x="1572358" y="3044464"/>
            <a:ext cx="822961" cy="748833"/>
          </a:xfrm>
          <a:prstGeom prst="hexagon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8" name="TextBox 16"/>
          <p:cNvSpPr txBox="1"/>
          <p:nvPr/>
        </p:nvSpPr>
        <p:spPr>
          <a:xfrm>
            <a:off x="3218282" y="975861"/>
            <a:ext cx="18473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00" dirty="0">
              <a:solidFill>
                <a:srgbClr val="FCF6F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05" y="2214678"/>
            <a:ext cx="500839" cy="642428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/>
        </p:nvSpPr>
        <p:spPr>
          <a:xfrm>
            <a:off x="3123305" y="2176764"/>
            <a:ext cx="822961" cy="748833"/>
          </a:xfrm>
          <a:prstGeom prst="hexagon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36" y="2248934"/>
            <a:ext cx="475897" cy="60449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-2340864"/>
            <a:ext cx="2358919" cy="1419527"/>
          </a:xfrm>
          <a:prstGeom prst="ellipse">
            <a:avLst/>
          </a:prstGeom>
          <a:ln w="76200" cap="rnd"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ZoneTexte 25"/>
          <p:cNvSpPr txBox="1"/>
          <p:nvPr/>
        </p:nvSpPr>
        <p:spPr>
          <a:xfrm>
            <a:off x="7390696" y="-701374"/>
            <a:ext cx="214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Brush Script Std" panose="03060802040607070404" pitchFamily="66" charset="0"/>
                <a:ea typeface="Adobe Fangsong Std R" panose="02020400000000000000" pitchFamily="18" charset="-128"/>
              </a:rPr>
              <a:t>Jmal</a:t>
            </a:r>
            <a:r>
              <a:rPr lang="fr-FR" sz="2800" dirty="0">
                <a:solidFill>
                  <a:schemeClr val="accent1"/>
                </a:solidFill>
                <a:latin typeface="Brush Script Std" panose="03060802040607070404" pitchFamily="66" charset="0"/>
                <a:ea typeface="Adobe Fangsong Std R" panose="02020400000000000000" pitchFamily="18" charset="-128"/>
              </a:rPr>
              <a:t> Doha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553065" y="-654076"/>
            <a:ext cx="284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Brush Script Std" panose="03060802040607070404" pitchFamily="66" charset="0"/>
                <a:ea typeface="Adobe Fangsong Std R" panose="02020400000000000000" pitchFamily="18" charset="-128"/>
              </a:rPr>
              <a:t>Ktata</a:t>
            </a:r>
            <a:r>
              <a:rPr lang="fr-FR" sz="2800" dirty="0">
                <a:solidFill>
                  <a:schemeClr val="accent1"/>
                </a:solidFill>
                <a:latin typeface="Brush Script Std" panose="03060802040607070404" pitchFamily="66" charset="0"/>
                <a:ea typeface="Adobe Fangsong Std R" panose="02020400000000000000" pitchFamily="18" charset="-128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Brush Script Std" panose="03060802040607070404" pitchFamily="66" charset="0"/>
                <a:ea typeface="Adobe Fangsong Std R" panose="02020400000000000000" pitchFamily="18" charset="-128"/>
              </a:rPr>
              <a:t>Abderrahim</a:t>
            </a:r>
            <a:endParaRPr lang="fr-FR" sz="2800" dirty="0">
              <a:solidFill>
                <a:schemeClr val="accent1"/>
              </a:solidFill>
              <a:latin typeface="Brush Script Std" panose="03060802040607070404" pitchFamily="66" charset="0"/>
              <a:ea typeface="Adobe Fangsong Std R" panose="02020400000000000000" pitchFamily="18" charset="-128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65" y="-2396848"/>
            <a:ext cx="2407287" cy="1438189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ZoneTexte 28"/>
          <p:cNvSpPr txBox="1"/>
          <p:nvPr/>
        </p:nvSpPr>
        <p:spPr>
          <a:xfrm>
            <a:off x="3772733" y="1190361"/>
            <a:ext cx="4511731" cy="646331"/>
          </a:xfrm>
          <a:prstGeom prst="rect">
            <a:avLst/>
          </a:prstGeom>
          <a:noFill/>
          <a:ln>
            <a:noFill/>
          </a:ln>
          <a:effectLst>
            <a:glow rad="18669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prst="angle"/>
            <a:bevelB w="1270000"/>
          </a:sp3d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9FFCC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Stockage et Visualisation des trames</a:t>
            </a:r>
            <a:endParaRPr lang="fr-FR" dirty="0">
              <a:solidFill>
                <a:srgbClr val="99FFCC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66" y="1811588"/>
            <a:ext cx="490973" cy="49261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60" y="2575752"/>
            <a:ext cx="926391" cy="69968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33" y="52395"/>
            <a:ext cx="3680978" cy="9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0508 0.957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4787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4.16667E-7 0.959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0069 0.971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485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-0.01432 0.95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4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9"/>
          <p:cNvGrpSpPr/>
          <p:nvPr/>
        </p:nvGrpSpPr>
        <p:grpSpPr>
          <a:xfrm>
            <a:off x="3" y="1645993"/>
            <a:ext cx="3747419" cy="864722"/>
            <a:chOff x="-1" y="-1"/>
            <a:chExt cx="4996556" cy="1152961"/>
          </a:xfrm>
        </p:grpSpPr>
        <p:sp>
          <p:nvSpPr>
            <p:cNvPr id="3" name="Shape 712"/>
            <p:cNvSpPr/>
            <p:nvPr/>
          </p:nvSpPr>
          <p:spPr>
            <a:xfrm flipH="1">
              <a:off x="-1" y="166678"/>
              <a:ext cx="4191989" cy="818352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lvl="0" algn="ctr"/>
              <a:r>
                <a:rPr lang="en-US" sz="3000" b="1" dirty="0" err="1">
                  <a:solidFill>
                    <a:prstClr val="white"/>
                  </a:solidFill>
                </a:rPr>
                <a:t>Sommaire</a:t>
              </a:r>
              <a:endParaRPr lang="en-US" sz="3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" name="Group 716"/>
            <p:cNvGrpSpPr/>
            <p:nvPr/>
          </p:nvGrpSpPr>
          <p:grpSpPr>
            <a:xfrm>
              <a:off x="4191985" y="-1"/>
              <a:ext cx="804570" cy="1152961"/>
              <a:chOff x="0" y="0"/>
              <a:chExt cx="804566" cy="1152958"/>
            </a:xfrm>
          </p:grpSpPr>
          <p:sp>
            <p:nvSpPr>
              <p:cNvPr id="5" name="Shape 713"/>
              <p:cNvSpPr/>
              <p:nvPr/>
            </p:nvSpPr>
            <p:spPr>
              <a:xfrm flipH="1">
                <a:off x="0" y="166677"/>
                <a:ext cx="402284" cy="986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7922"/>
                    </a:lnTo>
                    <a:lnTo>
                      <a:pt x="21600" y="0"/>
                    </a:lnTo>
                    <a:lnTo>
                      <a:pt x="0" y="3733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/>
              </a:p>
            </p:txBody>
          </p:sp>
          <p:sp>
            <p:nvSpPr>
              <p:cNvPr id="6" name="Shape 714"/>
              <p:cNvSpPr/>
              <p:nvPr/>
            </p:nvSpPr>
            <p:spPr>
              <a:xfrm flipH="1">
                <a:off x="402283" y="166677"/>
                <a:ext cx="402284" cy="986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7922"/>
                    </a:lnTo>
                    <a:lnTo>
                      <a:pt x="0" y="0"/>
                    </a:lnTo>
                    <a:lnTo>
                      <a:pt x="21600" y="3733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>
                  <a:alpha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  <p:sp>
            <p:nvSpPr>
              <p:cNvPr id="7" name="Shape 715"/>
              <p:cNvSpPr/>
              <p:nvPr/>
            </p:nvSpPr>
            <p:spPr>
              <a:xfrm flipH="1">
                <a:off x="1" y="0"/>
                <a:ext cx="804566" cy="337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lnTo>
                      <a:pt x="0" y="10680"/>
                    </a:lnTo>
                    <a:lnTo>
                      <a:pt x="10800" y="0"/>
                    </a:lnTo>
                    <a:lnTo>
                      <a:pt x="21600" y="1068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bevel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/>
              </a:p>
            </p:txBody>
          </p:sp>
        </p:grpSp>
      </p:grpSp>
      <p:grpSp>
        <p:nvGrpSpPr>
          <p:cNvPr id="8" name="Group 727"/>
          <p:cNvGrpSpPr/>
          <p:nvPr/>
        </p:nvGrpSpPr>
        <p:grpSpPr>
          <a:xfrm>
            <a:off x="0" y="2457604"/>
            <a:ext cx="4301520" cy="866601"/>
            <a:chOff x="-2" y="0"/>
            <a:chExt cx="5735360" cy="1155468"/>
          </a:xfrm>
          <a:solidFill>
            <a:schemeClr val="accent5"/>
          </a:solidFill>
        </p:grpSpPr>
        <p:sp>
          <p:nvSpPr>
            <p:cNvPr id="9" name="Shape 720"/>
            <p:cNvSpPr/>
            <p:nvPr/>
          </p:nvSpPr>
          <p:spPr>
            <a:xfrm flipH="1">
              <a:off x="-2" y="171692"/>
              <a:ext cx="4930787" cy="81671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lvl="0" algn="ctr"/>
              <a:r>
                <a:rPr lang="en-US" sz="3000" b="1" dirty="0">
                  <a:solidFill>
                    <a:prstClr val="white"/>
                  </a:solidFill>
                </a:rPr>
                <a:t>Some title here</a:t>
              </a:r>
            </a:p>
          </p:txBody>
        </p:sp>
        <p:grpSp>
          <p:nvGrpSpPr>
            <p:cNvPr id="10" name="Group 724"/>
            <p:cNvGrpSpPr/>
            <p:nvPr/>
          </p:nvGrpSpPr>
          <p:grpSpPr>
            <a:xfrm>
              <a:off x="4930788" y="0"/>
              <a:ext cx="804570" cy="1155468"/>
              <a:chOff x="0" y="0"/>
              <a:chExt cx="804566" cy="1155466"/>
            </a:xfrm>
            <a:grpFill/>
          </p:grpSpPr>
          <p:sp>
            <p:nvSpPr>
              <p:cNvPr id="11" name="Shape 721"/>
              <p:cNvSpPr/>
              <p:nvPr/>
            </p:nvSpPr>
            <p:spPr>
              <a:xfrm flipH="1">
                <a:off x="0" y="169186"/>
                <a:ext cx="402284" cy="986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7922"/>
                    </a:lnTo>
                    <a:lnTo>
                      <a:pt x="21600" y="0"/>
                    </a:lnTo>
                    <a:lnTo>
                      <a:pt x="0" y="3678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/>
              </a:p>
            </p:txBody>
          </p:sp>
          <p:sp>
            <p:nvSpPr>
              <p:cNvPr id="12" name="Shape 722"/>
              <p:cNvSpPr/>
              <p:nvPr/>
            </p:nvSpPr>
            <p:spPr>
              <a:xfrm flipH="1">
                <a:off x="402283" y="169186"/>
                <a:ext cx="402284" cy="986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7922"/>
                    </a:lnTo>
                    <a:lnTo>
                      <a:pt x="0" y="0"/>
                    </a:lnTo>
                    <a:lnTo>
                      <a:pt x="21600" y="3678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5">
                  <a:alpha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2</a:t>
                </a:r>
              </a:p>
            </p:txBody>
          </p:sp>
          <p:sp>
            <p:nvSpPr>
              <p:cNvPr id="13" name="Shape 723"/>
              <p:cNvSpPr/>
              <p:nvPr/>
            </p:nvSpPr>
            <p:spPr>
              <a:xfrm flipH="1">
                <a:off x="1" y="0"/>
                <a:ext cx="804566" cy="337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lnTo>
                      <a:pt x="0" y="10680"/>
                    </a:lnTo>
                    <a:lnTo>
                      <a:pt x="10800" y="0"/>
                    </a:lnTo>
                    <a:lnTo>
                      <a:pt x="21600" y="10680"/>
                    </a:lnTo>
                    <a:lnTo>
                      <a:pt x="10800" y="21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/>
              </a:p>
            </p:txBody>
          </p:sp>
        </p:grpSp>
      </p:grpSp>
      <p:grpSp>
        <p:nvGrpSpPr>
          <p:cNvPr id="14" name="Group 735"/>
          <p:cNvGrpSpPr/>
          <p:nvPr/>
        </p:nvGrpSpPr>
        <p:grpSpPr>
          <a:xfrm>
            <a:off x="2" y="3271095"/>
            <a:ext cx="4787228" cy="855437"/>
            <a:chOff x="-1" y="0"/>
            <a:chExt cx="6382969" cy="1140582"/>
          </a:xfrm>
          <a:solidFill>
            <a:schemeClr val="accent4"/>
          </a:solidFill>
        </p:grpSpPr>
        <p:sp>
          <p:nvSpPr>
            <p:cNvPr id="15" name="Shape 728"/>
            <p:cNvSpPr/>
            <p:nvPr/>
          </p:nvSpPr>
          <p:spPr>
            <a:xfrm flipH="1">
              <a:off x="-1" y="170587"/>
              <a:ext cx="5574028" cy="7994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lvl="0" algn="ctr"/>
              <a:r>
                <a:rPr lang="en-US" sz="3000" b="1" dirty="0">
                  <a:solidFill>
                    <a:prstClr val="white"/>
                  </a:solidFill>
                </a:rPr>
                <a:t>Some title here</a:t>
              </a:r>
            </a:p>
          </p:txBody>
        </p:sp>
        <p:grpSp>
          <p:nvGrpSpPr>
            <p:cNvPr id="16" name="Group 732"/>
            <p:cNvGrpSpPr/>
            <p:nvPr/>
          </p:nvGrpSpPr>
          <p:grpSpPr>
            <a:xfrm>
              <a:off x="5578397" y="0"/>
              <a:ext cx="804571" cy="1140582"/>
              <a:chOff x="0" y="0"/>
              <a:chExt cx="804567" cy="1140580"/>
            </a:xfrm>
            <a:grpFill/>
          </p:grpSpPr>
          <p:sp>
            <p:nvSpPr>
              <p:cNvPr id="17" name="Shape 729"/>
              <p:cNvSpPr/>
              <p:nvPr/>
            </p:nvSpPr>
            <p:spPr>
              <a:xfrm flipH="1">
                <a:off x="0" y="168081"/>
                <a:ext cx="402284" cy="972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7870"/>
                    </a:lnTo>
                    <a:lnTo>
                      <a:pt x="21600" y="0"/>
                    </a:lnTo>
                    <a:lnTo>
                      <a:pt x="0" y="3786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/>
              </a:p>
            </p:txBody>
          </p:sp>
          <p:sp>
            <p:nvSpPr>
              <p:cNvPr id="18" name="Shape 730"/>
              <p:cNvSpPr/>
              <p:nvPr/>
            </p:nvSpPr>
            <p:spPr>
              <a:xfrm flipH="1">
                <a:off x="402283" y="168081"/>
                <a:ext cx="402284" cy="972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7870"/>
                    </a:lnTo>
                    <a:lnTo>
                      <a:pt x="0" y="0"/>
                    </a:lnTo>
                    <a:lnTo>
                      <a:pt x="21600" y="3786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3</a:t>
                </a:r>
                <a:endParaRPr/>
              </a:p>
            </p:txBody>
          </p:sp>
          <p:sp>
            <p:nvSpPr>
              <p:cNvPr id="19" name="Shape 731"/>
              <p:cNvSpPr/>
              <p:nvPr/>
            </p:nvSpPr>
            <p:spPr>
              <a:xfrm flipH="1">
                <a:off x="1" y="0"/>
                <a:ext cx="804566" cy="337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lnTo>
                      <a:pt x="0" y="10680"/>
                    </a:lnTo>
                    <a:lnTo>
                      <a:pt x="10800" y="0"/>
                    </a:lnTo>
                    <a:lnTo>
                      <a:pt x="21600" y="10680"/>
                    </a:lnTo>
                    <a:lnTo>
                      <a:pt x="10800" y="21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/>
              </a:p>
            </p:txBody>
          </p:sp>
        </p:grpSp>
      </p:grpSp>
      <p:grpSp>
        <p:nvGrpSpPr>
          <p:cNvPr id="20" name="Group 743"/>
          <p:cNvGrpSpPr/>
          <p:nvPr/>
        </p:nvGrpSpPr>
        <p:grpSpPr>
          <a:xfrm>
            <a:off x="0" y="4073422"/>
            <a:ext cx="5262864" cy="859910"/>
            <a:chOff x="-3" y="-1"/>
            <a:chExt cx="7017150" cy="1146545"/>
          </a:xfrm>
          <a:solidFill>
            <a:schemeClr val="accent2"/>
          </a:solidFill>
        </p:grpSpPr>
        <p:sp>
          <p:nvSpPr>
            <p:cNvPr id="21" name="Shape 736"/>
            <p:cNvSpPr/>
            <p:nvPr/>
          </p:nvSpPr>
          <p:spPr>
            <a:xfrm flipH="1">
              <a:off x="-3" y="166526"/>
              <a:ext cx="6210383" cy="81007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lvl="0" algn="ctr"/>
              <a:r>
                <a:rPr lang="en-US" sz="3000" b="1">
                  <a:solidFill>
                    <a:prstClr val="white"/>
                  </a:solidFill>
                </a:rPr>
                <a:t>Some title here</a:t>
              </a:r>
            </a:p>
          </p:txBody>
        </p:sp>
        <p:grpSp>
          <p:nvGrpSpPr>
            <p:cNvPr id="22" name="Group 740"/>
            <p:cNvGrpSpPr/>
            <p:nvPr/>
          </p:nvGrpSpPr>
          <p:grpSpPr>
            <a:xfrm>
              <a:off x="6212576" y="-1"/>
              <a:ext cx="804571" cy="1146545"/>
              <a:chOff x="0" y="0"/>
              <a:chExt cx="804567" cy="1146543"/>
            </a:xfrm>
            <a:grpFill/>
          </p:grpSpPr>
          <p:sp>
            <p:nvSpPr>
              <p:cNvPr id="23" name="Shape 737"/>
              <p:cNvSpPr/>
              <p:nvPr/>
            </p:nvSpPr>
            <p:spPr>
              <a:xfrm flipH="1">
                <a:off x="0" y="166526"/>
                <a:ext cx="402284" cy="980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7899"/>
                    </a:lnTo>
                    <a:lnTo>
                      <a:pt x="21600" y="0"/>
                    </a:lnTo>
                    <a:lnTo>
                      <a:pt x="0" y="370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/>
              </a:p>
            </p:txBody>
          </p:sp>
          <p:sp>
            <p:nvSpPr>
              <p:cNvPr id="24" name="Shape 738"/>
              <p:cNvSpPr/>
              <p:nvPr/>
            </p:nvSpPr>
            <p:spPr>
              <a:xfrm flipH="1">
                <a:off x="402283" y="166526"/>
                <a:ext cx="402284" cy="980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7899"/>
                    </a:lnTo>
                    <a:lnTo>
                      <a:pt x="0" y="0"/>
                    </a:lnTo>
                    <a:lnTo>
                      <a:pt x="21600" y="3701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lvl="0" algn="ctr">
                  <a:defRPr b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4</a:t>
                </a:r>
              </a:p>
            </p:txBody>
          </p:sp>
          <p:sp>
            <p:nvSpPr>
              <p:cNvPr id="25" name="Shape 739"/>
              <p:cNvSpPr/>
              <p:nvPr/>
            </p:nvSpPr>
            <p:spPr>
              <a:xfrm flipH="1">
                <a:off x="1" y="0"/>
                <a:ext cx="804566" cy="337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lnTo>
                      <a:pt x="0" y="10680"/>
                    </a:lnTo>
                    <a:lnTo>
                      <a:pt x="10800" y="0"/>
                    </a:lnTo>
                    <a:lnTo>
                      <a:pt x="21600" y="10680"/>
                    </a:lnTo>
                    <a:lnTo>
                      <a:pt x="10800" y="21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/>
              </a:p>
            </p:txBody>
          </p:sp>
        </p:grpSp>
      </p:grpSp>
      <p:grpSp>
        <p:nvGrpSpPr>
          <p:cNvPr id="63" name="Group 735"/>
          <p:cNvGrpSpPr/>
          <p:nvPr/>
        </p:nvGrpSpPr>
        <p:grpSpPr>
          <a:xfrm>
            <a:off x="2" y="4897952"/>
            <a:ext cx="5925310" cy="855437"/>
            <a:chOff x="-1" y="0"/>
            <a:chExt cx="6382969" cy="1140582"/>
          </a:xfrm>
          <a:solidFill>
            <a:srgbClr val="7030A0"/>
          </a:solidFill>
        </p:grpSpPr>
        <p:sp>
          <p:nvSpPr>
            <p:cNvPr id="64" name="Shape 728"/>
            <p:cNvSpPr/>
            <p:nvPr/>
          </p:nvSpPr>
          <p:spPr>
            <a:xfrm flipH="1">
              <a:off x="-1" y="170587"/>
              <a:ext cx="5574028" cy="7994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lvl="0" algn="ctr"/>
              <a:r>
                <a:rPr lang="en-US" sz="3000" b="1">
                  <a:solidFill>
                    <a:prstClr val="white"/>
                  </a:solidFill>
                </a:rPr>
                <a:t>Some title here</a:t>
              </a:r>
            </a:p>
          </p:txBody>
        </p:sp>
        <p:grpSp>
          <p:nvGrpSpPr>
            <p:cNvPr id="65" name="Group 732"/>
            <p:cNvGrpSpPr/>
            <p:nvPr/>
          </p:nvGrpSpPr>
          <p:grpSpPr>
            <a:xfrm>
              <a:off x="5578397" y="0"/>
              <a:ext cx="804571" cy="1140582"/>
              <a:chOff x="0" y="0"/>
              <a:chExt cx="804567" cy="1140580"/>
            </a:xfrm>
            <a:grpFill/>
          </p:grpSpPr>
          <p:sp>
            <p:nvSpPr>
              <p:cNvPr id="66" name="Shape 729"/>
              <p:cNvSpPr/>
              <p:nvPr/>
            </p:nvSpPr>
            <p:spPr>
              <a:xfrm flipH="1">
                <a:off x="0" y="168081"/>
                <a:ext cx="402284" cy="972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7870"/>
                    </a:lnTo>
                    <a:lnTo>
                      <a:pt x="21600" y="0"/>
                    </a:lnTo>
                    <a:lnTo>
                      <a:pt x="0" y="3786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/>
              </a:p>
            </p:txBody>
          </p:sp>
          <p:sp>
            <p:nvSpPr>
              <p:cNvPr id="67" name="Shape 730"/>
              <p:cNvSpPr/>
              <p:nvPr/>
            </p:nvSpPr>
            <p:spPr>
              <a:xfrm flipH="1">
                <a:off x="402283" y="168081"/>
                <a:ext cx="402284" cy="9724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7870"/>
                    </a:lnTo>
                    <a:lnTo>
                      <a:pt x="0" y="0"/>
                    </a:lnTo>
                    <a:lnTo>
                      <a:pt x="21600" y="3786"/>
                    </a:ln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/>
                <a:r>
                  <a:rPr lang="en-US" b="1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3</a:t>
                </a:r>
                <a:endParaRPr/>
              </a:p>
            </p:txBody>
          </p:sp>
          <p:sp>
            <p:nvSpPr>
              <p:cNvPr id="68" name="Shape 731"/>
              <p:cNvSpPr/>
              <p:nvPr/>
            </p:nvSpPr>
            <p:spPr>
              <a:xfrm flipH="1">
                <a:off x="1" y="0"/>
                <a:ext cx="804566" cy="337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lnTo>
                      <a:pt x="0" y="10680"/>
                    </a:lnTo>
                    <a:lnTo>
                      <a:pt x="10800" y="0"/>
                    </a:lnTo>
                    <a:lnTo>
                      <a:pt x="21600" y="10680"/>
                    </a:lnTo>
                    <a:lnTo>
                      <a:pt x="10800" y="21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/>
              </a:p>
            </p:txBody>
          </p:sp>
        </p:grpSp>
      </p:grpSp>
      <p:grpSp>
        <p:nvGrpSpPr>
          <p:cNvPr id="69" name="Group 743"/>
          <p:cNvGrpSpPr/>
          <p:nvPr/>
        </p:nvGrpSpPr>
        <p:grpSpPr>
          <a:xfrm>
            <a:off x="0" y="5700279"/>
            <a:ext cx="6620256" cy="859910"/>
            <a:chOff x="-3" y="-1"/>
            <a:chExt cx="7017150" cy="1146545"/>
          </a:xfrm>
          <a:solidFill>
            <a:srgbClr val="0070C0"/>
          </a:solidFill>
        </p:grpSpPr>
        <p:sp>
          <p:nvSpPr>
            <p:cNvPr id="70" name="Shape 736"/>
            <p:cNvSpPr/>
            <p:nvPr/>
          </p:nvSpPr>
          <p:spPr>
            <a:xfrm flipH="1">
              <a:off x="-3" y="166526"/>
              <a:ext cx="6210383" cy="81007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lvl="0" algn="ctr"/>
              <a:r>
                <a:rPr lang="en-US" sz="3000" b="1">
                  <a:solidFill>
                    <a:prstClr val="white"/>
                  </a:solidFill>
                </a:rPr>
                <a:t>Some title here</a:t>
              </a:r>
            </a:p>
          </p:txBody>
        </p:sp>
        <p:grpSp>
          <p:nvGrpSpPr>
            <p:cNvPr id="71" name="Group 740"/>
            <p:cNvGrpSpPr/>
            <p:nvPr/>
          </p:nvGrpSpPr>
          <p:grpSpPr>
            <a:xfrm>
              <a:off x="6212576" y="-1"/>
              <a:ext cx="804571" cy="1146545"/>
              <a:chOff x="0" y="0"/>
              <a:chExt cx="804567" cy="1146543"/>
            </a:xfrm>
            <a:grpFill/>
          </p:grpSpPr>
          <p:sp>
            <p:nvSpPr>
              <p:cNvPr id="72" name="Shape 737"/>
              <p:cNvSpPr/>
              <p:nvPr/>
            </p:nvSpPr>
            <p:spPr>
              <a:xfrm flipH="1">
                <a:off x="0" y="166526"/>
                <a:ext cx="402284" cy="980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7899"/>
                    </a:lnTo>
                    <a:lnTo>
                      <a:pt x="21600" y="0"/>
                    </a:lnTo>
                    <a:lnTo>
                      <a:pt x="0" y="3701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/>
              </a:p>
            </p:txBody>
          </p:sp>
          <p:sp>
            <p:nvSpPr>
              <p:cNvPr id="73" name="Shape 738"/>
              <p:cNvSpPr/>
              <p:nvPr/>
            </p:nvSpPr>
            <p:spPr>
              <a:xfrm flipH="1">
                <a:off x="402283" y="166526"/>
                <a:ext cx="402284" cy="980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17899"/>
                    </a:lnTo>
                    <a:lnTo>
                      <a:pt x="0" y="0"/>
                    </a:lnTo>
                    <a:lnTo>
                      <a:pt x="21600" y="3701"/>
                    </a:ln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lvl="0" algn="ctr">
                  <a:defRPr b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lang="en-US" b="1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4</a:t>
                </a:r>
              </a:p>
            </p:txBody>
          </p:sp>
          <p:sp>
            <p:nvSpPr>
              <p:cNvPr id="74" name="Shape 739"/>
              <p:cNvSpPr/>
              <p:nvPr/>
            </p:nvSpPr>
            <p:spPr>
              <a:xfrm flipH="1">
                <a:off x="1" y="0"/>
                <a:ext cx="804566" cy="337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lnTo>
                      <a:pt x="0" y="10680"/>
                    </a:lnTo>
                    <a:lnTo>
                      <a:pt x="10800" y="0"/>
                    </a:lnTo>
                    <a:lnTo>
                      <a:pt x="21600" y="10680"/>
                    </a:lnTo>
                    <a:lnTo>
                      <a:pt x="10800" y="21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endParaRPr sz="1350"/>
              </a:p>
            </p:txBody>
          </p:sp>
        </p:grpSp>
      </p:grpSp>
      <p:cxnSp>
        <p:nvCxnSpPr>
          <p:cNvPr id="75" name="Straight Connector 25"/>
          <p:cNvCxnSpPr/>
          <p:nvPr/>
        </p:nvCxnSpPr>
        <p:spPr>
          <a:xfrm flipV="1">
            <a:off x="159199" y="661994"/>
            <a:ext cx="4021325" cy="13628"/>
          </a:xfrm>
          <a:prstGeom prst="line">
            <a:avLst/>
          </a:prstGeom>
          <a:ln w="3175">
            <a:solidFill>
              <a:schemeClr val="accent6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33"/>
          <p:cNvGrpSpPr/>
          <p:nvPr/>
        </p:nvGrpSpPr>
        <p:grpSpPr>
          <a:xfrm>
            <a:off x="192920" y="134487"/>
            <a:ext cx="3554503" cy="402499"/>
            <a:chOff x="4655840" y="-191045"/>
            <a:chExt cx="2995195" cy="1087476"/>
          </a:xfrm>
        </p:grpSpPr>
        <p:sp>
          <p:nvSpPr>
            <p:cNvPr id="77" name="TextBox 34"/>
            <p:cNvSpPr txBox="1"/>
            <p:nvPr/>
          </p:nvSpPr>
          <p:spPr>
            <a:xfrm>
              <a:off x="4655840" y="-191045"/>
              <a:ext cx="995749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cap="all" dirty="0" err="1">
                  <a:solidFill>
                    <a:schemeClr val="accent6"/>
                  </a:solidFill>
                </a:rPr>
                <a:t>SOmmaire</a:t>
              </a:r>
              <a:endParaRPr lang="en-US" sz="3200" b="1" cap="all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35"/>
            <p:cNvSpPr txBox="1"/>
            <p:nvPr/>
          </p:nvSpPr>
          <p:spPr>
            <a:xfrm>
              <a:off x="4655840" y="588655"/>
              <a:ext cx="29951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900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0" y="6749952"/>
            <a:ext cx="1645920" cy="108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Helvetica Neue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45920" y="6755460"/>
            <a:ext cx="1645920" cy="108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Helvetica Neue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91840" y="6749952"/>
            <a:ext cx="1645920" cy="10804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Helvetica Neue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937760" y="6755199"/>
            <a:ext cx="1645920" cy="10804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Helvetica Neue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552206" y="6754662"/>
            <a:ext cx="1645920" cy="108048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Helvetica Neue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98126" y="6741840"/>
            <a:ext cx="1645920" cy="1080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Helvetica Neue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458492" y="6749952"/>
            <a:ext cx="733508" cy="999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Helvetica Neue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12572" y="6754662"/>
            <a:ext cx="1645920" cy="108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633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32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Adobe Fangsong Std R</vt:lpstr>
      <vt:lpstr>Adobe Hebrew</vt:lpstr>
      <vt:lpstr>Arial</vt:lpstr>
      <vt:lpstr>Brush Script Std</vt:lpstr>
      <vt:lpstr>Calibri</vt:lpstr>
      <vt:lpstr>Calibri Light</vt:lpstr>
      <vt:lpstr>Helvetica</vt:lpstr>
      <vt:lpstr>Helvetica Neue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65</cp:revision>
  <dcterms:created xsi:type="dcterms:W3CDTF">2016-12-16T17:14:22Z</dcterms:created>
  <dcterms:modified xsi:type="dcterms:W3CDTF">2016-12-16T22:33:31Z</dcterms:modified>
</cp:coreProperties>
</file>