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57" r:id="rId3"/>
    <p:sldId id="267" r:id="rId4"/>
    <p:sldId id="258" r:id="rId5"/>
    <p:sldId id="265" r:id="rId6"/>
    <p:sldId id="268" r:id="rId7"/>
    <p:sldId id="259" r:id="rId8"/>
    <p:sldId id="266" r:id="rId9"/>
    <p:sldId id="274" r:id="rId10"/>
    <p:sldId id="275" r:id="rId11"/>
    <p:sldId id="269" r:id="rId12"/>
    <p:sldId id="260" r:id="rId13"/>
    <p:sldId id="271" r:id="rId14"/>
    <p:sldId id="281" r:id="rId15"/>
    <p:sldId id="262" r:id="rId16"/>
    <p:sldId id="270" r:id="rId17"/>
    <p:sldId id="279" r:id="rId18"/>
    <p:sldId id="277" r:id="rId19"/>
    <p:sldId id="280" r:id="rId20"/>
    <p:sldId id="261" r:id="rId21"/>
    <p:sldId id="264"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FAF"/>
    <a:srgbClr val="C0FFC0"/>
    <a:srgbClr val="80FFFF"/>
    <a:srgbClr val="FFFFC0"/>
    <a:srgbClr val="FF5050"/>
    <a:srgbClr val="00FFFF"/>
    <a:srgbClr val="FF6600"/>
    <a:srgbClr val="FF3300"/>
    <a:srgbClr val="C0504D"/>
    <a:srgbClr val="008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56" autoAdjust="0"/>
    <p:restoredTop sz="77199" autoAdjust="0"/>
  </p:normalViewPr>
  <p:slideViewPr>
    <p:cSldViewPr snapToGrid="0">
      <p:cViewPr varScale="1">
        <p:scale>
          <a:sx n="57" d="100"/>
          <a:sy n="57" d="100"/>
        </p:scale>
        <p:origin x="1626"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A4A50-299B-4B26-B6D8-B1EA51ED903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E91B0F78-3E06-4FE6-BFF9-E360B5E47600}">
      <dgm:prSet phldrT="[Text]"/>
      <dgm:spPr>
        <a:solidFill>
          <a:srgbClr val="0088B8"/>
        </a:solidFill>
      </dgm:spPr>
      <dgm:t>
        <a:bodyPr/>
        <a:lstStyle/>
        <a:p>
          <a:r>
            <a:rPr lang="fr-FR" b="0" i="0" dirty="0" smtClean="0"/>
            <a:t>Introduction</a:t>
          </a:r>
          <a:endParaRPr lang="fr-FR" dirty="0"/>
        </a:p>
      </dgm:t>
    </dgm:pt>
    <dgm:pt modelId="{C0DCB4BA-AB6C-43AC-B2BC-13A6B5DE0C17}" type="parTrans" cxnId="{6499505D-7CE1-4B89-AF45-38C2B84FD938}">
      <dgm:prSet/>
      <dgm:spPr/>
      <dgm:t>
        <a:bodyPr/>
        <a:lstStyle/>
        <a:p>
          <a:endParaRPr lang="fr-FR"/>
        </a:p>
      </dgm:t>
    </dgm:pt>
    <dgm:pt modelId="{E6B79C2F-1A3E-46B7-8632-C4CD1E20235B}" type="sibTrans" cxnId="{6499505D-7CE1-4B89-AF45-38C2B84FD938}">
      <dgm:prSet/>
      <dgm:spPr>
        <a:solidFill>
          <a:schemeClr val="tx1">
            <a:lumMod val="85000"/>
            <a:lumOff val="15000"/>
          </a:schemeClr>
        </a:solidFill>
        <a:ln>
          <a:solidFill>
            <a:schemeClr val="tx1">
              <a:lumMod val="85000"/>
              <a:lumOff val="15000"/>
            </a:schemeClr>
          </a:solidFill>
          <a:prstDash val="solid"/>
        </a:ln>
      </dgm:spPr>
      <dgm:t>
        <a:bodyPr/>
        <a:lstStyle/>
        <a:p>
          <a:endParaRPr lang="fr-FR"/>
        </a:p>
      </dgm:t>
    </dgm:pt>
    <dgm:pt modelId="{81EF2CC8-F171-44D4-9654-2C7CFBD11338}">
      <dgm:prSet phldrT="[Text]"/>
      <dgm:spPr>
        <a:solidFill>
          <a:srgbClr val="0088B8"/>
        </a:solidFill>
      </dgm:spPr>
      <dgm:t>
        <a:bodyPr/>
        <a:lstStyle/>
        <a:p>
          <a:r>
            <a:rPr lang="fr-FR" dirty="0" smtClean="0"/>
            <a:t>Objectifs</a:t>
          </a:r>
          <a:endParaRPr lang="fr-FR" dirty="0"/>
        </a:p>
      </dgm:t>
    </dgm:pt>
    <dgm:pt modelId="{9B79AC76-97A8-4D3D-B0C7-EBD193AA550C}" type="parTrans" cxnId="{1944B7BF-C34B-4C6B-982A-DD3307835563}">
      <dgm:prSet/>
      <dgm:spPr/>
      <dgm:t>
        <a:bodyPr/>
        <a:lstStyle/>
        <a:p>
          <a:endParaRPr lang="fr-FR"/>
        </a:p>
      </dgm:t>
    </dgm:pt>
    <dgm:pt modelId="{452D2CC0-055E-424B-B2ED-40AAC30B0110}" type="sibTrans" cxnId="{1944B7BF-C34B-4C6B-982A-DD3307835563}">
      <dgm:prSet/>
      <dgm:spPr/>
      <dgm:t>
        <a:bodyPr/>
        <a:lstStyle/>
        <a:p>
          <a:endParaRPr lang="fr-FR"/>
        </a:p>
      </dgm:t>
    </dgm:pt>
    <dgm:pt modelId="{8F027D94-A6AF-47E4-8692-37492550FEC4}">
      <dgm:prSet phldrT="[Text]"/>
      <dgm:spPr>
        <a:solidFill>
          <a:srgbClr val="0088B8"/>
        </a:solidFill>
      </dgm:spPr>
      <dgm:t>
        <a:bodyPr/>
        <a:lstStyle/>
        <a:p>
          <a:r>
            <a:rPr lang="fr-FR" b="0" i="0" dirty="0" smtClean="0"/>
            <a:t>Analyse et Conception</a:t>
          </a:r>
          <a:endParaRPr lang="fr-FR" dirty="0"/>
        </a:p>
      </dgm:t>
    </dgm:pt>
    <dgm:pt modelId="{CB42C576-59BA-4D5F-B71D-5C768BC0FBC8}" type="parTrans" cxnId="{EA882E6D-A777-4477-8B75-FD1A25FDA167}">
      <dgm:prSet/>
      <dgm:spPr/>
      <dgm:t>
        <a:bodyPr/>
        <a:lstStyle/>
        <a:p>
          <a:endParaRPr lang="fr-FR"/>
        </a:p>
      </dgm:t>
    </dgm:pt>
    <dgm:pt modelId="{0A2B4ADB-5AAB-41A7-8444-6654AE047909}" type="sibTrans" cxnId="{EA882E6D-A777-4477-8B75-FD1A25FDA167}">
      <dgm:prSet/>
      <dgm:spPr/>
      <dgm:t>
        <a:bodyPr/>
        <a:lstStyle/>
        <a:p>
          <a:endParaRPr lang="fr-FR"/>
        </a:p>
      </dgm:t>
    </dgm:pt>
    <dgm:pt modelId="{925AF351-1832-4AA4-9472-1E751D2CCA58}">
      <dgm:prSet phldrT="[Text]"/>
      <dgm:spPr>
        <a:solidFill>
          <a:srgbClr val="0088B8"/>
        </a:solidFill>
      </dgm:spPr>
      <dgm:t>
        <a:bodyPr/>
        <a:lstStyle/>
        <a:p>
          <a:r>
            <a:rPr lang="fr-FR" dirty="0" smtClean="0"/>
            <a:t>Conclusion et Perspectives</a:t>
          </a:r>
          <a:endParaRPr lang="fr-FR" dirty="0"/>
        </a:p>
      </dgm:t>
    </dgm:pt>
    <dgm:pt modelId="{3ED4B702-37D7-4958-8113-D21462CFE337}" type="parTrans" cxnId="{4F71FFA1-E4D4-4DDC-8B6C-554C43C316E7}">
      <dgm:prSet/>
      <dgm:spPr/>
      <dgm:t>
        <a:bodyPr/>
        <a:lstStyle/>
        <a:p>
          <a:endParaRPr lang="fr-FR"/>
        </a:p>
      </dgm:t>
    </dgm:pt>
    <dgm:pt modelId="{FB553EC5-BB6C-4829-B8AB-D8138E5025BF}" type="sibTrans" cxnId="{4F71FFA1-E4D4-4DDC-8B6C-554C43C316E7}">
      <dgm:prSet/>
      <dgm:spPr/>
      <dgm:t>
        <a:bodyPr/>
        <a:lstStyle/>
        <a:p>
          <a:endParaRPr lang="fr-FR"/>
        </a:p>
      </dgm:t>
    </dgm:pt>
    <dgm:pt modelId="{524B2EB9-381C-40D5-94FF-A57626907C67}">
      <dgm:prSet phldrT="[Text]"/>
      <dgm:spPr>
        <a:solidFill>
          <a:srgbClr val="0088B8"/>
        </a:solidFill>
      </dgm:spPr>
      <dgm:t>
        <a:bodyPr/>
        <a:lstStyle/>
        <a:p>
          <a:r>
            <a:rPr lang="fr-FR" dirty="0" smtClean="0"/>
            <a:t>Réalisation</a:t>
          </a:r>
          <a:endParaRPr lang="fr-FR" dirty="0"/>
        </a:p>
      </dgm:t>
    </dgm:pt>
    <dgm:pt modelId="{874B69E7-3263-4053-A676-41ADDEF8D53F}" type="parTrans" cxnId="{6C5F5401-C559-471D-98CE-570E8F16CD9F}">
      <dgm:prSet/>
      <dgm:spPr/>
      <dgm:t>
        <a:bodyPr/>
        <a:lstStyle/>
        <a:p>
          <a:endParaRPr lang="fr-FR"/>
        </a:p>
      </dgm:t>
    </dgm:pt>
    <dgm:pt modelId="{570C9BB2-2DA3-45BE-BF1B-EAE6923C9376}" type="sibTrans" cxnId="{6C5F5401-C559-471D-98CE-570E8F16CD9F}">
      <dgm:prSet/>
      <dgm:spPr/>
      <dgm:t>
        <a:bodyPr/>
        <a:lstStyle/>
        <a:p>
          <a:endParaRPr lang="fr-FR"/>
        </a:p>
      </dgm:t>
    </dgm:pt>
    <dgm:pt modelId="{6F8C0EEC-9228-47BA-AFB2-FBB05961BBBB}" type="pres">
      <dgm:prSet presAssocID="{7B6A4A50-299B-4B26-B6D8-B1EA51ED903B}" presName="Name0" presStyleCnt="0">
        <dgm:presLayoutVars>
          <dgm:chMax val="7"/>
          <dgm:chPref val="7"/>
          <dgm:dir/>
        </dgm:presLayoutVars>
      </dgm:prSet>
      <dgm:spPr/>
      <dgm:t>
        <a:bodyPr/>
        <a:lstStyle/>
        <a:p>
          <a:endParaRPr lang="fr-FR"/>
        </a:p>
      </dgm:t>
    </dgm:pt>
    <dgm:pt modelId="{C5119B29-FDAC-4792-BEDE-7371B1C15982}" type="pres">
      <dgm:prSet presAssocID="{7B6A4A50-299B-4B26-B6D8-B1EA51ED903B}" presName="Name1" presStyleCnt="0"/>
      <dgm:spPr/>
    </dgm:pt>
    <dgm:pt modelId="{18082F13-3C03-474A-BF63-38C67247E4AD}" type="pres">
      <dgm:prSet presAssocID="{7B6A4A50-299B-4B26-B6D8-B1EA51ED903B}" presName="cycle" presStyleCnt="0"/>
      <dgm:spPr/>
    </dgm:pt>
    <dgm:pt modelId="{74976005-92C9-4AB2-ABD0-92E6077A480F}" type="pres">
      <dgm:prSet presAssocID="{7B6A4A50-299B-4B26-B6D8-B1EA51ED903B}" presName="srcNode" presStyleLbl="node1" presStyleIdx="0" presStyleCnt="5"/>
      <dgm:spPr/>
    </dgm:pt>
    <dgm:pt modelId="{446F2919-0EA3-4290-88C6-F8286E2C3DD9}" type="pres">
      <dgm:prSet presAssocID="{7B6A4A50-299B-4B26-B6D8-B1EA51ED903B}" presName="conn" presStyleLbl="parChTrans1D2" presStyleIdx="0" presStyleCnt="1"/>
      <dgm:spPr/>
      <dgm:t>
        <a:bodyPr/>
        <a:lstStyle/>
        <a:p>
          <a:endParaRPr lang="fr-FR"/>
        </a:p>
      </dgm:t>
    </dgm:pt>
    <dgm:pt modelId="{69B0D11E-084A-4E5C-BCEF-498AB1917A95}" type="pres">
      <dgm:prSet presAssocID="{7B6A4A50-299B-4B26-B6D8-B1EA51ED903B}" presName="extraNode" presStyleLbl="node1" presStyleIdx="0" presStyleCnt="5"/>
      <dgm:spPr/>
    </dgm:pt>
    <dgm:pt modelId="{321293DF-5527-4CD9-B086-76667470B3EA}" type="pres">
      <dgm:prSet presAssocID="{7B6A4A50-299B-4B26-B6D8-B1EA51ED903B}" presName="dstNode" presStyleLbl="node1" presStyleIdx="0" presStyleCnt="5"/>
      <dgm:spPr/>
    </dgm:pt>
    <dgm:pt modelId="{15816BCE-7353-4731-B542-E88AE0EB59EA}" type="pres">
      <dgm:prSet presAssocID="{E91B0F78-3E06-4FE6-BFF9-E360B5E47600}" presName="text_1" presStyleLbl="node1" presStyleIdx="0" presStyleCnt="5">
        <dgm:presLayoutVars>
          <dgm:bulletEnabled val="1"/>
        </dgm:presLayoutVars>
      </dgm:prSet>
      <dgm:spPr/>
      <dgm:t>
        <a:bodyPr/>
        <a:lstStyle/>
        <a:p>
          <a:endParaRPr lang="fr-FR"/>
        </a:p>
      </dgm:t>
    </dgm:pt>
    <dgm:pt modelId="{C1AE974B-A058-4BA8-9745-C01689032EA2}" type="pres">
      <dgm:prSet presAssocID="{E91B0F78-3E06-4FE6-BFF9-E360B5E47600}" presName="accent_1" presStyleCnt="0"/>
      <dgm:spPr/>
    </dgm:pt>
    <dgm:pt modelId="{AE026790-5FE1-41ED-8849-DEC6BB07F301}" type="pres">
      <dgm:prSet presAssocID="{E91B0F78-3E06-4FE6-BFF9-E360B5E47600}" presName="accentRepeatNode" presStyleLbl="solidFgAcc1" presStyleIdx="0" presStyleCnt="5"/>
      <dgm:spPr>
        <a:ln w="57150">
          <a:solidFill>
            <a:srgbClr val="0088B8"/>
          </a:solidFill>
        </a:ln>
      </dgm:spPr>
    </dgm:pt>
    <dgm:pt modelId="{1AF3BE0F-E83D-464B-ABFB-F0FBCC2C8A5F}" type="pres">
      <dgm:prSet presAssocID="{81EF2CC8-F171-44D4-9654-2C7CFBD11338}" presName="text_2" presStyleLbl="node1" presStyleIdx="1" presStyleCnt="5">
        <dgm:presLayoutVars>
          <dgm:bulletEnabled val="1"/>
        </dgm:presLayoutVars>
      </dgm:prSet>
      <dgm:spPr/>
      <dgm:t>
        <a:bodyPr/>
        <a:lstStyle/>
        <a:p>
          <a:endParaRPr lang="fr-FR"/>
        </a:p>
      </dgm:t>
    </dgm:pt>
    <dgm:pt modelId="{5459EE1A-F90D-4EE9-B765-8DEAD5826A88}" type="pres">
      <dgm:prSet presAssocID="{81EF2CC8-F171-44D4-9654-2C7CFBD11338}" presName="accent_2" presStyleCnt="0"/>
      <dgm:spPr/>
    </dgm:pt>
    <dgm:pt modelId="{0B074516-E098-4F53-A1A4-47D285A00585}" type="pres">
      <dgm:prSet presAssocID="{81EF2CC8-F171-44D4-9654-2C7CFBD11338}" presName="accentRepeatNode" presStyleLbl="solidFgAcc1" presStyleIdx="1" presStyleCnt="5"/>
      <dgm:spPr>
        <a:ln w="57150">
          <a:solidFill>
            <a:srgbClr val="0088B8"/>
          </a:solidFill>
        </a:ln>
      </dgm:spPr>
    </dgm:pt>
    <dgm:pt modelId="{83E8DE2E-2929-406F-B4ED-755BD3CD8CD5}" type="pres">
      <dgm:prSet presAssocID="{8F027D94-A6AF-47E4-8692-37492550FEC4}" presName="text_3" presStyleLbl="node1" presStyleIdx="2" presStyleCnt="5">
        <dgm:presLayoutVars>
          <dgm:bulletEnabled val="1"/>
        </dgm:presLayoutVars>
      </dgm:prSet>
      <dgm:spPr/>
      <dgm:t>
        <a:bodyPr/>
        <a:lstStyle/>
        <a:p>
          <a:endParaRPr lang="fr-FR"/>
        </a:p>
      </dgm:t>
    </dgm:pt>
    <dgm:pt modelId="{253F3FFE-9422-41BF-B313-0DB4BA663CB0}" type="pres">
      <dgm:prSet presAssocID="{8F027D94-A6AF-47E4-8692-37492550FEC4}" presName="accent_3" presStyleCnt="0"/>
      <dgm:spPr/>
    </dgm:pt>
    <dgm:pt modelId="{A98792C1-1323-4585-8780-11E0A2A750D5}" type="pres">
      <dgm:prSet presAssocID="{8F027D94-A6AF-47E4-8692-37492550FEC4}" presName="accentRepeatNode" presStyleLbl="solidFgAcc1" presStyleIdx="2" presStyleCnt="5"/>
      <dgm:spPr>
        <a:ln w="57150">
          <a:solidFill>
            <a:srgbClr val="0088B8"/>
          </a:solidFill>
        </a:ln>
      </dgm:spPr>
    </dgm:pt>
    <dgm:pt modelId="{7B7A4963-70D7-423D-8EF9-E00FDDA78570}" type="pres">
      <dgm:prSet presAssocID="{524B2EB9-381C-40D5-94FF-A57626907C67}" presName="text_4" presStyleLbl="node1" presStyleIdx="3" presStyleCnt="5">
        <dgm:presLayoutVars>
          <dgm:bulletEnabled val="1"/>
        </dgm:presLayoutVars>
      </dgm:prSet>
      <dgm:spPr/>
      <dgm:t>
        <a:bodyPr/>
        <a:lstStyle/>
        <a:p>
          <a:endParaRPr lang="fr-FR"/>
        </a:p>
      </dgm:t>
    </dgm:pt>
    <dgm:pt modelId="{352239C6-1658-4FC2-A564-B740AA6CA862}" type="pres">
      <dgm:prSet presAssocID="{524B2EB9-381C-40D5-94FF-A57626907C67}" presName="accent_4" presStyleCnt="0"/>
      <dgm:spPr/>
    </dgm:pt>
    <dgm:pt modelId="{33705442-8109-4F09-A500-BA3D8DB56B94}" type="pres">
      <dgm:prSet presAssocID="{524B2EB9-381C-40D5-94FF-A57626907C67}" presName="accentRepeatNode" presStyleLbl="solidFgAcc1" presStyleIdx="3" presStyleCnt="5"/>
      <dgm:spPr>
        <a:ln w="57150">
          <a:solidFill>
            <a:srgbClr val="0088B8"/>
          </a:solidFill>
        </a:ln>
      </dgm:spPr>
      <dgm:t>
        <a:bodyPr/>
        <a:lstStyle/>
        <a:p>
          <a:endParaRPr lang="fr-FR"/>
        </a:p>
      </dgm:t>
    </dgm:pt>
    <dgm:pt modelId="{91343A35-E253-4014-9CB6-47249BD6F0A6}" type="pres">
      <dgm:prSet presAssocID="{925AF351-1832-4AA4-9472-1E751D2CCA58}" presName="text_5" presStyleLbl="node1" presStyleIdx="4" presStyleCnt="5">
        <dgm:presLayoutVars>
          <dgm:bulletEnabled val="1"/>
        </dgm:presLayoutVars>
      </dgm:prSet>
      <dgm:spPr/>
      <dgm:t>
        <a:bodyPr/>
        <a:lstStyle/>
        <a:p>
          <a:endParaRPr lang="fr-FR"/>
        </a:p>
      </dgm:t>
    </dgm:pt>
    <dgm:pt modelId="{B5F8ADA6-919F-40EA-9052-1A75C7C240B8}" type="pres">
      <dgm:prSet presAssocID="{925AF351-1832-4AA4-9472-1E751D2CCA58}" presName="accent_5" presStyleCnt="0"/>
      <dgm:spPr/>
    </dgm:pt>
    <dgm:pt modelId="{77694700-AE65-4982-8DD0-C82E9AFED7AC}" type="pres">
      <dgm:prSet presAssocID="{925AF351-1832-4AA4-9472-1E751D2CCA58}" presName="accentRepeatNode" presStyleLbl="solidFgAcc1" presStyleIdx="4" presStyleCnt="5"/>
      <dgm:spPr>
        <a:ln w="57150">
          <a:solidFill>
            <a:srgbClr val="0088B8"/>
          </a:solidFill>
        </a:ln>
      </dgm:spPr>
    </dgm:pt>
  </dgm:ptLst>
  <dgm:cxnLst>
    <dgm:cxn modelId="{25BC8CE9-CF6D-4A1E-B19D-D133720C8BD8}" type="presOf" srcId="{524B2EB9-381C-40D5-94FF-A57626907C67}" destId="{7B7A4963-70D7-423D-8EF9-E00FDDA78570}" srcOrd="0" destOrd="0" presId="urn:microsoft.com/office/officeart/2008/layout/VerticalCurvedList"/>
    <dgm:cxn modelId="{EEBE2B9D-C771-4A61-B4E8-FE111068E701}" type="presOf" srcId="{8F027D94-A6AF-47E4-8692-37492550FEC4}" destId="{83E8DE2E-2929-406F-B4ED-755BD3CD8CD5}" srcOrd="0" destOrd="0" presId="urn:microsoft.com/office/officeart/2008/layout/VerticalCurvedList"/>
    <dgm:cxn modelId="{08ECD006-B813-4C3B-8E17-205D840F6115}" type="presOf" srcId="{7B6A4A50-299B-4B26-B6D8-B1EA51ED903B}" destId="{6F8C0EEC-9228-47BA-AFB2-FBB05961BBBB}" srcOrd="0" destOrd="0" presId="urn:microsoft.com/office/officeart/2008/layout/VerticalCurvedList"/>
    <dgm:cxn modelId="{6C5F5401-C559-471D-98CE-570E8F16CD9F}" srcId="{7B6A4A50-299B-4B26-B6D8-B1EA51ED903B}" destId="{524B2EB9-381C-40D5-94FF-A57626907C67}" srcOrd="3" destOrd="0" parTransId="{874B69E7-3263-4053-A676-41ADDEF8D53F}" sibTransId="{570C9BB2-2DA3-45BE-BF1B-EAE6923C9376}"/>
    <dgm:cxn modelId="{EA882E6D-A777-4477-8B75-FD1A25FDA167}" srcId="{7B6A4A50-299B-4B26-B6D8-B1EA51ED903B}" destId="{8F027D94-A6AF-47E4-8692-37492550FEC4}" srcOrd="2" destOrd="0" parTransId="{CB42C576-59BA-4D5F-B71D-5C768BC0FBC8}" sibTransId="{0A2B4ADB-5AAB-41A7-8444-6654AE047909}"/>
    <dgm:cxn modelId="{6499505D-7CE1-4B89-AF45-38C2B84FD938}" srcId="{7B6A4A50-299B-4B26-B6D8-B1EA51ED903B}" destId="{E91B0F78-3E06-4FE6-BFF9-E360B5E47600}" srcOrd="0" destOrd="0" parTransId="{C0DCB4BA-AB6C-43AC-B2BC-13A6B5DE0C17}" sibTransId="{E6B79C2F-1A3E-46B7-8632-C4CD1E20235B}"/>
    <dgm:cxn modelId="{AA2546A9-8777-46F5-A790-A1DC725CF4FF}" type="presOf" srcId="{925AF351-1832-4AA4-9472-1E751D2CCA58}" destId="{91343A35-E253-4014-9CB6-47249BD6F0A6}" srcOrd="0" destOrd="0" presId="urn:microsoft.com/office/officeart/2008/layout/VerticalCurvedList"/>
    <dgm:cxn modelId="{1944B7BF-C34B-4C6B-982A-DD3307835563}" srcId="{7B6A4A50-299B-4B26-B6D8-B1EA51ED903B}" destId="{81EF2CC8-F171-44D4-9654-2C7CFBD11338}" srcOrd="1" destOrd="0" parTransId="{9B79AC76-97A8-4D3D-B0C7-EBD193AA550C}" sibTransId="{452D2CC0-055E-424B-B2ED-40AAC30B0110}"/>
    <dgm:cxn modelId="{B40F0905-F2C8-4DA5-9099-40B137D0CA2B}" type="presOf" srcId="{E91B0F78-3E06-4FE6-BFF9-E360B5E47600}" destId="{15816BCE-7353-4731-B542-E88AE0EB59EA}" srcOrd="0" destOrd="0" presId="urn:microsoft.com/office/officeart/2008/layout/VerticalCurvedList"/>
    <dgm:cxn modelId="{6EC50F79-8870-4A8F-950F-C63213EE44CF}" type="presOf" srcId="{E6B79C2F-1A3E-46B7-8632-C4CD1E20235B}" destId="{446F2919-0EA3-4290-88C6-F8286E2C3DD9}" srcOrd="0" destOrd="0" presId="urn:microsoft.com/office/officeart/2008/layout/VerticalCurvedList"/>
    <dgm:cxn modelId="{4F71FFA1-E4D4-4DDC-8B6C-554C43C316E7}" srcId="{7B6A4A50-299B-4B26-B6D8-B1EA51ED903B}" destId="{925AF351-1832-4AA4-9472-1E751D2CCA58}" srcOrd="4" destOrd="0" parTransId="{3ED4B702-37D7-4958-8113-D21462CFE337}" sibTransId="{FB553EC5-BB6C-4829-B8AB-D8138E5025BF}"/>
    <dgm:cxn modelId="{A3397ABB-6C51-4AD9-8D53-343333C4F188}" type="presOf" srcId="{81EF2CC8-F171-44D4-9654-2C7CFBD11338}" destId="{1AF3BE0F-E83D-464B-ABFB-F0FBCC2C8A5F}" srcOrd="0" destOrd="0" presId="urn:microsoft.com/office/officeart/2008/layout/VerticalCurvedList"/>
    <dgm:cxn modelId="{2D781E34-510B-47E1-BD9D-C4DE1B4800B6}" type="presParOf" srcId="{6F8C0EEC-9228-47BA-AFB2-FBB05961BBBB}" destId="{C5119B29-FDAC-4792-BEDE-7371B1C15982}" srcOrd="0" destOrd="0" presId="urn:microsoft.com/office/officeart/2008/layout/VerticalCurvedList"/>
    <dgm:cxn modelId="{3DA305C5-FF62-478C-AD41-DC11FF2B5842}" type="presParOf" srcId="{C5119B29-FDAC-4792-BEDE-7371B1C15982}" destId="{18082F13-3C03-474A-BF63-38C67247E4AD}" srcOrd="0" destOrd="0" presId="urn:microsoft.com/office/officeart/2008/layout/VerticalCurvedList"/>
    <dgm:cxn modelId="{E2127508-6FD4-41DE-83FD-F7C1AC3A7A6B}" type="presParOf" srcId="{18082F13-3C03-474A-BF63-38C67247E4AD}" destId="{74976005-92C9-4AB2-ABD0-92E6077A480F}" srcOrd="0" destOrd="0" presId="urn:microsoft.com/office/officeart/2008/layout/VerticalCurvedList"/>
    <dgm:cxn modelId="{6D179B56-6406-40FA-A51D-80F2E1648857}" type="presParOf" srcId="{18082F13-3C03-474A-BF63-38C67247E4AD}" destId="{446F2919-0EA3-4290-88C6-F8286E2C3DD9}" srcOrd="1" destOrd="0" presId="urn:microsoft.com/office/officeart/2008/layout/VerticalCurvedList"/>
    <dgm:cxn modelId="{2A3DB96D-1777-45B3-855B-B36609EA2C9C}" type="presParOf" srcId="{18082F13-3C03-474A-BF63-38C67247E4AD}" destId="{69B0D11E-084A-4E5C-BCEF-498AB1917A95}" srcOrd="2" destOrd="0" presId="urn:microsoft.com/office/officeart/2008/layout/VerticalCurvedList"/>
    <dgm:cxn modelId="{F5A7DF39-35D5-47E8-ADF0-3E2C09C44F72}" type="presParOf" srcId="{18082F13-3C03-474A-BF63-38C67247E4AD}" destId="{321293DF-5527-4CD9-B086-76667470B3EA}" srcOrd="3" destOrd="0" presId="urn:microsoft.com/office/officeart/2008/layout/VerticalCurvedList"/>
    <dgm:cxn modelId="{6A97A512-8333-40BA-8765-86406E0642E0}" type="presParOf" srcId="{C5119B29-FDAC-4792-BEDE-7371B1C15982}" destId="{15816BCE-7353-4731-B542-E88AE0EB59EA}" srcOrd="1" destOrd="0" presId="urn:microsoft.com/office/officeart/2008/layout/VerticalCurvedList"/>
    <dgm:cxn modelId="{67C96FA4-6933-4DDD-BA39-F95C54AD5A53}" type="presParOf" srcId="{C5119B29-FDAC-4792-BEDE-7371B1C15982}" destId="{C1AE974B-A058-4BA8-9745-C01689032EA2}" srcOrd="2" destOrd="0" presId="urn:microsoft.com/office/officeart/2008/layout/VerticalCurvedList"/>
    <dgm:cxn modelId="{DFB03BCD-CB84-463F-92C0-76A143306D0E}" type="presParOf" srcId="{C1AE974B-A058-4BA8-9745-C01689032EA2}" destId="{AE026790-5FE1-41ED-8849-DEC6BB07F301}" srcOrd="0" destOrd="0" presId="urn:microsoft.com/office/officeart/2008/layout/VerticalCurvedList"/>
    <dgm:cxn modelId="{113B83F9-F472-436D-BD88-39C353AA9879}" type="presParOf" srcId="{C5119B29-FDAC-4792-BEDE-7371B1C15982}" destId="{1AF3BE0F-E83D-464B-ABFB-F0FBCC2C8A5F}" srcOrd="3" destOrd="0" presId="urn:microsoft.com/office/officeart/2008/layout/VerticalCurvedList"/>
    <dgm:cxn modelId="{5F038093-2705-4544-B208-44D6679D2FF1}" type="presParOf" srcId="{C5119B29-FDAC-4792-BEDE-7371B1C15982}" destId="{5459EE1A-F90D-4EE9-B765-8DEAD5826A88}" srcOrd="4" destOrd="0" presId="urn:microsoft.com/office/officeart/2008/layout/VerticalCurvedList"/>
    <dgm:cxn modelId="{01B338AB-2474-4B72-9ECB-F3DAF9A90D50}" type="presParOf" srcId="{5459EE1A-F90D-4EE9-B765-8DEAD5826A88}" destId="{0B074516-E098-4F53-A1A4-47D285A00585}" srcOrd="0" destOrd="0" presId="urn:microsoft.com/office/officeart/2008/layout/VerticalCurvedList"/>
    <dgm:cxn modelId="{F18E9FBE-4CDE-4E83-BEFB-DF2F94BDAF2C}" type="presParOf" srcId="{C5119B29-FDAC-4792-BEDE-7371B1C15982}" destId="{83E8DE2E-2929-406F-B4ED-755BD3CD8CD5}" srcOrd="5" destOrd="0" presId="urn:microsoft.com/office/officeart/2008/layout/VerticalCurvedList"/>
    <dgm:cxn modelId="{337463B3-2CC2-4D30-9A74-60E66A551A5A}" type="presParOf" srcId="{C5119B29-FDAC-4792-BEDE-7371B1C15982}" destId="{253F3FFE-9422-41BF-B313-0DB4BA663CB0}" srcOrd="6" destOrd="0" presId="urn:microsoft.com/office/officeart/2008/layout/VerticalCurvedList"/>
    <dgm:cxn modelId="{9A0FBE80-8ED6-4CC9-A840-C0DEFFE538C7}" type="presParOf" srcId="{253F3FFE-9422-41BF-B313-0DB4BA663CB0}" destId="{A98792C1-1323-4585-8780-11E0A2A750D5}" srcOrd="0" destOrd="0" presId="urn:microsoft.com/office/officeart/2008/layout/VerticalCurvedList"/>
    <dgm:cxn modelId="{545C6026-5995-42D1-9F38-15A72DA35DC3}" type="presParOf" srcId="{C5119B29-FDAC-4792-BEDE-7371B1C15982}" destId="{7B7A4963-70D7-423D-8EF9-E00FDDA78570}" srcOrd="7" destOrd="0" presId="urn:microsoft.com/office/officeart/2008/layout/VerticalCurvedList"/>
    <dgm:cxn modelId="{CEAC911B-FC96-40E4-975F-49EEE8D88E61}" type="presParOf" srcId="{C5119B29-FDAC-4792-BEDE-7371B1C15982}" destId="{352239C6-1658-4FC2-A564-B740AA6CA862}" srcOrd="8" destOrd="0" presId="urn:microsoft.com/office/officeart/2008/layout/VerticalCurvedList"/>
    <dgm:cxn modelId="{331516E0-2060-47E1-8A49-CE41664417DB}" type="presParOf" srcId="{352239C6-1658-4FC2-A564-B740AA6CA862}" destId="{33705442-8109-4F09-A500-BA3D8DB56B94}" srcOrd="0" destOrd="0" presId="urn:microsoft.com/office/officeart/2008/layout/VerticalCurvedList"/>
    <dgm:cxn modelId="{10D8CDA2-6895-467E-9771-ECA545C4C3D6}" type="presParOf" srcId="{C5119B29-FDAC-4792-BEDE-7371B1C15982}" destId="{91343A35-E253-4014-9CB6-47249BD6F0A6}" srcOrd="9" destOrd="0" presId="urn:microsoft.com/office/officeart/2008/layout/VerticalCurvedList"/>
    <dgm:cxn modelId="{61ECFB22-C235-4FAF-828C-23F3C69F60E3}" type="presParOf" srcId="{C5119B29-FDAC-4792-BEDE-7371B1C15982}" destId="{B5F8ADA6-919F-40EA-9052-1A75C7C240B8}" srcOrd="10" destOrd="0" presId="urn:microsoft.com/office/officeart/2008/layout/VerticalCurvedList"/>
    <dgm:cxn modelId="{AF9E0C70-090F-42AC-910F-987008DDCF54}" type="presParOf" srcId="{B5F8ADA6-919F-40EA-9052-1A75C7C240B8}" destId="{77694700-AE65-4982-8DD0-C82E9AFED7AC}"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95CF55-0D06-4380-B0AE-C096C069AC3B}" type="doc">
      <dgm:prSet loTypeId="urn:microsoft.com/office/officeart/2005/8/layout/target3" loCatId="list" qsTypeId="urn:microsoft.com/office/officeart/2005/8/quickstyle/3d4" qsCatId="3D" csTypeId="urn:microsoft.com/office/officeart/2005/8/colors/accent1_2" csCatId="accent1" phldr="1"/>
      <dgm:spPr/>
      <dgm:t>
        <a:bodyPr/>
        <a:lstStyle/>
        <a:p>
          <a:endParaRPr lang="fr-FR"/>
        </a:p>
      </dgm:t>
    </dgm:pt>
    <dgm:pt modelId="{965530B9-A810-4074-A76A-2865FDF51841}">
      <dgm:prSet/>
      <dgm:spPr/>
      <dgm:t>
        <a:bodyPr/>
        <a:lstStyle/>
        <a:p>
          <a:r>
            <a:rPr lang="fr-FR" b="1" dirty="0" smtClean="0"/>
            <a:t>Les environnements de travail</a:t>
          </a:r>
          <a:endParaRPr lang="fr-FR" b="1" dirty="0"/>
        </a:p>
      </dgm:t>
    </dgm:pt>
    <dgm:pt modelId="{02A35683-3D84-4BF3-A5DB-2839447FE118}" type="parTrans" cxnId="{167498FE-9E39-408C-9AE4-839ECAB11E6E}">
      <dgm:prSet/>
      <dgm:spPr/>
      <dgm:t>
        <a:bodyPr/>
        <a:lstStyle/>
        <a:p>
          <a:endParaRPr lang="fr-FR"/>
        </a:p>
      </dgm:t>
    </dgm:pt>
    <dgm:pt modelId="{D392AB72-E051-4AE7-8023-F5209644D16E}" type="sibTrans" cxnId="{167498FE-9E39-408C-9AE4-839ECAB11E6E}">
      <dgm:prSet/>
      <dgm:spPr/>
      <dgm:t>
        <a:bodyPr/>
        <a:lstStyle/>
        <a:p>
          <a:endParaRPr lang="fr-FR"/>
        </a:p>
      </dgm:t>
    </dgm:pt>
    <dgm:pt modelId="{80098A7E-1E32-4CF6-84B3-09C4A83AE2B6}">
      <dgm:prSet/>
      <dgm:spPr/>
      <dgm:t>
        <a:bodyPr/>
        <a:lstStyle/>
        <a:p>
          <a:r>
            <a:rPr lang="fr-FR" b="1" dirty="0" smtClean="0"/>
            <a:t>Vidéo de navigation.</a:t>
          </a:r>
          <a:endParaRPr lang="fr-FR" b="1" dirty="0"/>
        </a:p>
      </dgm:t>
    </dgm:pt>
    <dgm:pt modelId="{E0CDCF42-5104-4A5A-B811-677258275A43}" type="sibTrans" cxnId="{BB8B6A50-B44C-4A57-A584-CBEC8E50CB3B}">
      <dgm:prSet/>
      <dgm:spPr/>
      <dgm:t>
        <a:bodyPr/>
        <a:lstStyle/>
        <a:p>
          <a:endParaRPr lang="fr-FR"/>
        </a:p>
      </dgm:t>
    </dgm:pt>
    <dgm:pt modelId="{FC14555C-E052-446F-B7F8-A7FD385DE65E}" type="parTrans" cxnId="{BB8B6A50-B44C-4A57-A584-CBEC8E50CB3B}">
      <dgm:prSet/>
      <dgm:spPr/>
      <dgm:t>
        <a:bodyPr/>
        <a:lstStyle/>
        <a:p>
          <a:endParaRPr lang="fr-FR"/>
        </a:p>
      </dgm:t>
    </dgm:pt>
    <dgm:pt modelId="{A9C1F10F-ED2C-4E30-A494-22AB258E006D}">
      <dgm:prSet/>
      <dgm:spPr/>
      <dgm:t>
        <a:bodyPr/>
        <a:lstStyle/>
        <a:p>
          <a:r>
            <a:rPr lang="fr-FR" b="1" dirty="0" smtClean="0"/>
            <a:t>Les environnements logiciels utilisés</a:t>
          </a:r>
          <a:endParaRPr lang="fr-FR" b="1" dirty="0"/>
        </a:p>
      </dgm:t>
    </dgm:pt>
    <dgm:pt modelId="{71CAC9A9-4BD9-4C0E-A855-57893AB2464C}" type="sibTrans" cxnId="{9AF83B01-F991-4BCC-BFBE-A8FD555C9917}">
      <dgm:prSet/>
      <dgm:spPr/>
      <dgm:t>
        <a:bodyPr/>
        <a:lstStyle/>
        <a:p>
          <a:endParaRPr lang="fr-FR"/>
        </a:p>
      </dgm:t>
    </dgm:pt>
    <dgm:pt modelId="{0502513E-0BB6-4A67-966F-F5EFFDC689CA}" type="parTrans" cxnId="{9AF83B01-F991-4BCC-BFBE-A8FD555C9917}">
      <dgm:prSet/>
      <dgm:spPr/>
      <dgm:t>
        <a:bodyPr/>
        <a:lstStyle/>
        <a:p>
          <a:endParaRPr lang="fr-FR"/>
        </a:p>
      </dgm:t>
    </dgm:pt>
    <dgm:pt modelId="{46B342C7-1921-4724-B72D-8DBF471381EC}">
      <dgm:prSet/>
      <dgm:spPr/>
      <dgm:t>
        <a:bodyPr/>
        <a:lstStyle/>
        <a:p>
          <a:r>
            <a:rPr lang="fr-FR" b="1" dirty="0" smtClean="0"/>
            <a:t>Les langages de programmation utilisés</a:t>
          </a:r>
          <a:endParaRPr lang="fr-FR" b="1" dirty="0"/>
        </a:p>
      </dgm:t>
    </dgm:pt>
    <dgm:pt modelId="{A65CBCBB-1ACA-4FEE-9760-3A8FAADA8098}" type="sibTrans" cxnId="{FD862A36-562F-4485-8DC6-C9FBC7B9FF6D}">
      <dgm:prSet/>
      <dgm:spPr/>
      <dgm:t>
        <a:bodyPr/>
        <a:lstStyle/>
        <a:p>
          <a:endParaRPr lang="fr-FR"/>
        </a:p>
      </dgm:t>
    </dgm:pt>
    <dgm:pt modelId="{B5C0B46E-7561-47DD-B106-D64C20334A36}" type="parTrans" cxnId="{FD862A36-562F-4485-8DC6-C9FBC7B9FF6D}">
      <dgm:prSet/>
      <dgm:spPr/>
      <dgm:t>
        <a:bodyPr/>
        <a:lstStyle/>
        <a:p>
          <a:endParaRPr lang="fr-FR"/>
        </a:p>
      </dgm:t>
    </dgm:pt>
    <dgm:pt modelId="{881032ED-F22E-4C83-B467-81FB9144A707}" type="pres">
      <dgm:prSet presAssocID="{2995CF55-0D06-4380-B0AE-C096C069AC3B}" presName="Name0" presStyleCnt="0">
        <dgm:presLayoutVars>
          <dgm:chMax val="7"/>
          <dgm:dir/>
          <dgm:animLvl val="lvl"/>
          <dgm:resizeHandles val="exact"/>
        </dgm:presLayoutVars>
      </dgm:prSet>
      <dgm:spPr/>
      <dgm:t>
        <a:bodyPr/>
        <a:lstStyle/>
        <a:p>
          <a:endParaRPr lang="fr-FR"/>
        </a:p>
      </dgm:t>
    </dgm:pt>
    <dgm:pt modelId="{D049D9B7-2A79-4A92-BE76-6C2383D0660A}" type="pres">
      <dgm:prSet presAssocID="{965530B9-A810-4074-A76A-2865FDF51841}" presName="circle1" presStyleLbl="node1" presStyleIdx="0" presStyleCnt="4"/>
      <dgm:spPr>
        <a:solidFill>
          <a:srgbClr val="0070C0"/>
        </a:solidFill>
      </dgm:spPr>
      <dgm:t>
        <a:bodyPr/>
        <a:lstStyle/>
        <a:p>
          <a:endParaRPr lang="fr-FR"/>
        </a:p>
      </dgm:t>
    </dgm:pt>
    <dgm:pt modelId="{9037DBE8-5A27-47D0-AC24-CC10AFF8938B}" type="pres">
      <dgm:prSet presAssocID="{965530B9-A810-4074-A76A-2865FDF51841}" presName="space" presStyleCnt="0"/>
      <dgm:spPr/>
      <dgm:t>
        <a:bodyPr/>
        <a:lstStyle/>
        <a:p>
          <a:endParaRPr lang="fr-FR"/>
        </a:p>
      </dgm:t>
    </dgm:pt>
    <dgm:pt modelId="{A0B59E66-B002-4718-9B57-6C1C0C06A097}" type="pres">
      <dgm:prSet presAssocID="{965530B9-A810-4074-A76A-2865FDF51841}" presName="rect1" presStyleLbl="alignAcc1" presStyleIdx="0" presStyleCnt="4"/>
      <dgm:spPr/>
      <dgm:t>
        <a:bodyPr/>
        <a:lstStyle/>
        <a:p>
          <a:endParaRPr lang="fr-FR"/>
        </a:p>
      </dgm:t>
    </dgm:pt>
    <dgm:pt modelId="{3090A146-DF6A-4CC5-BA39-E77ABEF9C087}" type="pres">
      <dgm:prSet presAssocID="{46B342C7-1921-4724-B72D-8DBF471381EC}" presName="vertSpace2" presStyleLbl="node1" presStyleIdx="0" presStyleCnt="4"/>
      <dgm:spPr/>
    </dgm:pt>
    <dgm:pt modelId="{6DA7DB88-7F62-4342-9905-8DD4AB388F75}" type="pres">
      <dgm:prSet presAssocID="{46B342C7-1921-4724-B72D-8DBF471381EC}" presName="circle2" presStyleLbl="node1" presStyleIdx="1" presStyleCnt="4"/>
      <dgm:spPr>
        <a:solidFill>
          <a:srgbClr val="0070C0"/>
        </a:solidFill>
      </dgm:spPr>
      <dgm:t>
        <a:bodyPr/>
        <a:lstStyle/>
        <a:p>
          <a:endParaRPr lang="fr-FR"/>
        </a:p>
      </dgm:t>
    </dgm:pt>
    <dgm:pt modelId="{6DECD074-989A-4E3F-A429-2D80F00B14AA}" type="pres">
      <dgm:prSet presAssocID="{46B342C7-1921-4724-B72D-8DBF471381EC}" presName="rect2" presStyleLbl="alignAcc1" presStyleIdx="1" presStyleCnt="4"/>
      <dgm:spPr/>
      <dgm:t>
        <a:bodyPr/>
        <a:lstStyle/>
        <a:p>
          <a:endParaRPr lang="fr-FR"/>
        </a:p>
      </dgm:t>
    </dgm:pt>
    <dgm:pt modelId="{5410A62B-F855-4570-BC5B-D000F2D88C1C}" type="pres">
      <dgm:prSet presAssocID="{A9C1F10F-ED2C-4E30-A494-22AB258E006D}" presName="vertSpace3" presStyleLbl="node1" presStyleIdx="1" presStyleCnt="4"/>
      <dgm:spPr/>
    </dgm:pt>
    <dgm:pt modelId="{F463AB0F-0CC6-479B-BFB9-2CE30BB60F1E}" type="pres">
      <dgm:prSet presAssocID="{A9C1F10F-ED2C-4E30-A494-22AB258E006D}" presName="circle3" presStyleLbl="node1" presStyleIdx="2" presStyleCnt="4"/>
      <dgm:spPr>
        <a:solidFill>
          <a:srgbClr val="0070C0"/>
        </a:solidFill>
      </dgm:spPr>
      <dgm:t>
        <a:bodyPr/>
        <a:lstStyle/>
        <a:p>
          <a:endParaRPr lang="fr-FR"/>
        </a:p>
      </dgm:t>
    </dgm:pt>
    <dgm:pt modelId="{A300CC79-AF16-4299-8AEF-DCAE0F888E8D}" type="pres">
      <dgm:prSet presAssocID="{A9C1F10F-ED2C-4E30-A494-22AB258E006D}" presName="rect3" presStyleLbl="alignAcc1" presStyleIdx="2" presStyleCnt="4"/>
      <dgm:spPr/>
      <dgm:t>
        <a:bodyPr/>
        <a:lstStyle/>
        <a:p>
          <a:endParaRPr lang="fr-FR"/>
        </a:p>
      </dgm:t>
    </dgm:pt>
    <dgm:pt modelId="{1FA18CE1-D910-4154-824E-26DF2A485916}" type="pres">
      <dgm:prSet presAssocID="{80098A7E-1E32-4CF6-84B3-09C4A83AE2B6}" presName="vertSpace4" presStyleLbl="node1" presStyleIdx="2" presStyleCnt="4"/>
      <dgm:spPr/>
    </dgm:pt>
    <dgm:pt modelId="{992A2E6B-42D8-4E15-9741-299E8B326062}" type="pres">
      <dgm:prSet presAssocID="{80098A7E-1E32-4CF6-84B3-09C4A83AE2B6}" presName="circle4" presStyleLbl="node1" presStyleIdx="3" presStyleCnt="4"/>
      <dgm:spPr>
        <a:solidFill>
          <a:srgbClr val="0070C0"/>
        </a:solidFill>
      </dgm:spPr>
      <dgm:t>
        <a:bodyPr/>
        <a:lstStyle/>
        <a:p>
          <a:endParaRPr lang="fr-FR"/>
        </a:p>
      </dgm:t>
    </dgm:pt>
    <dgm:pt modelId="{1FA904D7-4728-442D-8CE7-9302EE31BF44}" type="pres">
      <dgm:prSet presAssocID="{80098A7E-1E32-4CF6-84B3-09C4A83AE2B6}" presName="rect4" presStyleLbl="alignAcc1" presStyleIdx="3" presStyleCnt="4"/>
      <dgm:spPr/>
      <dgm:t>
        <a:bodyPr/>
        <a:lstStyle/>
        <a:p>
          <a:endParaRPr lang="fr-FR"/>
        </a:p>
      </dgm:t>
    </dgm:pt>
    <dgm:pt modelId="{051B38E4-1E9B-434A-8973-B76598DCEC6B}" type="pres">
      <dgm:prSet presAssocID="{965530B9-A810-4074-A76A-2865FDF51841}" presName="rect1ParTxNoCh" presStyleLbl="alignAcc1" presStyleIdx="3" presStyleCnt="4">
        <dgm:presLayoutVars>
          <dgm:chMax val="1"/>
          <dgm:bulletEnabled val="1"/>
        </dgm:presLayoutVars>
      </dgm:prSet>
      <dgm:spPr/>
      <dgm:t>
        <a:bodyPr/>
        <a:lstStyle/>
        <a:p>
          <a:endParaRPr lang="fr-FR"/>
        </a:p>
      </dgm:t>
    </dgm:pt>
    <dgm:pt modelId="{CDF94331-2B7B-451B-A1E3-29238D862CCB}" type="pres">
      <dgm:prSet presAssocID="{46B342C7-1921-4724-B72D-8DBF471381EC}" presName="rect2ParTxNoCh" presStyleLbl="alignAcc1" presStyleIdx="3" presStyleCnt="4">
        <dgm:presLayoutVars>
          <dgm:chMax val="1"/>
          <dgm:bulletEnabled val="1"/>
        </dgm:presLayoutVars>
      </dgm:prSet>
      <dgm:spPr/>
      <dgm:t>
        <a:bodyPr/>
        <a:lstStyle/>
        <a:p>
          <a:endParaRPr lang="fr-FR"/>
        </a:p>
      </dgm:t>
    </dgm:pt>
    <dgm:pt modelId="{4B507290-04F0-486A-97A7-68BD1DFBA2E1}" type="pres">
      <dgm:prSet presAssocID="{A9C1F10F-ED2C-4E30-A494-22AB258E006D}" presName="rect3ParTxNoCh" presStyleLbl="alignAcc1" presStyleIdx="3" presStyleCnt="4">
        <dgm:presLayoutVars>
          <dgm:chMax val="1"/>
          <dgm:bulletEnabled val="1"/>
        </dgm:presLayoutVars>
      </dgm:prSet>
      <dgm:spPr/>
      <dgm:t>
        <a:bodyPr/>
        <a:lstStyle/>
        <a:p>
          <a:endParaRPr lang="fr-FR"/>
        </a:p>
      </dgm:t>
    </dgm:pt>
    <dgm:pt modelId="{4252D138-D2FD-4B6C-86D9-BCDF7C26E723}" type="pres">
      <dgm:prSet presAssocID="{80098A7E-1E32-4CF6-84B3-09C4A83AE2B6}" presName="rect4ParTxNoCh" presStyleLbl="alignAcc1" presStyleIdx="3" presStyleCnt="4">
        <dgm:presLayoutVars>
          <dgm:chMax val="1"/>
          <dgm:bulletEnabled val="1"/>
        </dgm:presLayoutVars>
      </dgm:prSet>
      <dgm:spPr/>
      <dgm:t>
        <a:bodyPr/>
        <a:lstStyle/>
        <a:p>
          <a:endParaRPr lang="fr-FR"/>
        </a:p>
      </dgm:t>
    </dgm:pt>
  </dgm:ptLst>
  <dgm:cxnLst>
    <dgm:cxn modelId="{6C9F80E4-C8C4-4155-8ED4-51598F7F7FA4}" type="presOf" srcId="{80098A7E-1E32-4CF6-84B3-09C4A83AE2B6}" destId="{4252D138-D2FD-4B6C-86D9-BCDF7C26E723}" srcOrd="1" destOrd="0" presId="urn:microsoft.com/office/officeart/2005/8/layout/target3"/>
    <dgm:cxn modelId="{5D2BA65B-56E9-4791-B8A8-7A1B969B4138}" type="presOf" srcId="{46B342C7-1921-4724-B72D-8DBF471381EC}" destId="{6DECD074-989A-4E3F-A429-2D80F00B14AA}" srcOrd="0" destOrd="0" presId="urn:microsoft.com/office/officeart/2005/8/layout/target3"/>
    <dgm:cxn modelId="{8EF79EF8-833A-48DD-89D9-D7F184D327EC}" type="presOf" srcId="{A9C1F10F-ED2C-4E30-A494-22AB258E006D}" destId="{4B507290-04F0-486A-97A7-68BD1DFBA2E1}" srcOrd="1" destOrd="0" presId="urn:microsoft.com/office/officeart/2005/8/layout/target3"/>
    <dgm:cxn modelId="{67BFC659-BC0C-41CF-A5AA-05339EFFCE37}" type="presOf" srcId="{2995CF55-0D06-4380-B0AE-C096C069AC3B}" destId="{881032ED-F22E-4C83-B467-81FB9144A707}" srcOrd="0" destOrd="0" presId="urn:microsoft.com/office/officeart/2005/8/layout/target3"/>
    <dgm:cxn modelId="{302606F7-0756-4504-A3E3-794578A14FD5}" type="presOf" srcId="{80098A7E-1E32-4CF6-84B3-09C4A83AE2B6}" destId="{1FA904D7-4728-442D-8CE7-9302EE31BF44}" srcOrd="0" destOrd="0" presId="urn:microsoft.com/office/officeart/2005/8/layout/target3"/>
    <dgm:cxn modelId="{167498FE-9E39-408C-9AE4-839ECAB11E6E}" srcId="{2995CF55-0D06-4380-B0AE-C096C069AC3B}" destId="{965530B9-A810-4074-A76A-2865FDF51841}" srcOrd="0" destOrd="0" parTransId="{02A35683-3D84-4BF3-A5DB-2839447FE118}" sibTransId="{D392AB72-E051-4AE7-8023-F5209644D16E}"/>
    <dgm:cxn modelId="{FD862A36-562F-4485-8DC6-C9FBC7B9FF6D}" srcId="{2995CF55-0D06-4380-B0AE-C096C069AC3B}" destId="{46B342C7-1921-4724-B72D-8DBF471381EC}" srcOrd="1" destOrd="0" parTransId="{B5C0B46E-7561-47DD-B106-D64C20334A36}" sibTransId="{A65CBCBB-1ACA-4FEE-9760-3A8FAADA8098}"/>
    <dgm:cxn modelId="{9AF83B01-F991-4BCC-BFBE-A8FD555C9917}" srcId="{2995CF55-0D06-4380-B0AE-C096C069AC3B}" destId="{A9C1F10F-ED2C-4E30-A494-22AB258E006D}" srcOrd="2" destOrd="0" parTransId="{0502513E-0BB6-4A67-966F-F5EFFDC689CA}" sibTransId="{71CAC9A9-4BD9-4C0E-A855-57893AB2464C}"/>
    <dgm:cxn modelId="{BB8B6A50-B44C-4A57-A584-CBEC8E50CB3B}" srcId="{2995CF55-0D06-4380-B0AE-C096C069AC3B}" destId="{80098A7E-1E32-4CF6-84B3-09C4A83AE2B6}" srcOrd="3" destOrd="0" parTransId="{FC14555C-E052-446F-B7F8-A7FD385DE65E}" sibTransId="{E0CDCF42-5104-4A5A-B811-677258275A43}"/>
    <dgm:cxn modelId="{F667B2E4-B5E7-478D-9B75-6C5F1DAC6D2E}" type="presOf" srcId="{965530B9-A810-4074-A76A-2865FDF51841}" destId="{051B38E4-1E9B-434A-8973-B76598DCEC6B}" srcOrd="1" destOrd="0" presId="urn:microsoft.com/office/officeart/2005/8/layout/target3"/>
    <dgm:cxn modelId="{FB9F3F36-46ED-4292-A9A4-F67C6B4EB371}" type="presOf" srcId="{965530B9-A810-4074-A76A-2865FDF51841}" destId="{A0B59E66-B002-4718-9B57-6C1C0C06A097}" srcOrd="0" destOrd="0" presId="urn:microsoft.com/office/officeart/2005/8/layout/target3"/>
    <dgm:cxn modelId="{3F7481A3-2FDA-44C5-ACED-9111A9C3E1FC}" type="presOf" srcId="{A9C1F10F-ED2C-4E30-A494-22AB258E006D}" destId="{A300CC79-AF16-4299-8AEF-DCAE0F888E8D}" srcOrd="0" destOrd="0" presId="urn:microsoft.com/office/officeart/2005/8/layout/target3"/>
    <dgm:cxn modelId="{24FE5B7E-A534-4CE2-B5BE-79A296E5863C}" type="presOf" srcId="{46B342C7-1921-4724-B72D-8DBF471381EC}" destId="{CDF94331-2B7B-451B-A1E3-29238D862CCB}" srcOrd="1" destOrd="0" presId="urn:microsoft.com/office/officeart/2005/8/layout/target3"/>
    <dgm:cxn modelId="{1A584C93-8084-421B-B706-1CD55F687A54}" type="presParOf" srcId="{881032ED-F22E-4C83-B467-81FB9144A707}" destId="{D049D9B7-2A79-4A92-BE76-6C2383D0660A}" srcOrd="0" destOrd="0" presId="urn:microsoft.com/office/officeart/2005/8/layout/target3"/>
    <dgm:cxn modelId="{55E914AE-8769-4542-947E-18E6C8A59F97}" type="presParOf" srcId="{881032ED-F22E-4C83-B467-81FB9144A707}" destId="{9037DBE8-5A27-47D0-AC24-CC10AFF8938B}" srcOrd="1" destOrd="0" presId="urn:microsoft.com/office/officeart/2005/8/layout/target3"/>
    <dgm:cxn modelId="{AB31DB75-5F45-4938-A839-52AA704E510E}" type="presParOf" srcId="{881032ED-F22E-4C83-B467-81FB9144A707}" destId="{A0B59E66-B002-4718-9B57-6C1C0C06A097}" srcOrd="2" destOrd="0" presId="urn:microsoft.com/office/officeart/2005/8/layout/target3"/>
    <dgm:cxn modelId="{140D2099-4922-4F9A-9E39-D75B379D0566}" type="presParOf" srcId="{881032ED-F22E-4C83-B467-81FB9144A707}" destId="{3090A146-DF6A-4CC5-BA39-E77ABEF9C087}" srcOrd="3" destOrd="0" presId="urn:microsoft.com/office/officeart/2005/8/layout/target3"/>
    <dgm:cxn modelId="{3AC65653-BC5A-4A0B-B910-01656E96F210}" type="presParOf" srcId="{881032ED-F22E-4C83-B467-81FB9144A707}" destId="{6DA7DB88-7F62-4342-9905-8DD4AB388F75}" srcOrd="4" destOrd="0" presId="urn:microsoft.com/office/officeart/2005/8/layout/target3"/>
    <dgm:cxn modelId="{F3D37B3D-4B70-4F39-AA09-395D4175F17D}" type="presParOf" srcId="{881032ED-F22E-4C83-B467-81FB9144A707}" destId="{6DECD074-989A-4E3F-A429-2D80F00B14AA}" srcOrd="5" destOrd="0" presId="urn:microsoft.com/office/officeart/2005/8/layout/target3"/>
    <dgm:cxn modelId="{9C182238-9808-41F9-A1EA-38BE4C5EE2D7}" type="presParOf" srcId="{881032ED-F22E-4C83-B467-81FB9144A707}" destId="{5410A62B-F855-4570-BC5B-D000F2D88C1C}" srcOrd="6" destOrd="0" presId="urn:microsoft.com/office/officeart/2005/8/layout/target3"/>
    <dgm:cxn modelId="{D9A4BDD3-9ECF-4886-A12B-A91B215055A9}" type="presParOf" srcId="{881032ED-F22E-4C83-B467-81FB9144A707}" destId="{F463AB0F-0CC6-479B-BFB9-2CE30BB60F1E}" srcOrd="7" destOrd="0" presId="urn:microsoft.com/office/officeart/2005/8/layout/target3"/>
    <dgm:cxn modelId="{540601FD-4677-4155-AFEA-0EFC4DE32D56}" type="presParOf" srcId="{881032ED-F22E-4C83-B467-81FB9144A707}" destId="{A300CC79-AF16-4299-8AEF-DCAE0F888E8D}" srcOrd="8" destOrd="0" presId="urn:microsoft.com/office/officeart/2005/8/layout/target3"/>
    <dgm:cxn modelId="{2ABBFAF3-289B-4632-829B-104AA9FD06B6}" type="presParOf" srcId="{881032ED-F22E-4C83-B467-81FB9144A707}" destId="{1FA18CE1-D910-4154-824E-26DF2A485916}" srcOrd="9" destOrd="0" presId="urn:microsoft.com/office/officeart/2005/8/layout/target3"/>
    <dgm:cxn modelId="{A8278669-4815-4BE1-B206-9D360039AFC5}" type="presParOf" srcId="{881032ED-F22E-4C83-B467-81FB9144A707}" destId="{992A2E6B-42D8-4E15-9741-299E8B326062}" srcOrd="10" destOrd="0" presId="urn:microsoft.com/office/officeart/2005/8/layout/target3"/>
    <dgm:cxn modelId="{A9B255B3-7672-4C09-ADF2-0F08F324B2EB}" type="presParOf" srcId="{881032ED-F22E-4C83-B467-81FB9144A707}" destId="{1FA904D7-4728-442D-8CE7-9302EE31BF44}" srcOrd="11" destOrd="0" presId="urn:microsoft.com/office/officeart/2005/8/layout/target3"/>
    <dgm:cxn modelId="{22B3674A-1F70-4178-B4B8-2FCD44F0A172}" type="presParOf" srcId="{881032ED-F22E-4C83-B467-81FB9144A707}" destId="{051B38E4-1E9B-434A-8973-B76598DCEC6B}" srcOrd="12" destOrd="0" presId="urn:microsoft.com/office/officeart/2005/8/layout/target3"/>
    <dgm:cxn modelId="{6ADF779C-917D-4117-A62B-F1B8D1202F6E}" type="presParOf" srcId="{881032ED-F22E-4C83-B467-81FB9144A707}" destId="{CDF94331-2B7B-451B-A1E3-29238D862CCB}" srcOrd="13" destOrd="0" presId="urn:microsoft.com/office/officeart/2005/8/layout/target3"/>
    <dgm:cxn modelId="{30F69D39-4348-4F0C-AF3C-D50BE4356933}" type="presParOf" srcId="{881032ED-F22E-4C83-B467-81FB9144A707}" destId="{4B507290-04F0-486A-97A7-68BD1DFBA2E1}" srcOrd="14" destOrd="0" presId="urn:microsoft.com/office/officeart/2005/8/layout/target3"/>
    <dgm:cxn modelId="{B031FE1D-1A86-46D2-9EF3-242697AEA6ED}" type="presParOf" srcId="{881032ED-F22E-4C83-B467-81FB9144A707}" destId="{4252D138-D2FD-4B6C-86D9-BCDF7C26E723}" srcOrd="15" destOrd="0" presId="urn:microsoft.com/office/officeart/2005/8/layout/target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F2919-0EA3-4290-88C6-F8286E2C3DD9}">
      <dsp:nvSpPr>
        <dsp:cNvPr id="0" name=""/>
        <dsp:cNvSpPr/>
      </dsp:nvSpPr>
      <dsp:spPr>
        <a:xfrm>
          <a:off x="-6126981" y="-937410"/>
          <a:ext cx="7293488" cy="7293488"/>
        </a:xfrm>
        <a:prstGeom prst="blockArc">
          <a:avLst>
            <a:gd name="adj1" fmla="val 18900000"/>
            <a:gd name="adj2" fmla="val 2700000"/>
            <a:gd name="adj3" fmla="val 296"/>
          </a:avLst>
        </a:prstGeom>
        <a:solidFill>
          <a:schemeClr val="tx1">
            <a:lumMod val="85000"/>
            <a:lumOff val="15000"/>
          </a:schemeClr>
        </a:solidFill>
        <a:ln w="12700" cap="flat" cmpd="sng" algn="ctr">
          <a:solidFill>
            <a:schemeClr val="tx1">
              <a:lumMod val="85000"/>
              <a:lumOff val="15000"/>
            </a:schemeClr>
          </a:solidFill>
          <a:prstDash val="solid"/>
          <a:miter lim="800000"/>
        </a:ln>
        <a:effectLst/>
      </dsp:spPr>
      <dsp:style>
        <a:lnRef idx="2">
          <a:scrgbClr r="0" g="0" b="0"/>
        </a:lnRef>
        <a:fillRef idx="0">
          <a:scrgbClr r="0" g="0" b="0"/>
        </a:fillRef>
        <a:effectRef idx="0">
          <a:scrgbClr r="0" g="0" b="0"/>
        </a:effectRef>
        <a:fontRef idx="minor"/>
      </dsp:style>
    </dsp:sp>
    <dsp:sp modelId="{15816BCE-7353-4731-B542-E88AE0EB59EA}">
      <dsp:nvSpPr>
        <dsp:cNvPr id="0" name=""/>
        <dsp:cNvSpPr/>
      </dsp:nvSpPr>
      <dsp:spPr>
        <a:xfrm>
          <a:off x="509717" y="338558"/>
          <a:ext cx="7541700" cy="677550"/>
        </a:xfrm>
        <a:prstGeom prst="rect">
          <a:avLst/>
        </a:prstGeom>
        <a:solidFill>
          <a:srgbClr val="0088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lvl="0" algn="l" defTabSz="1555750">
            <a:lnSpc>
              <a:spcPct val="90000"/>
            </a:lnSpc>
            <a:spcBef>
              <a:spcPct val="0"/>
            </a:spcBef>
            <a:spcAft>
              <a:spcPct val="35000"/>
            </a:spcAft>
          </a:pPr>
          <a:r>
            <a:rPr lang="fr-FR" sz="3500" b="0" i="0" kern="1200" dirty="0" smtClean="0"/>
            <a:t>Introduction</a:t>
          </a:r>
          <a:endParaRPr lang="fr-FR" sz="3500" kern="1200" dirty="0"/>
        </a:p>
      </dsp:txBody>
      <dsp:txXfrm>
        <a:off x="509717" y="338558"/>
        <a:ext cx="7541700" cy="677550"/>
      </dsp:txXfrm>
    </dsp:sp>
    <dsp:sp modelId="{AE026790-5FE1-41ED-8849-DEC6BB07F301}">
      <dsp:nvSpPr>
        <dsp:cNvPr id="0" name=""/>
        <dsp:cNvSpPr/>
      </dsp:nvSpPr>
      <dsp:spPr>
        <a:xfrm>
          <a:off x="86248" y="253864"/>
          <a:ext cx="846937" cy="846937"/>
        </a:xfrm>
        <a:prstGeom prst="ellipse">
          <a:avLst/>
        </a:prstGeom>
        <a:solidFill>
          <a:schemeClr val="lt1">
            <a:hueOff val="0"/>
            <a:satOff val="0"/>
            <a:lumOff val="0"/>
            <a:alphaOff val="0"/>
          </a:schemeClr>
        </a:solidFill>
        <a:ln w="57150" cap="flat" cmpd="sng" algn="ctr">
          <a:solidFill>
            <a:srgbClr val="0088B8"/>
          </a:solidFill>
          <a:prstDash val="solid"/>
          <a:miter lim="800000"/>
        </a:ln>
        <a:effectLst/>
      </dsp:spPr>
      <dsp:style>
        <a:lnRef idx="2">
          <a:scrgbClr r="0" g="0" b="0"/>
        </a:lnRef>
        <a:fillRef idx="1">
          <a:scrgbClr r="0" g="0" b="0"/>
        </a:fillRef>
        <a:effectRef idx="0">
          <a:scrgbClr r="0" g="0" b="0"/>
        </a:effectRef>
        <a:fontRef idx="minor"/>
      </dsp:style>
    </dsp:sp>
    <dsp:sp modelId="{1AF3BE0F-E83D-464B-ABFB-F0FBCC2C8A5F}">
      <dsp:nvSpPr>
        <dsp:cNvPr id="0" name=""/>
        <dsp:cNvSpPr/>
      </dsp:nvSpPr>
      <dsp:spPr>
        <a:xfrm>
          <a:off x="995230" y="1354558"/>
          <a:ext cx="7056187" cy="677550"/>
        </a:xfrm>
        <a:prstGeom prst="rect">
          <a:avLst/>
        </a:prstGeom>
        <a:solidFill>
          <a:srgbClr val="0088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lvl="0" algn="l" defTabSz="1555750">
            <a:lnSpc>
              <a:spcPct val="90000"/>
            </a:lnSpc>
            <a:spcBef>
              <a:spcPct val="0"/>
            </a:spcBef>
            <a:spcAft>
              <a:spcPct val="35000"/>
            </a:spcAft>
          </a:pPr>
          <a:r>
            <a:rPr lang="fr-FR" sz="3500" kern="1200" dirty="0" smtClean="0"/>
            <a:t>Objectifs</a:t>
          </a:r>
          <a:endParaRPr lang="fr-FR" sz="3500" kern="1200" dirty="0"/>
        </a:p>
      </dsp:txBody>
      <dsp:txXfrm>
        <a:off x="995230" y="1354558"/>
        <a:ext cx="7056187" cy="677550"/>
      </dsp:txXfrm>
    </dsp:sp>
    <dsp:sp modelId="{0B074516-E098-4F53-A1A4-47D285A00585}">
      <dsp:nvSpPr>
        <dsp:cNvPr id="0" name=""/>
        <dsp:cNvSpPr/>
      </dsp:nvSpPr>
      <dsp:spPr>
        <a:xfrm>
          <a:off x="571761" y="1269864"/>
          <a:ext cx="846937" cy="846937"/>
        </a:xfrm>
        <a:prstGeom prst="ellipse">
          <a:avLst/>
        </a:prstGeom>
        <a:solidFill>
          <a:schemeClr val="lt1">
            <a:hueOff val="0"/>
            <a:satOff val="0"/>
            <a:lumOff val="0"/>
            <a:alphaOff val="0"/>
          </a:schemeClr>
        </a:solidFill>
        <a:ln w="57150" cap="flat" cmpd="sng" algn="ctr">
          <a:solidFill>
            <a:srgbClr val="0088B8"/>
          </a:solidFill>
          <a:prstDash val="solid"/>
          <a:miter lim="800000"/>
        </a:ln>
        <a:effectLst/>
      </dsp:spPr>
      <dsp:style>
        <a:lnRef idx="2">
          <a:scrgbClr r="0" g="0" b="0"/>
        </a:lnRef>
        <a:fillRef idx="1">
          <a:scrgbClr r="0" g="0" b="0"/>
        </a:fillRef>
        <a:effectRef idx="0">
          <a:scrgbClr r="0" g="0" b="0"/>
        </a:effectRef>
        <a:fontRef idx="minor"/>
      </dsp:style>
    </dsp:sp>
    <dsp:sp modelId="{83E8DE2E-2929-406F-B4ED-755BD3CD8CD5}">
      <dsp:nvSpPr>
        <dsp:cNvPr id="0" name=""/>
        <dsp:cNvSpPr/>
      </dsp:nvSpPr>
      <dsp:spPr>
        <a:xfrm>
          <a:off x="1144243" y="2370558"/>
          <a:ext cx="6907174" cy="677550"/>
        </a:xfrm>
        <a:prstGeom prst="rect">
          <a:avLst/>
        </a:prstGeom>
        <a:solidFill>
          <a:srgbClr val="0088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lvl="0" algn="l" defTabSz="1555750">
            <a:lnSpc>
              <a:spcPct val="90000"/>
            </a:lnSpc>
            <a:spcBef>
              <a:spcPct val="0"/>
            </a:spcBef>
            <a:spcAft>
              <a:spcPct val="35000"/>
            </a:spcAft>
          </a:pPr>
          <a:r>
            <a:rPr lang="fr-FR" sz="3500" b="0" i="0" kern="1200" dirty="0" smtClean="0"/>
            <a:t>Analyse et Conception</a:t>
          </a:r>
          <a:endParaRPr lang="fr-FR" sz="3500" kern="1200" dirty="0"/>
        </a:p>
      </dsp:txBody>
      <dsp:txXfrm>
        <a:off x="1144243" y="2370558"/>
        <a:ext cx="6907174" cy="677550"/>
      </dsp:txXfrm>
    </dsp:sp>
    <dsp:sp modelId="{A98792C1-1323-4585-8780-11E0A2A750D5}">
      <dsp:nvSpPr>
        <dsp:cNvPr id="0" name=""/>
        <dsp:cNvSpPr/>
      </dsp:nvSpPr>
      <dsp:spPr>
        <a:xfrm>
          <a:off x="720774" y="2285864"/>
          <a:ext cx="846937" cy="846937"/>
        </a:xfrm>
        <a:prstGeom prst="ellipse">
          <a:avLst/>
        </a:prstGeom>
        <a:solidFill>
          <a:schemeClr val="lt1">
            <a:hueOff val="0"/>
            <a:satOff val="0"/>
            <a:lumOff val="0"/>
            <a:alphaOff val="0"/>
          </a:schemeClr>
        </a:solidFill>
        <a:ln w="57150" cap="flat" cmpd="sng" algn="ctr">
          <a:solidFill>
            <a:srgbClr val="0088B8"/>
          </a:solidFill>
          <a:prstDash val="solid"/>
          <a:miter lim="800000"/>
        </a:ln>
        <a:effectLst/>
      </dsp:spPr>
      <dsp:style>
        <a:lnRef idx="2">
          <a:scrgbClr r="0" g="0" b="0"/>
        </a:lnRef>
        <a:fillRef idx="1">
          <a:scrgbClr r="0" g="0" b="0"/>
        </a:fillRef>
        <a:effectRef idx="0">
          <a:scrgbClr r="0" g="0" b="0"/>
        </a:effectRef>
        <a:fontRef idx="minor"/>
      </dsp:style>
    </dsp:sp>
    <dsp:sp modelId="{7B7A4963-70D7-423D-8EF9-E00FDDA78570}">
      <dsp:nvSpPr>
        <dsp:cNvPr id="0" name=""/>
        <dsp:cNvSpPr/>
      </dsp:nvSpPr>
      <dsp:spPr>
        <a:xfrm>
          <a:off x="995230" y="3386558"/>
          <a:ext cx="7056187" cy="677550"/>
        </a:xfrm>
        <a:prstGeom prst="rect">
          <a:avLst/>
        </a:prstGeom>
        <a:solidFill>
          <a:srgbClr val="0088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lvl="0" algn="l" defTabSz="1555750">
            <a:lnSpc>
              <a:spcPct val="90000"/>
            </a:lnSpc>
            <a:spcBef>
              <a:spcPct val="0"/>
            </a:spcBef>
            <a:spcAft>
              <a:spcPct val="35000"/>
            </a:spcAft>
          </a:pPr>
          <a:r>
            <a:rPr lang="fr-FR" sz="3500" kern="1200" dirty="0" smtClean="0"/>
            <a:t>Réalisation</a:t>
          </a:r>
          <a:endParaRPr lang="fr-FR" sz="3500" kern="1200" dirty="0"/>
        </a:p>
      </dsp:txBody>
      <dsp:txXfrm>
        <a:off x="995230" y="3386558"/>
        <a:ext cx="7056187" cy="677550"/>
      </dsp:txXfrm>
    </dsp:sp>
    <dsp:sp modelId="{33705442-8109-4F09-A500-BA3D8DB56B94}">
      <dsp:nvSpPr>
        <dsp:cNvPr id="0" name=""/>
        <dsp:cNvSpPr/>
      </dsp:nvSpPr>
      <dsp:spPr>
        <a:xfrm>
          <a:off x="571761" y="3301864"/>
          <a:ext cx="846937" cy="846937"/>
        </a:xfrm>
        <a:prstGeom prst="ellipse">
          <a:avLst/>
        </a:prstGeom>
        <a:solidFill>
          <a:schemeClr val="lt1">
            <a:hueOff val="0"/>
            <a:satOff val="0"/>
            <a:lumOff val="0"/>
            <a:alphaOff val="0"/>
          </a:schemeClr>
        </a:solidFill>
        <a:ln w="57150" cap="flat" cmpd="sng" algn="ctr">
          <a:solidFill>
            <a:srgbClr val="0088B8"/>
          </a:solidFill>
          <a:prstDash val="solid"/>
          <a:miter lim="800000"/>
        </a:ln>
        <a:effectLst/>
      </dsp:spPr>
      <dsp:style>
        <a:lnRef idx="2">
          <a:scrgbClr r="0" g="0" b="0"/>
        </a:lnRef>
        <a:fillRef idx="1">
          <a:scrgbClr r="0" g="0" b="0"/>
        </a:fillRef>
        <a:effectRef idx="0">
          <a:scrgbClr r="0" g="0" b="0"/>
        </a:effectRef>
        <a:fontRef idx="minor"/>
      </dsp:style>
    </dsp:sp>
    <dsp:sp modelId="{91343A35-E253-4014-9CB6-47249BD6F0A6}">
      <dsp:nvSpPr>
        <dsp:cNvPr id="0" name=""/>
        <dsp:cNvSpPr/>
      </dsp:nvSpPr>
      <dsp:spPr>
        <a:xfrm>
          <a:off x="509717" y="4402558"/>
          <a:ext cx="7541700" cy="677550"/>
        </a:xfrm>
        <a:prstGeom prst="rect">
          <a:avLst/>
        </a:prstGeom>
        <a:solidFill>
          <a:srgbClr val="0088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88900" rIns="88900" bIns="88900" numCol="1" spcCol="1270" anchor="ctr" anchorCtr="0">
          <a:noAutofit/>
        </a:bodyPr>
        <a:lstStyle/>
        <a:p>
          <a:pPr lvl="0" algn="l" defTabSz="1555750">
            <a:lnSpc>
              <a:spcPct val="90000"/>
            </a:lnSpc>
            <a:spcBef>
              <a:spcPct val="0"/>
            </a:spcBef>
            <a:spcAft>
              <a:spcPct val="35000"/>
            </a:spcAft>
          </a:pPr>
          <a:r>
            <a:rPr lang="fr-FR" sz="3500" kern="1200" dirty="0" smtClean="0"/>
            <a:t>Conclusion et Perspectives</a:t>
          </a:r>
          <a:endParaRPr lang="fr-FR" sz="3500" kern="1200" dirty="0"/>
        </a:p>
      </dsp:txBody>
      <dsp:txXfrm>
        <a:off x="509717" y="4402558"/>
        <a:ext cx="7541700" cy="677550"/>
      </dsp:txXfrm>
    </dsp:sp>
    <dsp:sp modelId="{77694700-AE65-4982-8DD0-C82E9AFED7AC}">
      <dsp:nvSpPr>
        <dsp:cNvPr id="0" name=""/>
        <dsp:cNvSpPr/>
      </dsp:nvSpPr>
      <dsp:spPr>
        <a:xfrm>
          <a:off x="86248" y="4317864"/>
          <a:ext cx="846937" cy="846937"/>
        </a:xfrm>
        <a:prstGeom prst="ellipse">
          <a:avLst/>
        </a:prstGeom>
        <a:solidFill>
          <a:schemeClr val="lt1">
            <a:hueOff val="0"/>
            <a:satOff val="0"/>
            <a:lumOff val="0"/>
            <a:alphaOff val="0"/>
          </a:schemeClr>
        </a:solidFill>
        <a:ln w="57150" cap="flat" cmpd="sng" algn="ctr">
          <a:solidFill>
            <a:srgbClr val="0088B8"/>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9D9B7-2A79-4A92-BE76-6C2383D0660A}">
      <dsp:nvSpPr>
        <dsp:cNvPr id="0" name=""/>
        <dsp:cNvSpPr/>
      </dsp:nvSpPr>
      <dsp:spPr>
        <a:xfrm>
          <a:off x="0" y="0"/>
          <a:ext cx="4248472" cy="4248472"/>
        </a:xfrm>
        <a:prstGeom prst="pie">
          <a:avLst>
            <a:gd name="adj1" fmla="val 5400000"/>
            <a:gd name="adj2" fmla="val 16200000"/>
          </a:avLst>
        </a:prstGeom>
        <a:solidFill>
          <a:srgbClr val="0070C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0B59E66-B002-4718-9B57-6C1C0C06A097}">
      <dsp:nvSpPr>
        <dsp:cNvPr id="0" name=""/>
        <dsp:cNvSpPr/>
      </dsp:nvSpPr>
      <dsp:spPr>
        <a:xfrm>
          <a:off x="2124236" y="0"/>
          <a:ext cx="6345716" cy="4248472"/>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fr-FR" sz="2900" b="1" kern="1200" dirty="0" smtClean="0"/>
            <a:t>Les environnements de travail</a:t>
          </a:r>
          <a:endParaRPr lang="fr-FR" sz="2900" b="1" kern="1200" dirty="0"/>
        </a:p>
      </dsp:txBody>
      <dsp:txXfrm>
        <a:off x="2124236" y="0"/>
        <a:ext cx="6345716" cy="902800"/>
      </dsp:txXfrm>
    </dsp:sp>
    <dsp:sp modelId="{6DA7DB88-7F62-4342-9905-8DD4AB388F75}">
      <dsp:nvSpPr>
        <dsp:cNvPr id="0" name=""/>
        <dsp:cNvSpPr/>
      </dsp:nvSpPr>
      <dsp:spPr>
        <a:xfrm>
          <a:off x="557611" y="902800"/>
          <a:ext cx="3133248" cy="3133248"/>
        </a:xfrm>
        <a:prstGeom prst="pie">
          <a:avLst>
            <a:gd name="adj1" fmla="val 5400000"/>
            <a:gd name="adj2" fmla="val 16200000"/>
          </a:avLst>
        </a:prstGeom>
        <a:solidFill>
          <a:srgbClr val="0070C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DECD074-989A-4E3F-A429-2D80F00B14AA}">
      <dsp:nvSpPr>
        <dsp:cNvPr id="0" name=""/>
        <dsp:cNvSpPr/>
      </dsp:nvSpPr>
      <dsp:spPr>
        <a:xfrm>
          <a:off x="2124236" y="902800"/>
          <a:ext cx="6345716" cy="3133248"/>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fr-FR" sz="2900" b="1" kern="1200" dirty="0" smtClean="0"/>
            <a:t>Les langages de programmation utilisés</a:t>
          </a:r>
          <a:endParaRPr lang="fr-FR" sz="2900" b="1" kern="1200" dirty="0"/>
        </a:p>
      </dsp:txBody>
      <dsp:txXfrm>
        <a:off x="2124236" y="902800"/>
        <a:ext cx="6345716" cy="902800"/>
      </dsp:txXfrm>
    </dsp:sp>
    <dsp:sp modelId="{F463AB0F-0CC6-479B-BFB9-2CE30BB60F1E}">
      <dsp:nvSpPr>
        <dsp:cNvPr id="0" name=""/>
        <dsp:cNvSpPr/>
      </dsp:nvSpPr>
      <dsp:spPr>
        <a:xfrm>
          <a:off x="1115223" y="1805600"/>
          <a:ext cx="2018024" cy="2018024"/>
        </a:xfrm>
        <a:prstGeom prst="pie">
          <a:avLst>
            <a:gd name="adj1" fmla="val 5400000"/>
            <a:gd name="adj2" fmla="val 16200000"/>
          </a:avLst>
        </a:prstGeom>
        <a:solidFill>
          <a:srgbClr val="0070C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300CC79-AF16-4299-8AEF-DCAE0F888E8D}">
      <dsp:nvSpPr>
        <dsp:cNvPr id="0" name=""/>
        <dsp:cNvSpPr/>
      </dsp:nvSpPr>
      <dsp:spPr>
        <a:xfrm>
          <a:off x="2124236" y="1805600"/>
          <a:ext cx="6345716" cy="201802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fr-FR" sz="2900" b="1" kern="1200" dirty="0" smtClean="0"/>
            <a:t>Les environnements logiciels utilisés</a:t>
          </a:r>
          <a:endParaRPr lang="fr-FR" sz="2900" b="1" kern="1200" dirty="0"/>
        </a:p>
      </dsp:txBody>
      <dsp:txXfrm>
        <a:off x="2124236" y="1805600"/>
        <a:ext cx="6345716" cy="902800"/>
      </dsp:txXfrm>
    </dsp:sp>
    <dsp:sp modelId="{992A2E6B-42D8-4E15-9741-299E8B326062}">
      <dsp:nvSpPr>
        <dsp:cNvPr id="0" name=""/>
        <dsp:cNvSpPr/>
      </dsp:nvSpPr>
      <dsp:spPr>
        <a:xfrm>
          <a:off x="1672835" y="2708400"/>
          <a:ext cx="902800" cy="902800"/>
        </a:xfrm>
        <a:prstGeom prst="pie">
          <a:avLst>
            <a:gd name="adj1" fmla="val 5400000"/>
            <a:gd name="adj2" fmla="val 16200000"/>
          </a:avLst>
        </a:prstGeom>
        <a:solidFill>
          <a:srgbClr val="0070C0"/>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1FA904D7-4728-442D-8CE7-9302EE31BF44}">
      <dsp:nvSpPr>
        <dsp:cNvPr id="0" name=""/>
        <dsp:cNvSpPr/>
      </dsp:nvSpPr>
      <dsp:spPr>
        <a:xfrm>
          <a:off x="2124236" y="2708400"/>
          <a:ext cx="6345716" cy="902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fr-FR" sz="2900" b="1" kern="1200" dirty="0" smtClean="0"/>
            <a:t>Vidéo de navigation.</a:t>
          </a:r>
          <a:endParaRPr lang="fr-FR" sz="2900" b="1" kern="1200" dirty="0"/>
        </a:p>
      </dsp:txBody>
      <dsp:txXfrm>
        <a:off x="2124236" y="2708400"/>
        <a:ext cx="6345716" cy="90280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0C3D3FC-87F8-4561-B580-FFD4711904B6}" type="datetimeFigureOut">
              <a:rPr lang="fr-FR" smtClean="0"/>
              <a:t>03/06/2016</a:t>
            </a:fld>
            <a:endParaRPr lang="fr-F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3F306D-8227-423B-9AFD-40A769CFA316}" type="slidenum">
              <a:rPr lang="fr-FR" smtClean="0"/>
              <a:t>‹#›</a:t>
            </a:fld>
            <a:endParaRPr lang="fr-FR"/>
          </a:p>
        </p:txBody>
      </p:sp>
    </p:spTree>
    <p:extLst>
      <p:ext uri="{BB962C8B-B14F-4D97-AF65-F5344CB8AC3E}">
        <p14:creationId xmlns:p14="http://schemas.microsoft.com/office/powerpoint/2010/main" val="30510058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5DF6B-CF78-4CE1-972A-B323649D5FAA}" type="datetimeFigureOut">
              <a:rPr lang="fr-FR" smtClean="0"/>
              <a:t>03/06/2016</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ECA2E-2CC4-4687-BBC5-D1089DB43D69}" type="slidenum">
              <a:rPr lang="fr-FR" smtClean="0"/>
              <a:t>‹#›</a:t>
            </a:fld>
            <a:endParaRPr lang="fr-FR"/>
          </a:p>
        </p:txBody>
      </p:sp>
    </p:spTree>
    <p:extLst>
      <p:ext uri="{BB962C8B-B14F-4D97-AF65-F5344CB8AC3E}">
        <p14:creationId xmlns:p14="http://schemas.microsoft.com/office/powerpoint/2010/main" val="120929086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je tiens</a:t>
            </a:r>
            <a:r>
              <a:rPr lang="fr-FR" baseline="0" dirty="0" smtClean="0"/>
              <a:t> tout d’abord a remercier Mr le président et les membres du jury d’être venu et d’avoir acceptés, d’évaluer mon projet de stage de fin d’étude.</a:t>
            </a:r>
          </a:p>
          <a:p>
            <a:r>
              <a:rPr lang="fr-FR" baseline="0" dirty="0" smtClean="0"/>
              <a:t>Celui-ci se présente comme une application de gestion des offres d’emploi et de recrutement.</a:t>
            </a:r>
          </a:p>
          <a:p>
            <a:endParaRPr lang="fr-FR" dirty="0"/>
          </a:p>
        </p:txBody>
      </p:sp>
    </p:spTree>
    <p:extLst>
      <p:ext uri="{BB962C8B-B14F-4D97-AF65-F5344CB8AC3E}">
        <p14:creationId xmlns:p14="http://schemas.microsoft.com/office/powerpoint/2010/main" val="330006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644704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224793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3630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latin typeface="Arial" panose="020B0604020202020204" pitchFamily="34" charset="0"/>
                <a:cs typeface="Arial" panose="020B0604020202020204" pitchFamily="34" charset="0"/>
              </a:rPr>
              <a:t>Notre projet nous a confronté au monde du développement d’un module contributif et nous a permit de mettre en pratique nos compétences pendant nos années d’études, </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latin typeface="Arial" panose="020B0604020202020204" pitchFamily="34" charset="0"/>
                <a:cs typeface="Arial" panose="020B0604020202020204" pitchFamily="34" charset="0"/>
              </a:rPr>
              <a:t>il nous a offert l’opportunité de travailler au sein d’une entreprise pour apprendre comment partager les tâches entre les membres du groupe.</a:t>
            </a:r>
          </a:p>
          <a:p>
            <a:endParaRPr lang="fr-FR" dirty="0"/>
          </a:p>
        </p:txBody>
      </p:sp>
    </p:spTree>
    <p:extLst>
      <p:ext uri="{BB962C8B-B14F-4D97-AF65-F5344CB8AC3E}">
        <p14:creationId xmlns:p14="http://schemas.microsoft.com/office/powerpoint/2010/main" val="1915339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aseline="0" dirty="0" smtClean="0"/>
              <a:t>je commence mon exposé par une introduction au projet regroupant le lieu et le contexte de l’application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J’entame par la suite brièvement les </a:t>
            </a:r>
            <a:r>
              <a:rPr lang="fr-FR" sz="1200" b="1" baseline="0" dirty="0" smtClean="0">
                <a:solidFill>
                  <a:schemeClr val="tx1">
                    <a:lumMod val="75000"/>
                    <a:lumOff val="25000"/>
                  </a:schemeClr>
                </a:solidFill>
              </a:rPr>
              <a:t>Objectifs et la solution proposée </a:t>
            </a:r>
            <a:r>
              <a:rPr lang="fr-FR" sz="1200" b="0" baseline="0" dirty="0" smtClean="0">
                <a:solidFill>
                  <a:schemeClr val="tx1">
                    <a:lumMod val="75000"/>
                    <a:lumOff val="25000"/>
                  </a:schemeClr>
                </a:solidFill>
              </a:rPr>
              <a:t>pour atteindre à ces objectifs</a:t>
            </a:r>
            <a:r>
              <a:rPr lang="fr-FR" sz="1200" b="1" dirty="0" smtClean="0">
                <a:solidFill>
                  <a:schemeClr val="tx1">
                    <a:lumMod val="75000"/>
                    <a:lumOff val="25000"/>
                  </a:schemeClr>
                </a:solidFill>
              </a:rPr>
              <a:t>,</a:t>
            </a:r>
            <a:endParaRPr lang="fr-FR" baseline="0" dirty="0" smtClean="0"/>
          </a:p>
          <a:p>
            <a:r>
              <a:rPr lang="fr-FR" baseline="0" dirty="0" smtClean="0"/>
              <a:t>On arrive ensuite a la partie la plus importante du sujet en présentant les principaux diagrammes de la phase de </a:t>
            </a:r>
            <a:r>
              <a:rPr lang="fr-FR" b="1" baseline="0" dirty="0" smtClean="0"/>
              <a:t>Conception. </a:t>
            </a:r>
            <a:r>
              <a:rPr lang="fr-FR" baseline="0" dirty="0" smtClean="0"/>
              <a:t>Et enfin je vais vous montrer la partie réalisation qui contienne les environnements logiciel et technique et une petit démonstration de mon application avant de finir la conclusion et d’élargir les perspectives.</a:t>
            </a:r>
            <a:br>
              <a:rPr lang="fr-FR" baseline="0" dirty="0" smtClean="0"/>
            </a:br>
            <a:r>
              <a:rPr lang="fr-FR" dirty="0" smtClean="0">
                <a:sym typeface="Wingdings"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sym typeface="Wingdings" pitchFamily="2" charset="2"/>
              </a:rPr>
              <a:t>Je passe maintenance</a:t>
            </a:r>
            <a:r>
              <a:rPr lang="fr-FR" baseline="0" dirty="0" smtClean="0">
                <a:sym typeface="Wingdings" pitchFamily="2" charset="2"/>
              </a:rPr>
              <a:t> pour l’introduction</a:t>
            </a:r>
            <a:endParaRPr lang="fr-FR" dirty="0" smtClean="0"/>
          </a:p>
          <a:p>
            <a:endParaRPr lang="fr-FR" dirty="0"/>
          </a:p>
        </p:txBody>
      </p:sp>
    </p:spTree>
    <p:extLst>
      <p:ext uri="{BB962C8B-B14F-4D97-AF65-F5344CB8AC3E}">
        <p14:creationId xmlns:p14="http://schemas.microsoft.com/office/powerpoint/2010/main" val="3420941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Je passe maintenant</a:t>
            </a:r>
            <a:r>
              <a:rPr lang="fr-FR" baseline="0" dirty="0" smtClean="0"/>
              <a:t> à l’introduction,</a:t>
            </a:r>
            <a:endParaRPr lang="fr-FR" dirty="0"/>
          </a:p>
        </p:txBody>
      </p:sp>
    </p:spTree>
    <p:extLst>
      <p:ext uri="{BB962C8B-B14F-4D97-AF65-F5344CB8AC3E}">
        <p14:creationId xmlns:p14="http://schemas.microsoft.com/office/powerpoint/2010/main" val="428793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Je commence dans cette partie de</a:t>
            </a:r>
            <a:r>
              <a:rPr lang="fr-FR" baseline="0" dirty="0" smtClean="0"/>
              <a:t> vous présenter, qui est principalement divisé sur deux grands partie, lieu et le contexte de projet, les problématiques</a:t>
            </a:r>
            <a:endParaRPr lang="fr-FR" dirty="0" smtClean="0"/>
          </a:p>
          <a:p>
            <a:r>
              <a:rPr lang="fr-FR" dirty="0" smtClean="0"/>
              <a:t>Notre mission s’est déroulé au seine de la société Sifast. </a:t>
            </a:r>
          </a:p>
          <a:p>
            <a:r>
              <a:rPr lang="fr-FR" dirty="0" smtClean="0"/>
              <a:t>elle nous a partiellement guidés et soutenus pendant ces quelques mois de stage.</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sym typeface="Wingdings" pitchFamily="2" charset="2"/>
              </a:rPr>
              <a:t> </a:t>
            </a:r>
            <a:r>
              <a:rPr lang="fr-FR" sz="1200" dirty="0" smtClean="0">
                <a:latin typeface="Arial" pitchFamily="34" charset="0"/>
                <a:cs typeface="Arial" pitchFamily="34" charset="0"/>
              </a:rPr>
              <a:t>Sifast est une Entreprise de Services du Numérique.</a:t>
            </a:r>
          </a:p>
          <a:p>
            <a:pPr marL="0" indent="0">
              <a:buFont typeface="Wingdings" pitchFamily="2" charset="2"/>
              <a:buNone/>
            </a:pPr>
            <a:r>
              <a:rPr lang="fr-FR" dirty="0" smtClean="0">
                <a:sym typeface="Wingdings" pitchFamily="2" charset="2"/>
              </a:rPr>
              <a:t> </a:t>
            </a:r>
            <a:r>
              <a:rPr lang="fr-FR" sz="1200" dirty="0" smtClean="0">
                <a:latin typeface="Arial" pitchFamily="34" charset="0"/>
                <a:cs typeface="Arial" pitchFamily="34" charset="0"/>
              </a:rPr>
              <a:t>Créée en 2010 par des professionnels du service et de l’informatique.</a:t>
            </a:r>
          </a:p>
          <a:p>
            <a:pPr marL="0" indent="0">
              <a:buFont typeface="Wingdings" pitchFamily="2" charset="2"/>
              <a:buNone/>
            </a:pPr>
            <a:r>
              <a:rPr lang="fr-FR" dirty="0" smtClean="0">
                <a:sym typeface="Wingdings" pitchFamily="2" charset="2"/>
              </a:rPr>
              <a:t> </a:t>
            </a:r>
            <a:r>
              <a:rPr lang="fr-FR" sz="1200" dirty="0" smtClean="0">
                <a:latin typeface="Arial" pitchFamily="34" charset="0"/>
                <a:cs typeface="Arial" pitchFamily="34" charset="0"/>
              </a:rPr>
              <a:t>Spécialisée dans le Near-shore Francophone.</a:t>
            </a:r>
          </a:p>
          <a:p>
            <a:pPr marL="0" indent="0">
              <a:buFont typeface="Wingdings" pitchFamily="2" charset="2"/>
              <a:buNone/>
            </a:pPr>
            <a:r>
              <a:rPr lang="fr-FR" dirty="0" smtClean="0">
                <a:sym typeface="Wingdings" pitchFamily="2" charset="2"/>
              </a:rPr>
              <a:t> </a:t>
            </a:r>
            <a:r>
              <a:rPr lang="fr-FR" sz="1200" dirty="0" smtClean="0">
                <a:latin typeface="Arial" pitchFamily="34" charset="0"/>
                <a:cs typeface="Arial" pitchFamily="34" charset="0"/>
              </a:rPr>
              <a:t>Composée de plusieurs pôles de développement.</a:t>
            </a:r>
          </a:p>
          <a:p>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Je passe par</a:t>
            </a:r>
            <a:r>
              <a:rPr lang="fr-FR" baseline="0" dirty="0" smtClean="0"/>
              <a:t> la suite à la partie problématique</a:t>
            </a:r>
          </a:p>
          <a:p>
            <a:endParaRPr lang="fr-FR" dirty="0"/>
          </a:p>
        </p:txBody>
      </p:sp>
    </p:spTree>
    <p:extLst>
      <p:ext uri="{BB962C8B-B14F-4D97-AF65-F5344CB8AC3E}">
        <p14:creationId xmlns:p14="http://schemas.microsoft.com/office/powerpoint/2010/main" val="144396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sym typeface="Wingdings" pitchFamily="2" charset="2"/>
              </a:rPr>
              <a:t></a:t>
            </a:r>
            <a:r>
              <a:rPr lang="fr-FR" baseline="0" dirty="0" smtClean="0"/>
              <a:t>Après des nombreuses recherche et faire une étude préalable, je prends l’exemple de Sifast et on a trouvé beaucoup des problèmes au niveau de gestion </a:t>
            </a:r>
            <a:r>
              <a:rPr lang="fr-FR" baseline="0" dirty="0" err="1" smtClean="0"/>
              <a:t>CVthèque</a:t>
            </a:r>
            <a:r>
              <a:rPr lang="fr-F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Parmi ces problématiques  on cite :</a:t>
            </a:r>
            <a:endParaRPr lang="fr-FR" dirty="0" smtClean="0"/>
          </a:p>
          <a:p>
            <a:endParaRPr lang="fr-FR" dirty="0"/>
          </a:p>
        </p:txBody>
      </p:sp>
    </p:spTree>
    <p:extLst>
      <p:ext uri="{BB962C8B-B14F-4D97-AF65-F5344CB8AC3E}">
        <p14:creationId xmlns:p14="http://schemas.microsoft.com/office/powerpoint/2010/main" val="750543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Je passe maintenant à présenter</a:t>
            </a:r>
            <a:r>
              <a:rPr lang="fr-FR" baseline="0" dirty="0" smtClean="0"/>
              <a:t> les objectifs,</a:t>
            </a:r>
            <a:endParaRPr lang="fr-FR" dirty="0"/>
          </a:p>
        </p:txBody>
      </p:sp>
    </p:spTree>
    <p:extLst>
      <p:ext uri="{BB962C8B-B14F-4D97-AF65-F5344CB8AC3E}">
        <p14:creationId xmlns:p14="http://schemas.microsoft.com/office/powerpoint/2010/main" val="1631158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75494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sym typeface="Wingdings" pitchFamily="2" charset="2"/>
              </a:rPr>
              <a:t> Pour atteindre à réaliser les objectifs précédentes, on a trouvé comme une solution idéale de faire la mise en place d’une application de G.O.E.R</a:t>
            </a:r>
            <a:r>
              <a:rPr lang="fr-FR" baseline="0" dirty="0" smtClean="0">
                <a:sym typeface="Wingdings" pitchFamily="2" charset="2"/>
              </a:rPr>
              <a:t> sur le CMF Drupal 8</a:t>
            </a:r>
            <a:endParaRPr lang="fr-FR" dirty="0"/>
          </a:p>
        </p:txBody>
      </p:sp>
    </p:spTree>
    <p:extLst>
      <p:ext uri="{BB962C8B-B14F-4D97-AF65-F5344CB8AC3E}">
        <p14:creationId xmlns:p14="http://schemas.microsoft.com/office/powerpoint/2010/main" val="2592614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918134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D55FA861-734E-4935-873D-12C952E03371}" type="datetime1">
              <a:rPr lang="fr-FR" smtClean="0"/>
              <a:t>03/06/2016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5F525E-6055-4BAC-9FBE-77B80A2CF970}" type="slidenum">
              <a:rPr lang="fr-FR" smtClean="0"/>
              <a:t>‹#›</a:t>
            </a:fld>
            <a:endParaRPr lang="fr-FR"/>
          </a:p>
        </p:txBody>
      </p:sp>
    </p:spTree>
    <p:extLst>
      <p:ext uri="{BB962C8B-B14F-4D97-AF65-F5344CB8AC3E}">
        <p14:creationId xmlns:p14="http://schemas.microsoft.com/office/powerpoint/2010/main" val="194210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644DE370-13D6-48B8-AFA9-4724492DBE28}" type="datetime1">
              <a:rPr lang="fr-FR" smtClean="0"/>
              <a:t>03/06/2016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5F525E-6055-4BAC-9FBE-77B80A2CF970}" type="slidenum">
              <a:rPr lang="fr-FR" smtClean="0"/>
              <a:t>‹#›</a:t>
            </a:fld>
            <a:endParaRPr lang="fr-FR"/>
          </a:p>
        </p:txBody>
      </p:sp>
    </p:spTree>
    <p:extLst>
      <p:ext uri="{BB962C8B-B14F-4D97-AF65-F5344CB8AC3E}">
        <p14:creationId xmlns:p14="http://schemas.microsoft.com/office/powerpoint/2010/main" val="3452481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A5C4C320-5796-4811-9B5C-A6A23306FA5D}" type="datetime1">
              <a:rPr lang="fr-FR" smtClean="0"/>
              <a:t>03/06/2016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5F525E-6055-4BAC-9FBE-77B80A2CF970}" type="slidenum">
              <a:rPr lang="fr-FR" smtClean="0"/>
              <a:t>‹#›</a:t>
            </a:fld>
            <a:endParaRPr lang="fr-FR"/>
          </a:p>
        </p:txBody>
      </p:sp>
    </p:spTree>
    <p:extLst>
      <p:ext uri="{BB962C8B-B14F-4D97-AF65-F5344CB8AC3E}">
        <p14:creationId xmlns:p14="http://schemas.microsoft.com/office/powerpoint/2010/main" val="294311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185F932-CE08-49B3-A31F-9235CBBB18D4}" type="datetime1">
              <a:rPr lang="fr-FR" smtClean="0"/>
              <a:t>03/06/2016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5F525E-6055-4BAC-9FBE-77B80A2CF970}" type="slidenum">
              <a:rPr lang="fr-FR" smtClean="0"/>
              <a:t>‹#›</a:t>
            </a:fld>
            <a:endParaRPr lang="fr-FR"/>
          </a:p>
        </p:txBody>
      </p:sp>
    </p:spTree>
    <p:extLst>
      <p:ext uri="{BB962C8B-B14F-4D97-AF65-F5344CB8AC3E}">
        <p14:creationId xmlns:p14="http://schemas.microsoft.com/office/powerpoint/2010/main" val="109693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297251-DF78-4838-B5D0-6DF3B7FAE23F}" type="datetime1">
              <a:rPr lang="fr-FR" smtClean="0"/>
              <a:t>03/06/2016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15F525E-6055-4BAC-9FBE-77B80A2CF970}" type="slidenum">
              <a:rPr lang="fr-FR" smtClean="0"/>
              <a:t>‹#›</a:t>
            </a:fld>
            <a:endParaRPr lang="fr-FR"/>
          </a:p>
        </p:txBody>
      </p:sp>
    </p:spTree>
    <p:extLst>
      <p:ext uri="{BB962C8B-B14F-4D97-AF65-F5344CB8AC3E}">
        <p14:creationId xmlns:p14="http://schemas.microsoft.com/office/powerpoint/2010/main" val="4058539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12B7228E-D512-4B2F-91FC-3D3A1C087A78}" type="datetime1">
              <a:rPr lang="fr-FR" smtClean="0"/>
              <a:t>03/06/2016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5F525E-6055-4BAC-9FBE-77B80A2CF970}" type="slidenum">
              <a:rPr lang="fr-FR" smtClean="0"/>
              <a:t>‹#›</a:t>
            </a:fld>
            <a:endParaRPr lang="fr-FR"/>
          </a:p>
        </p:txBody>
      </p:sp>
    </p:spTree>
    <p:extLst>
      <p:ext uri="{BB962C8B-B14F-4D97-AF65-F5344CB8AC3E}">
        <p14:creationId xmlns:p14="http://schemas.microsoft.com/office/powerpoint/2010/main" val="96888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5F7D3DBD-B693-46AF-ACF0-A74070A29D95}" type="datetime1">
              <a:rPr lang="fr-FR" smtClean="0"/>
              <a:t>03/06/2016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15F525E-6055-4BAC-9FBE-77B80A2CF970}" type="slidenum">
              <a:rPr lang="fr-FR" smtClean="0"/>
              <a:t>‹#›</a:t>
            </a:fld>
            <a:endParaRPr lang="fr-FR"/>
          </a:p>
        </p:txBody>
      </p:sp>
    </p:spTree>
    <p:extLst>
      <p:ext uri="{BB962C8B-B14F-4D97-AF65-F5344CB8AC3E}">
        <p14:creationId xmlns:p14="http://schemas.microsoft.com/office/powerpoint/2010/main" val="405867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186C5E6B-2C8B-4132-8FF5-770E35C7C271}" type="datetime1">
              <a:rPr lang="fr-FR" smtClean="0"/>
              <a:t>03/06/2016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15F525E-6055-4BAC-9FBE-77B80A2CF970}" type="slidenum">
              <a:rPr lang="fr-FR" smtClean="0"/>
              <a:t>‹#›</a:t>
            </a:fld>
            <a:endParaRPr lang="fr-FR"/>
          </a:p>
        </p:txBody>
      </p:sp>
    </p:spTree>
    <p:extLst>
      <p:ext uri="{BB962C8B-B14F-4D97-AF65-F5344CB8AC3E}">
        <p14:creationId xmlns:p14="http://schemas.microsoft.com/office/powerpoint/2010/main" val="388733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7A2F0-1E10-4FF6-8BF9-40EE559E2CB2}" type="datetime1">
              <a:rPr lang="fr-FR" smtClean="0"/>
              <a:t>03/06/2016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15F525E-6055-4BAC-9FBE-77B80A2CF970}" type="slidenum">
              <a:rPr lang="fr-FR" smtClean="0"/>
              <a:t>‹#›</a:t>
            </a:fld>
            <a:endParaRPr lang="fr-FR"/>
          </a:p>
        </p:txBody>
      </p:sp>
    </p:spTree>
    <p:extLst>
      <p:ext uri="{BB962C8B-B14F-4D97-AF65-F5344CB8AC3E}">
        <p14:creationId xmlns:p14="http://schemas.microsoft.com/office/powerpoint/2010/main" val="32389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7F8C2-D702-4116-A9E1-343A9C915D1C}" type="datetime1">
              <a:rPr lang="fr-FR" smtClean="0"/>
              <a:t>03/06/2016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5F525E-6055-4BAC-9FBE-77B80A2CF970}" type="slidenum">
              <a:rPr lang="fr-FR" smtClean="0"/>
              <a:t>‹#›</a:t>
            </a:fld>
            <a:endParaRPr lang="fr-FR"/>
          </a:p>
        </p:txBody>
      </p:sp>
    </p:spTree>
    <p:extLst>
      <p:ext uri="{BB962C8B-B14F-4D97-AF65-F5344CB8AC3E}">
        <p14:creationId xmlns:p14="http://schemas.microsoft.com/office/powerpoint/2010/main" val="241361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D8714C-FC5F-452A-927B-AD9D09E307B6}" type="datetime1">
              <a:rPr lang="fr-FR" smtClean="0"/>
              <a:t>03/06/2016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15F525E-6055-4BAC-9FBE-77B80A2CF970}" type="slidenum">
              <a:rPr lang="fr-FR" smtClean="0"/>
              <a:t>‹#›</a:t>
            </a:fld>
            <a:endParaRPr lang="fr-FR"/>
          </a:p>
        </p:txBody>
      </p:sp>
    </p:spTree>
    <p:extLst>
      <p:ext uri="{BB962C8B-B14F-4D97-AF65-F5344CB8AC3E}">
        <p14:creationId xmlns:p14="http://schemas.microsoft.com/office/powerpoint/2010/main" val="350712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35D65-076E-4893-AB65-115BDEBD150D}" type="datetime1">
              <a:rPr lang="fr-FR" smtClean="0"/>
              <a:t>03/06/2016</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5F525E-6055-4BAC-9FBE-77B80A2CF970}" type="slidenum">
              <a:rPr lang="fr-FR" smtClean="0"/>
              <a:t>‹#›</a:t>
            </a:fld>
            <a:endParaRPr lang="fr-FR"/>
          </a:p>
        </p:txBody>
      </p:sp>
    </p:spTree>
    <p:extLst>
      <p:ext uri="{BB962C8B-B14F-4D97-AF65-F5344CB8AC3E}">
        <p14:creationId xmlns:p14="http://schemas.microsoft.com/office/powerpoint/2010/main" val="3603448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7.png"/><Relationship Id="rId5" Type="http://schemas.openxmlformats.org/officeDocument/2006/relationships/image" Target="../media/image7.png"/><Relationship Id="rId10"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diagramQuickStyle" Target="../diagrams/quickStyle2.xml"/><Relationship Id="rId18" Type="http://schemas.openxmlformats.org/officeDocument/2006/relationships/image" Target="../media/image23.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diagramLayout" Target="../diagrams/layout2.xml"/><Relationship Id="rId17" Type="http://schemas.openxmlformats.org/officeDocument/2006/relationships/image" Target="../media/image22.png"/><Relationship Id="rId2" Type="http://schemas.openxmlformats.org/officeDocument/2006/relationships/image" Target="../media/image5.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diagramData" Target="../diagrams/data2.xml"/><Relationship Id="rId5" Type="http://schemas.openxmlformats.org/officeDocument/2006/relationships/image" Target="../media/image7.png"/><Relationship Id="rId15" Type="http://schemas.microsoft.com/office/2007/relationships/diagramDrawing" Target="../diagrams/drawing2.xml"/><Relationship Id="rId10" Type="http://schemas.openxmlformats.org/officeDocument/2006/relationships/image" Target="../media/image12.png"/><Relationship Id="rId19" Type="http://schemas.openxmlformats.org/officeDocument/2006/relationships/image" Target="../media/image24.png"/><Relationship Id="rId4" Type="http://schemas.microsoft.com/office/2007/relationships/hdphoto" Target="../media/hdphoto1.wdp"/><Relationship Id="rId9" Type="http://schemas.openxmlformats.org/officeDocument/2006/relationships/image" Target="../media/image11.png"/><Relationship Id="rId14" Type="http://schemas.openxmlformats.org/officeDocument/2006/relationships/diagramColors" Target="../diagrams/colors2.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26.png"/><Relationship Id="rId5" Type="http://schemas.openxmlformats.org/officeDocument/2006/relationships/image" Target="../media/image7.png"/><Relationship Id="rId10"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12"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microsoft.com/office/2007/relationships/hdphoto" Target="../media/hdphoto1.wdp"/><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5.png"/><Relationship Id="rId5" Type="http://schemas.openxmlformats.org/officeDocument/2006/relationships/image" Target="../media/image7.png"/><Relationship Id="rId10" Type="http://schemas.openxmlformats.org/officeDocument/2006/relationships/image" Target="../media/image12.png"/><Relationship Id="rId4" Type="http://schemas.microsoft.com/office/2007/relationships/hdphoto" Target="../media/hdphoto1.wdp"/><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739487"/>
            <a:ext cx="12192000" cy="3118513"/>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dirty="0"/>
          </a:p>
        </p:txBody>
      </p:sp>
      <p:sp>
        <p:nvSpPr>
          <p:cNvPr id="7" name="TextBox 6"/>
          <p:cNvSpPr txBox="1"/>
          <p:nvPr/>
        </p:nvSpPr>
        <p:spPr>
          <a:xfrm>
            <a:off x="0" y="3739487"/>
            <a:ext cx="12192000" cy="984885"/>
          </a:xfrm>
          <a:prstGeom prst="rect">
            <a:avLst/>
          </a:prstGeom>
          <a:noFill/>
        </p:spPr>
        <p:txBody>
          <a:bodyPr wrap="square" rtlCol="0">
            <a:spAutoFit/>
          </a:bodyPr>
          <a:lstStyle/>
          <a:p>
            <a:r>
              <a:rPr lang="fr-FR" sz="4000" dirty="0" smtClean="0">
                <a:solidFill>
                  <a:schemeClr val="bg1"/>
                </a:solidFill>
              </a:rPr>
              <a:t>« Gestion des offres d’emploi et de recrutement » </a:t>
            </a:r>
          </a:p>
          <a:p>
            <a:endParaRPr lang="fr-FR" dirty="0"/>
          </a:p>
        </p:txBody>
      </p:sp>
      <p:sp>
        <p:nvSpPr>
          <p:cNvPr id="8" name="TextBox 7"/>
          <p:cNvSpPr txBox="1"/>
          <p:nvPr/>
        </p:nvSpPr>
        <p:spPr>
          <a:xfrm>
            <a:off x="642424" y="4462762"/>
            <a:ext cx="5416062" cy="523220"/>
          </a:xfrm>
          <a:prstGeom prst="rect">
            <a:avLst/>
          </a:prstGeom>
          <a:noFill/>
        </p:spPr>
        <p:txBody>
          <a:bodyPr wrap="square" rtlCol="0">
            <a:spAutoFit/>
          </a:bodyPr>
          <a:lstStyle/>
          <a:p>
            <a:r>
              <a:rPr lang="fr-FR" sz="2800" dirty="0" smtClean="0">
                <a:solidFill>
                  <a:schemeClr val="bg1"/>
                </a:solidFill>
              </a:rPr>
              <a:t>Création d’un module contributif</a:t>
            </a:r>
            <a:endParaRPr lang="fr-FR" sz="2800" dirty="0"/>
          </a:p>
        </p:txBody>
      </p:sp>
      <p:sp>
        <p:nvSpPr>
          <p:cNvPr id="9" name="TextBox 8"/>
          <p:cNvSpPr txBox="1"/>
          <p:nvPr/>
        </p:nvSpPr>
        <p:spPr>
          <a:xfrm>
            <a:off x="8868417" y="6435961"/>
            <a:ext cx="3308085" cy="369332"/>
          </a:xfrm>
          <a:prstGeom prst="rect">
            <a:avLst/>
          </a:prstGeom>
          <a:noFill/>
        </p:spPr>
        <p:txBody>
          <a:bodyPr wrap="none" rtlCol="0">
            <a:spAutoFit/>
          </a:bodyPr>
          <a:lstStyle/>
          <a:p>
            <a:r>
              <a:rPr lang="fr-FR" dirty="0" smtClean="0">
                <a:solidFill>
                  <a:schemeClr val="bg1"/>
                </a:solidFill>
              </a:rPr>
              <a:t>Année universitaire : 2015 / 2016</a:t>
            </a:r>
            <a:endParaRPr lang="fr-FR" dirty="0">
              <a:solidFill>
                <a:schemeClr val="bg1"/>
              </a:solidFill>
            </a:endParaRPr>
          </a:p>
        </p:txBody>
      </p:sp>
      <p:sp>
        <p:nvSpPr>
          <p:cNvPr id="10" name="TextBox 9"/>
          <p:cNvSpPr txBox="1"/>
          <p:nvPr/>
        </p:nvSpPr>
        <p:spPr>
          <a:xfrm>
            <a:off x="1439803" y="5072106"/>
            <a:ext cx="3633752" cy="461665"/>
          </a:xfrm>
          <a:prstGeom prst="rect">
            <a:avLst/>
          </a:prstGeom>
          <a:noFill/>
        </p:spPr>
        <p:txBody>
          <a:bodyPr wrap="none" rtlCol="0">
            <a:spAutoFit/>
          </a:bodyPr>
          <a:lstStyle/>
          <a:p>
            <a:r>
              <a:rPr lang="fr-FR" sz="2400" dirty="0" smtClean="0">
                <a:solidFill>
                  <a:schemeClr val="bg1"/>
                </a:solidFill>
              </a:rPr>
              <a:t>Réalisé par : Hadrich Hatem</a:t>
            </a:r>
            <a:endParaRPr lang="fr-FR" sz="2400" dirty="0">
              <a:solidFill>
                <a:schemeClr val="bg1"/>
              </a:solidFill>
            </a:endParaRPr>
          </a:p>
        </p:txBody>
      </p:sp>
      <p:sp>
        <p:nvSpPr>
          <p:cNvPr id="11" name="TextBox 10"/>
          <p:cNvSpPr txBox="1"/>
          <p:nvPr/>
        </p:nvSpPr>
        <p:spPr>
          <a:xfrm>
            <a:off x="1439803" y="5480139"/>
            <a:ext cx="4886081" cy="461665"/>
          </a:xfrm>
          <a:prstGeom prst="rect">
            <a:avLst/>
          </a:prstGeom>
          <a:noFill/>
        </p:spPr>
        <p:txBody>
          <a:bodyPr wrap="none" rtlCol="0">
            <a:spAutoFit/>
          </a:bodyPr>
          <a:lstStyle/>
          <a:p>
            <a:r>
              <a:rPr lang="fr-FR" sz="2400" dirty="0" smtClean="0">
                <a:solidFill>
                  <a:schemeClr val="bg1"/>
                </a:solidFill>
              </a:rPr>
              <a:t>Encadrant industriel : M. </a:t>
            </a:r>
            <a:r>
              <a:rPr lang="fr-FR" sz="2400" dirty="0" err="1" smtClean="0">
                <a:solidFill>
                  <a:schemeClr val="bg1"/>
                </a:solidFill>
              </a:rPr>
              <a:t>Ellouze</a:t>
            </a:r>
            <a:r>
              <a:rPr lang="fr-FR" sz="2400" dirty="0" smtClean="0">
                <a:solidFill>
                  <a:schemeClr val="bg1"/>
                </a:solidFill>
              </a:rPr>
              <a:t> </a:t>
            </a:r>
            <a:r>
              <a:rPr lang="fr-FR" sz="2400" dirty="0" err="1" smtClean="0">
                <a:solidFill>
                  <a:schemeClr val="bg1"/>
                </a:solidFill>
              </a:rPr>
              <a:t>Zied</a:t>
            </a:r>
            <a:endParaRPr lang="fr-FR" sz="2400" dirty="0">
              <a:solidFill>
                <a:schemeClr val="bg1"/>
              </a:solidFill>
            </a:endParaRPr>
          </a:p>
        </p:txBody>
      </p:sp>
      <p:sp>
        <p:nvSpPr>
          <p:cNvPr id="12" name="TextBox 11"/>
          <p:cNvSpPr txBox="1"/>
          <p:nvPr/>
        </p:nvSpPr>
        <p:spPr>
          <a:xfrm>
            <a:off x="1439803" y="5974296"/>
            <a:ext cx="6026009" cy="461665"/>
          </a:xfrm>
          <a:prstGeom prst="rect">
            <a:avLst/>
          </a:prstGeom>
          <a:noFill/>
        </p:spPr>
        <p:txBody>
          <a:bodyPr wrap="none" rtlCol="0">
            <a:spAutoFit/>
          </a:bodyPr>
          <a:lstStyle/>
          <a:p>
            <a:r>
              <a:rPr lang="fr-FR" sz="2400" dirty="0" smtClean="0">
                <a:solidFill>
                  <a:schemeClr val="bg1"/>
                </a:solidFill>
              </a:rPr>
              <a:t>Encadrant académique : M. </a:t>
            </a:r>
            <a:r>
              <a:rPr lang="fr-FR" sz="2400" dirty="0" err="1" smtClean="0">
                <a:solidFill>
                  <a:schemeClr val="bg1"/>
                </a:solidFill>
              </a:rPr>
              <a:t>Riadh</a:t>
            </a:r>
            <a:r>
              <a:rPr lang="fr-FR" sz="2400" dirty="0" smtClean="0">
                <a:solidFill>
                  <a:schemeClr val="bg1"/>
                </a:solidFill>
              </a:rPr>
              <a:t> Ben Halima</a:t>
            </a:r>
            <a:endParaRPr lang="fr-FR" sz="2400" dirty="0">
              <a:solidFill>
                <a:schemeClr val="bg1"/>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157" y="211807"/>
            <a:ext cx="2972802" cy="3401086"/>
          </a:xfrm>
          <a:prstGeom prst="rect">
            <a:avLst/>
          </a:prstGeom>
        </p:spPr>
      </p:pic>
      <p:sp>
        <p:nvSpPr>
          <p:cNvPr id="14" name="TextBox 13"/>
          <p:cNvSpPr txBox="1"/>
          <p:nvPr/>
        </p:nvSpPr>
        <p:spPr>
          <a:xfrm>
            <a:off x="5529700" y="1567948"/>
            <a:ext cx="5567550" cy="2400657"/>
          </a:xfrm>
          <a:prstGeom prst="rect">
            <a:avLst/>
          </a:prstGeom>
          <a:noFill/>
        </p:spPr>
        <p:txBody>
          <a:bodyPr wrap="none" rtlCol="0">
            <a:spAutoFit/>
          </a:bodyPr>
          <a:lstStyle/>
          <a:p>
            <a:r>
              <a:rPr lang="fr-FR" sz="15000" b="1" dirty="0" smtClean="0">
                <a:solidFill>
                  <a:srgbClr val="0088B8"/>
                </a:solidFill>
              </a:rPr>
              <a:t>Drupal</a:t>
            </a:r>
            <a:endParaRPr lang="fr-FR" sz="15000" b="1" dirty="0">
              <a:solidFill>
                <a:srgbClr val="0088B8"/>
              </a:solidFill>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3655" y="281406"/>
            <a:ext cx="1714500" cy="706664"/>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9037" y="139316"/>
            <a:ext cx="1667108" cy="876422"/>
          </a:xfrm>
          <a:prstGeom prst="rect">
            <a:avLst/>
          </a:prstGeom>
        </p:spPr>
      </p:pic>
    </p:spTree>
    <p:extLst>
      <p:ext uri="{BB962C8B-B14F-4D97-AF65-F5344CB8AC3E}">
        <p14:creationId xmlns:p14="http://schemas.microsoft.com/office/powerpoint/2010/main" val="11279412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nip Same Side Corner Rectangle 17"/>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395786"/>
            <a:ext cx="6589568" cy="696036"/>
          </a:xfrm>
          <a:prstGeom prst="rect">
            <a:avLst/>
          </a:prstGeom>
          <a:solidFill>
            <a:srgbClr val="00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01" y="126242"/>
            <a:ext cx="1008014" cy="1153236"/>
          </a:xfrm>
          <a:prstGeom prst="rect">
            <a:avLst/>
          </a:prstGeom>
        </p:spPr>
      </p:pic>
      <p:sp>
        <p:nvSpPr>
          <p:cNvPr id="4" name="TextBox 3"/>
          <p:cNvSpPr txBox="1"/>
          <p:nvPr/>
        </p:nvSpPr>
        <p:spPr>
          <a:xfrm>
            <a:off x="1704769" y="364743"/>
            <a:ext cx="4604274" cy="769441"/>
          </a:xfrm>
          <a:prstGeom prst="rect">
            <a:avLst/>
          </a:prstGeom>
          <a:noFill/>
        </p:spPr>
        <p:txBody>
          <a:bodyPr wrap="none" rtlCol="0">
            <a:spAutoFit/>
          </a:bodyPr>
          <a:lstStyle/>
          <a:p>
            <a:r>
              <a:rPr lang="fr-FR" sz="4400" dirty="0" smtClean="0">
                <a:solidFill>
                  <a:schemeClr val="bg1"/>
                </a:solidFill>
              </a:rPr>
              <a:t>Méthode de Travail</a:t>
            </a:r>
            <a:endParaRPr lang="fr-FR" sz="4400" dirty="0">
              <a:solidFill>
                <a:schemeClr val="bg1"/>
              </a:solidFill>
            </a:endParaRPr>
          </a:p>
        </p:txBody>
      </p:sp>
      <p:sp>
        <p:nvSpPr>
          <p:cNvPr id="5" name="Rectangle 4"/>
          <p:cNvSpPr/>
          <p:nvPr/>
        </p:nvSpPr>
        <p:spPr>
          <a:xfrm>
            <a:off x="0" y="5677469"/>
            <a:ext cx="12192000" cy="1180531"/>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Picture 6"/>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44453" y="5777468"/>
            <a:ext cx="914396" cy="93817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1872" y="5908518"/>
            <a:ext cx="1718736" cy="71843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18223" y="5908518"/>
            <a:ext cx="2233876" cy="718432"/>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08770" y="5959015"/>
            <a:ext cx="2197290" cy="617438"/>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62731" y="5887337"/>
            <a:ext cx="1364382" cy="718432"/>
          </a:xfrm>
          <a:prstGeom prst="rect">
            <a:avLst/>
          </a:prstGeom>
        </p:spPr>
      </p:pic>
      <p:pic>
        <p:nvPicPr>
          <p:cNvPr id="12" name="Picture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11080" y="5861004"/>
            <a:ext cx="1726158" cy="771098"/>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56970" y="5792161"/>
            <a:ext cx="1078818" cy="951146"/>
          </a:xfrm>
          <a:prstGeom prst="rect">
            <a:avLst/>
          </a:prstGeom>
        </p:spPr>
      </p:pic>
      <p:sp>
        <p:nvSpPr>
          <p:cNvPr id="17" name="Slide Number Placeholder 16"/>
          <p:cNvSpPr>
            <a:spLocks noGrp="1"/>
          </p:cNvSpPr>
          <p:nvPr>
            <p:ph type="sldNum" sz="quarter" idx="12"/>
          </p:nvPr>
        </p:nvSpPr>
        <p:spPr>
          <a:xfrm>
            <a:off x="11668836" y="103184"/>
            <a:ext cx="294248" cy="365125"/>
          </a:xfrm>
        </p:spPr>
        <p:txBody>
          <a:bodyPr vert="horz" lIns="91440" tIns="45720" rIns="91440" bIns="45720" rtlCol="0" anchor="ctr"/>
          <a:lstStyle/>
          <a:p>
            <a:fld id="{815F525E-6055-4BAC-9FBE-77B80A2CF970}" type="slidenum">
              <a:rPr lang="fr-FR" sz="1800" b="1">
                <a:solidFill>
                  <a:schemeClr val="bg1"/>
                </a:solidFill>
              </a:rPr>
              <a:pPr/>
              <a:t>10</a:t>
            </a:fld>
            <a:endParaRPr lang="fr-FR" sz="1800" b="1" dirty="0">
              <a:solidFill>
                <a:schemeClr val="bg1"/>
              </a:solidFill>
            </a:endParaRPr>
          </a:p>
        </p:txBody>
      </p:sp>
      <p:sp>
        <p:nvSpPr>
          <p:cNvPr id="40" name="ZoneTexte 5"/>
          <p:cNvSpPr txBox="1"/>
          <p:nvPr/>
        </p:nvSpPr>
        <p:spPr>
          <a:xfrm>
            <a:off x="140933" y="1332267"/>
            <a:ext cx="2849118" cy="369332"/>
          </a:xfrm>
          <a:prstGeom prst="rect">
            <a:avLst/>
          </a:prstGeom>
          <a:solidFill>
            <a:srgbClr val="FFAFAF"/>
          </a:solidFill>
          <a:ln>
            <a:solidFill>
              <a:srgbClr val="FFAFAF"/>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fr-FR" b="1" dirty="0" smtClean="0">
                <a:solidFill>
                  <a:schemeClr val="tx1">
                    <a:lumMod val="85000"/>
                    <a:lumOff val="15000"/>
                  </a:schemeClr>
                </a:solidFill>
                <a:latin typeface="Arial" pitchFamily="34" charset="0"/>
                <a:cs typeface="Arial" pitchFamily="34" charset="0"/>
              </a:rPr>
              <a:t>Sprint 1 : </a:t>
            </a:r>
            <a:r>
              <a:rPr lang="fr-FR" dirty="0" smtClean="0">
                <a:solidFill>
                  <a:schemeClr val="tx1">
                    <a:lumMod val="85000"/>
                    <a:lumOff val="15000"/>
                  </a:schemeClr>
                </a:solidFill>
                <a:latin typeface="Arial" pitchFamily="34" charset="0"/>
                <a:cs typeface="Arial" pitchFamily="34" charset="0"/>
              </a:rPr>
              <a:t>Offres d’emploi</a:t>
            </a:r>
            <a:endParaRPr lang="fr-FR" dirty="0">
              <a:solidFill>
                <a:schemeClr val="tx1">
                  <a:lumMod val="85000"/>
                  <a:lumOff val="15000"/>
                </a:schemeClr>
              </a:solidFill>
              <a:latin typeface="Arial" pitchFamily="34" charset="0"/>
              <a:cs typeface="Arial" pitchFamily="34" charset="0"/>
            </a:endParaRPr>
          </a:p>
        </p:txBody>
      </p:sp>
      <p:sp>
        <p:nvSpPr>
          <p:cNvPr id="43" name="Rectangle 42"/>
          <p:cNvSpPr/>
          <p:nvPr/>
        </p:nvSpPr>
        <p:spPr>
          <a:xfrm>
            <a:off x="140934" y="1708213"/>
            <a:ext cx="2849118" cy="3380026"/>
          </a:xfrm>
          <a:prstGeom prst="rect">
            <a:avLst/>
          </a:prstGeom>
          <a:solidFill>
            <a:srgbClr val="FFAFAF"/>
          </a:solidFill>
          <a:ln>
            <a:solidFill>
              <a:srgbClr val="FFAFA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4" name="Rectangle 43"/>
          <p:cNvSpPr/>
          <p:nvPr/>
        </p:nvSpPr>
        <p:spPr>
          <a:xfrm>
            <a:off x="140934" y="1690628"/>
            <a:ext cx="914400" cy="3383873"/>
          </a:xfrm>
          <a:prstGeom prst="rect">
            <a:avLst/>
          </a:prstGeom>
          <a:ln>
            <a:solidFill>
              <a:srgbClr val="FFAFA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6" name="Rectangle 45"/>
          <p:cNvSpPr/>
          <p:nvPr/>
        </p:nvSpPr>
        <p:spPr>
          <a:xfrm>
            <a:off x="2075652" y="1690628"/>
            <a:ext cx="914400" cy="3383879"/>
          </a:xfrm>
          <a:prstGeom prst="rect">
            <a:avLst/>
          </a:prstGeom>
          <a:ln>
            <a:solidFill>
              <a:srgbClr val="FFAFA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8" name="ZoneTexte 44"/>
          <p:cNvSpPr txBox="1"/>
          <p:nvPr/>
        </p:nvSpPr>
        <p:spPr>
          <a:xfrm rot="16200000">
            <a:off x="918979" y="3273467"/>
            <a:ext cx="3170342" cy="369332"/>
          </a:xfrm>
          <a:prstGeom prst="rect">
            <a:avLst/>
          </a:prstGeom>
          <a:noFill/>
        </p:spPr>
        <p:txBody>
          <a:bodyPr wrap="square" rtlCol="0">
            <a:spAutoFit/>
          </a:bodyPr>
          <a:lstStyle/>
          <a:p>
            <a:r>
              <a:rPr lang="fr-FR" dirty="0" smtClean="0">
                <a:latin typeface="Arial" pitchFamily="34" charset="0"/>
                <a:cs typeface="Arial" pitchFamily="34" charset="0"/>
              </a:rPr>
              <a:t>Détails offres d’emploi</a:t>
            </a:r>
            <a:endParaRPr lang="fr-FR" dirty="0">
              <a:latin typeface="Arial" pitchFamily="34" charset="0"/>
              <a:cs typeface="Arial" pitchFamily="34" charset="0"/>
            </a:endParaRPr>
          </a:p>
        </p:txBody>
      </p:sp>
      <p:sp>
        <p:nvSpPr>
          <p:cNvPr id="55" name="Rectangle à coins arrondis 7"/>
          <p:cNvSpPr/>
          <p:nvPr/>
        </p:nvSpPr>
        <p:spPr>
          <a:xfrm>
            <a:off x="162834" y="5129448"/>
            <a:ext cx="2805900" cy="500066"/>
          </a:xfrm>
          <a:prstGeom prst="roundRect">
            <a:avLst/>
          </a:prstGeom>
          <a:solidFill>
            <a:srgbClr val="FFAFAF"/>
          </a:solidFill>
          <a:ln>
            <a:solidFill>
              <a:srgbClr val="FFAFA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b="1" dirty="0" smtClean="0"/>
              <a:t>Produit sprint 1: </a:t>
            </a:r>
            <a:r>
              <a:rPr lang="fr-FR" dirty="0"/>
              <a:t>Gérer </a:t>
            </a:r>
            <a:r>
              <a:rPr lang="fr-FR" dirty="0" smtClean="0"/>
              <a:t>des offres d’emploi</a:t>
            </a:r>
            <a:endParaRPr lang="fr-FR" dirty="0"/>
          </a:p>
        </p:txBody>
      </p:sp>
      <p:sp>
        <p:nvSpPr>
          <p:cNvPr id="60" name="ZoneTexte 44"/>
          <p:cNvSpPr txBox="1"/>
          <p:nvPr/>
        </p:nvSpPr>
        <p:spPr>
          <a:xfrm rot="16200000">
            <a:off x="-130362" y="3192210"/>
            <a:ext cx="3348901" cy="369332"/>
          </a:xfrm>
          <a:prstGeom prst="rect">
            <a:avLst/>
          </a:prstGeom>
          <a:noFill/>
        </p:spPr>
        <p:txBody>
          <a:bodyPr wrap="square" rtlCol="0">
            <a:spAutoFit/>
          </a:bodyPr>
          <a:lstStyle/>
          <a:p>
            <a:r>
              <a:rPr lang="fr-FR" dirty="0" smtClean="0">
                <a:latin typeface="Arial" pitchFamily="34" charset="0"/>
                <a:cs typeface="Arial" pitchFamily="34" charset="0"/>
              </a:rPr>
              <a:t>Publication des offres d’emploi</a:t>
            </a:r>
            <a:endParaRPr lang="fr-FR" dirty="0">
              <a:latin typeface="Arial" pitchFamily="34" charset="0"/>
              <a:cs typeface="Arial" pitchFamily="34" charset="0"/>
            </a:endParaRPr>
          </a:p>
        </p:txBody>
      </p:sp>
      <p:sp>
        <p:nvSpPr>
          <p:cNvPr id="61" name="ZoneTexte 44"/>
          <p:cNvSpPr txBox="1"/>
          <p:nvPr/>
        </p:nvSpPr>
        <p:spPr>
          <a:xfrm rot="16200000">
            <a:off x="-1316457" y="2950427"/>
            <a:ext cx="3816424" cy="369332"/>
          </a:xfrm>
          <a:prstGeom prst="rect">
            <a:avLst/>
          </a:prstGeom>
          <a:noFill/>
        </p:spPr>
        <p:txBody>
          <a:bodyPr wrap="square" rtlCol="0">
            <a:spAutoFit/>
          </a:bodyPr>
          <a:lstStyle/>
          <a:p>
            <a:r>
              <a:rPr lang="fr-FR" dirty="0" smtClean="0">
                <a:latin typeface="Arial" pitchFamily="34" charset="0"/>
                <a:cs typeface="Arial" pitchFamily="34" charset="0"/>
              </a:rPr>
              <a:t>Partage des offres d’emploi</a:t>
            </a:r>
            <a:endParaRPr lang="fr-FR" dirty="0">
              <a:latin typeface="Arial" pitchFamily="34" charset="0"/>
              <a:cs typeface="Arial" pitchFamily="34" charset="0"/>
            </a:endParaRPr>
          </a:p>
        </p:txBody>
      </p:sp>
      <p:sp>
        <p:nvSpPr>
          <p:cNvPr id="69" name="ZoneTexte 5"/>
          <p:cNvSpPr txBox="1"/>
          <p:nvPr/>
        </p:nvSpPr>
        <p:spPr>
          <a:xfrm>
            <a:off x="3164867" y="1324247"/>
            <a:ext cx="2849118" cy="369332"/>
          </a:xfrm>
          <a:prstGeom prst="rect">
            <a:avLst/>
          </a:prstGeom>
          <a:solidFill>
            <a:srgbClr val="80FFFF"/>
          </a:solidFill>
          <a:ln>
            <a:solidFill>
              <a:srgbClr val="80FFFF"/>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fr-FR" b="1" dirty="0" smtClean="0">
                <a:solidFill>
                  <a:schemeClr val="tx1">
                    <a:lumMod val="85000"/>
                    <a:lumOff val="15000"/>
                  </a:schemeClr>
                </a:solidFill>
                <a:latin typeface="Arial" pitchFamily="34" charset="0"/>
                <a:cs typeface="Arial" pitchFamily="34" charset="0"/>
              </a:rPr>
              <a:t>Sprint 2 : </a:t>
            </a:r>
            <a:r>
              <a:rPr lang="fr-FR" dirty="0" smtClean="0">
                <a:solidFill>
                  <a:schemeClr val="tx1">
                    <a:lumMod val="85000"/>
                    <a:lumOff val="15000"/>
                  </a:schemeClr>
                </a:solidFill>
                <a:latin typeface="Arial" pitchFamily="34" charset="0"/>
                <a:cs typeface="Arial" pitchFamily="34" charset="0"/>
              </a:rPr>
              <a:t>Candidatures</a:t>
            </a:r>
            <a:endParaRPr lang="fr-FR" dirty="0">
              <a:solidFill>
                <a:schemeClr val="tx1">
                  <a:lumMod val="85000"/>
                  <a:lumOff val="15000"/>
                </a:schemeClr>
              </a:solidFill>
              <a:latin typeface="Arial" pitchFamily="34" charset="0"/>
              <a:cs typeface="Arial" pitchFamily="34" charset="0"/>
            </a:endParaRPr>
          </a:p>
        </p:txBody>
      </p:sp>
      <p:sp>
        <p:nvSpPr>
          <p:cNvPr id="70" name="Rectangle 69"/>
          <p:cNvSpPr/>
          <p:nvPr/>
        </p:nvSpPr>
        <p:spPr>
          <a:xfrm>
            <a:off x="3164868" y="1698650"/>
            <a:ext cx="2849118" cy="3380026"/>
          </a:xfrm>
          <a:prstGeom prst="rect">
            <a:avLst/>
          </a:prstGeom>
          <a:solidFill>
            <a:srgbClr val="80FFFF"/>
          </a:solidFill>
          <a:ln>
            <a:solidFill>
              <a:srgbClr val="80FF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71" name="Rectangle 70"/>
          <p:cNvSpPr/>
          <p:nvPr/>
        </p:nvSpPr>
        <p:spPr>
          <a:xfrm>
            <a:off x="3164868" y="1698650"/>
            <a:ext cx="914400" cy="3383873"/>
          </a:xfrm>
          <a:prstGeom prst="rect">
            <a:avLst/>
          </a:prstGeom>
          <a:ln>
            <a:solidFill>
              <a:srgbClr val="80FF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72" name="Rectangle 71"/>
          <p:cNvSpPr/>
          <p:nvPr/>
        </p:nvSpPr>
        <p:spPr>
          <a:xfrm>
            <a:off x="5099586" y="1698650"/>
            <a:ext cx="914400" cy="3383879"/>
          </a:xfrm>
          <a:prstGeom prst="rect">
            <a:avLst/>
          </a:prstGeom>
          <a:ln>
            <a:solidFill>
              <a:srgbClr val="80FF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73" name="ZoneTexte 44"/>
          <p:cNvSpPr txBox="1"/>
          <p:nvPr/>
        </p:nvSpPr>
        <p:spPr>
          <a:xfrm rot="16200000">
            <a:off x="3942913" y="3295137"/>
            <a:ext cx="3170342" cy="369332"/>
          </a:xfrm>
          <a:prstGeom prst="rect">
            <a:avLst/>
          </a:prstGeom>
          <a:noFill/>
        </p:spPr>
        <p:txBody>
          <a:bodyPr wrap="square" rtlCol="0">
            <a:spAutoFit/>
          </a:bodyPr>
          <a:lstStyle/>
          <a:p>
            <a:r>
              <a:rPr lang="fr-FR" dirty="0" smtClean="0">
                <a:latin typeface="Arial" pitchFamily="34" charset="0"/>
                <a:cs typeface="Arial" pitchFamily="34" charset="0"/>
              </a:rPr>
              <a:t>Création comptes candidat</a:t>
            </a:r>
            <a:endParaRPr lang="fr-FR" dirty="0">
              <a:latin typeface="Arial" pitchFamily="34" charset="0"/>
              <a:cs typeface="Arial" pitchFamily="34" charset="0"/>
            </a:endParaRPr>
          </a:p>
        </p:txBody>
      </p:sp>
      <p:sp>
        <p:nvSpPr>
          <p:cNvPr id="74" name="Rectangle à coins arrondis 7"/>
          <p:cNvSpPr/>
          <p:nvPr/>
        </p:nvSpPr>
        <p:spPr>
          <a:xfrm>
            <a:off x="3149408" y="5137470"/>
            <a:ext cx="2880619" cy="500066"/>
          </a:xfrm>
          <a:prstGeom prst="roundRect">
            <a:avLst/>
          </a:prstGeom>
          <a:solidFill>
            <a:srgbClr val="80FFFF"/>
          </a:solidFill>
          <a:ln>
            <a:solidFill>
              <a:srgbClr val="80FFF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b="1" dirty="0" smtClean="0"/>
              <a:t>Produit sprint 2: </a:t>
            </a:r>
            <a:r>
              <a:rPr lang="fr-FR" dirty="0"/>
              <a:t>Gérer </a:t>
            </a:r>
            <a:r>
              <a:rPr lang="fr-FR" dirty="0" smtClean="0"/>
              <a:t>des candidatures</a:t>
            </a:r>
            <a:endParaRPr lang="fr-FR" dirty="0"/>
          </a:p>
        </p:txBody>
      </p:sp>
      <p:sp>
        <p:nvSpPr>
          <p:cNvPr id="75" name="ZoneTexte 44"/>
          <p:cNvSpPr txBox="1"/>
          <p:nvPr/>
        </p:nvSpPr>
        <p:spPr>
          <a:xfrm rot="16200000">
            <a:off x="2893572" y="3200232"/>
            <a:ext cx="3348901" cy="369332"/>
          </a:xfrm>
          <a:prstGeom prst="rect">
            <a:avLst/>
          </a:prstGeom>
          <a:noFill/>
        </p:spPr>
        <p:txBody>
          <a:bodyPr wrap="square" rtlCol="0">
            <a:spAutoFit/>
          </a:bodyPr>
          <a:lstStyle/>
          <a:p>
            <a:r>
              <a:rPr lang="fr-FR" dirty="0" smtClean="0">
                <a:latin typeface="Arial" pitchFamily="34" charset="0"/>
                <a:cs typeface="Arial" pitchFamily="34" charset="0"/>
              </a:rPr>
              <a:t>Dépôt des candidatures</a:t>
            </a:r>
            <a:endParaRPr lang="fr-FR" dirty="0">
              <a:latin typeface="Arial" pitchFamily="34" charset="0"/>
              <a:cs typeface="Arial" pitchFamily="34" charset="0"/>
            </a:endParaRPr>
          </a:p>
        </p:txBody>
      </p:sp>
      <p:sp>
        <p:nvSpPr>
          <p:cNvPr id="76" name="ZoneTexte 44"/>
          <p:cNvSpPr txBox="1"/>
          <p:nvPr/>
        </p:nvSpPr>
        <p:spPr>
          <a:xfrm rot="16200000">
            <a:off x="1707477" y="2958449"/>
            <a:ext cx="3816424" cy="369332"/>
          </a:xfrm>
          <a:prstGeom prst="rect">
            <a:avLst/>
          </a:prstGeom>
          <a:noFill/>
        </p:spPr>
        <p:txBody>
          <a:bodyPr wrap="square" rtlCol="0">
            <a:spAutoFit/>
          </a:bodyPr>
          <a:lstStyle/>
          <a:p>
            <a:r>
              <a:rPr lang="fr-FR" dirty="0" smtClean="0">
                <a:latin typeface="Arial" pitchFamily="34" charset="0"/>
                <a:cs typeface="Arial" pitchFamily="34" charset="0"/>
              </a:rPr>
              <a:t>Formulaire de saisie</a:t>
            </a:r>
            <a:endParaRPr lang="fr-FR" dirty="0">
              <a:latin typeface="Arial" pitchFamily="34" charset="0"/>
              <a:cs typeface="Arial" pitchFamily="34" charset="0"/>
            </a:endParaRPr>
          </a:p>
        </p:txBody>
      </p:sp>
      <p:sp>
        <p:nvSpPr>
          <p:cNvPr id="77" name="ZoneTexte 5"/>
          <p:cNvSpPr txBox="1"/>
          <p:nvPr/>
        </p:nvSpPr>
        <p:spPr>
          <a:xfrm>
            <a:off x="6140676" y="1332269"/>
            <a:ext cx="2849118" cy="369332"/>
          </a:xfrm>
          <a:prstGeom prst="rect">
            <a:avLst/>
          </a:prstGeom>
          <a:solidFill>
            <a:srgbClr val="FFFFC0"/>
          </a:solidFill>
          <a:ln>
            <a:solidFill>
              <a:srgbClr val="FFFFC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fr-FR" b="1" dirty="0" smtClean="0">
                <a:solidFill>
                  <a:schemeClr val="tx1">
                    <a:lumMod val="75000"/>
                    <a:lumOff val="25000"/>
                  </a:schemeClr>
                </a:solidFill>
                <a:latin typeface="Arial" pitchFamily="34" charset="0"/>
                <a:cs typeface="Arial" pitchFamily="34" charset="0"/>
              </a:rPr>
              <a:t>Sprint 3 : </a:t>
            </a:r>
            <a:r>
              <a:rPr lang="fr-FR" dirty="0" smtClean="0">
                <a:solidFill>
                  <a:schemeClr val="tx1">
                    <a:lumMod val="75000"/>
                    <a:lumOff val="25000"/>
                  </a:schemeClr>
                </a:solidFill>
                <a:latin typeface="Arial" pitchFamily="34" charset="0"/>
                <a:cs typeface="Arial" pitchFamily="34" charset="0"/>
              </a:rPr>
              <a:t>Envoi Mail</a:t>
            </a:r>
            <a:endParaRPr lang="fr-FR" dirty="0">
              <a:solidFill>
                <a:schemeClr val="tx1">
                  <a:lumMod val="75000"/>
                  <a:lumOff val="25000"/>
                </a:schemeClr>
              </a:solidFill>
              <a:latin typeface="Arial" pitchFamily="34" charset="0"/>
              <a:cs typeface="Arial" pitchFamily="34" charset="0"/>
            </a:endParaRPr>
          </a:p>
        </p:txBody>
      </p:sp>
      <p:sp>
        <p:nvSpPr>
          <p:cNvPr id="78" name="Rectangle 77"/>
          <p:cNvSpPr/>
          <p:nvPr/>
        </p:nvSpPr>
        <p:spPr>
          <a:xfrm>
            <a:off x="6140677" y="1708215"/>
            <a:ext cx="2849118" cy="3380026"/>
          </a:xfrm>
          <a:prstGeom prst="rect">
            <a:avLst/>
          </a:prstGeom>
          <a:solidFill>
            <a:srgbClr val="FFFFC0"/>
          </a:solidFill>
          <a:ln>
            <a:solidFill>
              <a:srgbClr val="FFFF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79" name="Rectangle 78"/>
          <p:cNvSpPr/>
          <p:nvPr/>
        </p:nvSpPr>
        <p:spPr>
          <a:xfrm>
            <a:off x="6140677" y="1690630"/>
            <a:ext cx="920062" cy="3383873"/>
          </a:xfrm>
          <a:prstGeom prst="rect">
            <a:avLst/>
          </a:prstGeom>
          <a:ln>
            <a:solidFill>
              <a:srgbClr val="FFFF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80" name="Rectangle 79"/>
          <p:cNvSpPr/>
          <p:nvPr/>
        </p:nvSpPr>
        <p:spPr>
          <a:xfrm>
            <a:off x="8035159" y="1690630"/>
            <a:ext cx="954635" cy="3383879"/>
          </a:xfrm>
          <a:prstGeom prst="rect">
            <a:avLst/>
          </a:prstGeom>
          <a:ln>
            <a:solidFill>
              <a:srgbClr val="FFFF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82" name="Rectangle à coins arrondis 7"/>
          <p:cNvSpPr/>
          <p:nvPr/>
        </p:nvSpPr>
        <p:spPr>
          <a:xfrm>
            <a:off x="6157117" y="5129450"/>
            <a:ext cx="2832678" cy="500066"/>
          </a:xfrm>
          <a:prstGeom prst="roundRect">
            <a:avLst/>
          </a:prstGeom>
          <a:solidFill>
            <a:srgbClr val="FFFFC0"/>
          </a:solidFill>
          <a:ln>
            <a:solidFill>
              <a:srgbClr val="FFFF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b="1" dirty="0" smtClean="0"/>
              <a:t>Produit sprint 3: </a:t>
            </a:r>
            <a:r>
              <a:rPr lang="fr-FR" dirty="0" smtClean="0"/>
              <a:t>Alerte par mail et configuration</a:t>
            </a:r>
            <a:endParaRPr lang="fr-FR" dirty="0"/>
          </a:p>
        </p:txBody>
      </p:sp>
      <p:sp>
        <p:nvSpPr>
          <p:cNvPr id="83" name="ZoneTexte 44"/>
          <p:cNvSpPr txBox="1"/>
          <p:nvPr/>
        </p:nvSpPr>
        <p:spPr>
          <a:xfrm rot="16200000">
            <a:off x="5879969" y="3186584"/>
            <a:ext cx="3348901" cy="369332"/>
          </a:xfrm>
          <a:prstGeom prst="rect">
            <a:avLst/>
          </a:prstGeom>
          <a:noFill/>
        </p:spPr>
        <p:txBody>
          <a:bodyPr wrap="square" rtlCol="0">
            <a:spAutoFit/>
          </a:bodyPr>
          <a:lstStyle/>
          <a:p>
            <a:r>
              <a:rPr lang="fr-FR" dirty="0" smtClean="0">
                <a:latin typeface="Arial" pitchFamily="34" charset="0"/>
                <a:cs typeface="Arial" pitchFamily="34" charset="0"/>
              </a:rPr>
              <a:t>Envoi d’une alerte mail</a:t>
            </a:r>
            <a:endParaRPr lang="fr-FR" dirty="0">
              <a:latin typeface="Arial" pitchFamily="34" charset="0"/>
              <a:cs typeface="Arial" pitchFamily="34" charset="0"/>
            </a:endParaRPr>
          </a:p>
        </p:txBody>
      </p:sp>
      <p:sp>
        <p:nvSpPr>
          <p:cNvPr id="84" name="ZoneTexte 44"/>
          <p:cNvSpPr txBox="1"/>
          <p:nvPr/>
        </p:nvSpPr>
        <p:spPr>
          <a:xfrm rot="16200000">
            <a:off x="4694478" y="2950426"/>
            <a:ext cx="3816424" cy="369332"/>
          </a:xfrm>
          <a:prstGeom prst="rect">
            <a:avLst/>
          </a:prstGeom>
          <a:noFill/>
        </p:spPr>
        <p:txBody>
          <a:bodyPr wrap="square" rtlCol="0">
            <a:spAutoFit/>
          </a:bodyPr>
          <a:lstStyle/>
          <a:p>
            <a:r>
              <a:rPr lang="fr-FR" dirty="0" smtClean="0">
                <a:latin typeface="Arial" pitchFamily="34" charset="0"/>
                <a:cs typeface="Arial" pitchFamily="34" charset="0"/>
              </a:rPr>
              <a:t>Formulaire de saisie</a:t>
            </a:r>
            <a:endParaRPr lang="fr-FR" dirty="0">
              <a:latin typeface="Arial" pitchFamily="34" charset="0"/>
              <a:cs typeface="Arial" pitchFamily="34" charset="0"/>
            </a:endParaRPr>
          </a:p>
        </p:txBody>
      </p:sp>
      <p:sp>
        <p:nvSpPr>
          <p:cNvPr id="85" name="ZoneTexte 5"/>
          <p:cNvSpPr txBox="1"/>
          <p:nvPr/>
        </p:nvSpPr>
        <p:spPr>
          <a:xfrm>
            <a:off x="9148563" y="1324249"/>
            <a:ext cx="2849118" cy="369332"/>
          </a:xfrm>
          <a:prstGeom prst="rect">
            <a:avLst/>
          </a:prstGeom>
          <a:solidFill>
            <a:srgbClr val="C0FFC0"/>
          </a:solidFill>
          <a:ln>
            <a:solidFill>
              <a:srgbClr val="C0FFC0"/>
            </a:solid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fr-FR" b="1" dirty="0" smtClean="0">
                <a:latin typeface="Arial" pitchFamily="34" charset="0"/>
                <a:cs typeface="Arial" pitchFamily="34" charset="0"/>
              </a:rPr>
              <a:t>Sprint 4 : </a:t>
            </a:r>
            <a:r>
              <a:rPr lang="fr-FR" dirty="0" smtClean="0">
                <a:latin typeface="Arial" pitchFamily="34" charset="0"/>
                <a:cs typeface="Arial" pitchFamily="34" charset="0"/>
              </a:rPr>
              <a:t>Entretiens</a:t>
            </a:r>
            <a:endParaRPr lang="fr-FR" dirty="0">
              <a:latin typeface="Arial" pitchFamily="34" charset="0"/>
              <a:cs typeface="Arial" pitchFamily="34" charset="0"/>
            </a:endParaRPr>
          </a:p>
        </p:txBody>
      </p:sp>
      <p:sp>
        <p:nvSpPr>
          <p:cNvPr id="86" name="Rectangle 85"/>
          <p:cNvSpPr/>
          <p:nvPr/>
        </p:nvSpPr>
        <p:spPr>
          <a:xfrm>
            <a:off x="9164606" y="1698652"/>
            <a:ext cx="2833075" cy="3380026"/>
          </a:xfrm>
          <a:prstGeom prst="rect">
            <a:avLst/>
          </a:prstGeom>
          <a:ln>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87" name="Rectangle 86"/>
          <p:cNvSpPr/>
          <p:nvPr/>
        </p:nvSpPr>
        <p:spPr>
          <a:xfrm>
            <a:off x="9148563" y="1698652"/>
            <a:ext cx="1422597" cy="3383873"/>
          </a:xfrm>
          <a:prstGeom prst="rect">
            <a:avLst/>
          </a:prstGeom>
          <a:ln>
            <a:solidFill>
              <a:srgbClr val="C0FF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88" name="Rectangle 87"/>
          <p:cNvSpPr/>
          <p:nvPr/>
        </p:nvSpPr>
        <p:spPr>
          <a:xfrm>
            <a:off x="10571161" y="1698652"/>
            <a:ext cx="1426521" cy="3383879"/>
          </a:xfrm>
          <a:prstGeom prst="rect">
            <a:avLst/>
          </a:prstGeom>
          <a:ln>
            <a:solidFill>
              <a:srgbClr val="C0FFC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89" name="ZoneTexte 44"/>
          <p:cNvSpPr txBox="1"/>
          <p:nvPr/>
        </p:nvSpPr>
        <p:spPr>
          <a:xfrm rot="16200000">
            <a:off x="6912001" y="3277184"/>
            <a:ext cx="3170342" cy="369332"/>
          </a:xfrm>
          <a:prstGeom prst="rect">
            <a:avLst/>
          </a:prstGeom>
          <a:noFill/>
        </p:spPr>
        <p:txBody>
          <a:bodyPr wrap="square" rtlCol="0">
            <a:spAutoFit/>
          </a:bodyPr>
          <a:lstStyle/>
          <a:p>
            <a:r>
              <a:rPr lang="fr-FR" dirty="0" smtClean="0">
                <a:latin typeface="Arial" pitchFamily="34" charset="0"/>
                <a:cs typeface="Arial" pitchFamily="34" charset="0"/>
              </a:rPr>
              <a:t>Configurations &amp; statistiques</a:t>
            </a:r>
            <a:endParaRPr lang="fr-FR" dirty="0">
              <a:latin typeface="Arial" pitchFamily="34" charset="0"/>
              <a:cs typeface="Arial" pitchFamily="34" charset="0"/>
            </a:endParaRPr>
          </a:p>
        </p:txBody>
      </p:sp>
      <p:sp>
        <p:nvSpPr>
          <p:cNvPr id="90" name="Rectangle à coins arrondis 7"/>
          <p:cNvSpPr/>
          <p:nvPr/>
        </p:nvSpPr>
        <p:spPr>
          <a:xfrm>
            <a:off x="9183743" y="5137472"/>
            <a:ext cx="2779342" cy="500066"/>
          </a:xfrm>
          <a:prstGeom prst="roundRect">
            <a:avLst/>
          </a:prstGeom>
          <a:solidFill>
            <a:srgbClr val="C0FFC0"/>
          </a:solidFill>
          <a:ln>
            <a:solidFill>
              <a:srgbClr val="C0FF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b="1" dirty="0" smtClean="0"/>
              <a:t>Produit sprint </a:t>
            </a:r>
            <a:r>
              <a:rPr lang="fr-FR" b="1" dirty="0"/>
              <a:t>4</a:t>
            </a:r>
            <a:r>
              <a:rPr lang="fr-FR" b="1" dirty="0" smtClean="0"/>
              <a:t>: </a:t>
            </a:r>
            <a:r>
              <a:rPr lang="fr-FR" dirty="0" smtClean="0"/>
              <a:t>Gérer des entretiens</a:t>
            </a:r>
            <a:endParaRPr lang="fr-FR" dirty="0"/>
          </a:p>
        </p:txBody>
      </p:sp>
      <p:sp>
        <p:nvSpPr>
          <p:cNvPr id="91" name="ZoneTexte 44"/>
          <p:cNvSpPr txBox="1"/>
          <p:nvPr/>
        </p:nvSpPr>
        <p:spPr>
          <a:xfrm rot="16200000">
            <a:off x="9606579" y="3160663"/>
            <a:ext cx="3348901" cy="369332"/>
          </a:xfrm>
          <a:prstGeom prst="rect">
            <a:avLst/>
          </a:prstGeom>
          <a:noFill/>
        </p:spPr>
        <p:txBody>
          <a:bodyPr wrap="square" rtlCol="0">
            <a:spAutoFit/>
          </a:bodyPr>
          <a:lstStyle/>
          <a:p>
            <a:r>
              <a:rPr lang="fr-FR" dirty="0" smtClean="0">
                <a:latin typeface="Arial" pitchFamily="34" charset="0"/>
                <a:cs typeface="Arial" pitchFamily="34" charset="0"/>
              </a:rPr>
              <a:t>Processus de sélections</a:t>
            </a:r>
            <a:endParaRPr lang="fr-FR" dirty="0">
              <a:latin typeface="Arial" pitchFamily="34" charset="0"/>
              <a:cs typeface="Arial" pitchFamily="34" charset="0"/>
            </a:endParaRPr>
          </a:p>
        </p:txBody>
      </p:sp>
      <p:sp>
        <p:nvSpPr>
          <p:cNvPr id="92" name="ZoneTexte 44"/>
          <p:cNvSpPr txBox="1"/>
          <p:nvPr/>
        </p:nvSpPr>
        <p:spPr>
          <a:xfrm rot="16200000">
            <a:off x="7895885" y="2958451"/>
            <a:ext cx="3816424" cy="369332"/>
          </a:xfrm>
          <a:prstGeom prst="rect">
            <a:avLst/>
          </a:prstGeom>
          <a:noFill/>
        </p:spPr>
        <p:txBody>
          <a:bodyPr wrap="square" rtlCol="0">
            <a:spAutoFit/>
          </a:bodyPr>
          <a:lstStyle/>
          <a:p>
            <a:r>
              <a:rPr lang="fr-FR" dirty="0" smtClean="0">
                <a:latin typeface="Arial" pitchFamily="34" charset="0"/>
                <a:cs typeface="Arial" pitchFamily="34" charset="0"/>
              </a:rPr>
              <a:t>Affectation offre</a:t>
            </a:r>
            <a:endParaRPr lang="fr-FR" dirty="0">
              <a:latin typeface="Arial" pitchFamily="34" charset="0"/>
              <a:cs typeface="Arial" pitchFamily="34" charset="0"/>
            </a:endParaRPr>
          </a:p>
        </p:txBody>
      </p:sp>
    </p:spTree>
    <p:extLst>
      <p:ext uri="{BB962C8B-B14F-4D97-AF65-F5344CB8AC3E}">
        <p14:creationId xmlns:p14="http://schemas.microsoft.com/office/powerpoint/2010/main" val="388385717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Same Side Corner Rectangle 12"/>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0"/>
            <a:ext cx="3165231" cy="6858000"/>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27" y="2227263"/>
            <a:ext cx="1693374" cy="1911092"/>
          </a:xfrm>
          <a:prstGeom prst="rect">
            <a:avLst/>
          </a:prstGeom>
        </p:spPr>
      </p:pic>
      <p:sp>
        <p:nvSpPr>
          <p:cNvPr id="7" name="TextBox 6"/>
          <p:cNvSpPr txBox="1"/>
          <p:nvPr/>
        </p:nvSpPr>
        <p:spPr>
          <a:xfrm>
            <a:off x="4844113" y="2628811"/>
            <a:ext cx="6017220" cy="2123658"/>
          </a:xfrm>
          <a:prstGeom prst="rect">
            <a:avLst/>
          </a:prstGeom>
          <a:noFill/>
        </p:spPr>
        <p:txBody>
          <a:bodyPr wrap="square" rtlCol="0">
            <a:spAutoFit/>
          </a:bodyPr>
          <a:lstStyle/>
          <a:p>
            <a:pPr algn="ctr"/>
            <a:r>
              <a:rPr lang="fr-FR" sz="6600" dirty="0" smtClean="0">
                <a:solidFill>
                  <a:srgbClr val="0088B8"/>
                </a:solidFill>
              </a:rPr>
              <a:t>Analyse et Conception</a:t>
            </a:r>
            <a:endParaRPr lang="fr-FR" sz="6600" dirty="0">
              <a:solidFill>
                <a:srgbClr val="0088B8"/>
              </a:solidFill>
            </a:endParaRPr>
          </a:p>
        </p:txBody>
      </p:sp>
      <p:sp>
        <p:nvSpPr>
          <p:cNvPr id="12" name="Slide Number Placeholder 11"/>
          <p:cNvSpPr>
            <a:spLocks noGrp="1"/>
          </p:cNvSpPr>
          <p:nvPr>
            <p:ph type="sldNum" sz="quarter" idx="12"/>
          </p:nvPr>
        </p:nvSpPr>
        <p:spPr>
          <a:xfrm>
            <a:off x="11627891" y="97850"/>
            <a:ext cx="340057" cy="365125"/>
          </a:xfrm>
        </p:spPr>
        <p:txBody>
          <a:bodyPr/>
          <a:lstStyle/>
          <a:p>
            <a:fld id="{815F525E-6055-4BAC-9FBE-77B80A2CF970}" type="slidenum">
              <a:rPr lang="fr-FR" sz="1800" b="1" smtClean="0">
                <a:solidFill>
                  <a:schemeClr val="bg1"/>
                </a:solidFill>
              </a:rPr>
              <a:t>11</a:t>
            </a:fld>
            <a:endParaRPr lang="fr-FR" sz="1800" b="1" dirty="0">
              <a:solidFill>
                <a:schemeClr val="bg1"/>
              </a:solidFill>
            </a:endParaRPr>
          </a:p>
        </p:txBody>
      </p:sp>
    </p:spTree>
    <p:extLst>
      <p:ext uri="{BB962C8B-B14F-4D97-AF65-F5344CB8AC3E}">
        <p14:creationId xmlns:p14="http://schemas.microsoft.com/office/powerpoint/2010/main" val="177819856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nip Same Side Corner Rectangle 15"/>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395786"/>
            <a:ext cx="6127845" cy="696036"/>
          </a:xfrm>
          <a:prstGeom prst="rect">
            <a:avLst/>
          </a:prstGeom>
          <a:solidFill>
            <a:srgbClr val="00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901" y="126242"/>
            <a:ext cx="1008014" cy="1153236"/>
          </a:xfrm>
          <a:prstGeom prst="rect">
            <a:avLst/>
          </a:prstGeom>
        </p:spPr>
      </p:pic>
      <p:sp>
        <p:nvSpPr>
          <p:cNvPr id="4" name="TextBox 3"/>
          <p:cNvSpPr txBox="1"/>
          <p:nvPr/>
        </p:nvSpPr>
        <p:spPr>
          <a:xfrm>
            <a:off x="1704769" y="268491"/>
            <a:ext cx="3402085" cy="923330"/>
          </a:xfrm>
          <a:prstGeom prst="rect">
            <a:avLst/>
          </a:prstGeom>
          <a:noFill/>
        </p:spPr>
        <p:txBody>
          <a:bodyPr wrap="none" rtlCol="0">
            <a:spAutoFit/>
          </a:bodyPr>
          <a:lstStyle/>
          <a:p>
            <a:r>
              <a:rPr lang="fr-FR" sz="5400" dirty="0" smtClean="0">
                <a:solidFill>
                  <a:schemeClr val="bg1"/>
                </a:solidFill>
              </a:rPr>
              <a:t>Conception</a:t>
            </a:r>
            <a:endParaRPr lang="fr-FR" sz="5400" dirty="0">
              <a:solidFill>
                <a:schemeClr val="bg1"/>
              </a:solidFill>
            </a:endParaRPr>
          </a:p>
        </p:txBody>
      </p:sp>
      <p:sp>
        <p:nvSpPr>
          <p:cNvPr id="5" name="Rectangle 4"/>
          <p:cNvSpPr/>
          <p:nvPr/>
        </p:nvSpPr>
        <p:spPr>
          <a:xfrm>
            <a:off x="0" y="5677469"/>
            <a:ext cx="12192000" cy="1180531"/>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58101" y="5777468"/>
            <a:ext cx="914396" cy="93817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5520" y="5908518"/>
            <a:ext cx="1718736" cy="718432"/>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31871" y="5908518"/>
            <a:ext cx="2233876" cy="71843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22418" y="5959015"/>
            <a:ext cx="2197290" cy="617438"/>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76379" y="5887337"/>
            <a:ext cx="1364382" cy="718432"/>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24728" y="5861004"/>
            <a:ext cx="1726158" cy="771098"/>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56970" y="5792161"/>
            <a:ext cx="1078818" cy="951146"/>
          </a:xfrm>
          <a:prstGeom prst="rect">
            <a:avLst/>
          </a:prstGeom>
        </p:spPr>
      </p:pic>
      <p:sp>
        <p:nvSpPr>
          <p:cNvPr id="15" name="Slide Number Placeholder 14"/>
          <p:cNvSpPr>
            <a:spLocks noGrp="1"/>
          </p:cNvSpPr>
          <p:nvPr>
            <p:ph type="sldNum" sz="quarter" idx="12"/>
          </p:nvPr>
        </p:nvSpPr>
        <p:spPr>
          <a:xfrm>
            <a:off x="11668836" y="112594"/>
            <a:ext cx="294248" cy="365125"/>
          </a:xfrm>
        </p:spPr>
        <p:txBody>
          <a:bodyPr vert="horz" lIns="91440" tIns="45720" rIns="91440" bIns="45720" rtlCol="0" anchor="ctr"/>
          <a:lstStyle/>
          <a:p>
            <a:fld id="{815F525E-6055-4BAC-9FBE-77B80A2CF970}" type="slidenum">
              <a:rPr lang="fr-FR" sz="1800" b="1">
                <a:solidFill>
                  <a:schemeClr val="bg1"/>
                </a:solidFill>
              </a:rPr>
              <a:pPr/>
              <a:t>12</a:t>
            </a:fld>
            <a:endParaRPr lang="fr-FR" sz="1800" b="1" dirty="0">
              <a:solidFill>
                <a:schemeClr val="bg1"/>
              </a:solidFill>
            </a:endParaRPr>
          </a:p>
        </p:txBody>
      </p:sp>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68668" y="1553232"/>
            <a:ext cx="8761884" cy="4060550"/>
          </a:xfrm>
          <a:prstGeom prst="rect">
            <a:avLst/>
          </a:prstGeom>
        </p:spPr>
      </p:pic>
      <p:sp>
        <p:nvSpPr>
          <p:cNvPr id="14" name="TextBox 13"/>
          <p:cNvSpPr txBox="1"/>
          <p:nvPr/>
        </p:nvSpPr>
        <p:spPr>
          <a:xfrm>
            <a:off x="4057301" y="1132540"/>
            <a:ext cx="4077398" cy="400110"/>
          </a:xfrm>
          <a:prstGeom prst="rect">
            <a:avLst/>
          </a:prstGeom>
          <a:noFill/>
        </p:spPr>
        <p:txBody>
          <a:bodyPr wrap="none" rtlCol="0">
            <a:spAutoFit/>
          </a:bodyPr>
          <a:lstStyle/>
          <a:p>
            <a:r>
              <a:rPr lang="fr-FR" sz="2000" dirty="0" smtClean="0">
                <a:solidFill>
                  <a:srgbClr val="00B0F0"/>
                </a:solidFill>
              </a:rPr>
              <a:t>Diagramme de cas d’utilisation global</a:t>
            </a:r>
            <a:endParaRPr lang="fr-FR" sz="2000" dirty="0">
              <a:solidFill>
                <a:srgbClr val="00B0F0"/>
              </a:solidFill>
            </a:endParaRPr>
          </a:p>
        </p:txBody>
      </p:sp>
      <p:sp>
        <p:nvSpPr>
          <p:cNvPr id="17" name="Rectangle 16"/>
          <p:cNvSpPr/>
          <p:nvPr/>
        </p:nvSpPr>
        <p:spPr>
          <a:xfrm>
            <a:off x="10410091" y="4044463"/>
            <a:ext cx="263769" cy="193431"/>
          </a:xfrm>
          <a:prstGeom prst="rect">
            <a:avLst/>
          </a:prstGeom>
          <a:solidFill>
            <a:srgbClr val="FFAFAF"/>
          </a:solidFill>
          <a:ln>
            <a:solidFill>
              <a:srgbClr val="F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0404226" y="4390298"/>
            <a:ext cx="263769" cy="193431"/>
          </a:xfrm>
          <a:prstGeom prst="rect">
            <a:avLst/>
          </a:prstGeom>
          <a:solidFill>
            <a:srgbClr val="80FFFF"/>
          </a:solidFill>
          <a:ln>
            <a:solidFill>
              <a:srgbClr val="8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10415947" y="4771302"/>
            <a:ext cx="263769" cy="193431"/>
          </a:xfrm>
          <a:prstGeom prst="rect">
            <a:avLst/>
          </a:prstGeom>
          <a:solidFill>
            <a:srgbClr val="FFFFC0"/>
          </a:solidFill>
          <a:ln>
            <a:solidFill>
              <a:srgbClr val="FFFF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10410082" y="5134722"/>
            <a:ext cx="263769" cy="193431"/>
          </a:xfrm>
          <a:prstGeom prst="rect">
            <a:avLst/>
          </a:prstGeom>
          <a:solidFill>
            <a:srgbClr val="C0FFC0"/>
          </a:solidFill>
          <a:ln>
            <a:solidFill>
              <a:srgbClr val="C0FF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extBox 20"/>
          <p:cNvSpPr txBox="1"/>
          <p:nvPr/>
        </p:nvSpPr>
        <p:spPr>
          <a:xfrm>
            <a:off x="10915071" y="3974125"/>
            <a:ext cx="926344" cy="369332"/>
          </a:xfrm>
          <a:prstGeom prst="rect">
            <a:avLst/>
          </a:prstGeom>
          <a:noFill/>
        </p:spPr>
        <p:txBody>
          <a:bodyPr wrap="none" rtlCol="0">
            <a:spAutoFit/>
          </a:bodyPr>
          <a:lstStyle/>
          <a:p>
            <a:r>
              <a:rPr lang="fr-FR" b="1" dirty="0" smtClean="0"/>
              <a:t>Sprint 1</a:t>
            </a:r>
            <a:endParaRPr lang="fr-FR" b="1" dirty="0"/>
          </a:p>
        </p:txBody>
      </p:sp>
      <p:sp>
        <p:nvSpPr>
          <p:cNvPr id="22" name="TextBox 21"/>
          <p:cNvSpPr txBox="1"/>
          <p:nvPr/>
        </p:nvSpPr>
        <p:spPr>
          <a:xfrm>
            <a:off x="10926791" y="4319960"/>
            <a:ext cx="926344" cy="369332"/>
          </a:xfrm>
          <a:prstGeom prst="rect">
            <a:avLst/>
          </a:prstGeom>
          <a:noFill/>
        </p:spPr>
        <p:txBody>
          <a:bodyPr wrap="none" rtlCol="0">
            <a:spAutoFit/>
          </a:bodyPr>
          <a:lstStyle/>
          <a:p>
            <a:r>
              <a:rPr lang="fr-FR" b="1" dirty="0" smtClean="0"/>
              <a:t>Sprint 2</a:t>
            </a:r>
            <a:endParaRPr lang="fr-FR" b="1" dirty="0"/>
          </a:p>
        </p:txBody>
      </p:sp>
      <p:sp>
        <p:nvSpPr>
          <p:cNvPr id="23" name="TextBox 22"/>
          <p:cNvSpPr txBox="1"/>
          <p:nvPr/>
        </p:nvSpPr>
        <p:spPr>
          <a:xfrm>
            <a:off x="10920926" y="4700965"/>
            <a:ext cx="926344" cy="369332"/>
          </a:xfrm>
          <a:prstGeom prst="rect">
            <a:avLst/>
          </a:prstGeom>
          <a:noFill/>
        </p:spPr>
        <p:txBody>
          <a:bodyPr wrap="none" rtlCol="0">
            <a:spAutoFit/>
          </a:bodyPr>
          <a:lstStyle/>
          <a:p>
            <a:r>
              <a:rPr lang="fr-FR" b="1" dirty="0" smtClean="0"/>
              <a:t>Sprint 3</a:t>
            </a:r>
            <a:endParaRPr lang="fr-FR" b="1" dirty="0"/>
          </a:p>
        </p:txBody>
      </p:sp>
      <p:sp>
        <p:nvSpPr>
          <p:cNvPr id="24" name="TextBox 23"/>
          <p:cNvSpPr txBox="1"/>
          <p:nvPr/>
        </p:nvSpPr>
        <p:spPr>
          <a:xfrm>
            <a:off x="10932646" y="5064385"/>
            <a:ext cx="926344" cy="369332"/>
          </a:xfrm>
          <a:prstGeom prst="rect">
            <a:avLst/>
          </a:prstGeom>
          <a:noFill/>
        </p:spPr>
        <p:txBody>
          <a:bodyPr wrap="none" rtlCol="0">
            <a:spAutoFit/>
          </a:bodyPr>
          <a:lstStyle/>
          <a:p>
            <a:r>
              <a:rPr lang="fr-FR" b="1" dirty="0" smtClean="0"/>
              <a:t>Sprint 4</a:t>
            </a:r>
            <a:endParaRPr lang="fr-FR" b="1" dirty="0"/>
          </a:p>
        </p:txBody>
      </p:sp>
    </p:spTree>
    <p:extLst>
      <p:ext uri="{BB962C8B-B14F-4D97-AF65-F5344CB8AC3E}">
        <p14:creationId xmlns:p14="http://schemas.microsoft.com/office/powerpoint/2010/main" val="2518309207"/>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806" y="1460273"/>
            <a:ext cx="8617600" cy="4320260"/>
          </a:xfrm>
          <a:prstGeom prst="rect">
            <a:avLst/>
          </a:prstGeom>
        </p:spPr>
      </p:pic>
      <p:sp>
        <p:nvSpPr>
          <p:cNvPr id="16" name="Snip Same Side Corner Rectangle 15"/>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395786"/>
            <a:ext cx="6127845" cy="696036"/>
          </a:xfrm>
          <a:prstGeom prst="rect">
            <a:avLst/>
          </a:prstGeom>
          <a:solidFill>
            <a:srgbClr val="00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01" y="126242"/>
            <a:ext cx="1008014" cy="1153236"/>
          </a:xfrm>
          <a:prstGeom prst="rect">
            <a:avLst/>
          </a:prstGeom>
        </p:spPr>
      </p:pic>
      <p:sp>
        <p:nvSpPr>
          <p:cNvPr id="4" name="TextBox 3"/>
          <p:cNvSpPr txBox="1"/>
          <p:nvPr/>
        </p:nvSpPr>
        <p:spPr>
          <a:xfrm>
            <a:off x="1704769" y="268491"/>
            <a:ext cx="3402085" cy="923330"/>
          </a:xfrm>
          <a:prstGeom prst="rect">
            <a:avLst/>
          </a:prstGeom>
          <a:noFill/>
        </p:spPr>
        <p:txBody>
          <a:bodyPr wrap="none" rtlCol="0">
            <a:spAutoFit/>
          </a:bodyPr>
          <a:lstStyle/>
          <a:p>
            <a:r>
              <a:rPr lang="fr-FR" sz="5400" dirty="0" smtClean="0">
                <a:solidFill>
                  <a:schemeClr val="bg1"/>
                </a:solidFill>
              </a:rPr>
              <a:t>Conception</a:t>
            </a:r>
            <a:endParaRPr lang="fr-FR" sz="5400" dirty="0">
              <a:solidFill>
                <a:schemeClr val="bg1"/>
              </a:solidFill>
            </a:endParaRPr>
          </a:p>
        </p:txBody>
      </p:sp>
      <p:sp>
        <p:nvSpPr>
          <p:cNvPr id="5" name="Rectangle 4"/>
          <p:cNvSpPr/>
          <p:nvPr/>
        </p:nvSpPr>
        <p:spPr>
          <a:xfrm>
            <a:off x="0" y="5677469"/>
            <a:ext cx="12192000" cy="1180531"/>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5"/>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58101" y="5777468"/>
            <a:ext cx="914396" cy="93817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5520" y="5908518"/>
            <a:ext cx="1718736" cy="718432"/>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31871" y="5908518"/>
            <a:ext cx="2233876" cy="718432"/>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22418" y="5959015"/>
            <a:ext cx="2197290" cy="617438"/>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76379" y="5887337"/>
            <a:ext cx="1364382" cy="718432"/>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24728" y="5861004"/>
            <a:ext cx="1726158" cy="771098"/>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56970" y="5792161"/>
            <a:ext cx="1078818" cy="951146"/>
          </a:xfrm>
          <a:prstGeom prst="rect">
            <a:avLst/>
          </a:prstGeom>
        </p:spPr>
      </p:pic>
      <p:sp>
        <p:nvSpPr>
          <p:cNvPr id="15" name="Slide Number Placeholder 14"/>
          <p:cNvSpPr>
            <a:spLocks noGrp="1"/>
          </p:cNvSpPr>
          <p:nvPr>
            <p:ph type="sldNum" sz="quarter" idx="12"/>
          </p:nvPr>
        </p:nvSpPr>
        <p:spPr>
          <a:xfrm>
            <a:off x="11668836" y="112594"/>
            <a:ext cx="294248" cy="365125"/>
          </a:xfrm>
        </p:spPr>
        <p:txBody>
          <a:bodyPr vert="horz" lIns="91440" tIns="45720" rIns="91440" bIns="45720" rtlCol="0" anchor="ctr"/>
          <a:lstStyle/>
          <a:p>
            <a:fld id="{815F525E-6055-4BAC-9FBE-77B80A2CF970}" type="slidenum">
              <a:rPr lang="fr-FR" sz="1800" b="1">
                <a:solidFill>
                  <a:schemeClr val="bg1"/>
                </a:solidFill>
              </a:rPr>
              <a:pPr/>
              <a:t>13</a:t>
            </a:fld>
            <a:endParaRPr lang="fr-FR" sz="1800" b="1" dirty="0">
              <a:solidFill>
                <a:schemeClr val="bg1"/>
              </a:solidFill>
            </a:endParaRPr>
          </a:p>
        </p:txBody>
      </p:sp>
      <p:sp>
        <p:nvSpPr>
          <p:cNvPr id="14" name="TextBox 13"/>
          <p:cNvSpPr txBox="1"/>
          <p:nvPr/>
        </p:nvSpPr>
        <p:spPr>
          <a:xfrm>
            <a:off x="7640599" y="1179747"/>
            <a:ext cx="4521302" cy="400110"/>
          </a:xfrm>
          <a:prstGeom prst="rect">
            <a:avLst/>
          </a:prstGeom>
          <a:noFill/>
        </p:spPr>
        <p:txBody>
          <a:bodyPr wrap="none" rtlCol="0">
            <a:spAutoFit/>
          </a:bodyPr>
          <a:lstStyle/>
          <a:p>
            <a:r>
              <a:rPr lang="fr-FR" sz="2000" dirty="0" smtClean="0">
                <a:solidFill>
                  <a:srgbClr val="00B0F0"/>
                </a:solidFill>
              </a:rPr>
              <a:t>Diagramme de séquence « ajouter offre »</a:t>
            </a:r>
            <a:endParaRPr lang="fr-FR" sz="2000" dirty="0">
              <a:solidFill>
                <a:srgbClr val="00B0F0"/>
              </a:solidFill>
            </a:endParaRPr>
          </a:p>
        </p:txBody>
      </p:sp>
      <p:sp>
        <p:nvSpPr>
          <p:cNvPr id="18" name="TextBox 17"/>
          <p:cNvSpPr txBox="1"/>
          <p:nvPr/>
        </p:nvSpPr>
        <p:spPr>
          <a:xfrm>
            <a:off x="9419836" y="1595866"/>
            <a:ext cx="1151597" cy="461665"/>
          </a:xfrm>
          <a:prstGeom prst="rect">
            <a:avLst/>
          </a:prstGeom>
          <a:noFill/>
        </p:spPr>
        <p:txBody>
          <a:bodyPr wrap="none" rtlCol="0">
            <a:spAutoFit/>
          </a:bodyPr>
          <a:lstStyle/>
          <a:p>
            <a:r>
              <a:rPr lang="fr-FR" sz="2400" dirty="0" smtClean="0">
                <a:solidFill>
                  <a:srgbClr val="00B0F0"/>
                </a:solidFill>
              </a:rPr>
              <a:t>Sprint 1</a:t>
            </a:r>
            <a:endParaRPr lang="fr-FR" sz="2400" dirty="0">
              <a:solidFill>
                <a:srgbClr val="00B0F0"/>
              </a:solidFill>
            </a:endParaRPr>
          </a:p>
        </p:txBody>
      </p:sp>
    </p:spTree>
    <p:extLst>
      <p:ext uri="{BB962C8B-B14F-4D97-AF65-F5344CB8AC3E}">
        <p14:creationId xmlns:p14="http://schemas.microsoft.com/office/powerpoint/2010/main" val="103318881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132" y="1595866"/>
            <a:ext cx="7722544" cy="4210728"/>
          </a:xfrm>
          <a:prstGeom prst="rect">
            <a:avLst/>
          </a:prstGeom>
        </p:spPr>
      </p:pic>
      <p:sp>
        <p:nvSpPr>
          <p:cNvPr id="16" name="Snip Same Side Corner Rectangle 15"/>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395786"/>
            <a:ext cx="6127845" cy="696036"/>
          </a:xfrm>
          <a:prstGeom prst="rect">
            <a:avLst/>
          </a:prstGeom>
          <a:solidFill>
            <a:srgbClr val="00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01" y="126242"/>
            <a:ext cx="1008014" cy="1153236"/>
          </a:xfrm>
          <a:prstGeom prst="rect">
            <a:avLst/>
          </a:prstGeom>
        </p:spPr>
      </p:pic>
      <p:sp>
        <p:nvSpPr>
          <p:cNvPr id="4" name="TextBox 3"/>
          <p:cNvSpPr txBox="1"/>
          <p:nvPr/>
        </p:nvSpPr>
        <p:spPr>
          <a:xfrm>
            <a:off x="1704769" y="268491"/>
            <a:ext cx="3402085" cy="923330"/>
          </a:xfrm>
          <a:prstGeom prst="rect">
            <a:avLst/>
          </a:prstGeom>
          <a:noFill/>
        </p:spPr>
        <p:txBody>
          <a:bodyPr wrap="none" rtlCol="0">
            <a:spAutoFit/>
          </a:bodyPr>
          <a:lstStyle/>
          <a:p>
            <a:r>
              <a:rPr lang="fr-FR" sz="5400" dirty="0" smtClean="0">
                <a:solidFill>
                  <a:schemeClr val="bg1"/>
                </a:solidFill>
              </a:rPr>
              <a:t>Conception</a:t>
            </a:r>
            <a:endParaRPr lang="fr-FR" sz="5400" dirty="0">
              <a:solidFill>
                <a:schemeClr val="bg1"/>
              </a:solidFill>
            </a:endParaRPr>
          </a:p>
        </p:txBody>
      </p:sp>
      <p:sp>
        <p:nvSpPr>
          <p:cNvPr id="5" name="Rectangle 4"/>
          <p:cNvSpPr/>
          <p:nvPr/>
        </p:nvSpPr>
        <p:spPr>
          <a:xfrm>
            <a:off x="0" y="5677469"/>
            <a:ext cx="12192000" cy="1180531"/>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5"/>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58101" y="5777468"/>
            <a:ext cx="914396" cy="93817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5520" y="5908518"/>
            <a:ext cx="1718736" cy="718432"/>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31871" y="5908518"/>
            <a:ext cx="2233876" cy="718432"/>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22418" y="5959015"/>
            <a:ext cx="2197290" cy="617438"/>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76379" y="5887337"/>
            <a:ext cx="1364382" cy="718432"/>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24728" y="5861004"/>
            <a:ext cx="1726158" cy="771098"/>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56970" y="5792161"/>
            <a:ext cx="1078818" cy="951146"/>
          </a:xfrm>
          <a:prstGeom prst="rect">
            <a:avLst/>
          </a:prstGeom>
        </p:spPr>
      </p:pic>
      <p:sp>
        <p:nvSpPr>
          <p:cNvPr id="15" name="Slide Number Placeholder 14"/>
          <p:cNvSpPr>
            <a:spLocks noGrp="1"/>
          </p:cNvSpPr>
          <p:nvPr>
            <p:ph type="sldNum" sz="quarter" idx="12"/>
          </p:nvPr>
        </p:nvSpPr>
        <p:spPr>
          <a:xfrm>
            <a:off x="11668836" y="112594"/>
            <a:ext cx="294248" cy="365125"/>
          </a:xfrm>
        </p:spPr>
        <p:txBody>
          <a:bodyPr vert="horz" lIns="91440" tIns="45720" rIns="91440" bIns="45720" rtlCol="0" anchor="ctr"/>
          <a:lstStyle/>
          <a:p>
            <a:fld id="{815F525E-6055-4BAC-9FBE-77B80A2CF970}" type="slidenum">
              <a:rPr lang="fr-FR" sz="1800" b="1">
                <a:solidFill>
                  <a:schemeClr val="bg1"/>
                </a:solidFill>
              </a:rPr>
              <a:pPr/>
              <a:t>14</a:t>
            </a:fld>
            <a:endParaRPr lang="fr-FR" sz="1800" b="1" dirty="0">
              <a:solidFill>
                <a:schemeClr val="bg1"/>
              </a:solidFill>
            </a:endParaRPr>
          </a:p>
        </p:txBody>
      </p:sp>
      <p:sp>
        <p:nvSpPr>
          <p:cNvPr id="14" name="TextBox 13"/>
          <p:cNvSpPr txBox="1"/>
          <p:nvPr/>
        </p:nvSpPr>
        <p:spPr>
          <a:xfrm>
            <a:off x="7640599" y="1174239"/>
            <a:ext cx="4710072" cy="400110"/>
          </a:xfrm>
          <a:prstGeom prst="rect">
            <a:avLst/>
          </a:prstGeom>
          <a:noFill/>
        </p:spPr>
        <p:txBody>
          <a:bodyPr wrap="none" rtlCol="0">
            <a:spAutoFit/>
          </a:bodyPr>
          <a:lstStyle/>
          <a:p>
            <a:r>
              <a:rPr lang="fr-FR" sz="2000" dirty="0" smtClean="0">
                <a:solidFill>
                  <a:srgbClr val="00B0F0"/>
                </a:solidFill>
              </a:rPr>
              <a:t>Diagramme de séquence « envoyer alerte »</a:t>
            </a:r>
            <a:endParaRPr lang="fr-FR" sz="2000" dirty="0">
              <a:solidFill>
                <a:srgbClr val="00B0F0"/>
              </a:solidFill>
            </a:endParaRPr>
          </a:p>
        </p:txBody>
      </p:sp>
      <p:sp>
        <p:nvSpPr>
          <p:cNvPr id="17" name="TextBox 16"/>
          <p:cNvSpPr txBox="1"/>
          <p:nvPr/>
        </p:nvSpPr>
        <p:spPr>
          <a:xfrm>
            <a:off x="9419836" y="1595866"/>
            <a:ext cx="1151597" cy="461665"/>
          </a:xfrm>
          <a:prstGeom prst="rect">
            <a:avLst/>
          </a:prstGeom>
          <a:noFill/>
        </p:spPr>
        <p:txBody>
          <a:bodyPr wrap="none" rtlCol="0">
            <a:spAutoFit/>
          </a:bodyPr>
          <a:lstStyle/>
          <a:p>
            <a:r>
              <a:rPr lang="fr-FR" sz="2400" dirty="0" smtClean="0">
                <a:solidFill>
                  <a:srgbClr val="00B0F0"/>
                </a:solidFill>
              </a:rPr>
              <a:t>Sprint 3</a:t>
            </a:r>
            <a:endParaRPr lang="fr-FR" sz="2400" dirty="0">
              <a:solidFill>
                <a:srgbClr val="00B0F0"/>
              </a:solidFill>
            </a:endParaRPr>
          </a:p>
        </p:txBody>
      </p:sp>
    </p:spTree>
    <p:extLst>
      <p:ext uri="{BB962C8B-B14F-4D97-AF65-F5344CB8AC3E}">
        <p14:creationId xmlns:p14="http://schemas.microsoft.com/office/powerpoint/2010/main" val="4158368020"/>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308" y="1142320"/>
            <a:ext cx="8774552" cy="4495926"/>
          </a:xfrm>
          <a:prstGeom prst="rect">
            <a:avLst/>
          </a:prstGeom>
        </p:spPr>
      </p:pic>
      <p:sp>
        <p:nvSpPr>
          <p:cNvPr id="16" name="Snip Same Side Corner Rectangle 15"/>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395786"/>
            <a:ext cx="6127845" cy="696036"/>
          </a:xfrm>
          <a:prstGeom prst="rect">
            <a:avLst/>
          </a:prstGeom>
          <a:solidFill>
            <a:srgbClr val="00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01" y="126242"/>
            <a:ext cx="1008014" cy="1153236"/>
          </a:xfrm>
          <a:prstGeom prst="rect">
            <a:avLst/>
          </a:prstGeom>
        </p:spPr>
      </p:pic>
      <p:sp>
        <p:nvSpPr>
          <p:cNvPr id="4" name="TextBox 3"/>
          <p:cNvSpPr txBox="1"/>
          <p:nvPr/>
        </p:nvSpPr>
        <p:spPr>
          <a:xfrm>
            <a:off x="1704769" y="268491"/>
            <a:ext cx="3402085" cy="923330"/>
          </a:xfrm>
          <a:prstGeom prst="rect">
            <a:avLst/>
          </a:prstGeom>
          <a:noFill/>
        </p:spPr>
        <p:txBody>
          <a:bodyPr wrap="none" rtlCol="0">
            <a:spAutoFit/>
          </a:bodyPr>
          <a:lstStyle/>
          <a:p>
            <a:r>
              <a:rPr lang="fr-FR" sz="5400" dirty="0" smtClean="0">
                <a:solidFill>
                  <a:schemeClr val="bg1"/>
                </a:solidFill>
              </a:rPr>
              <a:t>Conception</a:t>
            </a:r>
            <a:endParaRPr lang="fr-FR" sz="5400" dirty="0">
              <a:solidFill>
                <a:schemeClr val="bg1"/>
              </a:solidFill>
            </a:endParaRPr>
          </a:p>
        </p:txBody>
      </p:sp>
      <p:sp>
        <p:nvSpPr>
          <p:cNvPr id="5" name="Rectangle 4"/>
          <p:cNvSpPr/>
          <p:nvPr/>
        </p:nvSpPr>
        <p:spPr>
          <a:xfrm>
            <a:off x="0" y="5677469"/>
            <a:ext cx="12192000" cy="1180531"/>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5"/>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58101" y="5777468"/>
            <a:ext cx="914396" cy="93817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5520" y="5908518"/>
            <a:ext cx="1718736" cy="718432"/>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31871" y="5908518"/>
            <a:ext cx="2233876" cy="718432"/>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22418" y="5959015"/>
            <a:ext cx="2197290" cy="617438"/>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76379" y="5887337"/>
            <a:ext cx="1364382" cy="718432"/>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24728" y="5861004"/>
            <a:ext cx="1726158" cy="771098"/>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56970" y="5792161"/>
            <a:ext cx="1078818" cy="951146"/>
          </a:xfrm>
          <a:prstGeom prst="rect">
            <a:avLst/>
          </a:prstGeom>
        </p:spPr>
      </p:pic>
      <p:sp>
        <p:nvSpPr>
          <p:cNvPr id="15" name="Slide Number Placeholder 14"/>
          <p:cNvSpPr>
            <a:spLocks noGrp="1"/>
          </p:cNvSpPr>
          <p:nvPr>
            <p:ph type="sldNum" sz="quarter" idx="12"/>
          </p:nvPr>
        </p:nvSpPr>
        <p:spPr>
          <a:xfrm>
            <a:off x="11668836" y="112594"/>
            <a:ext cx="294248" cy="365125"/>
          </a:xfrm>
        </p:spPr>
        <p:txBody>
          <a:bodyPr vert="horz" lIns="91440" tIns="45720" rIns="91440" bIns="45720" rtlCol="0" anchor="ctr"/>
          <a:lstStyle/>
          <a:p>
            <a:fld id="{815F525E-6055-4BAC-9FBE-77B80A2CF970}" type="slidenum">
              <a:rPr lang="fr-FR" sz="1800" b="1">
                <a:solidFill>
                  <a:schemeClr val="bg1"/>
                </a:solidFill>
              </a:rPr>
              <a:pPr/>
              <a:t>15</a:t>
            </a:fld>
            <a:endParaRPr lang="fr-FR" sz="1800" b="1" dirty="0">
              <a:solidFill>
                <a:schemeClr val="bg1"/>
              </a:solidFill>
            </a:endParaRPr>
          </a:p>
        </p:txBody>
      </p:sp>
      <p:sp>
        <p:nvSpPr>
          <p:cNvPr id="14" name="TextBox 13"/>
          <p:cNvSpPr txBox="1"/>
          <p:nvPr/>
        </p:nvSpPr>
        <p:spPr>
          <a:xfrm>
            <a:off x="9024728" y="1059732"/>
            <a:ext cx="3080843" cy="400110"/>
          </a:xfrm>
          <a:prstGeom prst="rect">
            <a:avLst/>
          </a:prstGeom>
          <a:noFill/>
        </p:spPr>
        <p:txBody>
          <a:bodyPr wrap="none" rtlCol="0">
            <a:spAutoFit/>
          </a:bodyPr>
          <a:lstStyle/>
          <a:p>
            <a:r>
              <a:rPr lang="fr-FR" sz="2000" dirty="0" smtClean="0">
                <a:solidFill>
                  <a:srgbClr val="00B0F0"/>
                </a:solidFill>
              </a:rPr>
              <a:t>Diagramme de </a:t>
            </a:r>
            <a:r>
              <a:rPr lang="fr-FR" sz="2000" dirty="0">
                <a:solidFill>
                  <a:srgbClr val="00B0F0"/>
                </a:solidFill>
              </a:rPr>
              <a:t>c</a:t>
            </a:r>
            <a:r>
              <a:rPr lang="fr-FR" sz="2000" dirty="0" smtClean="0">
                <a:solidFill>
                  <a:srgbClr val="00B0F0"/>
                </a:solidFill>
              </a:rPr>
              <a:t>lasse global</a:t>
            </a:r>
            <a:endParaRPr lang="fr-FR" sz="2000" dirty="0">
              <a:solidFill>
                <a:srgbClr val="00B0F0"/>
              </a:solidFill>
            </a:endParaRPr>
          </a:p>
        </p:txBody>
      </p:sp>
      <p:sp>
        <p:nvSpPr>
          <p:cNvPr id="17" name="Rectangle 16"/>
          <p:cNvSpPr/>
          <p:nvPr/>
        </p:nvSpPr>
        <p:spPr>
          <a:xfrm>
            <a:off x="10199094" y="4062048"/>
            <a:ext cx="263769" cy="193431"/>
          </a:xfrm>
          <a:prstGeom prst="rect">
            <a:avLst/>
          </a:prstGeom>
          <a:solidFill>
            <a:srgbClr val="FFAFAF"/>
          </a:solidFill>
          <a:ln>
            <a:solidFill>
              <a:srgbClr val="F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0193229" y="4407883"/>
            <a:ext cx="263769" cy="193431"/>
          </a:xfrm>
          <a:prstGeom prst="rect">
            <a:avLst/>
          </a:prstGeom>
          <a:solidFill>
            <a:srgbClr val="80FFFF"/>
          </a:solidFill>
          <a:ln>
            <a:solidFill>
              <a:srgbClr val="8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10204950" y="4788887"/>
            <a:ext cx="263769" cy="193431"/>
          </a:xfrm>
          <a:prstGeom prst="rect">
            <a:avLst/>
          </a:prstGeom>
          <a:solidFill>
            <a:srgbClr val="FFFFC0"/>
          </a:solidFill>
          <a:ln>
            <a:solidFill>
              <a:srgbClr val="FFFF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10199085" y="5152307"/>
            <a:ext cx="263769" cy="193431"/>
          </a:xfrm>
          <a:prstGeom prst="rect">
            <a:avLst/>
          </a:prstGeom>
          <a:solidFill>
            <a:srgbClr val="C0FFC0"/>
          </a:solidFill>
          <a:ln>
            <a:solidFill>
              <a:srgbClr val="C0FF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extBox 20"/>
          <p:cNvSpPr txBox="1"/>
          <p:nvPr/>
        </p:nvSpPr>
        <p:spPr>
          <a:xfrm>
            <a:off x="10704074" y="3991710"/>
            <a:ext cx="926344" cy="369332"/>
          </a:xfrm>
          <a:prstGeom prst="rect">
            <a:avLst/>
          </a:prstGeom>
          <a:noFill/>
        </p:spPr>
        <p:txBody>
          <a:bodyPr wrap="none" rtlCol="0">
            <a:spAutoFit/>
          </a:bodyPr>
          <a:lstStyle/>
          <a:p>
            <a:r>
              <a:rPr lang="fr-FR" b="1" dirty="0" smtClean="0"/>
              <a:t>Sprint 1</a:t>
            </a:r>
            <a:endParaRPr lang="fr-FR" b="1" dirty="0"/>
          </a:p>
        </p:txBody>
      </p:sp>
      <p:sp>
        <p:nvSpPr>
          <p:cNvPr id="22" name="TextBox 21"/>
          <p:cNvSpPr txBox="1"/>
          <p:nvPr/>
        </p:nvSpPr>
        <p:spPr>
          <a:xfrm>
            <a:off x="10715794" y="4337545"/>
            <a:ext cx="926344" cy="369332"/>
          </a:xfrm>
          <a:prstGeom prst="rect">
            <a:avLst/>
          </a:prstGeom>
          <a:noFill/>
        </p:spPr>
        <p:txBody>
          <a:bodyPr wrap="none" rtlCol="0">
            <a:spAutoFit/>
          </a:bodyPr>
          <a:lstStyle/>
          <a:p>
            <a:r>
              <a:rPr lang="fr-FR" b="1" dirty="0" smtClean="0"/>
              <a:t>Sprint 2</a:t>
            </a:r>
            <a:endParaRPr lang="fr-FR" b="1" dirty="0"/>
          </a:p>
        </p:txBody>
      </p:sp>
      <p:sp>
        <p:nvSpPr>
          <p:cNvPr id="23" name="TextBox 22"/>
          <p:cNvSpPr txBox="1"/>
          <p:nvPr/>
        </p:nvSpPr>
        <p:spPr>
          <a:xfrm>
            <a:off x="10709929" y="4718550"/>
            <a:ext cx="926344" cy="369332"/>
          </a:xfrm>
          <a:prstGeom prst="rect">
            <a:avLst/>
          </a:prstGeom>
          <a:noFill/>
        </p:spPr>
        <p:txBody>
          <a:bodyPr wrap="none" rtlCol="0">
            <a:spAutoFit/>
          </a:bodyPr>
          <a:lstStyle/>
          <a:p>
            <a:r>
              <a:rPr lang="fr-FR" b="1" dirty="0" smtClean="0"/>
              <a:t>Sprint 3</a:t>
            </a:r>
            <a:endParaRPr lang="fr-FR" b="1" dirty="0"/>
          </a:p>
        </p:txBody>
      </p:sp>
      <p:sp>
        <p:nvSpPr>
          <p:cNvPr id="24" name="TextBox 23"/>
          <p:cNvSpPr txBox="1"/>
          <p:nvPr/>
        </p:nvSpPr>
        <p:spPr>
          <a:xfrm>
            <a:off x="10721649" y="5081970"/>
            <a:ext cx="926344" cy="369332"/>
          </a:xfrm>
          <a:prstGeom prst="rect">
            <a:avLst/>
          </a:prstGeom>
          <a:noFill/>
        </p:spPr>
        <p:txBody>
          <a:bodyPr wrap="none" rtlCol="0">
            <a:spAutoFit/>
          </a:bodyPr>
          <a:lstStyle/>
          <a:p>
            <a:r>
              <a:rPr lang="fr-FR" b="1" dirty="0" smtClean="0"/>
              <a:t>Sprint 4</a:t>
            </a:r>
            <a:endParaRPr lang="fr-FR" b="1" dirty="0"/>
          </a:p>
        </p:txBody>
      </p:sp>
      <p:sp>
        <p:nvSpPr>
          <p:cNvPr id="27" name="Oval 26"/>
          <p:cNvSpPr/>
          <p:nvPr/>
        </p:nvSpPr>
        <p:spPr>
          <a:xfrm>
            <a:off x="4769682" y="831273"/>
            <a:ext cx="5462159" cy="4805796"/>
          </a:xfrm>
          <a:custGeom>
            <a:avLst/>
            <a:gdLst>
              <a:gd name="connsiteX0" fmla="*/ 0 w 5498136"/>
              <a:gd name="connsiteY0" fmla="*/ 2425247 h 4850494"/>
              <a:gd name="connsiteX1" fmla="*/ 2749068 w 5498136"/>
              <a:gd name="connsiteY1" fmla="*/ 0 h 4850494"/>
              <a:gd name="connsiteX2" fmla="*/ 5498136 w 5498136"/>
              <a:gd name="connsiteY2" fmla="*/ 2425247 h 4850494"/>
              <a:gd name="connsiteX3" fmla="*/ 2749068 w 5498136"/>
              <a:gd name="connsiteY3" fmla="*/ 4850494 h 4850494"/>
              <a:gd name="connsiteX4" fmla="*/ 0 w 5498136"/>
              <a:gd name="connsiteY4" fmla="*/ 2425247 h 4850494"/>
              <a:gd name="connsiteX0" fmla="*/ 47973 w 5546109"/>
              <a:gd name="connsiteY0" fmla="*/ 2425247 h 3690663"/>
              <a:gd name="connsiteX1" fmla="*/ 2797041 w 5546109"/>
              <a:gd name="connsiteY1" fmla="*/ 0 h 3690663"/>
              <a:gd name="connsiteX2" fmla="*/ 5546109 w 5546109"/>
              <a:gd name="connsiteY2" fmla="*/ 2425247 h 3690663"/>
              <a:gd name="connsiteX3" fmla="*/ 1689210 w 5546109"/>
              <a:gd name="connsiteY3" fmla="*/ 3689909 h 3690663"/>
              <a:gd name="connsiteX4" fmla="*/ 47973 w 5546109"/>
              <a:gd name="connsiteY4" fmla="*/ 2425247 h 3690663"/>
              <a:gd name="connsiteX0" fmla="*/ 43424 w 5541560"/>
              <a:gd name="connsiteY0" fmla="*/ 2425247 h 4321374"/>
              <a:gd name="connsiteX1" fmla="*/ 2792492 w 5541560"/>
              <a:gd name="connsiteY1" fmla="*/ 0 h 4321374"/>
              <a:gd name="connsiteX2" fmla="*/ 5541560 w 5541560"/>
              <a:gd name="connsiteY2" fmla="*/ 2425247 h 4321374"/>
              <a:gd name="connsiteX3" fmla="*/ 1684661 w 5541560"/>
              <a:gd name="connsiteY3" fmla="*/ 3689909 h 4321374"/>
              <a:gd name="connsiteX4" fmla="*/ 43424 w 5541560"/>
              <a:gd name="connsiteY4" fmla="*/ 2425247 h 4321374"/>
              <a:gd name="connsiteX0" fmla="*/ 43424 w 5541582"/>
              <a:gd name="connsiteY0" fmla="*/ 2425247 h 4335042"/>
              <a:gd name="connsiteX1" fmla="*/ 2792492 w 5541582"/>
              <a:gd name="connsiteY1" fmla="*/ 0 h 4335042"/>
              <a:gd name="connsiteX2" fmla="*/ 5541560 w 5541582"/>
              <a:gd name="connsiteY2" fmla="*/ 2425247 h 4335042"/>
              <a:gd name="connsiteX3" fmla="*/ 2839377 w 5541582"/>
              <a:gd name="connsiteY3" fmla="*/ 4284373 h 4335042"/>
              <a:gd name="connsiteX4" fmla="*/ 1684661 w 5541582"/>
              <a:gd name="connsiteY4" fmla="*/ 3689909 h 4335042"/>
              <a:gd name="connsiteX5" fmla="*/ 43424 w 5541582"/>
              <a:gd name="connsiteY5" fmla="*/ 2425247 h 4335042"/>
              <a:gd name="connsiteX0" fmla="*/ 18188 w 5516353"/>
              <a:gd name="connsiteY0" fmla="*/ 2425247 h 5031979"/>
              <a:gd name="connsiteX1" fmla="*/ 2767256 w 5516353"/>
              <a:gd name="connsiteY1" fmla="*/ 0 h 5031979"/>
              <a:gd name="connsiteX2" fmla="*/ 5516324 w 5516353"/>
              <a:gd name="connsiteY2" fmla="*/ 2425247 h 5031979"/>
              <a:gd name="connsiteX3" fmla="*/ 3359264 w 5516353"/>
              <a:gd name="connsiteY3" fmla="*/ 5005343 h 5031979"/>
              <a:gd name="connsiteX4" fmla="*/ 1659425 w 5516353"/>
              <a:gd name="connsiteY4" fmla="*/ 3689909 h 5031979"/>
              <a:gd name="connsiteX5" fmla="*/ 18188 w 5516353"/>
              <a:gd name="connsiteY5" fmla="*/ 2425247 h 5031979"/>
              <a:gd name="connsiteX0" fmla="*/ 18188 w 5516353"/>
              <a:gd name="connsiteY0" fmla="*/ 2425247 h 5005343"/>
              <a:gd name="connsiteX1" fmla="*/ 2767256 w 5516353"/>
              <a:gd name="connsiteY1" fmla="*/ 0 h 5005343"/>
              <a:gd name="connsiteX2" fmla="*/ 5516324 w 5516353"/>
              <a:gd name="connsiteY2" fmla="*/ 2425247 h 5005343"/>
              <a:gd name="connsiteX3" fmla="*/ 3359264 w 5516353"/>
              <a:gd name="connsiteY3" fmla="*/ 5005343 h 5005343"/>
              <a:gd name="connsiteX4" fmla="*/ 1659425 w 5516353"/>
              <a:gd name="connsiteY4" fmla="*/ 3689909 h 5005343"/>
              <a:gd name="connsiteX5" fmla="*/ 18188 w 5516353"/>
              <a:gd name="connsiteY5" fmla="*/ 2425247 h 5005343"/>
              <a:gd name="connsiteX0" fmla="*/ 17619 w 5515780"/>
              <a:gd name="connsiteY0" fmla="*/ 2425247 h 4987759"/>
              <a:gd name="connsiteX1" fmla="*/ 2766687 w 5515780"/>
              <a:gd name="connsiteY1" fmla="*/ 0 h 4987759"/>
              <a:gd name="connsiteX2" fmla="*/ 5515755 w 5515780"/>
              <a:gd name="connsiteY2" fmla="*/ 2425247 h 4987759"/>
              <a:gd name="connsiteX3" fmla="*/ 3077341 w 5515780"/>
              <a:gd name="connsiteY3" fmla="*/ 4987759 h 4987759"/>
              <a:gd name="connsiteX4" fmla="*/ 1658856 w 5515780"/>
              <a:gd name="connsiteY4" fmla="*/ 3689909 h 4987759"/>
              <a:gd name="connsiteX5" fmla="*/ 17619 w 5515780"/>
              <a:gd name="connsiteY5" fmla="*/ 2425247 h 4987759"/>
              <a:gd name="connsiteX0" fmla="*/ 17619 w 5515781"/>
              <a:gd name="connsiteY0" fmla="*/ 2425247 h 4998562"/>
              <a:gd name="connsiteX1" fmla="*/ 2766687 w 5515781"/>
              <a:gd name="connsiteY1" fmla="*/ 0 h 4998562"/>
              <a:gd name="connsiteX2" fmla="*/ 5515755 w 5515781"/>
              <a:gd name="connsiteY2" fmla="*/ 2425247 h 4998562"/>
              <a:gd name="connsiteX3" fmla="*/ 3077341 w 5515781"/>
              <a:gd name="connsiteY3" fmla="*/ 4987759 h 4998562"/>
              <a:gd name="connsiteX4" fmla="*/ 1658856 w 5515781"/>
              <a:gd name="connsiteY4" fmla="*/ 3689909 h 4998562"/>
              <a:gd name="connsiteX5" fmla="*/ 17619 w 5515781"/>
              <a:gd name="connsiteY5" fmla="*/ 2425247 h 4998562"/>
              <a:gd name="connsiteX0" fmla="*/ 132221 w 5630383"/>
              <a:gd name="connsiteY0" fmla="*/ 2425247 h 4998562"/>
              <a:gd name="connsiteX1" fmla="*/ 2881289 w 5630383"/>
              <a:gd name="connsiteY1" fmla="*/ 0 h 4998562"/>
              <a:gd name="connsiteX2" fmla="*/ 5630357 w 5630383"/>
              <a:gd name="connsiteY2" fmla="*/ 2425247 h 4998562"/>
              <a:gd name="connsiteX3" fmla="*/ 3191943 w 5630383"/>
              <a:gd name="connsiteY3" fmla="*/ 4987759 h 4998562"/>
              <a:gd name="connsiteX4" fmla="*/ 1773458 w 5630383"/>
              <a:gd name="connsiteY4" fmla="*/ 3689909 h 4998562"/>
              <a:gd name="connsiteX5" fmla="*/ 571835 w 5630383"/>
              <a:gd name="connsiteY5" fmla="*/ 3035865 h 4998562"/>
              <a:gd name="connsiteX6" fmla="*/ 132221 w 5630383"/>
              <a:gd name="connsiteY6" fmla="*/ 2425247 h 4998562"/>
              <a:gd name="connsiteX0" fmla="*/ 239542 w 5737704"/>
              <a:gd name="connsiteY0" fmla="*/ 2425247 h 4998562"/>
              <a:gd name="connsiteX1" fmla="*/ 2988610 w 5737704"/>
              <a:gd name="connsiteY1" fmla="*/ 0 h 4998562"/>
              <a:gd name="connsiteX2" fmla="*/ 5737678 w 5737704"/>
              <a:gd name="connsiteY2" fmla="*/ 2425247 h 4998562"/>
              <a:gd name="connsiteX3" fmla="*/ 3299264 w 5737704"/>
              <a:gd name="connsiteY3" fmla="*/ 4987759 h 4998562"/>
              <a:gd name="connsiteX4" fmla="*/ 1880779 w 5737704"/>
              <a:gd name="connsiteY4" fmla="*/ 3689909 h 4998562"/>
              <a:gd name="connsiteX5" fmla="*/ 327463 w 5737704"/>
              <a:gd name="connsiteY5" fmla="*/ 3510649 h 4998562"/>
              <a:gd name="connsiteX6" fmla="*/ 239542 w 5737704"/>
              <a:gd name="connsiteY6" fmla="*/ 2425247 h 4998562"/>
              <a:gd name="connsiteX0" fmla="*/ 239542 w 5737704"/>
              <a:gd name="connsiteY0" fmla="*/ 2425247 h 4998562"/>
              <a:gd name="connsiteX1" fmla="*/ 2988610 w 5737704"/>
              <a:gd name="connsiteY1" fmla="*/ 0 h 4998562"/>
              <a:gd name="connsiteX2" fmla="*/ 5737678 w 5737704"/>
              <a:gd name="connsiteY2" fmla="*/ 2425247 h 4998562"/>
              <a:gd name="connsiteX3" fmla="*/ 3299264 w 5737704"/>
              <a:gd name="connsiteY3" fmla="*/ 4987759 h 4998562"/>
              <a:gd name="connsiteX4" fmla="*/ 1951118 w 5737704"/>
              <a:gd name="connsiteY4" fmla="*/ 3672325 h 4998562"/>
              <a:gd name="connsiteX5" fmla="*/ 327463 w 5737704"/>
              <a:gd name="connsiteY5" fmla="*/ 3510649 h 4998562"/>
              <a:gd name="connsiteX6" fmla="*/ 239542 w 5737704"/>
              <a:gd name="connsiteY6" fmla="*/ 2425247 h 4998562"/>
              <a:gd name="connsiteX0" fmla="*/ 207800 w 5811470"/>
              <a:gd name="connsiteY0" fmla="*/ 1849867 h 5003474"/>
              <a:gd name="connsiteX1" fmla="*/ 3062376 w 5811470"/>
              <a:gd name="connsiteY1" fmla="*/ 4912 h 5003474"/>
              <a:gd name="connsiteX2" fmla="*/ 5811444 w 5811470"/>
              <a:gd name="connsiteY2" fmla="*/ 2430159 h 5003474"/>
              <a:gd name="connsiteX3" fmla="*/ 3373030 w 5811470"/>
              <a:gd name="connsiteY3" fmla="*/ 4992671 h 5003474"/>
              <a:gd name="connsiteX4" fmla="*/ 2024884 w 5811470"/>
              <a:gd name="connsiteY4" fmla="*/ 3677237 h 5003474"/>
              <a:gd name="connsiteX5" fmla="*/ 401229 w 5811470"/>
              <a:gd name="connsiteY5" fmla="*/ 3515561 h 5003474"/>
              <a:gd name="connsiteX6" fmla="*/ 207800 w 5811470"/>
              <a:gd name="connsiteY6" fmla="*/ 1849867 h 5003474"/>
              <a:gd name="connsiteX0" fmla="*/ 239056 w 5842726"/>
              <a:gd name="connsiteY0" fmla="*/ 1849696 h 5003303"/>
              <a:gd name="connsiteX1" fmla="*/ 3093632 w 5842726"/>
              <a:gd name="connsiteY1" fmla="*/ 4741 h 5003303"/>
              <a:gd name="connsiteX2" fmla="*/ 5842700 w 5842726"/>
              <a:gd name="connsiteY2" fmla="*/ 2429988 h 5003303"/>
              <a:gd name="connsiteX3" fmla="*/ 3404286 w 5842726"/>
              <a:gd name="connsiteY3" fmla="*/ 4992500 h 5003303"/>
              <a:gd name="connsiteX4" fmla="*/ 2056140 w 5842726"/>
              <a:gd name="connsiteY4" fmla="*/ 3677066 h 5003303"/>
              <a:gd name="connsiteX5" fmla="*/ 432485 w 5842726"/>
              <a:gd name="connsiteY5" fmla="*/ 3515390 h 5003303"/>
              <a:gd name="connsiteX6" fmla="*/ 239056 w 5842726"/>
              <a:gd name="connsiteY6" fmla="*/ 1849696 h 5003303"/>
              <a:gd name="connsiteX0" fmla="*/ 194778 w 5798448"/>
              <a:gd name="connsiteY0" fmla="*/ 1657060 h 4810667"/>
              <a:gd name="connsiteX1" fmla="*/ 2873507 w 5798448"/>
              <a:gd name="connsiteY1" fmla="*/ 5536 h 4810667"/>
              <a:gd name="connsiteX2" fmla="*/ 5798422 w 5798448"/>
              <a:gd name="connsiteY2" fmla="*/ 2237352 h 4810667"/>
              <a:gd name="connsiteX3" fmla="*/ 3360008 w 5798448"/>
              <a:gd name="connsiteY3" fmla="*/ 4799864 h 4810667"/>
              <a:gd name="connsiteX4" fmla="*/ 2011862 w 5798448"/>
              <a:gd name="connsiteY4" fmla="*/ 3484430 h 4810667"/>
              <a:gd name="connsiteX5" fmla="*/ 388207 w 5798448"/>
              <a:gd name="connsiteY5" fmla="*/ 3322754 h 4810667"/>
              <a:gd name="connsiteX6" fmla="*/ 194778 w 5798448"/>
              <a:gd name="connsiteY6" fmla="*/ 1657060 h 4810667"/>
              <a:gd name="connsiteX0" fmla="*/ 194778 w 5798448"/>
              <a:gd name="connsiteY0" fmla="*/ 1651562 h 4805169"/>
              <a:gd name="connsiteX1" fmla="*/ 2873507 w 5798448"/>
              <a:gd name="connsiteY1" fmla="*/ 38 h 4805169"/>
              <a:gd name="connsiteX2" fmla="*/ 5798422 w 5798448"/>
              <a:gd name="connsiteY2" fmla="*/ 2231854 h 4805169"/>
              <a:gd name="connsiteX3" fmla="*/ 3360008 w 5798448"/>
              <a:gd name="connsiteY3" fmla="*/ 4794366 h 4805169"/>
              <a:gd name="connsiteX4" fmla="*/ 2011862 w 5798448"/>
              <a:gd name="connsiteY4" fmla="*/ 3478932 h 4805169"/>
              <a:gd name="connsiteX5" fmla="*/ 388207 w 5798448"/>
              <a:gd name="connsiteY5" fmla="*/ 3317256 h 4805169"/>
              <a:gd name="connsiteX6" fmla="*/ 194778 w 5798448"/>
              <a:gd name="connsiteY6" fmla="*/ 1651562 h 4805169"/>
              <a:gd name="connsiteX0" fmla="*/ 194778 w 5622605"/>
              <a:gd name="connsiteY0" fmla="*/ 1657059 h 4810666"/>
              <a:gd name="connsiteX1" fmla="*/ 2873507 w 5622605"/>
              <a:gd name="connsiteY1" fmla="*/ 5535 h 4810666"/>
              <a:gd name="connsiteX2" fmla="*/ 5622576 w 5622605"/>
              <a:gd name="connsiteY2" fmla="*/ 2237351 h 4810666"/>
              <a:gd name="connsiteX3" fmla="*/ 3360008 w 5622605"/>
              <a:gd name="connsiteY3" fmla="*/ 4799863 h 4810666"/>
              <a:gd name="connsiteX4" fmla="*/ 2011862 w 5622605"/>
              <a:gd name="connsiteY4" fmla="*/ 3484429 h 4810666"/>
              <a:gd name="connsiteX5" fmla="*/ 388207 w 5622605"/>
              <a:gd name="connsiteY5" fmla="*/ 3322753 h 4810666"/>
              <a:gd name="connsiteX6" fmla="*/ 194778 w 5622605"/>
              <a:gd name="connsiteY6" fmla="*/ 1657059 h 4810666"/>
              <a:gd name="connsiteX0" fmla="*/ 194778 w 5626128"/>
              <a:gd name="connsiteY0" fmla="*/ 1657059 h 4810666"/>
              <a:gd name="connsiteX1" fmla="*/ 2873507 w 5626128"/>
              <a:gd name="connsiteY1" fmla="*/ 5535 h 4810666"/>
              <a:gd name="connsiteX2" fmla="*/ 5622576 w 5626128"/>
              <a:gd name="connsiteY2" fmla="*/ 2237351 h 4810666"/>
              <a:gd name="connsiteX3" fmla="*/ 3360008 w 5626128"/>
              <a:gd name="connsiteY3" fmla="*/ 4799863 h 4810666"/>
              <a:gd name="connsiteX4" fmla="*/ 2011862 w 5626128"/>
              <a:gd name="connsiteY4" fmla="*/ 3484429 h 4810666"/>
              <a:gd name="connsiteX5" fmla="*/ 388207 w 5626128"/>
              <a:gd name="connsiteY5" fmla="*/ 3322753 h 4810666"/>
              <a:gd name="connsiteX6" fmla="*/ 194778 w 5626128"/>
              <a:gd name="connsiteY6" fmla="*/ 1657059 h 4810666"/>
              <a:gd name="connsiteX0" fmla="*/ 194778 w 5573453"/>
              <a:gd name="connsiteY0" fmla="*/ 1654326 h 4807121"/>
              <a:gd name="connsiteX1" fmla="*/ 2873507 w 5573453"/>
              <a:gd name="connsiteY1" fmla="*/ 2802 h 4807121"/>
              <a:gd name="connsiteX2" fmla="*/ 5569822 w 5573453"/>
              <a:gd name="connsiteY2" fmla="*/ 2058772 h 4807121"/>
              <a:gd name="connsiteX3" fmla="*/ 3360008 w 5573453"/>
              <a:gd name="connsiteY3" fmla="*/ 4797130 h 4807121"/>
              <a:gd name="connsiteX4" fmla="*/ 2011862 w 5573453"/>
              <a:gd name="connsiteY4" fmla="*/ 3481696 h 4807121"/>
              <a:gd name="connsiteX5" fmla="*/ 388207 w 5573453"/>
              <a:gd name="connsiteY5" fmla="*/ 3320020 h 4807121"/>
              <a:gd name="connsiteX6" fmla="*/ 194778 w 5573453"/>
              <a:gd name="connsiteY6" fmla="*/ 1654326 h 4807121"/>
              <a:gd name="connsiteX0" fmla="*/ 194778 w 5573233"/>
              <a:gd name="connsiteY0" fmla="*/ 1683953 h 4836748"/>
              <a:gd name="connsiteX1" fmla="*/ 968501 w 5573233"/>
              <a:gd name="connsiteY1" fmla="*/ 887801 h 4836748"/>
              <a:gd name="connsiteX2" fmla="*/ 2873507 w 5573233"/>
              <a:gd name="connsiteY2" fmla="*/ 32429 h 4836748"/>
              <a:gd name="connsiteX3" fmla="*/ 5569822 w 5573233"/>
              <a:gd name="connsiteY3" fmla="*/ 2088399 h 4836748"/>
              <a:gd name="connsiteX4" fmla="*/ 3360008 w 5573233"/>
              <a:gd name="connsiteY4" fmla="*/ 4826757 h 4836748"/>
              <a:gd name="connsiteX5" fmla="*/ 2011862 w 5573233"/>
              <a:gd name="connsiteY5" fmla="*/ 3511323 h 4836748"/>
              <a:gd name="connsiteX6" fmla="*/ 388207 w 5573233"/>
              <a:gd name="connsiteY6" fmla="*/ 3349647 h 4836748"/>
              <a:gd name="connsiteX7" fmla="*/ 194778 w 5573233"/>
              <a:gd name="connsiteY7" fmla="*/ 1683953 h 4836748"/>
              <a:gd name="connsiteX0" fmla="*/ 64154 w 5442571"/>
              <a:gd name="connsiteY0" fmla="*/ 1663659 h 4816454"/>
              <a:gd name="connsiteX1" fmla="*/ 978554 w 5442571"/>
              <a:gd name="connsiteY1" fmla="*/ 1236784 h 4816454"/>
              <a:gd name="connsiteX2" fmla="*/ 2742883 w 5442571"/>
              <a:gd name="connsiteY2" fmla="*/ 12135 h 4816454"/>
              <a:gd name="connsiteX3" fmla="*/ 5439198 w 5442571"/>
              <a:gd name="connsiteY3" fmla="*/ 2068105 h 4816454"/>
              <a:gd name="connsiteX4" fmla="*/ 3229384 w 5442571"/>
              <a:gd name="connsiteY4" fmla="*/ 4806463 h 4816454"/>
              <a:gd name="connsiteX5" fmla="*/ 1881238 w 5442571"/>
              <a:gd name="connsiteY5" fmla="*/ 3491029 h 4816454"/>
              <a:gd name="connsiteX6" fmla="*/ 257583 w 5442571"/>
              <a:gd name="connsiteY6" fmla="*/ 3329353 h 4816454"/>
              <a:gd name="connsiteX7" fmla="*/ 64154 w 5442571"/>
              <a:gd name="connsiteY7" fmla="*/ 1663659 h 4816454"/>
              <a:gd name="connsiteX0" fmla="*/ 64154 w 5442571"/>
              <a:gd name="connsiteY0" fmla="*/ 1663659 h 4816454"/>
              <a:gd name="connsiteX1" fmla="*/ 978554 w 5442571"/>
              <a:gd name="connsiteY1" fmla="*/ 1236784 h 4816454"/>
              <a:gd name="connsiteX2" fmla="*/ 2742883 w 5442571"/>
              <a:gd name="connsiteY2" fmla="*/ 12135 h 4816454"/>
              <a:gd name="connsiteX3" fmla="*/ 5439198 w 5442571"/>
              <a:gd name="connsiteY3" fmla="*/ 2068105 h 4816454"/>
              <a:gd name="connsiteX4" fmla="*/ 3229384 w 5442571"/>
              <a:gd name="connsiteY4" fmla="*/ 4806463 h 4816454"/>
              <a:gd name="connsiteX5" fmla="*/ 1881238 w 5442571"/>
              <a:gd name="connsiteY5" fmla="*/ 3491029 h 4816454"/>
              <a:gd name="connsiteX6" fmla="*/ 257583 w 5442571"/>
              <a:gd name="connsiteY6" fmla="*/ 3329353 h 4816454"/>
              <a:gd name="connsiteX7" fmla="*/ 64154 w 5442571"/>
              <a:gd name="connsiteY7" fmla="*/ 1663659 h 4816454"/>
              <a:gd name="connsiteX0" fmla="*/ 64154 w 5442571"/>
              <a:gd name="connsiteY0" fmla="*/ 1669566 h 4822361"/>
              <a:gd name="connsiteX1" fmla="*/ 978554 w 5442571"/>
              <a:gd name="connsiteY1" fmla="*/ 1242691 h 4822361"/>
              <a:gd name="connsiteX2" fmla="*/ 2742883 w 5442571"/>
              <a:gd name="connsiteY2" fmla="*/ 18042 h 4822361"/>
              <a:gd name="connsiteX3" fmla="*/ 5439198 w 5442571"/>
              <a:gd name="connsiteY3" fmla="*/ 2074012 h 4822361"/>
              <a:gd name="connsiteX4" fmla="*/ 3229384 w 5442571"/>
              <a:gd name="connsiteY4" fmla="*/ 4812370 h 4822361"/>
              <a:gd name="connsiteX5" fmla="*/ 1881238 w 5442571"/>
              <a:gd name="connsiteY5" fmla="*/ 3496936 h 4822361"/>
              <a:gd name="connsiteX6" fmla="*/ 257583 w 5442571"/>
              <a:gd name="connsiteY6" fmla="*/ 3335260 h 4822361"/>
              <a:gd name="connsiteX7" fmla="*/ 64154 w 5442571"/>
              <a:gd name="connsiteY7" fmla="*/ 1669566 h 4822361"/>
              <a:gd name="connsiteX0" fmla="*/ 83671 w 5462021"/>
              <a:gd name="connsiteY0" fmla="*/ 1669567 h 4822362"/>
              <a:gd name="connsiteX1" fmla="*/ 1261841 w 5462021"/>
              <a:gd name="connsiteY1" fmla="*/ 1242692 h 4822362"/>
              <a:gd name="connsiteX2" fmla="*/ 2762400 w 5462021"/>
              <a:gd name="connsiteY2" fmla="*/ 18043 h 4822362"/>
              <a:gd name="connsiteX3" fmla="*/ 5458715 w 5462021"/>
              <a:gd name="connsiteY3" fmla="*/ 2074013 h 4822362"/>
              <a:gd name="connsiteX4" fmla="*/ 3248901 w 5462021"/>
              <a:gd name="connsiteY4" fmla="*/ 4812371 h 4822362"/>
              <a:gd name="connsiteX5" fmla="*/ 1900755 w 5462021"/>
              <a:gd name="connsiteY5" fmla="*/ 3496937 h 4822362"/>
              <a:gd name="connsiteX6" fmla="*/ 277100 w 5462021"/>
              <a:gd name="connsiteY6" fmla="*/ 3335261 h 4822362"/>
              <a:gd name="connsiteX7" fmla="*/ 83671 w 5462021"/>
              <a:gd name="connsiteY7" fmla="*/ 1669567 h 4822362"/>
              <a:gd name="connsiteX0" fmla="*/ 83671 w 5462021"/>
              <a:gd name="connsiteY0" fmla="*/ 1670758 h 4823553"/>
              <a:gd name="connsiteX1" fmla="*/ 1261841 w 5462021"/>
              <a:gd name="connsiteY1" fmla="*/ 1243883 h 4823553"/>
              <a:gd name="connsiteX2" fmla="*/ 2762400 w 5462021"/>
              <a:gd name="connsiteY2" fmla="*/ 19234 h 4823553"/>
              <a:gd name="connsiteX3" fmla="*/ 5458715 w 5462021"/>
              <a:gd name="connsiteY3" fmla="*/ 2075204 h 4823553"/>
              <a:gd name="connsiteX4" fmla="*/ 3248901 w 5462021"/>
              <a:gd name="connsiteY4" fmla="*/ 4813562 h 4823553"/>
              <a:gd name="connsiteX5" fmla="*/ 1900755 w 5462021"/>
              <a:gd name="connsiteY5" fmla="*/ 3498128 h 4823553"/>
              <a:gd name="connsiteX6" fmla="*/ 277100 w 5462021"/>
              <a:gd name="connsiteY6" fmla="*/ 3336452 h 4823553"/>
              <a:gd name="connsiteX7" fmla="*/ 83671 w 5462021"/>
              <a:gd name="connsiteY7" fmla="*/ 1670758 h 4823553"/>
              <a:gd name="connsiteX0" fmla="*/ 83671 w 5462159"/>
              <a:gd name="connsiteY0" fmla="*/ 1653001 h 4805796"/>
              <a:gd name="connsiteX1" fmla="*/ 1261841 w 5462159"/>
              <a:gd name="connsiteY1" fmla="*/ 1226126 h 4805796"/>
              <a:gd name="connsiteX2" fmla="*/ 2762400 w 5462159"/>
              <a:gd name="connsiteY2" fmla="*/ 1477 h 4805796"/>
              <a:gd name="connsiteX3" fmla="*/ 5458715 w 5462159"/>
              <a:gd name="connsiteY3" fmla="*/ 2057447 h 4805796"/>
              <a:gd name="connsiteX4" fmla="*/ 3248901 w 5462159"/>
              <a:gd name="connsiteY4" fmla="*/ 4795805 h 4805796"/>
              <a:gd name="connsiteX5" fmla="*/ 1900755 w 5462159"/>
              <a:gd name="connsiteY5" fmla="*/ 3480371 h 4805796"/>
              <a:gd name="connsiteX6" fmla="*/ 277100 w 5462159"/>
              <a:gd name="connsiteY6" fmla="*/ 3318695 h 4805796"/>
              <a:gd name="connsiteX7" fmla="*/ 83671 w 5462159"/>
              <a:gd name="connsiteY7" fmla="*/ 1653001 h 4805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62159" h="4805796">
                <a:moveTo>
                  <a:pt x="83671" y="1653001"/>
                </a:moveTo>
                <a:cubicBezTo>
                  <a:pt x="247795" y="1304240"/>
                  <a:pt x="727463" y="1290364"/>
                  <a:pt x="1261841" y="1226126"/>
                </a:cubicBezTo>
                <a:cubicBezTo>
                  <a:pt x="1128003" y="493672"/>
                  <a:pt x="1974998" y="-31570"/>
                  <a:pt x="2762400" y="1477"/>
                </a:cubicBezTo>
                <a:cubicBezTo>
                  <a:pt x="3549802" y="34524"/>
                  <a:pt x="5556409" y="1079616"/>
                  <a:pt x="5458715" y="2057447"/>
                </a:cubicBezTo>
                <a:cubicBezTo>
                  <a:pt x="5466529" y="2771509"/>
                  <a:pt x="3962055" y="4971889"/>
                  <a:pt x="3248901" y="4795805"/>
                </a:cubicBezTo>
                <a:cubicBezTo>
                  <a:pt x="2271978" y="4742813"/>
                  <a:pt x="2396055" y="3726556"/>
                  <a:pt x="1900755" y="3480371"/>
                </a:cubicBezTo>
                <a:cubicBezTo>
                  <a:pt x="1405455" y="3234186"/>
                  <a:pt x="550639" y="3529472"/>
                  <a:pt x="277100" y="3318695"/>
                </a:cubicBezTo>
                <a:cubicBezTo>
                  <a:pt x="3561" y="3107918"/>
                  <a:pt x="-80453" y="2001763"/>
                  <a:pt x="83671" y="1653001"/>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Oval 26"/>
          <p:cNvSpPr/>
          <p:nvPr/>
        </p:nvSpPr>
        <p:spPr>
          <a:xfrm>
            <a:off x="1148986" y="1044217"/>
            <a:ext cx="2242827" cy="4761243"/>
          </a:xfrm>
          <a:custGeom>
            <a:avLst/>
            <a:gdLst>
              <a:gd name="connsiteX0" fmla="*/ 0 w 5498136"/>
              <a:gd name="connsiteY0" fmla="*/ 2425247 h 4850494"/>
              <a:gd name="connsiteX1" fmla="*/ 2749068 w 5498136"/>
              <a:gd name="connsiteY1" fmla="*/ 0 h 4850494"/>
              <a:gd name="connsiteX2" fmla="*/ 5498136 w 5498136"/>
              <a:gd name="connsiteY2" fmla="*/ 2425247 h 4850494"/>
              <a:gd name="connsiteX3" fmla="*/ 2749068 w 5498136"/>
              <a:gd name="connsiteY3" fmla="*/ 4850494 h 4850494"/>
              <a:gd name="connsiteX4" fmla="*/ 0 w 5498136"/>
              <a:gd name="connsiteY4" fmla="*/ 2425247 h 4850494"/>
              <a:gd name="connsiteX0" fmla="*/ 47973 w 5546109"/>
              <a:gd name="connsiteY0" fmla="*/ 2425247 h 3690663"/>
              <a:gd name="connsiteX1" fmla="*/ 2797041 w 5546109"/>
              <a:gd name="connsiteY1" fmla="*/ 0 h 3690663"/>
              <a:gd name="connsiteX2" fmla="*/ 5546109 w 5546109"/>
              <a:gd name="connsiteY2" fmla="*/ 2425247 h 3690663"/>
              <a:gd name="connsiteX3" fmla="*/ 1689210 w 5546109"/>
              <a:gd name="connsiteY3" fmla="*/ 3689909 h 3690663"/>
              <a:gd name="connsiteX4" fmla="*/ 47973 w 5546109"/>
              <a:gd name="connsiteY4" fmla="*/ 2425247 h 3690663"/>
              <a:gd name="connsiteX0" fmla="*/ 43424 w 5541560"/>
              <a:gd name="connsiteY0" fmla="*/ 2425247 h 4321374"/>
              <a:gd name="connsiteX1" fmla="*/ 2792492 w 5541560"/>
              <a:gd name="connsiteY1" fmla="*/ 0 h 4321374"/>
              <a:gd name="connsiteX2" fmla="*/ 5541560 w 5541560"/>
              <a:gd name="connsiteY2" fmla="*/ 2425247 h 4321374"/>
              <a:gd name="connsiteX3" fmla="*/ 1684661 w 5541560"/>
              <a:gd name="connsiteY3" fmla="*/ 3689909 h 4321374"/>
              <a:gd name="connsiteX4" fmla="*/ 43424 w 5541560"/>
              <a:gd name="connsiteY4" fmla="*/ 2425247 h 4321374"/>
              <a:gd name="connsiteX0" fmla="*/ 43424 w 5541582"/>
              <a:gd name="connsiteY0" fmla="*/ 2425247 h 4335042"/>
              <a:gd name="connsiteX1" fmla="*/ 2792492 w 5541582"/>
              <a:gd name="connsiteY1" fmla="*/ 0 h 4335042"/>
              <a:gd name="connsiteX2" fmla="*/ 5541560 w 5541582"/>
              <a:gd name="connsiteY2" fmla="*/ 2425247 h 4335042"/>
              <a:gd name="connsiteX3" fmla="*/ 2839377 w 5541582"/>
              <a:gd name="connsiteY3" fmla="*/ 4284373 h 4335042"/>
              <a:gd name="connsiteX4" fmla="*/ 1684661 w 5541582"/>
              <a:gd name="connsiteY4" fmla="*/ 3689909 h 4335042"/>
              <a:gd name="connsiteX5" fmla="*/ 43424 w 5541582"/>
              <a:gd name="connsiteY5" fmla="*/ 2425247 h 4335042"/>
              <a:gd name="connsiteX0" fmla="*/ 18188 w 5516353"/>
              <a:gd name="connsiteY0" fmla="*/ 2425247 h 5031979"/>
              <a:gd name="connsiteX1" fmla="*/ 2767256 w 5516353"/>
              <a:gd name="connsiteY1" fmla="*/ 0 h 5031979"/>
              <a:gd name="connsiteX2" fmla="*/ 5516324 w 5516353"/>
              <a:gd name="connsiteY2" fmla="*/ 2425247 h 5031979"/>
              <a:gd name="connsiteX3" fmla="*/ 3359264 w 5516353"/>
              <a:gd name="connsiteY3" fmla="*/ 5005343 h 5031979"/>
              <a:gd name="connsiteX4" fmla="*/ 1659425 w 5516353"/>
              <a:gd name="connsiteY4" fmla="*/ 3689909 h 5031979"/>
              <a:gd name="connsiteX5" fmla="*/ 18188 w 5516353"/>
              <a:gd name="connsiteY5" fmla="*/ 2425247 h 5031979"/>
              <a:gd name="connsiteX0" fmla="*/ 18188 w 5516353"/>
              <a:gd name="connsiteY0" fmla="*/ 2425247 h 5005343"/>
              <a:gd name="connsiteX1" fmla="*/ 2767256 w 5516353"/>
              <a:gd name="connsiteY1" fmla="*/ 0 h 5005343"/>
              <a:gd name="connsiteX2" fmla="*/ 5516324 w 5516353"/>
              <a:gd name="connsiteY2" fmla="*/ 2425247 h 5005343"/>
              <a:gd name="connsiteX3" fmla="*/ 3359264 w 5516353"/>
              <a:gd name="connsiteY3" fmla="*/ 5005343 h 5005343"/>
              <a:gd name="connsiteX4" fmla="*/ 1659425 w 5516353"/>
              <a:gd name="connsiteY4" fmla="*/ 3689909 h 5005343"/>
              <a:gd name="connsiteX5" fmla="*/ 18188 w 5516353"/>
              <a:gd name="connsiteY5" fmla="*/ 2425247 h 5005343"/>
              <a:gd name="connsiteX0" fmla="*/ 17619 w 5515780"/>
              <a:gd name="connsiteY0" fmla="*/ 2425247 h 4987759"/>
              <a:gd name="connsiteX1" fmla="*/ 2766687 w 5515780"/>
              <a:gd name="connsiteY1" fmla="*/ 0 h 4987759"/>
              <a:gd name="connsiteX2" fmla="*/ 5515755 w 5515780"/>
              <a:gd name="connsiteY2" fmla="*/ 2425247 h 4987759"/>
              <a:gd name="connsiteX3" fmla="*/ 3077341 w 5515780"/>
              <a:gd name="connsiteY3" fmla="*/ 4987759 h 4987759"/>
              <a:gd name="connsiteX4" fmla="*/ 1658856 w 5515780"/>
              <a:gd name="connsiteY4" fmla="*/ 3689909 h 4987759"/>
              <a:gd name="connsiteX5" fmla="*/ 17619 w 5515780"/>
              <a:gd name="connsiteY5" fmla="*/ 2425247 h 4987759"/>
              <a:gd name="connsiteX0" fmla="*/ 17619 w 5515781"/>
              <a:gd name="connsiteY0" fmla="*/ 2425247 h 4998562"/>
              <a:gd name="connsiteX1" fmla="*/ 2766687 w 5515781"/>
              <a:gd name="connsiteY1" fmla="*/ 0 h 4998562"/>
              <a:gd name="connsiteX2" fmla="*/ 5515755 w 5515781"/>
              <a:gd name="connsiteY2" fmla="*/ 2425247 h 4998562"/>
              <a:gd name="connsiteX3" fmla="*/ 3077341 w 5515781"/>
              <a:gd name="connsiteY3" fmla="*/ 4987759 h 4998562"/>
              <a:gd name="connsiteX4" fmla="*/ 1658856 w 5515781"/>
              <a:gd name="connsiteY4" fmla="*/ 3689909 h 4998562"/>
              <a:gd name="connsiteX5" fmla="*/ 17619 w 5515781"/>
              <a:gd name="connsiteY5" fmla="*/ 2425247 h 4998562"/>
              <a:gd name="connsiteX0" fmla="*/ 132221 w 5630383"/>
              <a:gd name="connsiteY0" fmla="*/ 2425247 h 4998562"/>
              <a:gd name="connsiteX1" fmla="*/ 2881289 w 5630383"/>
              <a:gd name="connsiteY1" fmla="*/ 0 h 4998562"/>
              <a:gd name="connsiteX2" fmla="*/ 5630357 w 5630383"/>
              <a:gd name="connsiteY2" fmla="*/ 2425247 h 4998562"/>
              <a:gd name="connsiteX3" fmla="*/ 3191943 w 5630383"/>
              <a:gd name="connsiteY3" fmla="*/ 4987759 h 4998562"/>
              <a:gd name="connsiteX4" fmla="*/ 1773458 w 5630383"/>
              <a:gd name="connsiteY4" fmla="*/ 3689909 h 4998562"/>
              <a:gd name="connsiteX5" fmla="*/ 571835 w 5630383"/>
              <a:gd name="connsiteY5" fmla="*/ 3035865 h 4998562"/>
              <a:gd name="connsiteX6" fmla="*/ 132221 w 5630383"/>
              <a:gd name="connsiteY6" fmla="*/ 2425247 h 4998562"/>
              <a:gd name="connsiteX0" fmla="*/ 239542 w 5737704"/>
              <a:gd name="connsiteY0" fmla="*/ 2425247 h 4998562"/>
              <a:gd name="connsiteX1" fmla="*/ 2988610 w 5737704"/>
              <a:gd name="connsiteY1" fmla="*/ 0 h 4998562"/>
              <a:gd name="connsiteX2" fmla="*/ 5737678 w 5737704"/>
              <a:gd name="connsiteY2" fmla="*/ 2425247 h 4998562"/>
              <a:gd name="connsiteX3" fmla="*/ 3299264 w 5737704"/>
              <a:gd name="connsiteY3" fmla="*/ 4987759 h 4998562"/>
              <a:gd name="connsiteX4" fmla="*/ 1880779 w 5737704"/>
              <a:gd name="connsiteY4" fmla="*/ 3689909 h 4998562"/>
              <a:gd name="connsiteX5" fmla="*/ 327463 w 5737704"/>
              <a:gd name="connsiteY5" fmla="*/ 3510649 h 4998562"/>
              <a:gd name="connsiteX6" fmla="*/ 239542 w 5737704"/>
              <a:gd name="connsiteY6" fmla="*/ 2425247 h 4998562"/>
              <a:gd name="connsiteX0" fmla="*/ 239542 w 5737704"/>
              <a:gd name="connsiteY0" fmla="*/ 2425247 h 4998562"/>
              <a:gd name="connsiteX1" fmla="*/ 2988610 w 5737704"/>
              <a:gd name="connsiteY1" fmla="*/ 0 h 4998562"/>
              <a:gd name="connsiteX2" fmla="*/ 5737678 w 5737704"/>
              <a:gd name="connsiteY2" fmla="*/ 2425247 h 4998562"/>
              <a:gd name="connsiteX3" fmla="*/ 3299264 w 5737704"/>
              <a:gd name="connsiteY3" fmla="*/ 4987759 h 4998562"/>
              <a:gd name="connsiteX4" fmla="*/ 1951118 w 5737704"/>
              <a:gd name="connsiteY4" fmla="*/ 3672325 h 4998562"/>
              <a:gd name="connsiteX5" fmla="*/ 327463 w 5737704"/>
              <a:gd name="connsiteY5" fmla="*/ 3510649 h 4998562"/>
              <a:gd name="connsiteX6" fmla="*/ 239542 w 5737704"/>
              <a:gd name="connsiteY6" fmla="*/ 2425247 h 4998562"/>
              <a:gd name="connsiteX0" fmla="*/ 207800 w 5811470"/>
              <a:gd name="connsiteY0" fmla="*/ 1849867 h 5003474"/>
              <a:gd name="connsiteX1" fmla="*/ 3062376 w 5811470"/>
              <a:gd name="connsiteY1" fmla="*/ 4912 h 5003474"/>
              <a:gd name="connsiteX2" fmla="*/ 5811444 w 5811470"/>
              <a:gd name="connsiteY2" fmla="*/ 2430159 h 5003474"/>
              <a:gd name="connsiteX3" fmla="*/ 3373030 w 5811470"/>
              <a:gd name="connsiteY3" fmla="*/ 4992671 h 5003474"/>
              <a:gd name="connsiteX4" fmla="*/ 2024884 w 5811470"/>
              <a:gd name="connsiteY4" fmla="*/ 3677237 h 5003474"/>
              <a:gd name="connsiteX5" fmla="*/ 401229 w 5811470"/>
              <a:gd name="connsiteY5" fmla="*/ 3515561 h 5003474"/>
              <a:gd name="connsiteX6" fmla="*/ 207800 w 5811470"/>
              <a:gd name="connsiteY6" fmla="*/ 1849867 h 5003474"/>
              <a:gd name="connsiteX0" fmla="*/ 239056 w 5842726"/>
              <a:gd name="connsiteY0" fmla="*/ 1849696 h 5003303"/>
              <a:gd name="connsiteX1" fmla="*/ 3093632 w 5842726"/>
              <a:gd name="connsiteY1" fmla="*/ 4741 h 5003303"/>
              <a:gd name="connsiteX2" fmla="*/ 5842700 w 5842726"/>
              <a:gd name="connsiteY2" fmla="*/ 2429988 h 5003303"/>
              <a:gd name="connsiteX3" fmla="*/ 3404286 w 5842726"/>
              <a:gd name="connsiteY3" fmla="*/ 4992500 h 5003303"/>
              <a:gd name="connsiteX4" fmla="*/ 2056140 w 5842726"/>
              <a:gd name="connsiteY4" fmla="*/ 3677066 h 5003303"/>
              <a:gd name="connsiteX5" fmla="*/ 432485 w 5842726"/>
              <a:gd name="connsiteY5" fmla="*/ 3515390 h 5003303"/>
              <a:gd name="connsiteX6" fmla="*/ 239056 w 5842726"/>
              <a:gd name="connsiteY6" fmla="*/ 1849696 h 5003303"/>
              <a:gd name="connsiteX0" fmla="*/ 194778 w 5798448"/>
              <a:gd name="connsiteY0" fmla="*/ 1657060 h 4810667"/>
              <a:gd name="connsiteX1" fmla="*/ 2873507 w 5798448"/>
              <a:gd name="connsiteY1" fmla="*/ 5536 h 4810667"/>
              <a:gd name="connsiteX2" fmla="*/ 5798422 w 5798448"/>
              <a:gd name="connsiteY2" fmla="*/ 2237352 h 4810667"/>
              <a:gd name="connsiteX3" fmla="*/ 3360008 w 5798448"/>
              <a:gd name="connsiteY3" fmla="*/ 4799864 h 4810667"/>
              <a:gd name="connsiteX4" fmla="*/ 2011862 w 5798448"/>
              <a:gd name="connsiteY4" fmla="*/ 3484430 h 4810667"/>
              <a:gd name="connsiteX5" fmla="*/ 388207 w 5798448"/>
              <a:gd name="connsiteY5" fmla="*/ 3322754 h 4810667"/>
              <a:gd name="connsiteX6" fmla="*/ 194778 w 5798448"/>
              <a:gd name="connsiteY6" fmla="*/ 1657060 h 4810667"/>
              <a:gd name="connsiteX0" fmla="*/ 194778 w 5798448"/>
              <a:gd name="connsiteY0" fmla="*/ 1651562 h 4805169"/>
              <a:gd name="connsiteX1" fmla="*/ 2873507 w 5798448"/>
              <a:gd name="connsiteY1" fmla="*/ 38 h 4805169"/>
              <a:gd name="connsiteX2" fmla="*/ 5798422 w 5798448"/>
              <a:gd name="connsiteY2" fmla="*/ 2231854 h 4805169"/>
              <a:gd name="connsiteX3" fmla="*/ 3360008 w 5798448"/>
              <a:gd name="connsiteY3" fmla="*/ 4794366 h 4805169"/>
              <a:gd name="connsiteX4" fmla="*/ 2011862 w 5798448"/>
              <a:gd name="connsiteY4" fmla="*/ 3478932 h 4805169"/>
              <a:gd name="connsiteX5" fmla="*/ 388207 w 5798448"/>
              <a:gd name="connsiteY5" fmla="*/ 3317256 h 4805169"/>
              <a:gd name="connsiteX6" fmla="*/ 194778 w 5798448"/>
              <a:gd name="connsiteY6" fmla="*/ 1651562 h 4805169"/>
              <a:gd name="connsiteX0" fmla="*/ 194778 w 5622605"/>
              <a:gd name="connsiteY0" fmla="*/ 1657059 h 4810666"/>
              <a:gd name="connsiteX1" fmla="*/ 2873507 w 5622605"/>
              <a:gd name="connsiteY1" fmla="*/ 5535 h 4810666"/>
              <a:gd name="connsiteX2" fmla="*/ 5622576 w 5622605"/>
              <a:gd name="connsiteY2" fmla="*/ 2237351 h 4810666"/>
              <a:gd name="connsiteX3" fmla="*/ 3360008 w 5622605"/>
              <a:gd name="connsiteY3" fmla="*/ 4799863 h 4810666"/>
              <a:gd name="connsiteX4" fmla="*/ 2011862 w 5622605"/>
              <a:gd name="connsiteY4" fmla="*/ 3484429 h 4810666"/>
              <a:gd name="connsiteX5" fmla="*/ 388207 w 5622605"/>
              <a:gd name="connsiteY5" fmla="*/ 3322753 h 4810666"/>
              <a:gd name="connsiteX6" fmla="*/ 194778 w 5622605"/>
              <a:gd name="connsiteY6" fmla="*/ 1657059 h 4810666"/>
              <a:gd name="connsiteX0" fmla="*/ 194778 w 5626128"/>
              <a:gd name="connsiteY0" fmla="*/ 1657059 h 4810666"/>
              <a:gd name="connsiteX1" fmla="*/ 2873507 w 5626128"/>
              <a:gd name="connsiteY1" fmla="*/ 5535 h 4810666"/>
              <a:gd name="connsiteX2" fmla="*/ 5622576 w 5626128"/>
              <a:gd name="connsiteY2" fmla="*/ 2237351 h 4810666"/>
              <a:gd name="connsiteX3" fmla="*/ 3360008 w 5626128"/>
              <a:gd name="connsiteY3" fmla="*/ 4799863 h 4810666"/>
              <a:gd name="connsiteX4" fmla="*/ 2011862 w 5626128"/>
              <a:gd name="connsiteY4" fmla="*/ 3484429 h 4810666"/>
              <a:gd name="connsiteX5" fmla="*/ 388207 w 5626128"/>
              <a:gd name="connsiteY5" fmla="*/ 3322753 h 4810666"/>
              <a:gd name="connsiteX6" fmla="*/ 194778 w 5626128"/>
              <a:gd name="connsiteY6" fmla="*/ 1657059 h 4810666"/>
              <a:gd name="connsiteX0" fmla="*/ 194778 w 5573453"/>
              <a:gd name="connsiteY0" fmla="*/ 1654326 h 4807121"/>
              <a:gd name="connsiteX1" fmla="*/ 2873507 w 5573453"/>
              <a:gd name="connsiteY1" fmla="*/ 2802 h 4807121"/>
              <a:gd name="connsiteX2" fmla="*/ 5569822 w 5573453"/>
              <a:gd name="connsiteY2" fmla="*/ 2058772 h 4807121"/>
              <a:gd name="connsiteX3" fmla="*/ 3360008 w 5573453"/>
              <a:gd name="connsiteY3" fmla="*/ 4797130 h 4807121"/>
              <a:gd name="connsiteX4" fmla="*/ 2011862 w 5573453"/>
              <a:gd name="connsiteY4" fmla="*/ 3481696 h 4807121"/>
              <a:gd name="connsiteX5" fmla="*/ 388207 w 5573453"/>
              <a:gd name="connsiteY5" fmla="*/ 3320020 h 4807121"/>
              <a:gd name="connsiteX6" fmla="*/ 194778 w 5573453"/>
              <a:gd name="connsiteY6" fmla="*/ 1654326 h 4807121"/>
              <a:gd name="connsiteX0" fmla="*/ 263875 w 5642550"/>
              <a:gd name="connsiteY0" fmla="*/ 1654326 h 4822242"/>
              <a:gd name="connsiteX1" fmla="*/ 2942604 w 5642550"/>
              <a:gd name="connsiteY1" fmla="*/ 2802 h 4822242"/>
              <a:gd name="connsiteX2" fmla="*/ 5638919 w 5642550"/>
              <a:gd name="connsiteY2" fmla="*/ 2058772 h 4822242"/>
              <a:gd name="connsiteX3" fmla="*/ 3429105 w 5642550"/>
              <a:gd name="connsiteY3" fmla="*/ 4797130 h 4822242"/>
              <a:gd name="connsiteX4" fmla="*/ 457304 w 5642550"/>
              <a:gd name="connsiteY4" fmla="*/ 3320020 h 4822242"/>
              <a:gd name="connsiteX5" fmla="*/ 263875 w 5642550"/>
              <a:gd name="connsiteY5" fmla="*/ 1654326 h 4822242"/>
              <a:gd name="connsiteX0" fmla="*/ 2563 w 5381238"/>
              <a:gd name="connsiteY0" fmla="*/ 1655021 h 4807816"/>
              <a:gd name="connsiteX1" fmla="*/ 2681292 w 5381238"/>
              <a:gd name="connsiteY1" fmla="*/ 3497 h 4807816"/>
              <a:gd name="connsiteX2" fmla="*/ 5377607 w 5381238"/>
              <a:gd name="connsiteY2" fmla="*/ 2059467 h 4807816"/>
              <a:gd name="connsiteX3" fmla="*/ 3167793 w 5381238"/>
              <a:gd name="connsiteY3" fmla="*/ 4797825 h 4807816"/>
              <a:gd name="connsiteX4" fmla="*/ 2563 w 5381238"/>
              <a:gd name="connsiteY4" fmla="*/ 1655021 h 4807816"/>
              <a:gd name="connsiteX0" fmla="*/ 3134 w 4959189"/>
              <a:gd name="connsiteY0" fmla="*/ 2197015 h 4804687"/>
              <a:gd name="connsiteX1" fmla="*/ 2259366 w 4959189"/>
              <a:gd name="connsiteY1" fmla="*/ 368 h 4804687"/>
              <a:gd name="connsiteX2" fmla="*/ 4955681 w 4959189"/>
              <a:gd name="connsiteY2" fmla="*/ 2056338 h 4804687"/>
              <a:gd name="connsiteX3" fmla="*/ 2745867 w 4959189"/>
              <a:gd name="connsiteY3" fmla="*/ 4794696 h 4804687"/>
              <a:gd name="connsiteX4" fmla="*/ 3134 w 4959189"/>
              <a:gd name="connsiteY4" fmla="*/ 2197015 h 4804687"/>
              <a:gd name="connsiteX0" fmla="*/ 9407 w 4965461"/>
              <a:gd name="connsiteY0" fmla="*/ 2197015 h 4804687"/>
              <a:gd name="connsiteX1" fmla="*/ 2265639 w 4965461"/>
              <a:gd name="connsiteY1" fmla="*/ 368 h 4804687"/>
              <a:gd name="connsiteX2" fmla="*/ 4961954 w 4965461"/>
              <a:gd name="connsiteY2" fmla="*/ 2056338 h 4804687"/>
              <a:gd name="connsiteX3" fmla="*/ 2752140 w 4965461"/>
              <a:gd name="connsiteY3" fmla="*/ 4794696 h 4804687"/>
              <a:gd name="connsiteX4" fmla="*/ 9407 w 4965461"/>
              <a:gd name="connsiteY4" fmla="*/ 2197015 h 4804687"/>
              <a:gd name="connsiteX0" fmla="*/ 53326 w 5009111"/>
              <a:gd name="connsiteY0" fmla="*/ 2260873 h 4868545"/>
              <a:gd name="connsiteX1" fmla="*/ 1081572 w 5009111"/>
              <a:gd name="connsiteY1" fmla="*/ 676502 h 4868545"/>
              <a:gd name="connsiteX2" fmla="*/ 2309558 w 5009111"/>
              <a:gd name="connsiteY2" fmla="*/ 64226 h 4868545"/>
              <a:gd name="connsiteX3" fmla="*/ 5005873 w 5009111"/>
              <a:gd name="connsiteY3" fmla="*/ 2120196 h 4868545"/>
              <a:gd name="connsiteX4" fmla="*/ 2796059 w 5009111"/>
              <a:gd name="connsiteY4" fmla="*/ 4858554 h 4868545"/>
              <a:gd name="connsiteX5" fmla="*/ 53326 w 5009111"/>
              <a:gd name="connsiteY5" fmla="*/ 2260873 h 4868545"/>
              <a:gd name="connsiteX0" fmla="*/ 37093 w 4992831"/>
              <a:gd name="connsiteY0" fmla="*/ 2316119 h 4923791"/>
              <a:gd name="connsiteX1" fmla="*/ 1265469 w 4992831"/>
              <a:gd name="connsiteY1" fmla="*/ 467979 h 4923791"/>
              <a:gd name="connsiteX2" fmla="*/ 2293325 w 4992831"/>
              <a:gd name="connsiteY2" fmla="*/ 119472 h 4923791"/>
              <a:gd name="connsiteX3" fmla="*/ 4989640 w 4992831"/>
              <a:gd name="connsiteY3" fmla="*/ 2175442 h 4923791"/>
              <a:gd name="connsiteX4" fmla="*/ 2779826 w 4992831"/>
              <a:gd name="connsiteY4" fmla="*/ 4913800 h 4923791"/>
              <a:gd name="connsiteX5" fmla="*/ 37093 w 4992831"/>
              <a:gd name="connsiteY5" fmla="*/ 2316119 h 4923791"/>
              <a:gd name="connsiteX0" fmla="*/ 37093 w 4996470"/>
              <a:gd name="connsiteY0" fmla="*/ 2023217 h 4630889"/>
              <a:gd name="connsiteX1" fmla="*/ 1265469 w 4996470"/>
              <a:gd name="connsiteY1" fmla="*/ 175077 h 4630889"/>
              <a:gd name="connsiteX2" fmla="*/ 3494109 w 4996470"/>
              <a:gd name="connsiteY2" fmla="*/ 371693 h 4630889"/>
              <a:gd name="connsiteX3" fmla="*/ 4989640 w 4996470"/>
              <a:gd name="connsiteY3" fmla="*/ 1882540 h 4630889"/>
              <a:gd name="connsiteX4" fmla="*/ 2779826 w 4996470"/>
              <a:gd name="connsiteY4" fmla="*/ 4620898 h 4630889"/>
              <a:gd name="connsiteX5" fmla="*/ 37093 w 4996470"/>
              <a:gd name="connsiteY5" fmla="*/ 2023217 h 4630889"/>
              <a:gd name="connsiteX0" fmla="*/ 37093 w 3748338"/>
              <a:gd name="connsiteY0" fmla="*/ 2017261 h 4624299"/>
              <a:gd name="connsiteX1" fmla="*/ 1265469 w 3748338"/>
              <a:gd name="connsiteY1" fmla="*/ 169121 h 4624299"/>
              <a:gd name="connsiteX2" fmla="*/ 3494109 w 3748338"/>
              <a:gd name="connsiteY2" fmla="*/ 365737 h 4624299"/>
              <a:gd name="connsiteX3" fmla="*/ 3633199 w 3748338"/>
              <a:gd name="connsiteY3" fmla="*/ 1718322 h 4624299"/>
              <a:gd name="connsiteX4" fmla="*/ 2779826 w 3748338"/>
              <a:gd name="connsiteY4" fmla="*/ 4614942 h 4624299"/>
              <a:gd name="connsiteX5" fmla="*/ 37093 w 3748338"/>
              <a:gd name="connsiteY5" fmla="*/ 2017261 h 4624299"/>
              <a:gd name="connsiteX0" fmla="*/ 37093 w 3708958"/>
              <a:gd name="connsiteY0" fmla="*/ 2017261 h 4620251"/>
              <a:gd name="connsiteX1" fmla="*/ 1265469 w 3708958"/>
              <a:gd name="connsiteY1" fmla="*/ 169121 h 4620251"/>
              <a:gd name="connsiteX2" fmla="*/ 3494109 w 3708958"/>
              <a:gd name="connsiteY2" fmla="*/ 365737 h 4620251"/>
              <a:gd name="connsiteX3" fmla="*/ 3633199 w 3708958"/>
              <a:gd name="connsiteY3" fmla="*/ 1718322 h 4620251"/>
              <a:gd name="connsiteX4" fmla="*/ 3600328 w 3708958"/>
              <a:gd name="connsiteY4" fmla="*/ 2666136 h 4620251"/>
              <a:gd name="connsiteX5" fmla="*/ 2779826 w 3708958"/>
              <a:gd name="connsiteY5" fmla="*/ 4614942 h 4620251"/>
              <a:gd name="connsiteX6" fmla="*/ 37093 w 3708958"/>
              <a:gd name="connsiteY6" fmla="*/ 2017261 h 4620251"/>
              <a:gd name="connsiteX0" fmla="*/ 37093 w 3708959"/>
              <a:gd name="connsiteY0" fmla="*/ 2017261 h 4619522"/>
              <a:gd name="connsiteX1" fmla="*/ 1265469 w 3708959"/>
              <a:gd name="connsiteY1" fmla="*/ 169121 h 4619522"/>
              <a:gd name="connsiteX2" fmla="*/ 3494109 w 3708959"/>
              <a:gd name="connsiteY2" fmla="*/ 365737 h 4619522"/>
              <a:gd name="connsiteX3" fmla="*/ 3633199 w 3708959"/>
              <a:gd name="connsiteY3" fmla="*/ 1718322 h 4619522"/>
              <a:gd name="connsiteX4" fmla="*/ 2799804 w 3708959"/>
              <a:gd name="connsiteY4" fmla="*/ 2402367 h 4619522"/>
              <a:gd name="connsiteX5" fmla="*/ 2779826 w 3708959"/>
              <a:gd name="connsiteY5" fmla="*/ 4614942 h 4619522"/>
              <a:gd name="connsiteX6" fmla="*/ 37093 w 3708959"/>
              <a:gd name="connsiteY6" fmla="*/ 2017261 h 4619522"/>
              <a:gd name="connsiteX0" fmla="*/ 37093 w 3708959"/>
              <a:gd name="connsiteY0" fmla="*/ 2017261 h 4619522"/>
              <a:gd name="connsiteX1" fmla="*/ 1265469 w 3708959"/>
              <a:gd name="connsiteY1" fmla="*/ 169121 h 4619522"/>
              <a:gd name="connsiteX2" fmla="*/ 3494109 w 3708959"/>
              <a:gd name="connsiteY2" fmla="*/ 365737 h 4619522"/>
              <a:gd name="connsiteX3" fmla="*/ 3633199 w 3708959"/>
              <a:gd name="connsiteY3" fmla="*/ 1718322 h 4619522"/>
              <a:gd name="connsiteX4" fmla="*/ 2799804 w 3708959"/>
              <a:gd name="connsiteY4" fmla="*/ 2402367 h 4619522"/>
              <a:gd name="connsiteX5" fmla="*/ 2779826 w 3708959"/>
              <a:gd name="connsiteY5" fmla="*/ 4614942 h 4619522"/>
              <a:gd name="connsiteX6" fmla="*/ 37093 w 3708959"/>
              <a:gd name="connsiteY6" fmla="*/ 2017261 h 4619522"/>
              <a:gd name="connsiteX0" fmla="*/ 37093 w 3708959"/>
              <a:gd name="connsiteY0" fmla="*/ 2017261 h 4618973"/>
              <a:gd name="connsiteX1" fmla="*/ 1265469 w 3708959"/>
              <a:gd name="connsiteY1" fmla="*/ 169121 h 4618973"/>
              <a:gd name="connsiteX2" fmla="*/ 3494109 w 3708959"/>
              <a:gd name="connsiteY2" fmla="*/ 365737 h 4618973"/>
              <a:gd name="connsiteX3" fmla="*/ 3633199 w 3708959"/>
              <a:gd name="connsiteY3" fmla="*/ 1718322 h 4618973"/>
              <a:gd name="connsiteX4" fmla="*/ 2799804 w 3708959"/>
              <a:gd name="connsiteY4" fmla="*/ 2402367 h 4618973"/>
              <a:gd name="connsiteX5" fmla="*/ 2779826 w 3708959"/>
              <a:gd name="connsiteY5" fmla="*/ 4614942 h 4618973"/>
              <a:gd name="connsiteX6" fmla="*/ 37093 w 3708959"/>
              <a:gd name="connsiteY6" fmla="*/ 2017261 h 4618973"/>
              <a:gd name="connsiteX0" fmla="*/ 37093 w 3708959"/>
              <a:gd name="connsiteY0" fmla="*/ 2017261 h 4614942"/>
              <a:gd name="connsiteX1" fmla="*/ 1265469 w 3708959"/>
              <a:gd name="connsiteY1" fmla="*/ 169121 h 4614942"/>
              <a:gd name="connsiteX2" fmla="*/ 3494109 w 3708959"/>
              <a:gd name="connsiteY2" fmla="*/ 365737 h 4614942"/>
              <a:gd name="connsiteX3" fmla="*/ 3633199 w 3708959"/>
              <a:gd name="connsiteY3" fmla="*/ 1718322 h 4614942"/>
              <a:gd name="connsiteX4" fmla="*/ 2799804 w 3708959"/>
              <a:gd name="connsiteY4" fmla="*/ 2402367 h 4614942"/>
              <a:gd name="connsiteX5" fmla="*/ 2779826 w 3708959"/>
              <a:gd name="connsiteY5" fmla="*/ 4614942 h 4614942"/>
              <a:gd name="connsiteX6" fmla="*/ 37093 w 3708959"/>
              <a:gd name="connsiteY6" fmla="*/ 2017261 h 4614942"/>
              <a:gd name="connsiteX0" fmla="*/ 37093 w 3708959"/>
              <a:gd name="connsiteY0" fmla="*/ 2017261 h 4689330"/>
              <a:gd name="connsiteX1" fmla="*/ 1265469 w 3708959"/>
              <a:gd name="connsiteY1" fmla="*/ 169121 h 4689330"/>
              <a:gd name="connsiteX2" fmla="*/ 3494109 w 3708959"/>
              <a:gd name="connsiteY2" fmla="*/ 365737 h 4689330"/>
              <a:gd name="connsiteX3" fmla="*/ 3633199 w 3708959"/>
              <a:gd name="connsiteY3" fmla="*/ 1718322 h 4689330"/>
              <a:gd name="connsiteX4" fmla="*/ 2799804 w 3708959"/>
              <a:gd name="connsiteY4" fmla="*/ 2402367 h 4689330"/>
              <a:gd name="connsiteX5" fmla="*/ 2779826 w 3708959"/>
              <a:gd name="connsiteY5" fmla="*/ 4614942 h 4689330"/>
              <a:gd name="connsiteX6" fmla="*/ 1621258 w 3708959"/>
              <a:gd name="connsiteY6" fmla="*/ 3967398 h 4689330"/>
              <a:gd name="connsiteX7" fmla="*/ 37093 w 3708959"/>
              <a:gd name="connsiteY7" fmla="*/ 2017261 h 4689330"/>
              <a:gd name="connsiteX0" fmla="*/ 917 w 3672783"/>
              <a:gd name="connsiteY0" fmla="*/ 2017261 h 4761243"/>
              <a:gd name="connsiteX1" fmla="*/ 1229293 w 3672783"/>
              <a:gd name="connsiteY1" fmla="*/ 169121 h 4761243"/>
              <a:gd name="connsiteX2" fmla="*/ 3457933 w 3672783"/>
              <a:gd name="connsiteY2" fmla="*/ 365737 h 4761243"/>
              <a:gd name="connsiteX3" fmla="*/ 3597023 w 3672783"/>
              <a:gd name="connsiteY3" fmla="*/ 1718322 h 4761243"/>
              <a:gd name="connsiteX4" fmla="*/ 2763628 w 3672783"/>
              <a:gd name="connsiteY4" fmla="*/ 2402367 h 4761243"/>
              <a:gd name="connsiteX5" fmla="*/ 2743650 w 3672783"/>
              <a:gd name="connsiteY5" fmla="*/ 4614942 h 4761243"/>
              <a:gd name="connsiteX6" fmla="*/ 1429424 w 3672783"/>
              <a:gd name="connsiteY6" fmla="*/ 4354260 h 4761243"/>
              <a:gd name="connsiteX7" fmla="*/ 917 w 3672783"/>
              <a:gd name="connsiteY7" fmla="*/ 2017261 h 4761243"/>
              <a:gd name="connsiteX0" fmla="*/ 917 w 3672783"/>
              <a:gd name="connsiteY0" fmla="*/ 2017261 h 4761243"/>
              <a:gd name="connsiteX1" fmla="*/ 1229293 w 3672783"/>
              <a:gd name="connsiteY1" fmla="*/ 169121 h 4761243"/>
              <a:gd name="connsiteX2" fmla="*/ 3457933 w 3672783"/>
              <a:gd name="connsiteY2" fmla="*/ 365737 h 4761243"/>
              <a:gd name="connsiteX3" fmla="*/ 3597023 w 3672783"/>
              <a:gd name="connsiteY3" fmla="*/ 1718322 h 4761243"/>
              <a:gd name="connsiteX4" fmla="*/ 2763628 w 3672783"/>
              <a:gd name="connsiteY4" fmla="*/ 2402367 h 4761243"/>
              <a:gd name="connsiteX5" fmla="*/ 2743650 w 3672783"/>
              <a:gd name="connsiteY5" fmla="*/ 4614942 h 4761243"/>
              <a:gd name="connsiteX6" fmla="*/ 1429424 w 3672783"/>
              <a:gd name="connsiteY6" fmla="*/ 4354260 h 4761243"/>
              <a:gd name="connsiteX7" fmla="*/ 917 w 3672783"/>
              <a:gd name="connsiteY7" fmla="*/ 2017261 h 4761243"/>
              <a:gd name="connsiteX0" fmla="*/ 9310 w 2836181"/>
              <a:gd name="connsiteY0" fmla="*/ 2017261 h 4761243"/>
              <a:gd name="connsiteX1" fmla="*/ 392691 w 2836181"/>
              <a:gd name="connsiteY1" fmla="*/ 169121 h 4761243"/>
              <a:gd name="connsiteX2" fmla="*/ 2621331 w 2836181"/>
              <a:gd name="connsiteY2" fmla="*/ 365737 h 4761243"/>
              <a:gd name="connsiteX3" fmla="*/ 2760421 w 2836181"/>
              <a:gd name="connsiteY3" fmla="*/ 1718322 h 4761243"/>
              <a:gd name="connsiteX4" fmla="*/ 1927026 w 2836181"/>
              <a:gd name="connsiteY4" fmla="*/ 2402367 h 4761243"/>
              <a:gd name="connsiteX5" fmla="*/ 1907048 w 2836181"/>
              <a:gd name="connsiteY5" fmla="*/ 4614942 h 4761243"/>
              <a:gd name="connsiteX6" fmla="*/ 592822 w 2836181"/>
              <a:gd name="connsiteY6" fmla="*/ 4354260 h 4761243"/>
              <a:gd name="connsiteX7" fmla="*/ 9310 w 2836181"/>
              <a:gd name="connsiteY7" fmla="*/ 2017261 h 4761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6181" h="4761243">
                <a:moveTo>
                  <a:pt x="9310" y="2017261"/>
                </a:moveTo>
                <a:cubicBezTo>
                  <a:pt x="-24045" y="1319738"/>
                  <a:pt x="16652" y="535229"/>
                  <a:pt x="392691" y="169121"/>
                </a:cubicBezTo>
                <a:cubicBezTo>
                  <a:pt x="768730" y="-196987"/>
                  <a:pt x="2226709" y="107537"/>
                  <a:pt x="2621331" y="365737"/>
                </a:cubicBezTo>
                <a:cubicBezTo>
                  <a:pt x="3015953" y="623937"/>
                  <a:pt x="2742718" y="1334922"/>
                  <a:pt x="2760421" y="1718322"/>
                </a:cubicBezTo>
                <a:cubicBezTo>
                  <a:pt x="2778124" y="2101722"/>
                  <a:pt x="2269387" y="2236120"/>
                  <a:pt x="1927026" y="2402367"/>
                </a:cubicBezTo>
                <a:cubicBezTo>
                  <a:pt x="1451246" y="2621368"/>
                  <a:pt x="2256316" y="4353811"/>
                  <a:pt x="1907048" y="4614942"/>
                </a:cubicBezTo>
                <a:cubicBezTo>
                  <a:pt x="1710624" y="4875780"/>
                  <a:pt x="1049944" y="4787207"/>
                  <a:pt x="592822" y="4354260"/>
                </a:cubicBezTo>
                <a:cubicBezTo>
                  <a:pt x="602671" y="3745466"/>
                  <a:pt x="42665" y="2714784"/>
                  <a:pt x="9310" y="2017261"/>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Oval 26"/>
          <p:cNvSpPr/>
          <p:nvPr/>
        </p:nvSpPr>
        <p:spPr>
          <a:xfrm>
            <a:off x="2619593" y="1081252"/>
            <a:ext cx="3427316" cy="4433800"/>
          </a:xfrm>
          <a:custGeom>
            <a:avLst/>
            <a:gdLst>
              <a:gd name="connsiteX0" fmla="*/ 0 w 5498136"/>
              <a:gd name="connsiteY0" fmla="*/ 2425247 h 4850494"/>
              <a:gd name="connsiteX1" fmla="*/ 2749068 w 5498136"/>
              <a:gd name="connsiteY1" fmla="*/ 0 h 4850494"/>
              <a:gd name="connsiteX2" fmla="*/ 5498136 w 5498136"/>
              <a:gd name="connsiteY2" fmla="*/ 2425247 h 4850494"/>
              <a:gd name="connsiteX3" fmla="*/ 2749068 w 5498136"/>
              <a:gd name="connsiteY3" fmla="*/ 4850494 h 4850494"/>
              <a:gd name="connsiteX4" fmla="*/ 0 w 5498136"/>
              <a:gd name="connsiteY4" fmla="*/ 2425247 h 4850494"/>
              <a:gd name="connsiteX0" fmla="*/ 47973 w 5546109"/>
              <a:gd name="connsiteY0" fmla="*/ 2425247 h 3690663"/>
              <a:gd name="connsiteX1" fmla="*/ 2797041 w 5546109"/>
              <a:gd name="connsiteY1" fmla="*/ 0 h 3690663"/>
              <a:gd name="connsiteX2" fmla="*/ 5546109 w 5546109"/>
              <a:gd name="connsiteY2" fmla="*/ 2425247 h 3690663"/>
              <a:gd name="connsiteX3" fmla="*/ 1689210 w 5546109"/>
              <a:gd name="connsiteY3" fmla="*/ 3689909 h 3690663"/>
              <a:gd name="connsiteX4" fmla="*/ 47973 w 5546109"/>
              <a:gd name="connsiteY4" fmla="*/ 2425247 h 3690663"/>
              <a:gd name="connsiteX0" fmla="*/ 43424 w 5541560"/>
              <a:gd name="connsiteY0" fmla="*/ 2425247 h 4321374"/>
              <a:gd name="connsiteX1" fmla="*/ 2792492 w 5541560"/>
              <a:gd name="connsiteY1" fmla="*/ 0 h 4321374"/>
              <a:gd name="connsiteX2" fmla="*/ 5541560 w 5541560"/>
              <a:gd name="connsiteY2" fmla="*/ 2425247 h 4321374"/>
              <a:gd name="connsiteX3" fmla="*/ 1684661 w 5541560"/>
              <a:gd name="connsiteY3" fmla="*/ 3689909 h 4321374"/>
              <a:gd name="connsiteX4" fmla="*/ 43424 w 5541560"/>
              <a:gd name="connsiteY4" fmla="*/ 2425247 h 4321374"/>
              <a:gd name="connsiteX0" fmla="*/ 43424 w 5541582"/>
              <a:gd name="connsiteY0" fmla="*/ 2425247 h 4335042"/>
              <a:gd name="connsiteX1" fmla="*/ 2792492 w 5541582"/>
              <a:gd name="connsiteY1" fmla="*/ 0 h 4335042"/>
              <a:gd name="connsiteX2" fmla="*/ 5541560 w 5541582"/>
              <a:gd name="connsiteY2" fmla="*/ 2425247 h 4335042"/>
              <a:gd name="connsiteX3" fmla="*/ 2839377 w 5541582"/>
              <a:gd name="connsiteY3" fmla="*/ 4284373 h 4335042"/>
              <a:gd name="connsiteX4" fmla="*/ 1684661 w 5541582"/>
              <a:gd name="connsiteY4" fmla="*/ 3689909 h 4335042"/>
              <a:gd name="connsiteX5" fmla="*/ 43424 w 5541582"/>
              <a:gd name="connsiteY5" fmla="*/ 2425247 h 4335042"/>
              <a:gd name="connsiteX0" fmla="*/ 18188 w 5516353"/>
              <a:gd name="connsiteY0" fmla="*/ 2425247 h 5031979"/>
              <a:gd name="connsiteX1" fmla="*/ 2767256 w 5516353"/>
              <a:gd name="connsiteY1" fmla="*/ 0 h 5031979"/>
              <a:gd name="connsiteX2" fmla="*/ 5516324 w 5516353"/>
              <a:gd name="connsiteY2" fmla="*/ 2425247 h 5031979"/>
              <a:gd name="connsiteX3" fmla="*/ 3359264 w 5516353"/>
              <a:gd name="connsiteY3" fmla="*/ 5005343 h 5031979"/>
              <a:gd name="connsiteX4" fmla="*/ 1659425 w 5516353"/>
              <a:gd name="connsiteY4" fmla="*/ 3689909 h 5031979"/>
              <a:gd name="connsiteX5" fmla="*/ 18188 w 5516353"/>
              <a:gd name="connsiteY5" fmla="*/ 2425247 h 5031979"/>
              <a:gd name="connsiteX0" fmla="*/ 18188 w 5516353"/>
              <a:gd name="connsiteY0" fmla="*/ 2425247 h 5005343"/>
              <a:gd name="connsiteX1" fmla="*/ 2767256 w 5516353"/>
              <a:gd name="connsiteY1" fmla="*/ 0 h 5005343"/>
              <a:gd name="connsiteX2" fmla="*/ 5516324 w 5516353"/>
              <a:gd name="connsiteY2" fmla="*/ 2425247 h 5005343"/>
              <a:gd name="connsiteX3" fmla="*/ 3359264 w 5516353"/>
              <a:gd name="connsiteY3" fmla="*/ 5005343 h 5005343"/>
              <a:gd name="connsiteX4" fmla="*/ 1659425 w 5516353"/>
              <a:gd name="connsiteY4" fmla="*/ 3689909 h 5005343"/>
              <a:gd name="connsiteX5" fmla="*/ 18188 w 5516353"/>
              <a:gd name="connsiteY5" fmla="*/ 2425247 h 5005343"/>
              <a:gd name="connsiteX0" fmla="*/ 17619 w 5515780"/>
              <a:gd name="connsiteY0" fmla="*/ 2425247 h 4987759"/>
              <a:gd name="connsiteX1" fmla="*/ 2766687 w 5515780"/>
              <a:gd name="connsiteY1" fmla="*/ 0 h 4987759"/>
              <a:gd name="connsiteX2" fmla="*/ 5515755 w 5515780"/>
              <a:gd name="connsiteY2" fmla="*/ 2425247 h 4987759"/>
              <a:gd name="connsiteX3" fmla="*/ 3077341 w 5515780"/>
              <a:gd name="connsiteY3" fmla="*/ 4987759 h 4987759"/>
              <a:gd name="connsiteX4" fmla="*/ 1658856 w 5515780"/>
              <a:gd name="connsiteY4" fmla="*/ 3689909 h 4987759"/>
              <a:gd name="connsiteX5" fmla="*/ 17619 w 5515780"/>
              <a:gd name="connsiteY5" fmla="*/ 2425247 h 4987759"/>
              <a:gd name="connsiteX0" fmla="*/ 17619 w 5515781"/>
              <a:gd name="connsiteY0" fmla="*/ 2425247 h 4998562"/>
              <a:gd name="connsiteX1" fmla="*/ 2766687 w 5515781"/>
              <a:gd name="connsiteY1" fmla="*/ 0 h 4998562"/>
              <a:gd name="connsiteX2" fmla="*/ 5515755 w 5515781"/>
              <a:gd name="connsiteY2" fmla="*/ 2425247 h 4998562"/>
              <a:gd name="connsiteX3" fmla="*/ 3077341 w 5515781"/>
              <a:gd name="connsiteY3" fmla="*/ 4987759 h 4998562"/>
              <a:gd name="connsiteX4" fmla="*/ 1658856 w 5515781"/>
              <a:gd name="connsiteY4" fmla="*/ 3689909 h 4998562"/>
              <a:gd name="connsiteX5" fmla="*/ 17619 w 5515781"/>
              <a:gd name="connsiteY5" fmla="*/ 2425247 h 4998562"/>
              <a:gd name="connsiteX0" fmla="*/ 132221 w 5630383"/>
              <a:gd name="connsiteY0" fmla="*/ 2425247 h 4998562"/>
              <a:gd name="connsiteX1" fmla="*/ 2881289 w 5630383"/>
              <a:gd name="connsiteY1" fmla="*/ 0 h 4998562"/>
              <a:gd name="connsiteX2" fmla="*/ 5630357 w 5630383"/>
              <a:gd name="connsiteY2" fmla="*/ 2425247 h 4998562"/>
              <a:gd name="connsiteX3" fmla="*/ 3191943 w 5630383"/>
              <a:gd name="connsiteY3" fmla="*/ 4987759 h 4998562"/>
              <a:gd name="connsiteX4" fmla="*/ 1773458 w 5630383"/>
              <a:gd name="connsiteY4" fmla="*/ 3689909 h 4998562"/>
              <a:gd name="connsiteX5" fmla="*/ 571835 w 5630383"/>
              <a:gd name="connsiteY5" fmla="*/ 3035865 h 4998562"/>
              <a:gd name="connsiteX6" fmla="*/ 132221 w 5630383"/>
              <a:gd name="connsiteY6" fmla="*/ 2425247 h 4998562"/>
              <a:gd name="connsiteX0" fmla="*/ 239542 w 5737704"/>
              <a:gd name="connsiteY0" fmla="*/ 2425247 h 4998562"/>
              <a:gd name="connsiteX1" fmla="*/ 2988610 w 5737704"/>
              <a:gd name="connsiteY1" fmla="*/ 0 h 4998562"/>
              <a:gd name="connsiteX2" fmla="*/ 5737678 w 5737704"/>
              <a:gd name="connsiteY2" fmla="*/ 2425247 h 4998562"/>
              <a:gd name="connsiteX3" fmla="*/ 3299264 w 5737704"/>
              <a:gd name="connsiteY3" fmla="*/ 4987759 h 4998562"/>
              <a:gd name="connsiteX4" fmla="*/ 1880779 w 5737704"/>
              <a:gd name="connsiteY4" fmla="*/ 3689909 h 4998562"/>
              <a:gd name="connsiteX5" fmla="*/ 327463 w 5737704"/>
              <a:gd name="connsiteY5" fmla="*/ 3510649 h 4998562"/>
              <a:gd name="connsiteX6" fmla="*/ 239542 w 5737704"/>
              <a:gd name="connsiteY6" fmla="*/ 2425247 h 4998562"/>
              <a:gd name="connsiteX0" fmla="*/ 239542 w 5737704"/>
              <a:gd name="connsiteY0" fmla="*/ 2425247 h 4998562"/>
              <a:gd name="connsiteX1" fmla="*/ 2988610 w 5737704"/>
              <a:gd name="connsiteY1" fmla="*/ 0 h 4998562"/>
              <a:gd name="connsiteX2" fmla="*/ 5737678 w 5737704"/>
              <a:gd name="connsiteY2" fmla="*/ 2425247 h 4998562"/>
              <a:gd name="connsiteX3" fmla="*/ 3299264 w 5737704"/>
              <a:gd name="connsiteY3" fmla="*/ 4987759 h 4998562"/>
              <a:gd name="connsiteX4" fmla="*/ 1951118 w 5737704"/>
              <a:gd name="connsiteY4" fmla="*/ 3672325 h 4998562"/>
              <a:gd name="connsiteX5" fmla="*/ 327463 w 5737704"/>
              <a:gd name="connsiteY5" fmla="*/ 3510649 h 4998562"/>
              <a:gd name="connsiteX6" fmla="*/ 239542 w 5737704"/>
              <a:gd name="connsiteY6" fmla="*/ 2425247 h 4998562"/>
              <a:gd name="connsiteX0" fmla="*/ 207800 w 5811470"/>
              <a:gd name="connsiteY0" fmla="*/ 1849867 h 5003474"/>
              <a:gd name="connsiteX1" fmla="*/ 3062376 w 5811470"/>
              <a:gd name="connsiteY1" fmla="*/ 4912 h 5003474"/>
              <a:gd name="connsiteX2" fmla="*/ 5811444 w 5811470"/>
              <a:gd name="connsiteY2" fmla="*/ 2430159 h 5003474"/>
              <a:gd name="connsiteX3" fmla="*/ 3373030 w 5811470"/>
              <a:gd name="connsiteY3" fmla="*/ 4992671 h 5003474"/>
              <a:gd name="connsiteX4" fmla="*/ 2024884 w 5811470"/>
              <a:gd name="connsiteY4" fmla="*/ 3677237 h 5003474"/>
              <a:gd name="connsiteX5" fmla="*/ 401229 w 5811470"/>
              <a:gd name="connsiteY5" fmla="*/ 3515561 h 5003474"/>
              <a:gd name="connsiteX6" fmla="*/ 207800 w 5811470"/>
              <a:gd name="connsiteY6" fmla="*/ 1849867 h 5003474"/>
              <a:gd name="connsiteX0" fmla="*/ 239056 w 5842726"/>
              <a:gd name="connsiteY0" fmla="*/ 1849696 h 5003303"/>
              <a:gd name="connsiteX1" fmla="*/ 3093632 w 5842726"/>
              <a:gd name="connsiteY1" fmla="*/ 4741 h 5003303"/>
              <a:gd name="connsiteX2" fmla="*/ 5842700 w 5842726"/>
              <a:gd name="connsiteY2" fmla="*/ 2429988 h 5003303"/>
              <a:gd name="connsiteX3" fmla="*/ 3404286 w 5842726"/>
              <a:gd name="connsiteY3" fmla="*/ 4992500 h 5003303"/>
              <a:gd name="connsiteX4" fmla="*/ 2056140 w 5842726"/>
              <a:gd name="connsiteY4" fmla="*/ 3677066 h 5003303"/>
              <a:gd name="connsiteX5" fmla="*/ 432485 w 5842726"/>
              <a:gd name="connsiteY5" fmla="*/ 3515390 h 5003303"/>
              <a:gd name="connsiteX6" fmla="*/ 239056 w 5842726"/>
              <a:gd name="connsiteY6" fmla="*/ 1849696 h 5003303"/>
              <a:gd name="connsiteX0" fmla="*/ 194778 w 5798448"/>
              <a:gd name="connsiteY0" fmla="*/ 1657060 h 4810667"/>
              <a:gd name="connsiteX1" fmla="*/ 2873507 w 5798448"/>
              <a:gd name="connsiteY1" fmla="*/ 5536 h 4810667"/>
              <a:gd name="connsiteX2" fmla="*/ 5798422 w 5798448"/>
              <a:gd name="connsiteY2" fmla="*/ 2237352 h 4810667"/>
              <a:gd name="connsiteX3" fmla="*/ 3360008 w 5798448"/>
              <a:gd name="connsiteY3" fmla="*/ 4799864 h 4810667"/>
              <a:gd name="connsiteX4" fmla="*/ 2011862 w 5798448"/>
              <a:gd name="connsiteY4" fmla="*/ 3484430 h 4810667"/>
              <a:gd name="connsiteX5" fmla="*/ 388207 w 5798448"/>
              <a:gd name="connsiteY5" fmla="*/ 3322754 h 4810667"/>
              <a:gd name="connsiteX6" fmla="*/ 194778 w 5798448"/>
              <a:gd name="connsiteY6" fmla="*/ 1657060 h 4810667"/>
              <a:gd name="connsiteX0" fmla="*/ 194778 w 5798448"/>
              <a:gd name="connsiteY0" fmla="*/ 1651562 h 4805169"/>
              <a:gd name="connsiteX1" fmla="*/ 2873507 w 5798448"/>
              <a:gd name="connsiteY1" fmla="*/ 38 h 4805169"/>
              <a:gd name="connsiteX2" fmla="*/ 5798422 w 5798448"/>
              <a:gd name="connsiteY2" fmla="*/ 2231854 h 4805169"/>
              <a:gd name="connsiteX3" fmla="*/ 3360008 w 5798448"/>
              <a:gd name="connsiteY3" fmla="*/ 4794366 h 4805169"/>
              <a:gd name="connsiteX4" fmla="*/ 2011862 w 5798448"/>
              <a:gd name="connsiteY4" fmla="*/ 3478932 h 4805169"/>
              <a:gd name="connsiteX5" fmla="*/ 388207 w 5798448"/>
              <a:gd name="connsiteY5" fmla="*/ 3317256 h 4805169"/>
              <a:gd name="connsiteX6" fmla="*/ 194778 w 5798448"/>
              <a:gd name="connsiteY6" fmla="*/ 1651562 h 4805169"/>
              <a:gd name="connsiteX0" fmla="*/ 194778 w 5622605"/>
              <a:gd name="connsiteY0" fmla="*/ 1657059 h 4810666"/>
              <a:gd name="connsiteX1" fmla="*/ 2873507 w 5622605"/>
              <a:gd name="connsiteY1" fmla="*/ 5535 h 4810666"/>
              <a:gd name="connsiteX2" fmla="*/ 5622576 w 5622605"/>
              <a:gd name="connsiteY2" fmla="*/ 2237351 h 4810666"/>
              <a:gd name="connsiteX3" fmla="*/ 3360008 w 5622605"/>
              <a:gd name="connsiteY3" fmla="*/ 4799863 h 4810666"/>
              <a:gd name="connsiteX4" fmla="*/ 2011862 w 5622605"/>
              <a:gd name="connsiteY4" fmla="*/ 3484429 h 4810666"/>
              <a:gd name="connsiteX5" fmla="*/ 388207 w 5622605"/>
              <a:gd name="connsiteY5" fmla="*/ 3322753 h 4810666"/>
              <a:gd name="connsiteX6" fmla="*/ 194778 w 5622605"/>
              <a:gd name="connsiteY6" fmla="*/ 1657059 h 4810666"/>
              <a:gd name="connsiteX0" fmla="*/ 194778 w 5626128"/>
              <a:gd name="connsiteY0" fmla="*/ 1657059 h 4810666"/>
              <a:gd name="connsiteX1" fmla="*/ 2873507 w 5626128"/>
              <a:gd name="connsiteY1" fmla="*/ 5535 h 4810666"/>
              <a:gd name="connsiteX2" fmla="*/ 5622576 w 5626128"/>
              <a:gd name="connsiteY2" fmla="*/ 2237351 h 4810666"/>
              <a:gd name="connsiteX3" fmla="*/ 3360008 w 5626128"/>
              <a:gd name="connsiteY3" fmla="*/ 4799863 h 4810666"/>
              <a:gd name="connsiteX4" fmla="*/ 2011862 w 5626128"/>
              <a:gd name="connsiteY4" fmla="*/ 3484429 h 4810666"/>
              <a:gd name="connsiteX5" fmla="*/ 388207 w 5626128"/>
              <a:gd name="connsiteY5" fmla="*/ 3322753 h 4810666"/>
              <a:gd name="connsiteX6" fmla="*/ 194778 w 5626128"/>
              <a:gd name="connsiteY6" fmla="*/ 1657059 h 4810666"/>
              <a:gd name="connsiteX0" fmla="*/ 194778 w 5573453"/>
              <a:gd name="connsiteY0" fmla="*/ 1654326 h 4807121"/>
              <a:gd name="connsiteX1" fmla="*/ 2873507 w 5573453"/>
              <a:gd name="connsiteY1" fmla="*/ 2802 h 4807121"/>
              <a:gd name="connsiteX2" fmla="*/ 5569822 w 5573453"/>
              <a:gd name="connsiteY2" fmla="*/ 2058772 h 4807121"/>
              <a:gd name="connsiteX3" fmla="*/ 3360008 w 5573453"/>
              <a:gd name="connsiteY3" fmla="*/ 4797130 h 4807121"/>
              <a:gd name="connsiteX4" fmla="*/ 2011862 w 5573453"/>
              <a:gd name="connsiteY4" fmla="*/ 3481696 h 4807121"/>
              <a:gd name="connsiteX5" fmla="*/ 388207 w 5573453"/>
              <a:gd name="connsiteY5" fmla="*/ 3320020 h 4807121"/>
              <a:gd name="connsiteX6" fmla="*/ 194778 w 5573453"/>
              <a:gd name="connsiteY6" fmla="*/ 1654326 h 4807121"/>
              <a:gd name="connsiteX0" fmla="*/ 263875 w 5642550"/>
              <a:gd name="connsiteY0" fmla="*/ 1654326 h 4822242"/>
              <a:gd name="connsiteX1" fmla="*/ 2942604 w 5642550"/>
              <a:gd name="connsiteY1" fmla="*/ 2802 h 4822242"/>
              <a:gd name="connsiteX2" fmla="*/ 5638919 w 5642550"/>
              <a:gd name="connsiteY2" fmla="*/ 2058772 h 4822242"/>
              <a:gd name="connsiteX3" fmla="*/ 3429105 w 5642550"/>
              <a:gd name="connsiteY3" fmla="*/ 4797130 h 4822242"/>
              <a:gd name="connsiteX4" fmla="*/ 457304 w 5642550"/>
              <a:gd name="connsiteY4" fmla="*/ 3320020 h 4822242"/>
              <a:gd name="connsiteX5" fmla="*/ 263875 w 5642550"/>
              <a:gd name="connsiteY5" fmla="*/ 1654326 h 4822242"/>
              <a:gd name="connsiteX0" fmla="*/ 2563 w 5381238"/>
              <a:gd name="connsiteY0" fmla="*/ 1655021 h 4807816"/>
              <a:gd name="connsiteX1" fmla="*/ 2681292 w 5381238"/>
              <a:gd name="connsiteY1" fmla="*/ 3497 h 4807816"/>
              <a:gd name="connsiteX2" fmla="*/ 5377607 w 5381238"/>
              <a:gd name="connsiteY2" fmla="*/ 2059467 h 4807816"/>
              <a:gd name="connsiteX3" fmla="*/ 3167793 w 5381238"/>
              <a:gd name="connsiteY3" fmla="*/ 4797825 h 4807816"/>
              <a:gd name="connsiteX4" fmla="*/ 2563 w 5381238"/>
              <a:gd name="connsiteY4" fmla="*/ 1655021 h 4807816"/>
              <a:gd name="connsiteX0" fmla="*/ 3134 w 4959189"/>
              <a:gd name="connsiteY0" fmla="*/ 2197015 h 4804687"/>
              <a:gd name="connsiteX1" fmla="*/ 2259366 w 4959189"/>
              <a:gd name="connsiteY1" fmla="*/ 368 h 4804687"/>
              <a:gd name="connsiteX2" fmla="*/ 4955681 w 4959189"/>
              <a:gd name="connsiteY2" fmla="*/ 2056338 h 4804687"/>
              <a:gd name="connsiteX3" fmla="*/ 2745867 w 4959189"/>
              <a:gd name="connsiteY3" fmla="*/ 4794696 h 4804687"/>
              <a:gd name="connsiteX4" fmla="*/ 3134 w 4959189"/>
              <a:gd name="connsiteY4" fmla="*/ 2197015 h 4804687"/>
              <a:gd name="connsiteX0" fmla="*/ 9407 w 4965461"/>
              <a:gd name="connsiteY0" fmla="*/ 2197015 h 4804687"/>
              <a:gd name="connsiteX1" fmla="*/ 2265639 w 4965461"/>
              <a:gd name="connsiteY1" fmla="*/ 368 h 4804687"/>
              <a:gd name="connsiteX2" fmla="*/ 4961954 w 4965461"/>
              <a:gd name="connsiteY2" fmla="*/ 2056338 h 4804687"/>
              <a:gd name="connsiteX3" fmla="*/ 2752140 w 4965461"/>
              <a:gd name="connsiteY3" fmla="*/ 4794696 h 4804687"/>
              <a:gd name="connsiteX4" fmla="*/ 9407 w 4965461"/>
              <a:gd name="connsiteY4" fmla="*/ 2197015 h 4804687"/>
              <a:gd name="connsiteX0" fmla="*/ 53326 w 5009111"/>
              <a:gd name="connsiteY0" fmla="*/ 2260873 h 4868545"/>
              <a:gd name="connsiteX1" fmla="*/ 1081572 w 5009111"/>
              <a:gd name="connsiteY1" fmla="*/ 676502 h 4868545"/>
              <a:gd name="connsiteX2" fmla="*/ 2309558 w 5009111"/>
              <a:gd name="connsiteY2" fmla="*/ 64226 h 4868545"/>
              <a:gd name="connsiteX3" fmla="*/ 5005873 w 5009111"/>
              <a:gd name="connsiteY3" fmla="*/ 2120196 h 4868545"/>
              <a:gd name="connsiteX4" fmla="*/ 2796059 w 5009111"/>
              <a:gd name="connsiteY4" fmla="*/ 4858554 h 4868545"/>
              <a:gd name="connsiteX5" fmla="*/ 53326 w 5009111"/>
              <a:gd name="connsiteY5" fmla="*/ 2260873 h 4868545"/>
              <a:gd name="connsiteX0" fmla="*/ 37093 w 4992831"/>
              <a:gd name="connsiteY0" fmla="*/ 2316119 h 4923791"/>
              <a:gd name="connsiteX1" fmla="*/ 1265469 w 4992831"/>
              <a:gd name="connsiteY1" fmla="*/ 467979 h 4923791"/>
              <a:gd name="connsiteX2" fmla="*/ 2293325 w 4992831"/>
              <a:gd name="connsiteY2" fmla="*/ 119472 h 4923791"/>
              <a:gd name="connsiteX3" fmla="*/ 4989640 w 4992831"/>
              <a:gd name="connsiteY3" fmla="*/ 2175442 h 4923791"/>
              <a:gd name="connsiteX4" fmla="*/ 2779826 w 4992831"/>
              <a:gd name="connsiteY4" fmla="*/ 4913800 h 4923791"/>
              <a:gd name="connsiteX5" fmla="*/ 37093 w 4992831"/>
              <a:gd name="connsiteY5" fmla="*/ 2316119 h 4923791"/>
              <a:gd name="connsiteX0" fmla="*/ 37093 w 4996470"/>
              <a:gd name="connsiteY0" fmla="*/ 2023217 h 4630889"/>
              <a:gd name="connsiteX1" fmla="*/ 1265469 w 4996470"/>
              <a:gd name="connsiteY1" fmla="*/ 175077 h 4630889"/>
              <a:gd name="connsiteX2" fmla="*/ 3494109 w 4996470"/>
              <a:gd name="connsiteY2" fmla="*/ 371693 h 4630889"/>
              <a:gd name="connsiteX3" fmla="*/ 4989640 w 4996470"/>
              <a:gd name="connsiteY3" fmla="*/ 1882540 h 4630889"/>
              <a:gd name="connsiteX4" fmla="*/ 2779826 w 4996470"/>
              <a:gd name="connsiteY4" fmla="*/ 4620898 h 4630889"/>
              <a:gd name="connsiteX5" fmla="*/ 37093 w 4996470"/>
              <a:gd name="connsiteY5" fmla="*/ 2023217 h 4630889"/>
              <a:gd name="connsiteX0" fmla="*/ 37093 w 3748338"/>
              <a:gd name="connsiteY0" fmla="*/ 2017261 h 4624299"/>
              <a:gd name="connsiteX1" fmla="*/ 1265469 w 3748338"/>
              <a:gd name="connsiteY1" fmla="*/ 169121 h 4624299"/>
              <a:gd name="connsiteX2" fmla="*/ 3494109 w 3748338"/>
              <a:gd name="connsiteY2" fmla="*/ 365737 h 4624299"/>
              <a:gd name="connsiteX3" fmla="*/ 3633199 w 3748338"/>
              <a:gd name="connsiteY3" fmla="*/ 1718322 h 4624299"/>
              <a:gd name="connsiteX4" fmla="*/ 2779826 w 3748338"/>
              <a:gd name="connsiteY4" fmla="*/ 4614942 h 4624299"/>
              <a:gd name="connsiteX5" fmla="*/ 37093 w 3748338"/>
              <a:gd name="connsiteY5" fmla="*/ 2017261 h 4624299"/>
              <a:gd name="connsiteX0" fmla="*/ 37093 w 3708958"/>
              <a:gd name="connsiteY0" fmla="*/ 2017261 h 4620251"/>
              <a:gd name="connsiteX1" fmla="*/ 1265469 w 3708958"/>
              <a:gd name="connsiteY1" fmla="*/ 169121 h 4620251"/>
              <a:gd name="connsiteX2" fmla="*/ 3494109 w 3708958"/>
              <a:gd name="connsiteY2" fmla="*/ 365737 h 4620251"/>
              <a:gd name="connsiteX3" fmla="*/ 3633199 w 3708958"/>
              <a:gd name="connsiteY3" fmla="*/ 1718322 h 4620251"/>
              <a:gd name="connsiteX4" fmla="*/ 3600328 w 3708958"/>
              <a:gd name="connsiteY4" fmla="*/ 2666136 h 4620251"/>
              <a:gd name="connsiteX5" fmla="*/ 2779826 w 3708958"/>
              <a:gd name="connsiteY5" fmla="*/ 4614942 h 4620251"/>
              <a:gd name="connsiteX6" fmla="*/ 37093 w 3708958"/>
              <a:gd name="connsiteY6" fmla="*/ 2017261 h 4620251"/>
              <a:gd name="connsiteX0" fmla="*/ 37093 w 3708959"/>
              <a:gd name="connsiteY0" fmla="*/ 2017261 h 4619522"/>
              <a:gd name="connsiteX1" fmla="*/ 1265469 w 3708959"/>
              <a:gd name="connsiteY1" fmla="*/ 169121 h 4619522"/>
              <a:gd name="connsiteX2" fmla="*/ 3494109 w 3708959"/>
              <a:gd name="connsiteY2" fmla="*/ 365737 h 4619522"/>
              <a:gd name="connsiteX3" fmla="*/ 3633199 w 3708959"/>
              <a:gd name="connsiteY3" fmla="*/ 1718322 h 4619522"/>
              <a:gd name="connsiteX4" fmla="*/ 2799804 w 3708959"/>
              <a:gd name="connsiteY4" fmla="*/ 2402367 h 4619522"/>
              <a:gd name="connsiteX5" fmla="*/ 2779826 w 3708959"/>
              <a:gd name="connsiteY5" fmla="*/ 4614942 h 4619522"/>
              <a:gd name="connsiteX6" fmla="*/ 37093 w 3708959"/>
              <a:gd name="connsiteY6" fmla="*/ 2017261 h 4619522"/>
              <a:gd name="connsiteX0" fmla="*/ 37093 w 3708959"/>
              <a:gd name="connsiteY0" fmla="*/ 2017261 h 4619522"/>
              <a:gd name="connsiteX1" fmla="*/ 1265469 w 3708959"/>
              <a:gd name="connsiteY1" fmla="*/ 169121 h 4619522"/>
              <a:gd name="connsiteX2" fmla="*/ 3494109 w 3708959"/>
              <a:gd name="connsiteY2" fmla="*/ 365737 h 4619522"/>
              <a:gd name="connsiteX3" fmla="*/ 3633199 w 3708959"/>
              <a:gd name="connsiteY3" fmla="*/ 1718322 h 4619522"/>
              <a:gd name="connsiteX4" fmla="*/ 2799804 w 3708959"/>
              <a:gd name="connsiteY4" fmla="*/ 2402367 h 4619522"/>
              <a:gd name="connsiteX5" fmla="*/ 2779826 w 3708959"/>
              <a:gd name="connsiteY5" fmla="*/ 4614942 h 4619522"/>
              <a:gd name="connsiteX6" fmla="*/ 37093 w 3708959"/>
              <a:gd name="connsiteY6" fmla="*/ 2017261 h 4619522"/>
              <a:gd name="connsiteX0" fmla="*/ 37093 w 3708959"/>
              <a:gd name="connsiteY0" fmla="*/ 2017261 h 4618973"/>
              <a:gd name="connsiteX1" fmla="*/ 1265469 w 3708959"/>
              <a:gd name="connsiteY1" fmla="*/ 169121 h 4618973"/>
              <a:gd name="connsiteX2" fmla="*/ 3494109 w 3708959"/>
              <a:gd name="connsiteY2" fmla="*/ 365737 h 4618973"/>
              <a:gd name="connsiteX3" fmla="*/ 3633199 w 3708959"/>
              <a:gd name="connsiteY3" fmla="*/ 1718322 h 4618973"/>
              <a:gd name="connsiteX4" fmla="*/ 2799804 w 3708959"/>
              <a:gd name="connsiteY4" fmla="*/ 2402367 h 4618973"/>
              <a:gd name="connsiteX5" fmla="*/ 2779826 w 3708959"/>
              <a:gd name="connsiteY5" fmla="*/ 4614942 h 4618973"/>
              <a:gd name="connsiteX6" fmla="*/ 37093 w 3708959"/>
              <a:gd name="connsiteY6" fmla="*/ 2017261 h 4618973"/>
              <a:gd name="connsiteX0" fmla="*/ 37093 w 3708959"/>
              <a:gd name="connsiteY0" fmla="*/ 2017261 h 4614942"/>
              <a:gd name="connsiteX1" fmla="*/ 1265469 w 3708959"/>
              <a:gd name="connsiteY1" fmla="*/ 169121 h 4614942"/>
              <a:gd name="connsiteX2" fmla="*/ 3494109 w 3708959"/>
              <a:gd name="connsiteY2" fmla="*/ 365737 h 4614942"/>
              <a:gd name="connsiteX3" fmla="*/ 3633199 w 3708959"/>
              <a:gd name="connsiteY3" fmla="*/ 1718322 h 4614942"/>
              <a:gd name="connsiteX4" fmla="*/ 2799804 w 3708959"/>
              <a:gd name="connsiteY4" fmla="*/ 2402367 h 4614942"/>
              <a:gd name="connsiteX5" fmla="*/ 2779826 w 3708959"/>
              <a:gd name="connsiteY5" fmla="*/ 4614942 h 4614942"/>
              <a:gd name="connsiteX6" fmla="*/ 37093 w 3708959"/>
              <a:gd name="connsiteY6" fmla="*/ 2017261 h 4614942"/>
              <a:gd name="connsiteX0" fmla="*/ 37093 w 3708959"/>
              <a:gd name="connsiteY0" fmla="*/ 2017261 h 4689330"/>
              <a:gd name="connsiteX1" fmla="*/ 1265469 w 3708959"/>
              <a:gd name="connsiteY1" fmla="*/ 169121 h 4689330"/>
              <a:gd name="connsiteX2" fmla="*/ 3494109 w 3708959"/>
              <a:gd name="connsiteY2" fmla="*/ 365737 h 4689330"/>
              <a:gd name="connsiteX3" fmla="*/ 3633199 w 3708959"/>
              <a:gd name="connsiteY3" fmla="*/ 1718322 h 4689330"/>
              <a:gd name="connsiteX4" fmla="*/ 2799804 w 3708959"/>
              <a:gd name="connsiteY4" fmla="*/ 2402367 h 4689330"/>
              <a:gd name="connsiteX5" fmla="*/ 2779826 w 3708959"/>
              <a:gd name="connsiteY5" fmla="*/ 4614942 h 4689330"/>
              <a:gd name="connsiteX6" fmla="*/ 1621258 w 3708959"/>
              <a:gd name="connsiteY6" fmla="*/ 3967398 h 4689330"/>
              <a:gd name="connsiteX7" fmla="*/ 37093 w 3708959"/>
              <a:gd name="connsiteY7" fmla="*/ 2017261 h 4689330"/>
              <a:gd name="connsiteX0" fmla="*/ 917 w 3672783"/>
              <a:gd name="connsiteY0" fmla="*/ 2017261 h 4761243"/>
              <a:gd name="connsiteX1" fmla="*/ 1229293 w 3672783"/>
              <a:gd name="connsiteY1" fmla="*/ 169121 h 4761243"/>
              <a:gd name="connsiteX2" fmla="*/ 3457933 w 3672783"/>
              <a:gd name="connsiteY2" fmla="*/ 365737 h 4761243"/>
              <a:gd name="connsiteX3" fmla="*/ 3597023 w 3672783"/>
              <a:gd name="connsiteY3" fmla="*/ 1718322 h 4761243"/>
              <a:gd name="connsiteX4" fmla="*/ 2763628 w 3672783"/>
              <a:gd name="connsiteY4" fmla="*/ 2402367 h 4761243"/>
              <a:gd name="connsiteX5" fmla="*/ 2743650 w 3672783"/>
              <a:gd name="connsiteY5" fmla="*/ 4614942 h 4761243"/>
              <a:gd name="connsiteX6" fmla="*/ 1429424 w 3672783"/>
              <a:gd name="connsiteY6" fmla="*/ 4354260 h 4761243"/>
              <a:gd name="connsiteX7" fmla="*/ 917 w 3672783"/>
              <a:gd name="connsiteY7" fmla="*/ 2017261 h 4761243"/>
              <a:gd name="connsiteX0" fmla="*/ 917 w 3672783"/>
              <a:gd name="connsiteY0" fmla="*/ 2017261 h 4761243"/>
              <a:gd name="connsiteX1" fmla="*/ 1229293 w 3672783"/>
              <a:gd name="connsiteY1" fmla="*/ 169121 h 4761243"/>
              <a:gd name="connsiteX2" fmla="*/ 3457933 w 3672783"/>
              <a:gd name="connsiteY2" fmla="*/ 365737 h 4761243"/>
              <a:gd name="connsiteX3" fmla="*/ 3597023 w 3672783"/>
              <a:gd name="connsiteY3" fmla="*/ 1718322 h 4761243"/>
              <a:gd name="connsiteX4" fmla="*/ 2763628 w 3672783"/>
              <a:gd name="connsiteY4" fmla="*/ 2402367 h 4761243"/>
              <a:gd name="connsiteX5" fmla="*/ 2743650 w 3672783"/>
              <a:gd name="connsiteY5" fmla="*/ 4614942 h 4761243"/>
              <a:gd name="connsiteX6" fmla="*/ 1429424 w 3672783"/>
              <a:gd name="connsiteY6" fmla="*/ 4354260 h 4761243"/>
              <a:gd name="connsiteX7" fmla="*/ 917 w 3672783"/>
              <a:gd name="connsiteY7" fmla="*/ 2017261 h 4761243"/>
              <a:gd name="connsiteX0" fmla="*/ 9310 w 2836181"/>
              <a:gd name="connsiteY0" fmla="*/ 2017261 h 4761243"/>
              <a:gd name="connsiteX1" fmla="*/ 392691 w 2836181"/>
              <a:gd name="connsiteY1" fmla="*/ 169121 h 4761243"/>
              <a:gd name="connsiteX2" fmla="*/ 2621331 w 2836181"/>
              <a:gd name="connsiteY2" fmla="*/ 365737 h 4761243"/>
              <a:gd name="connsiteX3" fmla="*/ 2760421 w 2836181"/>
              <a:gd name="connsiteY3" fmla="*/ 1718322 h 4761243"/>
              <a:gd name="connsiteX4" fmla="*/ 1927026 w 2836181"/>
              <a:gd name="connsiteY4" fmla="*/ 2402367 h 4761243"/>
              <a:gd name="connsiteX5" fmla="*/ 1907048 w 2836181"/>
              <a:gd name="connsiteY5" fmla="*/ 4614942 h 4761243"/>
              <a:gd name="connsiteX6" fmla="*/ 592822 w 2836181"/>
              <a:gd name="connsiteY6" fmla="*/ 4354260 h 4761243"/>
              <a:gd name="connsiteX7" fmla="*/ 9310 w 2836181"/>
              <a:gd name="connsiteY7" fmla="*/ 2017261 h 4761243"/>
              <a:gd name="connsiteX0" fmla="*/ 60448 w 2899333"/>
              <a:gd name="connsiteY0" fmla="*/ 1990180 h 4734162"/>
              <a:gd name="connsiteX1" fmla="*/ 273550 w 2899333"/>
              <a:gd name="connsiteY1" fmla="*/ 177209 h 4734162"/>
              <a:gd name="connsiteX2" fmla="*/ 2672469 w 2899333"/>
              <a:gd name="connsiteY2" fmla="*/ 338656 h 4734162"/>
              <a:gd name="connsiteX3" fmla="*/ 2811559 w 2899333"/>
              <a:gd name="connsiteY3" fmla="*/ 1691241 h 4734162"/>
              <a:gd name="connsiteX4" fmla="*/ 1978164 w 2899333"/>
              <a:gd name="connsiteY4" fmla="*/ 2375286 h 4734162"/>
              <a:gd name="connsiteX5" fmla="*/ 1958186 w 2899333"/>
              <a:gd name="connsiteY5" fmla="*/ 4587861 h 4734162"/>
              <a:gd name="connsiteX6" fmla="*/ 643960 w 2899333"/>
              <a:gd name="connsiteY6" fmla="*/ 4327179 h 4734162"/>
              <a:gd name="connsiteX7" fmla="*/ 60448 w 2899333"/>
              <a:gd name="connsiteY7" fmla="*/ 1990180 h 4734162"/>
              <a:gd name="connsiteX0" fmla="*/ 60448 w 2869259"/>
              <a:gd name="connsiteY0" fmla="*/ 2045445 h 4789427"/>
              <a:gd name="connsiteX1" fmla="*/ 273550 w 2869259"/>
              <a:gd name="connsiteY1" fmla="*/ 232474 h 4789427"/>
              <a:gd name="connsiteX2" fmla="*/ 2621386 w 2869259"/>
              <a:gd name="connsiteY2" fmla="*/ 235659 h 4789427"/>
              <a:gd name="connsiteX3" fmla="*/ 2811559 w 2869259"/>
              <a:gd name="connsiteY3" fmla="*/ 1746506 h 4789427"/>
              <a:gd name="connsiteX4" fmla="*/ 1978164 w 2869259"/>
              <a:gd name="connsiteY4" fmla="*/ 2430551 h 4789427"/>
              <a:gd name="connsiteX5" fmla="*/ 1958186 w 2869259"/>
              <a:gd name="connsiteY5" fmla="*/ 4643126 h 4789427"/>
              <a:gd name="connsiteX6" fmla="*/ 643960 w 2869259"/>
              <a:gd name="connsiteY6" fmla="*/ 4382444 h 4789427"/>
              <a:gd name="connsiteX7" fmla="*/ 60448 w 2869259"/>
              <a:gd name="connsiteY7" fmla="*/ 2045445 h 4789427"/>
              <a:gd name="connsiteX0" fmla="*/ 60448 w 2947143"/>
              <a:gd name="connsiteY0" fmla="*/ 1993076 h 4737058"/>
              <a:gd name="connsiteX1" fmla="*/ 273550 w 2947143"/>
              <a:gd name="connsiteY1" fmla="*/ 180105 h 4737058"/>
              <a:gd name="connsiteX2" fmla="*/ 2621386 w 2947143"/>
              <a:gd name="connsiteY2" fmla="*/ 183290 h 4737058"/>
              <a:gd name="connsiteX3" fmla="*/ 2811559 w 2947143"/>
              <a:gd name="connsiteY3" fmla="*/ 1694137 h 4737058"/>
              <a:gd name="connsiteX4" fmla="*/ 1978164 w 2947143"/>
              <a:gd name="connsiteY4" fmla="*/ 2378182 h 4737058"/>
              <a:gd name="connsiteX5" fmla="*/ 1958186 w 2947143"/>
              <a:gd name="connsiteY5" fmla="*/ 4590757 h 4737058"/>
              <a:gd name="connsiteX6" fmla="*/ 643960 w 2947143"/>
              <a:gd name="connsiteY6" fmla="*/ 4330075 h 4737058"/>
              <a:gd name="connsiteX7" fmla="*/ 60448 w 2947143"/>
              <a:gd name="connsiteY7" fmla="*/ 1993076 h 4737058"/>
              <a:gd name="connsiteX0" fmla="*/ 45403 w 2932098"/>
              <a:gd name="connsiteY0" fmla="*/ 1993076 h 4737058"/>
              <a:gd name="connsiteX1" fmla="*/ 258505 w 2932098"/>
              <a:gd name="connsiteY1" fmla="*/ 180105 h 4737058"/>
              <a:gd name="connsiteX2" fmla="*/ 2606341 w 2932098"/>
              <a:gd name="connsiteY2" fmla="*/ 183290 h 4737058"/>
              <a:gd name="connsiteX3" fmla="*/ 2796514 w 2932098"/>
              <a:gd name="connsiteY3" fmla="*/ 1694137 h 4737058"/>
              <a:gd name="connsiteX4" fmla="*/ 1963119 w 2932098"/>
              <a:gd name="connsiteY4" fmla="*/ 2378182 h 4737058"/>
              <a:gd name="connsiteX5" fmla="*/ 1943141 w 2932098"/>
              <a:gd name="connsiteY5" fmla="*/ 4590757 h 4737058"/>
              <a:gd name="connsiteX6" fmla="*/ 628915 w 2932098"/>
              <a:gd name="connsiteY6" fmla="*/ 4330075 h 4737058"/>
              <a:gd name="connsiteX7" fmla="*/ 45403 w 2932098"/>
              <a:gd name="connsiteY7" fmla="*/ 1993076 h 4737058"/>
              <a:gd name="connsiteX0" fmla="*/ 45403 w 2932098"/>
              <a:gd name="connsiteY0" fmla="*/ 1853245 h 4597227"/>
              <a:gd name="connsiteX1" fmla="*/ 258505 w 2932098"/>
              <a:gd name="connsiteY1" fmla="*/ 40274 h 4597227"/>
              <a:gd name="connsiteX2" fmla="*/ 2606341 w 2932098"/>
              <a:gd name="connsiteY2" fmla="*/ 43459 h 4597227"/>
              <a:gd name="connsiteX3" fmla="*/ 2796514 w 2932098"/>
              <a:gd name="connsiteY3" fmla="*/ 1554306 h 4597227"/>
              <a:gd name="connsiteX4" fmla="*/ 1963119 w 2932098"/>
              <a:gd name="connsiteY4" fmla="*/ 2238351 h 4597227"/>
              <a:gd name="connsiteX5" fmla="*/ 1943141 w 2932098"/>
              <a:gd name="connsiteY5" fmla="*/ 4450926 h 4597227"/>
              <a:gd name="connsiteX6" fmla="*/ 628915 w 2932098"/>
              <a:gd name="connsiteY6" fmla="*/ 4190244 h 4597227"/>
              <a:gd name="connsiteX7" fmla="*/ 45403 w 2932098"/>
              <a:gd name="connsiteY7" fmla="*/ 1853245 h 4597227"/>
              <a:gd name="connsiteX0" fmla="*/ 45403 w 2794961"/>
              <a:gd name="connsiteY0" fmla="*/ 1890198 h 4634180"/>
              <a:gd name="connsiteX1" fmla="*/ 258505 w 2794961"/>
              <a:gd name="connsiteY1" fmla="*/ 77227 h 4634180"/>
              <a:gd name="connsiteX2" fmla="*/ 2606341 w 2794961"/>
              <a:gd name="connsiteY2" fmla="*/ 80412 h 4634180"/>
              <a:gd name="connsiteX3" fmla="*/ 2660291 w 2794961"/>
              <a:gd name="connsiteY3" fmla="*/ 1046136 h 4634180"/>
              <a:gd name="connsiteX4" fmla="*/ 1963119 w 2794961"/>
              <a:gd name="connsiteY4" fmla="*/ 2275304 h 4634180"/>
              <a:gd name="connsiteX5" fmla="*/ 1943141 w 2794961"/>
              <a:gd name="connsiteY5" fmla="*/ 4487879 h 4634180"/>
              <a:gd name="connsiteX6" fmla="*/ 628915 w 2794961"/>
              <a:gd name="connsiteY6" fmla="*/ 4227197 h 4634180"/>
              <a:gd name="connsiteX7" fmla="*/ 45403 w 2794961"/>
              <a:gd name="connsiteY7" fmla="*/ 1890198 h 4634180"/>
              <a:gd name="connsiteX0" fmla="*/ 45403 w 2794961"/>
              <a:gd name="connsiteY0" fmla="*/ 1890198 h 4634180"/>
              <a:gd name="connsiteX1" fmla="*/ 258505 w 2794961"/>
              <a:gd name="connsiteY1" fmla="*/ 77227 h 4634180"/>
              <a:gd name="connsiteX2" fmla="*/ 2606341 w 2794961"/>
              <a:gd name="connsiteY2" fmla="*/ 80412 h 4634180"/>
              <a:gd name="connsiteX3" fmla="*/ 2660291 w 2794961"/>
              <a:gd name="connsiteY3" fmla="*/ 1046136 h 4634180"/>
              <a:gd name="connsiteX4" fmla="*/ 1656618 w 2794961"/>
              <a:gd name="connsiteY4" fmla="*/ 1202642 h 4634180"/>
              <a:gd name="connsiteX5" fmla="*/ 1943141 w 2794961"/>
              <a:gd name="connsiteY5" fmla="*/ 4487879 h 4634180"/>
              <a:gd name="connsiteX6" fmla="*/ 628915 w 2794961"/>
              <a:gd name="connsiteY6" fmla="*/ 4227197 h 4634180"/>
              <a:gd name="connsiteX7" fmla="*/ 45403 w 2794961"/>
              <a:gd name="connsiteY7" fmla="*/ 1890198 h 4634180"/>
              <a:gd name="connsiteX0" fmla="*/ 45403 w 2788846"/>
              <a:gd name="connsiteY0" fmla="*/ 1879902 h 4623884"/>
              <a:gd name="connsiteX1" fmla="*/ 258505 w 2788846"/>
              <a:gd name="connsiteY1" fmla="*/ 66931 h 4623884"/>
              <a:gd name="connsiteX2" fmla="*/ 2606341 w 2788846"/>
              <a:gd name="connsiteY2" fmla="*/ 70116 h 4623884"/>
              <a:gd name="connsiteX3" fmla="*/ 2643264 w 2788846"/>
              <a:gd name="connsiteY3" fmla="*/ 895163 h 4623884"/>
              <a:gd name="connsiteX4" fmla="*/ 1656618 w 2788846"/>
              <a:gd name="connsiteY4" fmla="*/ 1192346 h 4623884"/>
              <a:gd name="connsiteX5" fmla="*/ 1943141 w 2788846"/>
              <a:gd name="connsiteY5" fmla="*/ 4477583 h 4623884"/>
              <a:gd name="connsiteX6" fmla="*/ 628915 w 2788846"/>
              <a:gd name="connsiteY6" fmla="*/ 4216901 h 4623884"/>
              <a:gd name="connsiteX7" fmla="*/ 45403 w 2788846"/>
              <a:gd name="connsiteY7" fmla="*/ 1879902 h 4623884"/>
              <a:gd name="connsiteX0" fmla="*/ 45403 w 2788846"/>
              <a:gd name="connsiteY0" fmla="*/ 1879902 h 4623884"/>
              <a:gd name="connsiteX1" fmla="*/ 258505 w 2788846"/>
              <a:gd name="connsiteY1" fmla="*/ 66931 h 4623884"/>
              <a:gd name="connsiteX2" fmla="*/ 2606341 w 2788846"/>
              <a:gd name="connsiteY2" fmla="*/ 70116 h 4623884"/>
              <a:gd name="connsiteX3" fmla="*/ 2643264 w 2788846"/>
              <a:gd name="connsiteY3" fmla="*/ 895163 h 4623884"/>
              <a:gd name="connsiteX4" fmla="*/ 1656618 w 2788846"/>
              <a:gd name="connsiteY4" fmla="*/ 1192346 h 4623884"/>
              <a:gd name="connsiteX5" fmla="*/ 1797065 w 2788846"/>
              <a:gd name="connsiteY5" fmla="*/ 3078922 h 4623884"/>
              <a:gd name="connsiteX6" fmla="*/ 1943141 w 2788846"/>
              <a:gd name="connsiteY6" fmla="*/ 4477583 h 4623884"/>
              <a:gd name="connsiteX7" fmla="*/ 628915 w 2788846"/>
              <a:gd name="connsiteY7" fmla="*/ 4216901 h 4623884"/>
              <a:gd name="connsiteX8" fmla="*/ 45403 w 2788846"/>
              <a:gd name="connsiteY8" fmla="*/ 1879902 h 4623884"/>
              <a:gd name="connsiteX0" fmla="*/ 45403 w 2788846"/>
              <a:gd name="connsiteY0" fmla="*/ 1879902 h 4623884"/>
              <a:gd name="connsiteX1" fmla="*/ 258505 w 2788846"/>
              <a:gd name="connsiteY1" fmla="*/ 66931 h 4623884"/>
              <a:gd name="connsiteX2" fmla="*/ 2606341 w 2788846"/>
              <a:gd name="connsiteY2" fmla="*/ 70116 h 4623884"/>
              <a:gd name="connsiteX3" fmla="*/ 2643264 w 2788846"/>
              <a:gd name="connsiteY3" fmla="*/ 895163 h 4623884"/>
              <a:gd name="connsiteX4" fmla="*/ 1656618 w 2788846"/>
              <a:gd name="connsiteY4" fmla="*/ 1192346 h 4623884"/>
              <a:gd name="connsiteX5" fmla="*/ 1694898 w 2788846"/>
              <a:gd name="connsiteY5" fmla="*/ 3008583 h 4623884"/>
              <a:gd name="connsiteX6" fmla="*/ 1943141 w 2788846"/>
              <a:gd name="connsiteY6" fmla="*/ 4477583 h 4623884"/>
              <a:gd name="connsiteX7" fmla="*/ 628915 w 2788846"/>
              <a:gd name="connsiteY7" fmla="*/ 4216901 h 4623884"/>
              <a:gd name="connsiteX8" fmla="*/ 45403 w 2788846"/>
              <a:gd name="connsiteY8" fmla="*/ 1879902 h 4623884"/>
              <a:gd name="connsiteX0" fmla="*/ 45403 w 2788846"/>
              <a:gd name="connsiteY0" fmla="*/ 1879902 h 4623884"/>
              <a:gd name="connsiteX1" fmla="*/ 258505 w 2788846"/>
              <a:gd name="connsiteY1" fmla="*/ 66931 h 4623884"/>
              <a:gd name="connsiteX2" fmla="*/ 2606341 w 2788846"/>
              <a:gd name="connsiteY2" fmla="*/ 70116 h 4623884"/>
              <a:gd name="connsiteX3" fmla="*/ 2643264 w 2788846"/>
              <a:gd name="connsiteY3" fmla="*/ 895163 h 4623884"/>
              <a:gd name="connsiteX4" fmla="*/ 1656618 w 2788846"/>
              <a:gd name="connsiteY4" fmla="*/ 1192346 h 4623884"/>
              <a:gd name="connsiteX5" fmla="*/ 1694898 w 2788846"/>
              <a:gd name="connsiteY5" fmla="*/ 3008583 h 4623884"/>
              <a:gd name="connsiteX6" fmla="*/ 1882204 w 2788846"/>
              <a:gd name="connsiteY6" fmla="*/ 3799891 h 4623884"/>
              <a:gd name="connsiteX7" fmla="*/ 1943141 w 2788846"/>
              <a:gd name="connsiteY7" fmla="*/ 4477583 h 4623884"/>
              <a:gd name="connsiteX8" fmla="*/ 628915 w 2788846"/>
              <a:gd name="connsiteY8" fmla="*/ 4216901 h 4623884"/>
              <a:gd name="connsiteX9" fmla="*/ 45403 w 2788846"/>
              <a:gd name="connsiteY9" fmla="*/ 1879902 h 4623884"/>
              <a:gd name="connsiteX0" fmla="*/ 45403 w 2788846"/>
              <a:gd name="connsiteY0" fmla="*/ 1879902 h 4623884"/>
              <a:gd name="connsiteX1" fmla="*/ 258505 w 2788846"/>
              <a:gd name="connsiteY1" fmla="*/ 66931 h 4623884"/>
              <a:gd name="connsiteX2" fmla="*/ 2606341 w 2788846"/>
              <a:gd name="connsiteY2" fmla="*/ 70116 h 4623884"/>
              <a:gd name="connsiteX3" fmla="*/ 2643264 w 2788846"/>
              <a:gd name="connsiteY3" fmla="*/ 895163 h 4623884"/>
              <a:gd name="connsiteX4" fmla="*/ 1656618 w 2788846"/>
              <a:gd name="connsiteY4" fmla="*/ 1192346 h 4623884"/>
              <a:gd name="connsiteX5" fmla="*/ 1694898 w 2788846"/>
              <a:gd name="connsiteY5" fmla="*/ 3008583 h 4623884"/>
              <a:gd name="connsiteX6" fmla="*/ 2461151 w 2788846"/>
              <a:gd name="connsiteY6" fmla="*/ 3166845 h 4623884"/>
              <a:gd name="connsiteX7" fmla="*/ 1943141 w 2788846"/>
              <a:gd name="connsiteY7" fmla="*/ 4477583 h 4623884"/>
              <a:gd name="connsiteX8" fmla="*/ 628915 w 2788846"/>
              <a:gd name="connsiteY8" fmla="*/ 4216901 h 4623884"/>
              <a:gd name="connsiteX9" fmla="*/ 45403 w 2788846"/>
              <a:gd name="connsiteY9" fmla="*/ 1879902 h 4623884"/>
              <a:gd name="connsiteX0" fmla="*/ 45403 w 2788846"/>
              <a:gd name="connsiteY0" fmla="*/ 1879902 h 4623884"/>
              <a:gd name="connsiteX1" fmla="*/ 258505 w 2788846"/>
              <a:gd name="connsiteY1" fmla="*/ 66931 h 4623884"/>
              <a:gd name="connsiteX2" fmla="*/ 2606341 w 2788846"/>
              <a:gd name="connsiteY2" fmla="*/ 70116 h 4623884"/>
              <a:gd name="connsiteX3" fmla="*/ 2643264 w 2788846"/>
              <a:gd name="connsiteY3" fmla="*/ 895163 h 4623884"/>
              <a:gd name="connsiteX4" fmla="*/ 1656618 w 2788846"/>
              <a:gd name="connsiteY4" fmla="*/ 1192346 h 4623884"/>
              <a:gd name="connsiteX5" fmla="*/ 1694898 w 2788846"/>
              <a:gd name="connsiteY5" fmla="*/ 2920660 h 4623884"/>
              <a:gd name="connsiteX6" fmla="*/ 2461151 w 2788846"/>
              <a:gd name="connsiteY6" fmla="*/ 3166845 h 4623884"/>
              <a:gd name="connsiteX7" fmla="*/ 1943141 w 2788846"/>
              <a:gd name="connsiteY7" fmla="*/ 4477583 h 4623884"/>
              <a:gd name="connsiteX8" fmla="*/ 628915 w 2788846"/>
              <a:gd name="connsiteY8" fmla="*/ 4216901 h 4623884"/>
              <a:gd name="connsiteX9" fmla="*/ 45403 w 2788846"/>
              <a:gd name="connsiteY9" fmla="*/ 1879902 h 4623884"/>
              <a:gd name="connsiteX0" fmla="*/ 45403 w 2788846"/>
              <a:gd name="connsiteY0" fmla="*/ 1879902 h 4578180"/>
              <a:gd name="connsiteX1" fmla="*/ 258505 w 2788846"/>
              <a:gd name="connsiteY1" fmla="*/ 66931 h 4578180"/>
              <a:gd name="connsiteX2" fmla="*/ 2606341 w 2788846"/>
              <a:gd name="connsiteY2" fmla="*/ 70116 h 4578180"/>
              <a:gd name="connsiteX3" fmla="*/ 2643264 w 2788846"/>
              <a:gd name="connsiteY3" fmla="*/ 895163 h 4578180"/>
              <a:gd name="connsiteX4" fmla="*/ 1656618 w 2788846"/>
              <a:gd name="connsiteY4" fmla="*/ 1192346 h 4578180"/>
              <a:gd name="connsiteX5" fmla="*/ 1694898 w 2788846"/>
              <a:gd name="connsiteY5" fmla="*/ 2920660 h 4578180"/>
              <a:gd name="connsiteX6" fmla="*/ 2461151 w 2788846"/>
              <a:gd name="connsiteY6" fmla="*/ 3166845 h 4578180"/>
              <a:gd name="connsiteX7" fmla="*/ 2249642 w 2788846"/>
              <a:gd name="connsiteY7" fmla="*/ 4407245 h 4578180"/>
              <a:gd name="connsiteX8" fmla="*/ 628915 w 2788846"/>
              <a:gd name="connsiteY8" fmla="*/ 4216901 h 4578180"/>
              <a:gd name="connsiteX9" fmla="*/ 45403 w 2788846"/>
              <a:gd name="connsiteY9" fmla="*/ 1879902 h 4578180"/>
              <a:gd name="connsiteX0" fmla="*/ 45403 w 2788846"/>
              <a:gd name="connsiteY0" fmla="*/ 1879902 h 4578180"/>
              <a:gd name="connsiteX1" fmla="*/ 258505 w 2788846"/>
              <a:gd name="connsiteY1" fmla="*/ 66931 h 4578180"/>
              <a:gd name="connsiteX2" fmla="*/ 2606341 w 2788846"/>
              <a:gd name="connsiteY2" fmla="*/ 70116 h 4578180"/>
              <a:gd name="connsiteX3" fmla="*/ 2643264 w 2788846"/>
              <a:gd name="connsiteY3" fmla="*/ 895163 h 4578180"/>
              <a:gd name="connsiteX4" fmla="*/ 1656618 w 2788846"/>
              <a:gd name="connsiteY4" fmla="*/ 1192346 h 4578180"/>
              <a:gd name="connsiteX5" fmla="*/ 1694898 w 2788846"/>
              <a:gd name="connsiteY5" fmla="*/ 2920660 h 4578180"/>
              <a:gd name="connsiteX6" fmla="*/ 2410067 w 2788846"/>
              <a:gd name="connsiteY6" fmla="*/ 3131676 h 4578180"/>
              <a:gd name="connsiteX7" fmla="*/ 2249642 w 2788846"/>
              <a:gd name="connsiteY7" fmla="*/ 4407245 h 4578180"/>
              <a:gd name="connsiteX8" fmla="*/ 628915 w 2788846"/>
              <a:gd name="connsiteY8" fmla="*/ 4216901 h 4578180"/>
              <a:gd name="connsiteX9" fmla="*/ 45403 w 2788846"/>
              <a:gd name="connsiteY9" fmla="*/ 1879902 h 4578180"/>
              <a:gd name="connsiteX0" fmla="*/ 24403 w 2767846"/>
              <a:gd name="connsiteY0" fmla="*/ 1879902 h 4600067"/>
              <a:gd name="connsiteX1" fmla="*/ 237505 w 2767846"/>
              <a:gd name="connsiteY1" fmla="*/ 66931 h 4600067"/>
              <a:gd name="connsiteX2" fmla="*/ 2585341 w 2767846"/>
              <a:gd name="connsiteY2" fmla="*/ 70116 h 4600067"/>
              <a:gd name="connsiteX3" fmla="*/ 2622264 w 2767846"/>
              <a:gd name="connsiteY3" fmla="*/ 895163 h 4600067"/>
              <a:gd name="connsiteX4" fmla="*/ 1635618 w 2767846"/>
              <a:gd name="connsiteY4" fmla="*/ 1192346 h 4600067"/>
              <a:gd name="connsiteX5" fmla="*/ 1673898 w 2767846"/>
              <a:gd name="connsiteY5" fmla="*/ 2920660 h 4600067"/>
              <a:gd name="connsiteX6" fmla="*/ 2389067 w 2767846"/>
              <a:gd name="connsiteY6" fmla="*/ 3131676 h 4600067"/>
              <a:gd name="connsiteX7" fmla="*/ 2228642 w 2767846"/>
              <a:gd name="connsiteY7" fmla="*/ 4407245 h 4600067"/>
              <a:gd name="connsiteX8" fmla="*/ 318441 w 2767846"/>
              <a:gd name="connsiteY8" fmla="*/ 4269655 h 4600067"/>
              <a:gd name="connsiteX9" fmla="*/ 24403 w 2767846"/>
              <a:gd name="connsiteY9" fmla="*/ 1879902 h 4600067"/>
              <a:gd name="connsiteX0" fmla="*/ 24403 w 2767846"/>
              <a:gd name="connsiteY0" fmla="*/ 1879902 h 4502540"/>
              <a:gd name="connsiteX1" fmla="*/ 237505 w 2767846"/>
              <a:gd name="connsiteY1" fmla="*/ 66931 h 4502540"/>
              <a:gd name="connsiteX2" fmla="*/ 2585341 w 2767846"/>
              <a:gd name="connsiteY2" fmla="*/ 70116 h 4502540"/>
              <a:gd name="connsiteX3" fmla="*/ 2622264 w 2767846"/>
              <a:gd name="connsiteY3" fmla="*/ 895163 h 4502540"/>
              <a:gd name="connsiteX4" fmla="*/ 1635618 w 2767846"/>
              <a:gd name="connsiteY4" fmla="*/ 1192346 h 4502540"/>
              <a:gd name="connsiteX5" fmla="*/ 1673898 w 2767846"/>
              <a:gd name="connsiteY5" fmla="*/ 2920660 h 4502540"/>
              <a:gd name="connsiteX6" fmla="*/ 2389067 w 2767846"/>
              <a:gd name="connsiteY6" fmla="*/ 3131676 h 4502540"/>
              <a:gd name="connsiteX7" fmla="*/ 2228642 w 2767846"/>
              <a:gd name="connsiteY7" fmla="*/ 4407245 h 4502540"/>
              <a:gd name="connsiteX8" fmla="*/ 318441 w 2767846"/>
              <a:gd name="connsiteY8" fmla="*/ 4269655 h 4502540"/>
              <a:gd name="connsiteX9" fmla="*/ 24403 w 2767846"/>
              <a:gd name="connsiteY9" fmla="*/ 1879902 h 4502540"/>
              <a:gd name="connsiteX0" fmla="*/ 24403 w 2767846"/>
              <a:gd name="connsiteY0" fmla="*/ 1879902 h 4407245"/>
              <a:gd name="connsiteX1" fmla="*/ 237505 w 2767846"/>
              <a:gd name="connsiteY1" fmla="*/ 66931 h 4407245"/>
              <a:gd name="connsiteX2" fmla="*/ 2585341 w 2767846"/>
              <a:gd name="connsiteY2" fmla="*/ 70116 h 4407245"/>
              <a:gd name="connsiteX3" fmla="*/ 2622264 w 2767846"/>
              <a:gd name="connsiteY3" fmla="*/ 895163 h 4407245"/>
              <a:gd name="connsiteX4" fmla="*/ 1635618 w 2767846"/>
              <a:gd name="connsiteY4" fmla="*/ 1192346 h 4407245"/>
              <a:gd name="connsiteX5" fmla="*/ 1673898 w 2767846"/>
              <a:gd name="connsiteY5" fmla="*/ 2920660 h 4407245"/>
              <a:gd name="connsiteX6" fmla="*/ 2389067 w 2767846"/>
              <a:gd name="connsiteY6" fmla="*/ 3131676 h 4407245"/>
              <a:gd name="connsiteX7" fmla="*/ 2228642 w 2767846"/>
              <a:gd name="connsiteY7" fmla="*/ 4407245 h 4407245"/>
              <a:gd name="connsiteX8" fmla="*/ 318441 w 2767846"/>
              <a:gd name="connsiteY8" fmla="*/ 4269655 h 4407245"/>
              <a:gd name="connsiteX9" fmla="*/ 24403 w 2767846"/>
              <a:gd name="connsiteY9" fmla="*/ 1879902 h 4407245"/>
              <a:gd name="connsiteX0" fmla="*/ 24403 w 2767846"/>
              <a:gd name="connsiteY0" fmla="*/ 1879902 h 4408135"/>
              <a:gd name="connsiteX1" fmla="*/ 237505 w 2767846"/>
              <a:gd name="connsiteY1" fmla="*/ 66931 h 4408135"/>
              <a:gd name="connsiteX2" fmla="*/ 2585341 w 2767846"/>
              <a:gd name="connsiteY2" fmla="*/ 70116 h 4408135"/>
              <a:gd name="connsiteX3" fmla="*/ 2622264 w 2767846"/>
              <a:gd name="connsiteY3" fmla="*/ 895163 h 4408135"/>
              <a:gd name="connsiteX4" fmla="*/ 1635618 w 2767846"/>
              <a:gd name="connsiteY4" fmla="*/ 1192346 h 4408135"/>
              <a:gd name="connsiteX5" fmla="*/ 1673898 w 2767846"/>
              <a:gd name="connsiteY5" fmla="*/ 2920660 h 4408135"/>
              <a:gd name="connsiteX6" fmla="*/ 2389067 w 2767846"/>
              <a:gd name="connsiteY6" fmla="*/ 3131676 h 4408135"/>
              <a:gd name="connsiteX7" fmla="*/ 2228642 w 2767846"/>
              <a:gd name="connsiteY7" fmla="*/ 4407245 h 4408135"/>
              <a:gd name="connsiteX8" fmla="*/ 318441 w 2767846"/>
              <a:gd name="connsiteY8" fmla="*/ 4269655 h 4408135"/>
              <a:gd name="connsiteX9" fmla="*/ 24403 w 2767846"/>
              <a:gd name="connsiteY9" fmla="*/ 1879902 h 4408135"/>
              <a:gd name="connsiteX0" fmla="*/ 117088 w 2690253"/>
              <a:gd name="connsiteY0" fmla="*/ 1932656 h 4408135"/>
              <a:gd name="connsiteX1" fmla="*/ 159912 w 2690253"/>
              <a:gd name="connsiteY1" fmla="*/ 66931 h 4408135"/>
              <a:gd name="connsiteX2" fmla="*/ 2507748 w 2690253"/>
              <a:gd name="connsiteY2" fmla="*/ 70116 h 4408135"/>
              <a:gd name="connsiteX3" fmla="*/ 2544671 w 2690253"/>
              <a:gd name="connsiteY3" fmla="*/ 895163 h 4408135"/>
              <a:gd name="connsiteX4" fmla="*/ 1558025 w 2690253"/>
              <a:gd name="connsiteY4" fmla="*/ 1192346 h 4408135"/>
              <a:gd name="connsiteX5" fmla="*/ 1596305 w 2690253"/>
              <a:gd name="connsiteY5" fmla="*/ 2920660 h 4408135"/>
              <a:gd name="connsiteX6" fmla="*/ 2311474 w 2690253"/>
              <a:gd name="connsiteY6" fmla="*/ 3131676 h 4408135"/>
              <a:gd name="connsiteX7" fmla="*/ 2151049 w 2690253"/>
              <a:gd name="connsiteY7" fmla="*/ 4407245 h 4408135"/>
              <a:gd name="connsiteX8" fmla="*/ 240848 w 2690253"/>
              <a:gd name="connsiteY8" fmla="*/ 4269655 h 4408135"/>
              <a:gd name="connsiteX9" fmla="*/ 117088 w 2690253"/>
              <a:gd name="connsiteY9" fmla="*/ 1932656 h 4408135"/>
              <a:gd name="connsiteX0" fmla="*/ 77443 w 2650608"/>
              <a:gd name="connsiteY0" fmla="*/ 1932656 h 4408135"/>
              <a:gd name="connsiteX1" fmla="*/ 120267 w 2650608"/>
              <a:gd name="connsiteY1" fmla="*/ 66931 h 4408135"/>
              <a:gd name="connsiteX2" fmla="*/ 2468103 w 2650608"/>
              <a:gd name="connsiteY2" fmla="*/ 70116 h 4408135"/>
              <a:gd name="connsiteX3" fmla="*/ 2505026 w 2650608"/>
              <a:gd name="connsiteY3" fmla="*/ 895163 h 4408135"/>
              <a:gd name="connsiteX4" fmla="*/ 1518380 w 2650608"/>
              <a:gd name="connsiteY4" fmla="*/ 1192346 h 4408135"/>
              <a:gd name="connsiteX5" fmla="*/ 1556660 w 2650608"/>
              <a:gd name="connsiteY5" fmla="*/ 2920660 h 4408135"/>
              <a:gd name="connsiteX6" fmla="*/ 2271829 w 2650608"/>
              <a:gd name="connsiteY6" fmla="*/ 3131676 h 4408135"/>
              <a:gd name="connsiteX7" fmla="*/ 2111404 w 2650608"/>
              <a:gd name="connsiteY7" fmla="*/ 4407245 h 4408135"/>
              <a:gd name="connsiteX8" fmla="*/ 201203 w 2650608"/>
              <a:gd name="connsiteY8" fmla="*/ 4269655 h 4408135"/>
              <a:gd name="connsiteX9" fmla="*/ 77443 w 2650608"/>
              <a:gd name="connsiteY9" fmla="*/ 1932656 h 4408135"/>
              <a:gd name="connsiteX0" fmla="*/ 58924 w 2625790"/>
              <a:gd name="connsiteY0" fmla="*/ 1940036 h 4415515"/>
              <a:gd name="connsiteX1" fmla="*/ 186887 w 2625790"/>
              <a:gd name="connsiteY1" fmla="*/ 56727 h 4415515"/>
              <a:gd name="connsiteX2" fmla="*/ 2449584 w 2625790"/>
              <a:gd name="connsiteY2" fmla="*/ 77496 h 4415515"/>
              <a:gd name="connsiteX3" fmla="*/ 2486507 w 2625790"/>
              <a:gd name="connsiteY3" fmla="*/ 902543 h 4415515"/>
              <a:gd name="connsiteX4" fmla="*/ 1499861 w 2625790"/>
              <a:gd name="connsiteY4" fmla="*/ 1199726 h 4415515"/>
              <a:gd name="connsiteX5" fmla="*/ 1538141 w 2625790"/>
              <a:gd name="connsiteY5" fmla="*/ 2928040 h 4415515"/>
              <a:gd name="connsiteX6" fmla="*/ 2253310 w 2625790"/>
              <a:gd name="connsiteY6" fmla="*/ 3139056 h 4415515"/>
              <a:gd name="connsiteX7" fmla="*/ 2092885 w 2625790"/>
              <a:gd name="connsiteY7" fmla="*/ 4414625 h 4415515"/>
              <a:gd name="connsiteX8" fmla="*/ 182684 w 2625790"/>
              <a:gd name="connsiteY8" fmla="*/ 4277035 h 4415515"/>
              <a:gd name="connsiteX9" fmla="*/ 58924 w 2625790"/>
              <a:gd name="connsiteY9" fmla="*/ 1940036 h 4415515"/>
              <a:gd name="connsiteX0" fmla="*/ 58924 w 2625791"/>
              <a:gd name="connsiteY0" fmla="*/ 1940036 h 4415515"/>
              <a:gd name="connsiteX1" fmla="*/ 186887 w 2625791"/>
              <a:gd name="connsiteY1" fmla="*/ 56727 h 4415515"/>
              <a:gd name="connsiteX2" fmla="*/ 2449584 w 2625791"/>
              <a:gd name="connsiteY2" fmla="*/ 77496 h 4415515"/>
              <a:gd name="connsiteX3" fmla="*/ 2486507 w 2625791"/>
              <a:gd name="connsiteY3" fmla="*/ 902543 h 4415515"/>
              <a:gd name="connsiteX4" fmla="*/ 1499861 w 2625791"/>
              <a:gd name="connsiteY4" fmla="*/ 1199726 h 4415515"/>
              <a:gd name="connsiteX5" fmla="*/ 1538141 w 2625791"/>
              <a:gd name="connsiteY5" fmla="*/ 2928040 h 4415515"/>
              <a:gd name="connsiteX6" fmla="*/ 2253310 w 2625791"/>
              <a:gd name="connsiteY6" fmla="*/ 3139056 h 4415515"/>
              <a:gd name="connsiteX7" fmla="*/ 2092885 w 2625791"/>
              <a:gd name="connsiteY7" fmla="*/ 4414625 h 4415515"/>
              <a:gd name="connsiteX8" fmla="*/ 182684 w 2625791"/>
              <a:gd name="connsiteY8" fmla="*/ 4277035 h 4415515"/>
              <a:gd name="connsiteX9" fmla="*/ 90772 w 2625791"/>
              <a:gd name="connsiteY9" fmla="*/ 2541180 h 4415515"/>
              <a:gd name="connsiteX10" fmla="*/ 58924 w 2625791"/>
              <a:gd name="connsiteY10" fmla="*/ 1940036 h 4415515"/>
              <a:gd name="connsiteX0" fmla="*/ 751931 w 3318798"/>
              <a:gd name="connsiteY0" fmla="*/ 1940036 h 4415515"/>
              <a:gd name="connsiteX1" fmla="*/ 879894 w 3318798"/>
              <a:gd name="connsiteY1" fmla="*/ 56727 h 4415515"/>
              <a:gd name="connsiteX2" fmla="*/ 3142591 w 3318798"/>
              <a:gd name="connsiteY2" fmla="*/ 77496 h 4415515"/>
              <a:gd name="connsiteX3" fmla="*/ 3179514 w 3318798"/>
              <a:gd name="connsiteY3" fmla="*/ 902543 h 4415515"/>
              <a:gd name="connsiteX4" fmla="*/ 2192868 w 3318798"/>
              <a:gd name="connsiteY4" fmla="*/ 1199726 h 4415515"/>
              <a:gd name="connsiteX5" fmla="*/ 2231148 w 3318798"/>
              <a:gd name="connsiteY5" fmla="*/ 2928040 h 4415515"/>
              <a:gd name="connsiteX6" fmla="*/ 2946317 w 3318798"/>
              <a:gd name="connsiteY6" fmla="*/ 3139056 h 4415515"/>
              <a:gd name="connsiteX7" fmla="*/ 2785892 w 3318798"/>
              <a:gd name="connsiteY7" fmla="*/ 4414625 h 4415515"/>
              <a:gd name="connsiteX8" fmla="*/ 875691 w 3318798"/>
              <a:gd name="connsiteY8" fmla="*/ 4277035 h 4415515"/>
              <a:gd name="connsiteX9" fmla="*/ 498 w 3318798"/>
              <a:gd name="connsiteY9" fmla="*/ 2840118 h 4415515"/>
              <a:gd name="connsiteX10" fmla="*/ 751931 w 3318798"/>
              <a:gd name="connsiteY10" fmla="*/ 1940036 h 4415515"/>
              <a:gd name="connsiteX0" fmla="*/ 751931 w 3318798"/>
              <a:gd name="connsiteY0" fmla="*/ 2555498 h 4415515"/>
              <a:gd name="connsiteX1" fmla="*/ 879894 w 3318798"/>
              <a:gd name="connsiteY1" fmla="*/ 56727 h 4415515"/>
              <a:gd name="connsiteX2" fmla="*/ 3142591 w 3318798"/>
              <a:gd name="connsiteY2" fmla="*/ 77496 h 4415515"/>
              <a:gd name="connsiteX3" fmla="*/ 3179514 w 3318798"/>
              <a:gd name="connsiteY3" fmla="*/ 902543 h 4415515"/>
              <a:gd name="connsiteX4" fmla="*/ 2192868 w 3318798"/>
              <a:gd name="connsiteY4" fmla="*/ 1199726 h 4415515"/>
              <a:gd name="connsiteX5" fmla="*/ 2231148 w 3318798"/>
              <a:gd name="connsiteY5" fmla="*/ 2928040 h 4415515"/>
              <a:gd name="connsiteX6" fmla="*/ 2946317 w 3318798"/>
              <a:gd name="connsiteY6" fmla="*/ 3139056 h 4415515"/>
              <a:gd name="connsiteX7" fmla="*/ 2785892 w 3318798"/>
              <a:gd name="connsiteY7" fmla="*/ 4414625 h 4415515"/>
              <a:gd name="connsiteX8" fmla="*/ 875691 w 3318798"/>
              <a:gd name="connsiteY8" fmla="*/ 4277035 h 4415515"/>
              <a:gd name="connsiteX9" fmla="*/ 498 w 3318798"/>
              <a:gd name="connsiteY9" fmla="*/ 2840118 h 4415515"/>
              <a:gd name="connsiteX10" fmla="*/ 751931 w 3318798"/>
              <a:gd name="connsiteY10" fmla="*/ 2555498 h 4415515"/>
              <a:gd name="connsiteX0" fmla="*/ 751931 w 3318798"/>
              <a:gd name="connsiteY0" fmla="*/ 2555498 h 4433800"/>
              <a:gd name="connsiteX1" fmla="*/ 879894 w 3318798"/>
              <a:gd name="connsiteY1" fmla="*/ 56727 h 4433800"/>
              <a:gd name="connsiteX2" fmla="*/ 3142591 w 3318798"/>
              <a:gd name="connsiteY2" fmla="*/ 77496 h 4433800"/>
              <a:gd name="connsiteX3" fmla="*/ 3179514 w 3318798"/>
              <a:gd name="connsiteY3" fmla="*/ 902543 h 4433800"/>
              <a:gd name="connsiteX4" fmla="*/ 2192868 w 3318798"/>
              <a:gd name="connsiteY4" fmla="*/ 1199726 h 4433800"/>
              <a:gd name="connsiteX5" fmla="*/ 2231148 w 3318798"/>
              <a:gd name="connsiteY5" fmla="*/ 2928040 h 4433800"/>
              <a:gd name="connsiteX6" fmla="*/ 2946317 w 3318798"/>
              <a:gd name="connsiteY6" fmla="*/ 3139056 h 4433800"/>
              <a:gd name="connsiteX7" fmla="*/ 2785892 w 3318798"/>
              <a:gd name="connsiteY7" fmla="*/ 4414625 h 4433800"/>
              <a:gd name="connsiteX8" fmla="*/ 330800 w 3318798"/>
              <a:gd name="connsiteY8" fmla="*/ 4417712 h 4433800"/>
              <a:gd name="connsiteX9" fmla="*/ 498 w 3318798"/>
              <a:gd name="connsiteY9" fmla="*/ 2840118 h 4433800"/>
              <a:gd name="connsiteX10" fmla="*/ 751931 w 3318798"/>
              <a:gd name="connsiteY10" fmla="*/ 2555498 h 44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18798" h="4433800">
                <a:moveTo>
                  <a:pt x="751931" y="2555498"/>
                </a:moveTo>
                <a:cubicBezTo>
                  <a:pt x="898497" y="2091600"/>
                  <a:pt x="554939" y="804"/>
                  <a:pt x="879894" y="56727"/>
                </a:cubicBezTo>
                <a:cubicBezTo>
                  <a:pt x="1426211" y="24727"/>
                  <a:pt x="2759321" y="-63473"/>
                  <a:pt x="3142591" y="77496"/>
                </a:cubicBezTo>
                <a:cubicBezTo>
                  <a:pt x="3525861" y="218465"/>
                  <a:pt x="3161811" y="519143"/>
                  <a:pt x="3179514" y="902543"/>
                </a:cubicBezTo>
                <a:cubicBezTo>
                  <a:pt x="3197217" y="1285943"/>
                  <a:pt x="2333901" y="835766"/>
                  <a:pt x="2192868" y="1199726"/>
                </a:cubicBezTo>
                <a:cubicBezTo>
                  <a:pt x="2051835" y="1563686"/>
                  <a:pt x="2193550" y="2493449"/>
                  <a:pt x="2231148" y="2928040"/>
                </a:cubicBezTo>
                <a:cubicBezTo>
                  <a:pt x="2268746" y="3362631"/>
                  <a:pt x="2904943" y="2894223"/>
                  <a:pt x="2946317" y="3139056"/>
                </a:cubicBezTo>
                <a:cubicBezTo>
                  <a:pt x="2987691" y="3383889"/>
                  <a:pt x="3045856" y="4450631"/>
                  <a:pt x="2785892" y="4414625"/>
                </a:cubicBezTo>
                <a:cubicBezTo>
                  <a:pt x="2129716" y="4394109"/>
                  <a:pt x="1026312" y="4463798"/>
                  <a:pt x="330800" y="4417712"/>
                </a:cubicBezTo>
                <a:cubicBezTo>
                  <a:pt x="-2885" y="4105471"/>
                  <a:pt x="21125" y="3229618"/>
                  <a:pt x="498" y="2840118"/>
                </a:cubicBezTo>
                <a:cubicBezTo>
                  <a:pt x="-20129" y="2450618"/>
                  <a:pt x="605365" y="3019397"/>
                  <a:pt x="751931" y="2555498"/>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Oval 26"/>
          <p:cNvSpPr/>
          <p:nvPr/>
        </p:nvSpPr>
        <p:spPr>
          <a:xfrm>
            <a:off x="5500217" y="3988598"/>
            <a:ext cx="1457800" cy="1919920"/>
          </a:xfrm>
          <a:custGeom>
            <a:avLst/>
            <a:gdLst>
              <a:gd name="connsiteX0" fmla="*/ 0 w 5498136"/>
              <a:gd name="connsiteY0" fmla="*/ 2425247 h 4850494"/>
              <a:gd name="connsiteX1" fmla="*/ 2749068 w 5498136"/>
              <a:gd name="connsiteY1" fmla="*/ 0 h 4850494"/>
              <a:gd name="connsiteX2" fmla="*/ 5498136 w 5498136"/>
              <a:gd name="connsiteY2" fmla="*/ 2425247 h 4850494"/>
              <a:gd name="connsiteX3" fmla="*/ 2749068 w 5498136"/>
              <a:gd name="connsiteY3" fmla="*/ 4850494 h 4850494"/>
              <a:gd name="connsiteX4" fmla="*/ 0 w 5498136"/>
              <a:gd name="connsiteY4" fmla="*/ 2425247 h 4850494"/>
              <a:gd name="connsiteX0" fmla="*/ 47973 w 5546109"/>
              <a:gd name="connsiteY0" fmla="*/ 2425247 h 3690663"/>
              <a:gd name="connsiteX1" fmla="*/ 2797041 w 5546109"/>
              <a:gd name="connsiteY1" fmla="*/ 0 h 3690663"/>
              <a:gd name="connsiteX2" fmla="*/ 5546109 w 5546109"/>
              <a:gd name="connsiteY2" fmla="*/ 2425247 h 3690663"/>
              <a:gd name="connsiteX3" fmla="*/ 1689210 w 5546109"/>
              <a:gd name="connsiteY3" fmla="*/ 3689909 h 3690663"/>
              <a:gd name="connsiteX4" fmla="*/ 47973 w 5546109"/>
              <a:gd name="connsiteY4" fmla="*/ 2425247 h 3690663"/>
              <a:gd name="connsiteX0" fmla="*/ 43424 w 5541560"/>
              <a:gd name="connsiteY0" fmla="*/ 2425247 h 4321374"/>
              <a:gd name="connsiteX1" fmla="*/ 2792492 w 5541560"/>
              <a:gd name="connsiteY1" fmla="*/ 0 h 4321374"/>
              <a:gd name="connsiteX2" fmla="*/ 5541560 w 5541560"/>
              <a:gd name="connsiteY2" fmla="*/ 2425247 h 4321374"/>
              <a:gd name="connsiteX3" fmla="*/ 1684661 w 5541560"/>
              <a:gd name="connsiteY3" fmla="*/ 3689909 h 4321374"/>
              <a:gd name="connsiteX4" fmla="*/ 43424 w 5541560"/>
              <a:gd name="connsiteY4" fmla="*/ 2425247 h 4321374"/>
              <a:gd name="connsiteX0" fmla="*/ 43424 w 5541582"/>
              <a:gd name="connsiteY0" fmla="*/ 2425247 h 4335042"/>
              <a:gd name="connsiteX1" fmla="*/ 2792492 w 5541582"/>
              <a:gd name="connsiteY1" fmla="*/ 0 h 4335042"/>
              <a:gd name="connsiteX2" fmla="*/ 5541560 w 5541582"/>
              <a:gd name="connsiteY2" fmla="*/ 2425247 h 4335042"/>
              <a:gd name="connsiteX3" fmla="*/ 2839377 w 5541582"/>
              <a:gd name="connsiteY3" fmla="*/ 4284373 h 4335042"/>
              <a:gd name="connsiteX4" fmla="*/ 1684661 w 5541582"/>
              <a:gd name="connsiteY4" fmla="*/ 3689909 h 4335042"/>
              <a:gd name="connsiteX5" fmla="*/ 43424 w 5541582"/>
              <a:gd name="connsiteY5" fmla="*/ 2425247 h 4335042"/>
              <a:gd name="connsiteX0" fmla="*/ 18188 w 5516353"/>
              <a:gd name="connsiteY0" fmla="*/ 2425247 h 5031979"/>
              <a:gd name="connsiteX1" fmla="*/ 2767256 w 5516353"/>
              <a:gd name="connsiteY1" fmla="*/ 0 h 5031979"/>
              <a:gd name="connsiteX2" fmla="*/ 5516324 w 5516353"/>
              <a:gd name="connsiteY2" fmla="*/ 2425247 h 5031979"/>
              <a:gd name="connsiteX3" fmla="*/ 3359264 w 5516353"/>
              <a:gd name="connsiteY3" fmla="*/ 5005343 h 5031979"/>
              <a:gd name="connsiteX4" fmla="*/ 1659425 w 5516353"/>
              <a:gd name="connsiteY4" fmla="*/ 3689909 h 5031979"/>
              <a:gd name="connsiteX5" fmla="*/ 18188 w 5516353"/>
              <a:gd name="connsiteY5" fmla="*/ 2425247 h 5031979"/>
              <a:gd name="connsiteX0" fmla="*/ 18188 w 5516353"/>
              <a:gd name="connsiteY0" fmla="*/ 2425247 h 5005343"/>
              <a:gd name="connsiteX1" fmla="*/ 2767256 w 5516353"/>
              <a:gd name="connsiteY1" fmla="*/ 0 h 5005343"/>
              <a:gd name="connsiteX2" fmla="*/ 5516324 w 5516353"/>
              <a:gd name="connsiteY2" fmla="*/ 2425247 h 5005343"/>
              <a:gd name="connsiteX3" fmla="*/ 3359264 w 5516353"/>
              <a:gd name="connsiteY3" fmla="*/ 5005343 h 5005343"/>
              <a:gd name="connsiteX4" fmla="*/ 1659425 w 5516353"/>
              <a:gd name="connsiteY4" fmla="*/ 3689909 h 5005343"/>
              <a:gd name="connsiteX5" fmla="*/ 18188 w 5516353"/>
              <a:gd name="connsiteY5" fmla="*/ 2425247 h 5005343"/>
              <a:gd name="connsiteX0" fmla="*/ 17619 w 5515780"/>
              <a:gd name="connsiteY0" fmla="*/ 2425247 h 4987759"/>
              <a:gd name="connsiteX1" fmla="*/ 2766687 w 5515780"/>
              <a:gd name="connsiteY1" fmla="*/ 0 h 4987759"/>
              <a:gd name="connsiteX2" fmla="*/ 5515755 w 5515780"/>
              <a:gd name="connsiteY2" fmla="*/ 2425247 h 4987759"/>
              <a:gd name="connsiteX3" fmla="*/ 3077341 w 5515780"/>
              <a:gd name="connsiteY3" fmla="*/ 4987759 h 4987759"/>
              <a:gd name="connsiteX4" fmla="*/ 1658856 w 5515780"/>
              <a:gd name="connsiteY4" fmla="*/ 3689909 h 4987759"/>
              <a:gd name="connsiteX5" fmla="*/ 17619 w 5515780"/>
              <a:gd name="connsiteY5" fmla="*/ 2425247 h 4987759"/>
              <a:gd name="connsiteX0" fmla="*/ 17619 w 5515781"/>
              <a:gd name="connsiteY0" fmla="*/ 2425247 h 4998562"/>
              <a:gd name="connsiteX1" fmla="*/ 2766687 w 5515781"/>
              <a:gd name="connsiteY1" fmla="*/ 0 h 4998562"/>
              <a:gd name="connsiteX2" fmla="*/ 5515755 w 5515781"/>
              <a:gd name="connsiteY2" fmla="*/ 2425247 h 4998562"/>
              <a:gd name="connsiteX3" fmla="*/ 3077341 w 5515781"/>
              <a:gd name="connsiteY3" fmla="*/ 4987759 h 4998562"/>
              <a:gd name="connsiteX4" fmla="*/ 1658856 w 5515781"/>
              <a:gd name="connsiteY4" fmla="*/ 3689909 h 4998562"/>
              <a:gd name="connsiteX5" fmla="*/ 17619 w 5515781"/>
              <a:gd name="connsiteY5" fmla="*/ 2425247 h 4998562"/>
              <a:gd name="connsiteX0" fmla="*/ 132221 w 5630383"/>
              <a:gd name="connsiteY0" fmla="*/ 2425247 h 4998562"/>
              <a:gd name="connsiteX1" fmla="*/ 2881289 w 5630383"/>
              <a:gd name="connsiteY1" fmla="*/ 0 h 4998562"/>
              <a:gd name="connsiteX2" fmla="*/ 5630357 w 5630383"/>
              <a:gd name="connsiteY2" fmla="*/ 2425247 h 4998562"/>
              <a:gd name="connsiteX3" fmla="*/ 3191943 w 5630383"/>
              <a:gd name="connsiteY3" fmla="*/ 4987759 h 4998562"/>
              <a:gd name="connsiteX4" fmla="*/ 1773458 w 5630383"/>
              <a:gd name="connsiteY4" fmla="*/ 3689909 h 4998562"/>
              <a:gd name="connsiteX5" fmla="*/ 571835 w 5630383"/>
              <a:gd name="connsiteY5" fmla="*/ 3035865 h 4998562"/>
              <a:gd name="connsiteX6" fmla="*/ 132221 w 5630383"/>
              <a:gd name="connsiteY6" fmla="*/ 2425247 h 4998562"/>
              <a:gd name="connsiteX0" fmla="*/ 239542 w 5737704"/>
              <a:gd name="connsiteY0" fmla="*/ 2425247 h 4998562"/>
              <a:gd name="connsiteX1" fmla="*/ 2988610 w 5737704"/>
              <a:gd name="connsiteY1" fmla="*/ 0 h 4998562"/>
              <a:gd name="connsiteX2" fmla="*/ 5737678 w 5737704"/>
              <a:gd name="connsiteY2" fmla="*/ 2425247 h 4998562"/>
              <a:gd name="connsiteX3" fmla="*/ 3299264 w 5737704"/>
              <a:gd name="connsiteY3" fmla="*/ 4987759 h 4998562"/>
              <a:gd name="connsiteX4" fmla="*/ 1880779 w 5737704"/>
              <a:gd name="connsiteY4" fmla="*/ 3689909 h 4998562"/>
              <a:gd name="connsiteX5" fmla="*/ 327463 w 5737704"/>
              <a:gd name="connsiteY5" fmla="*/ 3510649 h 4998562"/>
              <a:gd name="connsiteX6" fmla="*/ 239542 w 5737704"/>
              <a:gd name="connsiteY6" fmla="*/ 2425247 h 4998562"/>
              <a:gd name="connsiteX0" fmla="*/ 239542 w 5737704"/>
              <a:gd name="connsiteY0" fmla="*/ 2425247 h 4998562"/>
              <a:gd name="connsiteX1" fmla="*/ 2988610 w 5737704"/>
              <a:gd name="connsiteY1" fmla="*/ 0 h 4998562"/>
              <a:gd name="connsiteX2" fmla="*/ 5737678 w 5737704"/>
              <a:gd name="connsiteY2" fmla="*/ 2425247 h 4998562"/>
              <a:gd name="connsiteX3" fmla="*/ 3299264 w 5737704"/>
              <a:gd name="connsiteY3" fmla="*/ 4987759 h 4998562"/>
              <a:gd name="connsiteX4" fmla="*/ 1951118 w 5737704"/>
              <a:gd name="connsiteY4" fmla="*/ 3672325 h 4998562"/>
              <a:gd name="connsiteX5" fmla="*/ 327463 w 5737704"/>
              <a:gd name="connsiteY5" fmla="*/ 3510649 h 4998562"/>
              <a:gd name="connsiteX6" fmla="*/ 239542 w 5737704"/>
              <a:gd name="connsiteY6" fmla="*/ 2425247 h 4998562"/>
              <a:gd name="connsiteX0" fmla="*/ 207800 w 5811470"/>
              <a:gd name="connsiteY0" fmla="*/ 1849867 h 5003474"/>
              <a:gd name="connsiteX1" fmla="*/ 3062376 w 5811470"/>
              <a:gd name="connsiteY1" fmla="*/ 4912 h 5003474"/>
              <a:gd name="connsiteX2" fmla="*/ 5811444 w 5811470"/>
              <a:gd name="connsiteY2" fmla="*/ 2430159 h 5003474"/>
              <a:gd name="connsiteX3" fmla="*/ 3373030 w 5811470"/>
              <a:gd name="connsiteY3" fmla="*/ 4992671 h 5003474"/>
              <a:gd name="connsiteX4" fmla="*/ 2024884 w 5811470"/>
              <a:gd name="connsiteY4" fmla="*/ 3677237 h 5003474"/>
              <a:gd name="connsiteX5" fmla="*/ 401229 w 5811470"/>
              <a:gd name="connsiteY5" fmla="*/ 3515561 h 5003474"/>
              <a:gd name="connsiteX6" fmla="*/ 207800 w 5811470"/>
              <a:gd name="connsiteY6" fmla="*/ 1849867 h 5003474"/>
              <a:gd name="connsiteX0" fmla="*/ 239056 w 5842726"/>
              <a:gd name="connsiteY0" fmla="*/ 1849696 h 5003303"/>
              <a:gd name="connsiteX1" fmla="*/ 3093632 w 5842726"/>
              <a:gd name="connsiteY1" fmla="*/ 4741 h 5003303"/>
              <a:gd name="connsiteX2" fmla="*/ 5842700 w 5842726"/>
              <a:gd name="connsiteY2" fmla="*/ 2429988 h 5003303"/>
              <a:gd name="connsiteX3" fmla="*/ 3404286 w 5842726"/>
              <a:gd name="connsiteY3" fmla="*/ 4992500 h 5003303"/>
              <a:gd name="connsiteX4" fmla="*/ 2056140 w 5842726"/>
              <a:gd name="connsiteY4" fmla="*/ 3677066 h 5003303"/>
              <a:gd name="connsiteX5" fmla="*/ 432485 w 5842726"/>
              <a:gd name="connsiteY5" fmla="*/ 3515390 h 5003303"/>
              <a:gd name="connsiteX6" fmla="*/ 239056 w 5842726"/>
              <a:gd name="connsiteY6" fmla="*/ 1849696 h 5003303"/>
              <a:gd name="connsiteX0" fmla="*/ 194778 w 5798448"/>
              <a:gd name="connsiteY0" fmla="*/ 1657060 h 4810667"/>
              <a:gd name="connsiteX1" fmla="*/ 2873507 w 5798448"/>
              <a:gd name="connsiteY1" fmla="*/ 5536 h 4810667"/>
              <a:gd name="connsiteX2" fmla="*/ 5798422 w 5798448"/>
              <a:gd name="connsiteY2" fmla="*/ 2237352 h 4810667"/>
              <a:gd name="connsiteX3" fmla="*/ 3360008 w 5798448"/>
              <a:gd name="connsiteY3" fmla="*/ 4799864 h 4810667"/>
              <a:gd name="connsiteX4" fmla="*/ 2011862 w 5798448"/>
              <a:gd name="connsiteY4" fmla="*/ 3484430 h 4810667"/>
              <a:gd name="connsiteX5" fmla="*/ 388207 w 5798448"/>
              <a:gd name="connsiteY5" fmla="*/ 3322754 h 4810667"/>
              <a:gd name="connsiteX6" fmla="*/ 194778 w 5798448"/>
              <a:gd name="connsiteY6" fmla="*/ 1657060 h 4810667"/>
              <a:gd name="connsiteX0" fmla="*/ 194778 w 5798448"/>
              <a:gd name="connsiteY0" fmla="*/ 1651562 h 4805169"/>
              <a:gd name="connsiteX1" fmla="*/ 2873507 w 5798448"/>
              <a:gd name="connsiteY1" fmla="*/ 38 h 4805169"/>
              <a:gd name="connsiteX2" fmla="*/ 5798422 w 5798448"/>
              <a:gd name="connsiteY2" fmla="*/ 2231854 h 4805169"/>
              <a:gd name="connsiteX3" fmla="*/ 3360008 w 5798448"/>
              <a:gd name="connsiteY3" fmla="*/ 4794366 h 4805169"/>
              <a:gd name="connsiteX4" fmla="*/ 2011862 w 5798448"/>
              <a:gd name="connsiteY4" fmla="*/ 3478932 h 4805169"/>
              <a:gd name="connsiteX5" fmla="*/ 388207 w 5798448"/>
              <a:gd name="connsiteY5" fmla="*/ 3317256 h 4805169"/>
              <a:gd name="connsiteX6" fmla="*/ 194778 w 5798448"/>
              <a:gd name="connsiteY6" fmla="*/ 1651562 h 4805169"/>
              <a:gd name="connsiteX0" fmla="*/ 194778 w 5622605"/>
              <a:gd name="connsiteY0" fmla="*/ 1657059 h 4810666"/>
              <a:gd name="connsiteX1" fmla="*/ 2873507 w 5622605"/>
              <a:gd name="connsiteY1" fmla="*/ 5535 h 4810666"/>
              <a:gd name="connsiteX2" fmla="*/ 5622576 w 5622605"/>
              <a:gd name="connsiteY2" fmla="*/ 2237351 h 4810666"/>
              <a:gd name="connsiteX3" fmla="*/ 3360008 w 5622605"/>
              <a:gd name="connsiteY3" fmla="*/ 4799863 h 4810666"/>
              <a:gd name="connsiteX4" fmla="*/ 2011862 w 5622605"/>
              <a:gd name="connsiteY4" fmla="*/ 3484429 h 4810666"/>
              <a:gd name="connsiteX5" fmla="*/ 388207 w 5622605"/>
              <a:gd name="connsiteY5" fmla="*/ 3322753 h 4810666"/>
              <a:gd name="connsiteX6" fmla="*/ 194778 w 5622605"/>
              <a:gd name="connsiteY6" fmla="*/ 1657059 h 4810666"/>
              <a:gd name="connsiteX0" fmla="*/ 194778 w 5626128"/>
              <a:gd name="connsiteY0" fmla="*/ 1657059 h 4810666"/>
              <a:gd name="connsiteX1" fmla="*/ 2873507 w 5626128"/>
              <a:gd name="connsiteY1" fmla="*/ 5535 h 4810666"/>
              <a:gd name="connsiteX2" fmla="*/ 5622576 w 5626128"/>
              <a:gd name="connsiteY2" fmla="*/ 2237351 h 4810666"/>
              <a:gd name="connsiteX3" fmla="*/ 3360008 w 5626128"/>
              <a:gd name="connsiteY3" fmla="*/ 4799863 h 4810666"/>
              <a:gd name="connsiteX4" fmla="*/ 2011862 w 5626128"/>
              <a:gd name="connsiteY4" fmla="*/ 3484429 h 4810666"/>
              <a:gd name="connsiteX5" fmla="*/ 388207 w 5626128"/>
              <a:gd name="connsiteY5" fmla="*/ 3322753 h 4810666"/>
              <a:gd name="connsiteX6" fmla="*/ 194778 w 5626128"/>
              <a:gd name="connsiteY6" fmla="*/ 1657059 h 4810666"/>
              <a:gd name="connsiteX0" fmla="*/ 194778 w 5573453"/>
              <a:gd name="connsiteY0" fmla="*/ 1654326 h 4807121"/>
              <a:gd name="connsiteX1" fmla="*/ 2873507 w 5573453"/>
              <a:gd name="connsiteY1" fmla="*/ 2802 h 4807121"/>
              <a:gd name="connsiteX2" fmla="*/ 5569822 w 5573453"/>
              <a:gd name="connsiteY2" fmla="*/ 2058772 h 4807121"/>
              <a:gd name="connsiteX3" fmla="*/ 3360008 w 5573453"/>
              <a:gd name="connsiteY3" fmla="*/ 4797130 h 4807121"/>
              <a:gd name="connsiteX4" fmla="*/ 2011862 w 5573453"/>
              <a:gd name="connsiteY4" fmla="*/ 3481696 h 4807121"/>
              <a:gd name="connsiteX5" fmla="*/ 388207 w 5573453"/>
              <a:gd name="connsiteY5" fmla="*/ 3320020 h 4807121"/>
              <a:gd name="connsiteX6" fmla="*/ 194778 w 5573453"/>
              <a:gd name="connsiteY6" fmla="*/ 1654326 h 4807121"/>
              <a:gd name="connsiteX0" fmla="*/ 263875 w 5642550"/>
              <a:gd name="connsiteY0" fmla="*/ 1654326 h 4822242"/>
              <a:gd name="connsiteX1" fmla="*/ 2942604 w 5642550"/>
              <a:gd name="connsiteY1" fmla="*/ 2802 h 4822242"/>
              <a:gd name="connsiteX2" fmla="*/ 5638919 w 5642550"/>
              <a:gd name="connsiteY2" fmla="*/ 2058772 h 4822242"/>
              <a:gd name="connsiteX3" fmla="*/ 3429105 w 5642550"/>
              <a:gd name="connsiteY3" fmla="*/ 4797130 h 4822242"/>
              <a:gd name="connsiteX4" fmla="*/ 457304 w 5642550"/>
              <a:gd name="connsiteY4" fmla="*/ 3320020 h 4822242"/>
              <a:gd name="connsiteX5" fmla="*/ 263875 w 5642550"/>
              <a:gd name="connsiteY5" fmla="*/ 1654326 h 4822242"/>
              <a:gd name="connsiteX0" fmla="*/ 2563 w 5381238"/>
              <a:gd name="connsiteY0" fmla="*/ 1655021 h 4807816"/>
              <a:gd name="connsiteX1" fmla="*/ 2681292 w 5381238"/>
              <a:gd name="connsiteY1" fmla="*/ 3497 h 4807816"/>
              <a:gd name="connsiteX2" fmla="*/ 5377607 w 5381238"/>
              <a:gd name="connsiteY2" fmla="*/ 2059467 h 4807816"/>
              <a:gd name="connsiteX3" fmla="*/ 3167793 w 5381238"/>
              <a:gd name="connsiteY3" fmla="*/ 4797825 h 4807816"/>
              <a:gd name="connsiteX4" fmla="*/ 2563 w 5381238"/>
              <a:gd name="connsiteY4" fmla="*/ 1655021 h 4807816"/>
              <a:gd name="connsiteX0" fmla="*/ 3134 w 4959189"/>
              <a:gd name="connsiteY0" fmla="*/ 2197015 h 4804687"/>
              <a:gd name="connsiteX1" fmla="*/ 2259366 w 4959189"/>
              <a:gd name="connsiteY1" fmla="*/ 368 h 4804687"/>
              <a:gd name="connsiteX2" fmla="*/ 4955681 w 4959189"/>
              <a:gd name="connsiteY2" fmla="*/ 2056338 h 4804687"/>
              <a:gd name="connsiteX3" fmla="*/ 2745867 w 4959189"/>
              <a:gd name="connsiteY3" fmla="*/ 4794696 h 4804687"/>
              <a:gd name="connsiteX4" fmla="*/ 3134 w 4959189"/>
              <a:gd name="connsiteY4" fmla="*/ 2197015 h 4804687"/>
              <a:gd name="connsiteX0" fmla="*/ 9407 w 4965461"/>
              <a:gd name="connsiteY0" fmla="*/ 2197015 h 4804687"/>
              <a:gd name="connsiteX1" fmla="*/ 2265639 w 4965461"/>
              <a:gd name="connsiteY1" fmla="*/ 368 h 4804687"/>
              <a:gd name="connsiteX2" fmla="*/ 4961954 w 4965461"/>
              <a:gd name="connsiteY2" fmla="*/ 2056338 h 4804687"/>
              <a:gd name="connsiteX3" fmla="*/ 2752140 w 4965461"/>
              <a:gd name="connsiteY3" fmla="*/ 4794696 h 4804687"/>
              <a:gd name="connsiteX4" fmla="*/ 9407 w 4965461"/>
              <a:gd name="connsiteY4" fmla="*/ 2197015 h 4804687"/>
              <a:gd name="connsiteX0" fmla="*/ 53326 w 5009111"/>
              <a:gd name="connsiteY0" fmla="*/ 2260873 h 4868545"/>
              <a:gd name="connsiteX1" fmla="*/ 1081572 w 5009111"/>
              <a:gd name="connsiteY1" fmla="*/ 676502 h 4868545"/>
              <a:gd name="connsiteX2" fmla="*/ 2309558 w 5009111"/>
              <a:gd name="connsiteY2" fmla="*/ 64226 h 4868545"/>
              <a:gd name="connsiteX3" fmla="*/ 5005873 w 5009111"/>
              <a:gd name="connsiteY3" fmla="*/ 2120196 h 4868545"/>
              <a:gd name="connsiteX4" fmla="*/ 2796059 w 5009111"/>
              <a:gd name="connsiteY4" fmla="*/ 4858554 h 4868545"/>
              <a:gd name="connsiteX5" fmla="*/ 53326 w 5009111"/>
              <a:gd name="connsiteY5" fmla="*/ 2260873 h 4868545"/>
              <a:gd name="connsiteX0" fmla="*/ 37093 w 4992831"/>
              <a:gd name="connsiteY0" fmla="*/ 2316119 h 4923791"/>
              <a:gd name="connsiteX1" fmla="*/ 1265469 w 4992831"/>
              <a:gd name="connsiteY1" fmla="*/ 467979 h 4923791"/>
              <a:gd name="connsiteX2" fmla="*/ 2293325 w 4992831"/>
              <a:gd name="connsiteY2" fmla="*/ 119472 h 4923791"/>
              <a:gd name="connsiteX3" fmla="*/ 4989640 w 4992831"/>
              <a:gd name="connsiteY3" fmla="*/ 2175442 h 4923791"/>
              <a:gd name="connsiteX4" fmla="*/ 2779826 w 4992831"/>
              <a:gd name="connsiteY4" fmla="*/ 4913800 h 4923791"/>
              <a:gd name="connsiteX5" fmla="*/ 37093 w 4992831"/>
              <a:gd name="connsiteY5" fmla="*/ 2316119 h 4923791"/>
              <a:gd name="connsiteX0" fmla="*/ 37093 w 4996470"/>
              <a:gd name="connsiteY0" fmla="*/ 2023217 h 4630889"/>
              <a:gd name="connsiteX1" fmla="*/ 1265469 w 4996470"/>
              <a:gd name="connsiteY1" fmla="*/ 175077 h 4630889"/>
              <a:gd name="connsiteX2" fmla="*/ 3494109 w 4996470"/>
              <a:gd name="connsiteY2" fmla="*/ 371693 h 4630889"/>
              <a:gd name="connsiteX3" fmla="*/ 4989640 w 4996470"/>
              <a:gd name="connsiteY3" fmla="*/ 1882540 h 4630889"/>
              <a:gd name="connsiteX4" fmla="*/ 2779826 w 4996470"/>
              <a:gd name="connsiteY4" fmla="*/ 4620898 h 4630889"/>
              <a:gd name="connsiteX5" fmla="*/ 37093 w 4996470"/>
              <a:gd name="connsiteY5" fmla="*/ 2023217 h 4630889"/>
              <a:gd name="connsiteX0" fmla="*/ 37093 w 3748338"/>
              <a:gd name="connsiteY0" fmla="*/ 2017261 h 4624299"/>
              <a:gd name="connsiteX1" fmla="*/ 1265469 w 3748338"/>
              <a:gd name="connsiteY1" fmla="*/ 169121 h 4624299"/>
              <a:gd name="connsiteX2" fmla="*/ 3494109 w 3748338"/>
              <a:gd name="connsiteY2" fmla="*/ 365737 h 4624299"/>
              <a:gd name="connsiteX3" fmla="*/ 3633199 w 3748338"/>
              <a:gd name="connsiteY3" fmla="*/ 1718322 h 4624299"/>
              <a:gd name="connsiteX4" fmla="*/ 2779826 w 3748338"/>
              <a:gd name="connsiteY4" fmla="*/ 4614942 h 4624299"/>
              <a:gd name="connsiteX5" fmla="*/ 37093 w 3748338"/>
              <a:gd name="connsiteY5" fmla="*/ 2017261 h 4624299"/>
              <a:gd name="connsiteX0" fmla="*/ 37093 w 3708958"/>
              <a:gd name="connsiteY0" fmla="*/ 2017261 h 4620251"/>
              <a:gd name="connsiteX1" fmla="*/ 1265469 w 3708958"/>
              <a:gd name="connsiteY1" fmla="*/ 169121 h 4620251"/>
              <a:gd name="connsiteX2" fmla="*/ 3494109 w 3708958"/>
              <a:gd name="connsiteY2" fmla="*/ 365737 h 4620251"/>
              <a:gd name="connsiteX3" fmla="*/ 3633199 w 3708958"/>
              <a:gd name="connsiteY3" fmla="*/ 1718322 h 4620251"/>
              <a:gd name="connsiteX4" fmla="*/ 3600328 w 3708958"/>
              <a:gd name="connsiteY4" fmla="*/ 2666136 h 4620251"/>
              <a:gd name="connsiteX5" fmla="*/ 2779826 w 3708958"/>
              <a:gd name="connsiteY5" fmla="*/ 4614942 h 4620251"/>
              <a:gd name="connsiteX6" fmla="*/ 37093 w 3708958"/>
              <a:gd name="connsiteY6" fmla="*/ 2017261 h 4620251"/>
              <a:gd name="connsiteX0" fmla="*/ 37093 w 3708959"/>
              <a:gd name="connsiteY0" fmla="*/ 2017261 h 4619522"/>
              <a:gd name="connsiteX1" fmla="*/ 1265469 w 3708959"/>
              <a:gd name="connsiteY1" fmla="*/ 169121 h 4619522"/>
              <a:gd name="connsiteX2" fmla="*/ 3494109 w 3708959"/>
              <a:gd name="connsiteY2" fmla="*/ 365737 h 4619522"/>
              <a:gd name="connsiteX3" fmla="*/ 3633199 w 3708959"/>
              <a:gd name="connsiteY3" fmla="*/ 1718322 h 4619522"/>
              <a:gd name="connsiteX4" fmla="*/ 2799804 w 3708959"/>
              <a:gd name="connsiteY4" fmla="*/ 2402367 h 4619522"/>
              <a:gd name="connsiteX5" fmla="*/ 2779826 w 3708959"/>
              <a:gd name="connsiteY5" fmla="*/ 4614942 h 4619522"/>
              <a:gd name="connsiteX6" fmla="*/ 37093 w 3708959"/>
              <a:gd name="connsiteY6" fmla="*/ 2017261 h 4619522"/>
              <a:gd name="connsiteX0" fmla="*/ 37093 w 3708959"/>
              <a:gd name="connsiteY0" fmla="*/ 2017261 h 4619522"/>
              <a:gd name="connsiteX1" fmla="*/ 1265469 w 3708959"/>
              <a:gd name="connsiteY1" fmla="*/ 169121 h 4619522"/>
              <a:gd name="connsiteX2" fmla="*/ 3494109 w 3708959"/>
              <a:gd name="connsiteY2" fmla="*/ 365737 h 4619522"/>
              <a:gd name="connsiteX3" fmla="*/ 3633199 w 3708959"/>
              <a:gd name="connsiteY3" fmla="*/ 1718322 h 4619522"/>
              <a:gd name="connsiteX4" fmla="*/ 2799804 w 3708959"/>
              <a:gd name="connsiteY4" fmla="*/ 2402367 h 4619522"/>
              <a:gd name="connsiteX5" fmla="*/ 2779826 w 3708959"/>
              <a:gd name="connsiteY5" fmla="*/ 4614942 h 4619522"/>
              <a:gd name="connsiteX6" fmla="*/ 37093 w 3708959"/>
              <a:gd name="connsiteY6" fmla="*/ 2017261 h 4619522"/>
              <a:gd name="connsiteX0" fmla="*/ 37093 w 3708959"/>
              <a:gd name="connsiteY0" fmla="*/ 2017261 h 4618973"/>
              <a:gd name="connsiteX1" fmla="*/ 1265469 w 3708959"/>
              <a:gd name="connsiteY1" fmla="*/ 169121 h 4618973"/>
              <a:gd name="connsiteX2" fmla="*/ 3494109 w 3708959"/>
              <a:gd name="connsiteY2" fmla="*/ 365737 h 4618973"/>
              <a:gd name="connsiteX3" fmla="*/ 3633199 w 3708959"/>
              <a:gd name="connsiteY3" fmla="*/ 1718322 h 4618973"/>
              <a:gd name="connsiteX4" fmla="*/ 2799804 w 3708959"/>
              <a:gd name="connsiteY4" fmla="*/ 2402367 h 4618973"/>
              <a:gd name="connsiteX5" fmla="*/ 2779826 w 3708959"/>
              <a:gd name="connsiteY5" fmla="*/ 4614942 h 4618973"/>
              <a:gd name="connsiteX6" fmla="*/ 37093 w 3708959"/>
              <a:gd name="connsiteY6" fmla="*/ 2017261 h 4618973"/>
              <a:gd name="connsiteX0" fmla="*/ 37093 w 3708959"/>
              <a:gd name="connsiteY0" fmla="*/ 2017261 h 4614942"/>
              <a:gd name="connsiteX1" fmla="*/ 1265469 w 3708959"/>
              <a:gd name="connsiteY1" fmla="*/ 169121 h 4614942"/>
              <a:gd name="connsiteX2" fmla="*/ 3494109 w 3708959"/>
              <a:gd name="connsiteY2" fmla="*/ 365737 h 4614942"/>
              <a:gd name="connsiteX3" fmla="*/ 3633199 w 3708959"/>
              <a:gd name="connsiteY3" fmla="*/ 1718322 h 4614942"/>
              <a:gd name="connsiteX4" fmla="*/ 2799804 w 3708959"/>
              <a:gd name="connsiteY4" fmla="*/ 2402367 h 4614942"/>
              <a:gd name="connsiteX5" fmla="*/ 2779826 w 3708959"/>
              <a:gd name="connsiteY5" fmla="*/ 4614942 h 4614942"/>
              <a:gd name="connsiteX6" fmla="*/ 37093 w 3708959"/>
              <a:gd name="connsiteY6" fmla="*/ 2017261 h 4614942"/>
              <a:gd name="connsiteX0" fmla="*/ 37093 w 3708959"/>
              <a:gd name="connsiteY0" fmla="*/ 2017261 h 4689330"/>
              <a:gd name="connsiteX1" fmla="*/ 1265469 w 3708959"/>
              <a:gd name="connsiteY1" fmla="*/ 169121 h 4689330"/>
              <a:gd name="connsiteX2" fmla="*/ 3494109 w 3708959"/>
              <a:gd name="connsiteY2" fmla="*/ 365737 h 4689330"/>
              <a:gd name="connsiteX3" fmla="*/ 3633199 w 3708959"/>
              <a:gd name="connsiteY3" fmla="*/ 1718322 h 4689330"/>
              <a:gd name="connsiteX4" fmla="*/ 2799804 w 3708959"/>
              <a:gd name="connsiteY4" fmla="*/ 2402367 h 4689330"/>
              <a:gd name="connsiteX5" fmla="*/ 2779826 w 3708959"/>
              <a:gd name="connsiteY5" fmla="*/ 4614942 h 4689330"/>
              <a:gd name="connsiteX6" fmla="*/ 1621258 w 3708959"/>
              <a:gd name="connsiteY6" fmla="*/ 3967398 h 4689330"/>
              <a:gd name="connsiteX7" fmla="*/ 37093 w 3708959"/>
              <a:gd name="connsiteY7" fmla="*/ 2017261 h 4689330"/>
              <a:gd name="connsiteX0" fmla="*/ 917 w 3672783"/>
              <a:gd name="connsiteY0" fmla="*/ 2017261 h 4761243"/>
              <a:gd name="connsiteX1" fmla="*/ 1229293 w 3672783"/>
              <a:gd name="connsiteY1" fmla="*/ 169121 h 4761243"/>
              <a:gd name="connsiteX2" fmla="*/ 3457933 w 3672783"/>
              <a:gd name="connsiteY2" fmla="*/ 365737 h 4761243"/>
              <a:gd name="connsiteX3" fmla="*/ 3597023 w 3672783"/>
              <a:gd name="connsiteY3" fmla="*/ 1718322 h 4761243"/>
              <a:gd name="connsiteX4" fmla="*/ 2763628 w 3672783"/>
              <a:gd name="connsiteY4" fmla="*/ 2402367 h 4761243"/>
              <a:gd name="connsiteX5" fmla="*/ 2743650 w 3672783"/>
              <a:gd name="connsiteY5" fmla="*/ 4614942 h 4761243"/>
              <a:gd name="connsiteX6" fmla="*/ 1429424 w 3672783"/>
              <a:gd name="connsiteY6" fmla="*/ 4354260 h 4761243"/>
              <a:gd name="connsiteX7" fmla="*/ 917 w 3672783"/>
              <a:gd name="connsiteY7" fmla="*/ 2017261 h 4761243"/>
              <a:gd name="connsiteX0" fmla="*/ 917 w 3672783"/>
              <a:gd name="connsiteY0" fmla="*/ 2017261 h 4761243"/>
              <a:gd name="connsiteX1" fmla="*/ 1229293 w 3672783"/>
              <a:gd name="connsiteY1" fmla="*/ 169121 h 4761243"/>
              <a:gd name="connsiteX2" fmla="*/ 3457933 w 3672783"/>
              <a:gd name="connsiteY2" fmla="*/ 365737 h 4761243"/>
              <a:gd name="connsiteX3" fmla="*/ 3597023 w 3672783"/>
              <a:gd name="connsiteY3" fmla="*/ 1718322 h 4761243"/>
              <a:gd name="connsiteX4" fmla="*/ 2763628 w 3672783"/>
              <a:gd name="connsiteY4" fmla="*/ 2402367 h 4761243"/>
              <a:gd name="connsiteX5" fmla="*/ 2743650 w 3672783"/>
              <a:gd name="connsiteY5" fmla="*/ 4614942 h 4761243"/>
              <a:gd name="connsiteX6" fmla="*/ 1429424 w 3672783"/>
              <a:gd name="connsiteY6" fmla="*/ 4354260 h 4761243"/>
              <a:gd name="connsiteX7" fmla="*/ 917 w 3672783"/>
              <a:gd name="connsiteY7" fmla="*/ 2017261 h 4761243"/>
              <a:gd name="connsiteX0" fmla="*/ 9310 w 2836181"/>
              <a:gd name="connsiteY0" fmla="*/ 2017261 h 4761243"/>
              <a:gd name="connsiteX1" fmla="*/ 392691 w 2836181"/>
              <a:gd name="connsiteY1" fmla="*/ 169121 h 4761243"/>
              <a:gd name="connsiteX2" fmla="*/ 2621331 w 2836181"/>
              <a:gd name="connsiteY2" fmla="*/ 365737 h 4761243"/>
              <a:gd name="connsiteX3" fmla="*/ 2760421 w 2836181"/>
              <a:gd name="connsiteY3" fmla="*/ 1718322 h 4761243"/>
              <a:gd name="connsiteX4" fmla="*/ 1927026 w 2836181"/>
              <a:gd name="connsiteY4" fmla="*/ 2402367 h 4761243"/>
              <a:gd name="connsiteX5" fmla="*/ 1907048 w 2836181"/>
              <a:gd name="connsiteY5" fmla="*/ 4614942 h 4761243"/>
              <a:gd name="connsiteX6" fmla="*/ 592822 w 2836181"/>
              <a:gd name="connsiteY6" fmla="*/ 4354260 h 4761243"/>
              <a:gd name="connsiteX7" fmla="*/ 9310 w 2836181"/>
              <a:gd name="connsiteY7" fmla="*/ 2017261 h 4761243"/>
              <a:gd name="connsiteX0" fmla="*/ 28801 w 2861935"/>
              <a:gd name="connsiteY0" fmla="*/ 1653909 h 4397891"/>
              <a:gd name="connsiteX1" fmla="*/ 323236 w 2861935"/>
              <a:gd name="connsiteY1" fmla="*/ 1704908 h 4397891"/>
              <a:gd name="connsiteX2" fmla="*/ 2640822 w 2861935"/>
              <a:gd name="connsiteY2" fmla="*/ 2385 h 4397891"/>
              <a:gd name="connsiteX3" fmla="*/ 2779912 w 2861935"/>
              <a:gd name="connsiteY3" fmla="*/ 1354970 h 4397891"/>
              <a:gd name="connsiteX4" fmla="*/ 1946517 w 2861935"/>
              <a:gd name="connsiteY4" fmla="*/ 2039015 h 4397891"/>
              <a:gd name="connsiteX5" fmla="*/ 1926539 w 2861935"/>
              <a:gd name="connsiteY5" fmla="*/ 4251590 h 4397891"/>
              <a:gd name="connsiteX6" fmla="*/ 612313 w 2861935"/>
              <a:gd name="connsiteY6" fmla="*/ 3990908 h 4397891"/>
              <a:gd name="connsiteX7" fmla="*/ 28801 w 2861935"/>
              <a:gd name="connsiteY7" fmla="*/ 1653909 h 4397891"/>
              <a:gd name="connsiteX0" fmla="*/ 28801 w 2780361"/>
              <a:gd name="connsiteY0" fmla="*/ 430208 h 3174190"/>
              <a:gd name="connsiteX1" fmla="*/ 323236 w 2780361"/>
              <a:gd name="connsiteY1" fmla="*/ 481207 h 3174190"/>
              <a:gd name="connsiteX2" fmla="*/ 1818063 w 2780361"/>
              <a:gd name="connsiteY2" fmla="*/ 378884 h 3174190"/>
              <a:gd name="connsiteX3" fmla="*/ 2779912 w 2780361"/>
              <a:gd name="connsiteY3" fmla="*/ 131269 h 3174190"/>
              <a:gd name="connsiteX4" fmla="*/ 1946517 w 2780361"/>
              <a:gd name="connsiteY4" fmla="*/ 815314 h 3174190"/>
              <a:gd name="connsiteX5" fmla="*/ 1926539 w 2780361"/>
              <a:gd name="connsiteY5" fmla="*/ 3027889 h 3174190"/>
              <a:gd name="connsiteX6" fmla="*/ 612313 w 2780361"/>
              <a:gd name="connsiteY6" fmla="*/ 2767207 h 3174190"/>
              <a:gd name="connsiteX7" fmla="*/ 28801 w 2780361"/>
              <a:gd name="connsiteY7" fmla="*/ 430208 h 3174190"/>
              <a:gd name="connsiteX0" fmla="*/ 28801 w 2017313"/>
              <a:gd name="connsiteY0" fmla="*/ 160667 h 2904649"/>
              <a:gd name="connsiteX1" fmla="*/ 323236 w 2017313"/>
              <a:gd name="connsiteY1" fmla="*/ 211666 h 2904649"/>
              <a:gd name="connsiteX2" fmla="*/ 1818063 w 2017313"/>
              <a:gd name="connsiteY2" fmla="*/ 109343 h 2904649"/>
              <a:gd name="connsiteX3" fmla="*/ 1946517 w 2017313"/>
              <a:gd name="connsiteY3" fmla="*/ 545773 h 2904649"/>
              <a:gd name="connsiteX4" fmla="*/ 1926539 w 2017313"/>
              <a:gd name="connsiteY4" fmla="*/ 2758348 h 2904649"/>
              <a:gd name="connsiteX5" fmla="*/ 612313 w 2017313"/>
              <a:gd name="connsiteY5" fmla="*/ 2497666 h 2904649"/>
              <a:gd name="connsiteX6" fmla="*/ 28801 w 2017313"/>
              <a:gd name="connsiteY6" fmla="*/ 160667 h 2904649"/>
              <a:gd name="connsiteX0" fmla="*/ 366641 w 1771640"/>
              <a:gd name="connsiteY0" fmla="*/ 2510931 h 2917914"/>
              <a:gd name="connsiteX1" fmla="*/ 77564 w 1771640"/>
              <a:gd name="connsiteY1" fmla="*/ 224931 h 2917914"/>
              <a:gd name="connsiteX2" fmla="*/ 1572391 w 1771640"/>
              <a:gd name="connsiteY2" fmla="*/ 122608 h 2917914"/>
              <a:gd name="connsiteX3" fmla="*/ 1700845 w 1771640"/>
              <a:gd name="connsiteY3" fmla="*/ 559038 h 2917914"/>
              <a:gd name="connsiteX4" fmla="*/ 1680867 w 1771640"/>
              <a:gd name="connsiteY4" fmla="*/ 2771613 h 2917914"/>
              <a:gd name="connsiteX5" fmla="*/ 366641 w 1771640"/>
              <a:gd name="connsiteY5" fmla="*/ 2510931 h 2917914"/>
              <a:gd name="connsiteX0" fmla="*/ 197904 w 1847508"/>
              <a:gd name="connsiteY0" fmla="*/ 1631700 h 2815539"/>
              <a:gd name="connsiteX1" fmla="*/ 153432 w 1847508"/>
              <a:gd name="connsiteY1" fmla="*/ 224931 h 2815539"/>
              <a:gd name="connsiteX2" fmla="*/ 1648259 w 1847508"/>
              <a:gd name="connsiteY2" fmla="*/ 122608 h 2815539"/>
              <a:gd name="connsiteX3" fmla="*/ 1776713 w 1847508"/>
              <a:gd name="connsiteY3" fmla="*/ 559038 h 2815539"/>
              <a:gd name="connsiteX4" fmla="*/ 1756735 w 1847508"/>
              <a:gd name="connsiteY4" fmla="*/ 2771613 h 2815539"/>
              <a:gd name="connsiteX5" fmla="*/ 197904 w 1847508"/>
              <a:gd name="connsiteY5" fmla="*/ 1631700 h 2815539"/>
              <a:gd name="connsiteX0" fmla="*/ 197904 w 1807518"/>
              <a:gd name="connsiteY0" fmla="*/ 1631700 h 1862083"/>
              <a:gd name="connsiteX1" fmla="*/ 153432 w 1807518"/>
              <a:gd name="connsiteY1" fmla="*/ 224931 h 1862083"/>
              <a:gd name="connsiteX2" fmla="*/ 1648259 w 1807518"/>
              <a:gd name="connsiteY2" fmla="*/ 122608 h 1862083"/>
              <a:gd name="connsiteX3" fmla="*/ 1776713 w 1807518"/>
              <a:gd name="connsiteY3" fmla="*/ 559038 h 1862083"/>
              <a:gd name="connsiteX4" fmla="*/ 1667788 w 1807518"/>
              <a:gd name="connsiteY4" fmla="*/ 1540690 h 1862083"/>
              <a:gd name="connsiteX5" fmla="*/ 197904 w 1807518"/>
              <a:gd name="connsiteY5" fmla="*/ 1631700 h 1862083"/>
              <a:gd name="connsiteX0" fmla="*/ 197904 w 1843471"/>
              <a:gd name="connsiteY0" fmla="*/ 1689537 h 1919920"/>
              <a:gd name="connsiteX1" fmla="*/ 153432 w 1843471"/>
              <a:gd name="connsiteY1" fmla="*/ 282768 h 1919920"/>
              <a:gd name="connsiteX2" fmla="*/ 1648259 w 1843471"/>
              <a:gd name="connsiteY2" fmla="*/ 180445 h 1919920"/>
              <a:gd name="connsiteX3" fmla="*/ 1667788 w 1843471"/>
              <a:gd name="connsiteY3" fmla="*/ 1598527 h 1919920"/>
              <a:gd name="connsiteX4" fmla="*/ 197904 w 1843471"/>
              <a:gd name="connsiteY4" fmla="*/ 1689537 h 1919920"/>
              <a:gd name="connsiteX0" fmla="*/ 197904 w 1836636"/>
              <a:gd name="connsiteY0" fmla="*/ 1682048 h 1912431"/>
              <a:gd name="connsiteX1" fmla="*/ 153432 w 1836636"/>
              <a:gd name="connsiteY1" fmla="*/ 275279 h 1912431"/>
              <a:gd name="connsiteX2" fmla="*/ 1648259 w 1836636"/>
              <a:gd name="connsiteY2" fmla="*/ 172956 h 1912431"/>
              <a:gd name="connsiteX3" fmla="*/ 1807124 w 1836636"/>
              <a:gd name="connsiteY3" fmla="*/ 1472727 h 1912431"/>
              <a:gd name="connsiteX4" fmla="*/ 1667788 w 1836636"/>
              <a:gd name="connsiteY4" fmla="*/ 1591038 h 1912431"/>
              <a:gd name="connsiteX5" fmla="*/ 197904 w 1836636"/>
              <a:gd name="connsiteY5" fmla="*/ 1682048 h 1912431"/>
              <a:gd name="connsiteX0" fmla="*/ 197904 w 1843471"/>
              <a:gd name="connsiteY0" fmla="*/ 1689537 h 1919920"/>
              <a:gd name="connsiteX1" fmla="*/ 153432 w 1843471"/>
              <a:gd name="connsiteY1" fmla="*/ 282768 h 1919920"/>
              <a:gd name="connsiteX2" fmla="*/ 1648259 w 1843471"/>
              <a:gd name="connsiteY2" fmla="*/ 180445 h 1919920"/>
              <a:gd name="connsiteX3" fmla="*/ 1667788 w 1843471"/>
              <a:gd name="connsiteY3" fmla="*/ 1598527 h 1919920"/>
              <a:gd name="connsiteX4" fmla="*/ 197904 w 1843471"/>
              <a:gd name="connsiteY4" fmla="*/ 1689537 h 1919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3471" h="1919920">
                <a:moveTo>
                  <a:pt x="197904" y="1689537"/>
                </a:moveTo>
                <a:cubicBezTo>
                  <a:pt x="-69313" y="1265090"/>
                  <a:pt x="-47526" y="680822"/>
                  <a:pt x="153432" y="282768"/>
                </a:cubicBezTo>
                <a:cubicBezTo>
                  <a:pt x="354390" y="-115286"/>
                  <a:pt x="1395866" y="-38848"/>
                  <a:pt x="1648259" y="180445"/>
                </a:cubicBezTo>
                <a:cubicBezTo>
                  <a:pt x="1900652" y="399738"/>
                  <a:pt x="1909514" y="1347012"/>
                  <a:pt x="1667788" y="1598527"/>
                </a:cubicBezTo>
                <a:cubicBezTo>
                  <a:pt x="1471364" y="1859365"/>
                  <a:pt x="655026" y="2122484"/>
                  <a:pt x="197904" y="1689537"/>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04297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3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9" grpId="0" animBg="1"/>
      <p:bldP spid="29" grpId="1" animBg="1"/>
      <p:bldP spid="30" grpId="0" animBg="1"/>
      <p:bldP spid="30"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Same Side Corner Rectangle 12"/>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0"/>
            <a:ext cx="3165231" cy="6858000"/>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27" y="2227263"/>
            <a:ext cx="1693374" cy="1911092"/>
          </a:xfrm>
          <a:prstGeom prst="rect">
            <a:avLst/>
          </a:prstGeom>
        </p:spPr>
      </p:pic>
      <p:sp>
        <p:nvSpPr>
          <p:cNvPr id="7" name="TextBox 6"/>
          <p:cNvSpPr txBox="1"/>
          <p:nvPr/>
        </p:nvSpPr>
        <p:spPr>
          <a:xfrm>
            <a:off x="4810138" y="2628811"/>
            <a:ext cx="6017220" cy="1107996"/>
          </a:xfrm>
          <a:prstGeom prst="rect">
            <a:avLst/>
          </a:prstGeom>
          <a:noFill/>
        </p:spPr>
        <p:txBody>
          <a:bodyPr wrap="square" rtlCol="0">
            <a:spAutoFit/>
          </a:bodyPr>
          <a:lstStyle/>
          <a:p>
            <a:pPr algn="ctr"/>
            <a:r>
              <a:rPr lang="fr-FR" sz="6600" dirty="0" smtClean="0">
                <a:solidFill>
                  <a:srgbClr val="0088B8"/>
                </a:solidFill>
              </a:rPr>
              <a:t>Réalisation</a:t>
            </a:r>
            <a:endParaRPr lang="fr-FR" sz="6600" dirty="0">
              <a:solidFill>
                <a:srgbClr val="0088B8"/>
              </a:solidFill>
            </a:endParaRPr>
          </a:p>
        </p:txBody>
      </p:sp>
      <p:sp>
        <p:nvSpPr>
          <p:cNvPr id="12" name="Slide Number Placeholder 11"/>
          <p:cNvSpPr>
            <a:spLocks noGrp="1"/>
          </p:cNvSpPr>
          <p:nvPr>
            <p:ph type="sldNum" sz="quarter" idx="12"/>
          </p:nvPr>
        </p:nvSpPr>
        <p:spPr>
          <a:xfrm>
            <a:off x="11627891" y="97850"/>
            <a:ext cx="340057" cy="365125"/>
          </a:xfrm>
        </p:spPr>
        <p:txBody>
          <a:bodyPr/>
          <a:lstStyle/>
          <a:p>
            <a:fld id="{815F525E-6055-4BAC-9FBE-77B80A2CF970}" type="slidenum">
              <a:rPr lang="fr-FR" sz="1800" b="1" smtClean="0">
                <a:solidFill>
                  <a:schemeClr val="bg1"/>
                </a:solidFill>
              </a:rPr>
              <a:t>16</a:t>
            </a:fld>
            <a:endParaRPr lang="fr-FR" sz="1800" b="1" dirty="0">
              <a:solidFill>
                <a:schemeClr val="bg1"/>
              </a:solidFill>
            </a:endParaRPr>
          </a:p>
        </p:txBody>
      </p:sp>
    </p:spTree>
    <p:extLst>
      <p:ext uri="{BB962C8B-B14F-4D97-AF65-F5344CB8AC3E}">
        <p14:creationId xmlns:p14="http://schemas.microsoft.com/office/powerpoint/2010/main" val="1514625333"/>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nip Same Side Corner Rectangle 15"/>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395786"/>
            <a:ext cx="6127845" cy="696036"/>
          </a:xfrm>
          <a:prstGeom prst="rect">
            <a:avLst/>
          </a:prstGeom>
          <a:solidFill>
            <a:srgbClr val="00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901" y="126242"/>
            <a:ext cx="1008014" cy="1153236"/>
          </a:xfrm>
          <a:prstGeom prst="rect">
            <a:avLst/>
          </a:prstGeom>
        </p:spPr>
      </p:pic>
      <p:sp>
        <p:nvSpPr>
          <p:cNvPr id="4" name="TextBox 3"/>
          <p:cNvSpPr txBox="1"/>
          <p:nvPr/>
        </p:nvSpPr>
        <p:spPr>
          <a:xfrm>
            <a:off x="1704769" y="268491"/>
            <a:ext cx="3259867" cy="923330"/>
          </a:xfrm>
          <a:prstGeom prst="rect">
            <a:avLst/>
          </a:prstGeom>
          <a:noFill/>
        </p:spPr>
        <p:txBody>
          <a:bodyPr wrap="none" rtlCol="0">
            <a:spAutoFit/>
          </a:bodyPr>
          <a:lstStyle/>
          <a:p>
            <a:r>
              <a:rPr lang="fr-FR" sz="5400" dirty="0" smtClean="0">
                <a:solidFill>
                  <a:schemeClr val="bg1"/>
                </a:solidFill>
              </a:rPr>
              <a:t>Réalisation</a:t>
            </a:r>
            <a:endParaRPr lang="fr-FR" sz="5400" dirty="0">
              <a:solidFill>
                <a:schemeClr val="bg1"/>
              </a:solidFill>
            </a:endParaRPr>
          </a:p>
        </p:txBody>
      </p:sp>
      <p:sp>
        <p:nvSpPr>
          <p:cNvPr id="5" name="Rectangle 4"/>
          <p:cNvSpPr/>
          <p:nvPr/>
        </p:nvSpPr>
        <p:spPr>
          <a:xfrm>
            <a:off x="0" y="5677469"/>
            <a:ext cx="12192000" cy="1180531"/>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58101" y="5777468"/>
            <a:ext cx="914396" cy="93817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5520" y="5908518"/>
            <a:ext cx="1718736" cy="718432"/>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31871" y="5908518"/>
            <a:ext cx="2233876" cy="71843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22418" y="5959015"/>
            <a:ext cx="2197290" cy="617438"/>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76379" y="5887337"/>
            <a:ext cx="1364382" cy="718432"/>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24728" y="5861004"/>
            <a:ext cx="1726158" cy="771098"/>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56970" y="5792161"/>
            <a:ext cx="1078818" cy="951146"/>
          </a:xfrm>
          <a:prstGeom prst="rect">
            <a:avLst/>
          </a:prstGeom>
        </p:spPr>
      </p:pic>
      <p:sp>
        <p:nvSpPr>
          <p:cNvPr id="15" name="Slide Number Placeholder 14"/>
          <p:cNvSpPr>
            <a:spLocks noGrp="1"/>
          </p:cNvSpPr>
          <p:nvPr>
            <p:ph type="sldNum" sz="quarter" idx="12"/>
          </p:nvPr>
        </p:nvSpPr>
        <p:spPr>
          <a:xfrm>
            <a:off x="11668836" y="112594"/>
            <a:ext cx="294248" cy="365125"/>
          </a:xfrm>
        </p:spPr>
        <p:txBody>
          <a:bodyPr vert="horz" lIns="91440" tIns="45720" rIns="91440" bIns="45720" rtlCol="0" anchor="ctr"/>
          <a:lstStyle/>
          <a:p>
            <a:fld id="{815F525E-6055-4BAC-9FBE-77B80A2CF970}" type="slidenum">
              <a:rPr lang="fr-FR" sz="1800" b="1">
                <a:solidFill>
                  <a:schemeClr val="bg1"/>
                </a:solidFill>
              </a:rPr>
              <a:pPr/>
              <a:t>17</a:t>
            </a:fld>
            <a:endParaRPr lang="fr-FR" sz="1800" b="1" dirty="0">
              <a:solidFill>
                <a:schemeClr val="bg1"/>
              </a:solidFill>
            </a:endParaRPr>
          </a:p>
        </p:txBody>
      </p:sp>
      <p:graphicFrame>
        <p:nvGraphicFramePr>
          <p:cNvPr id="20" name="Diagramme 4"/>
          <p:cNvGraphicFramePr/>
          <p:nvPr>
            <p:extLst>
              <p:ext uri="{D42A27DB-BD31-4B8C-83A1-F6EECF244321}">
                <p14:modId xmlns:p14="http://schemas.microsoft.com/office/powerpoint/2010/main" val="2424792825"/>
              </p:ext>
            </p:extLst>
          </p:nvPr>
        </p:nvGraphicFramePr>
        <p:xfrm>
          <a:off x="1704769" y="1313473"/>
          <a:ext cx="8469952" cy="424847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pic>
        <p:nvPicPr>
          <p:cNvPr id="13" name="Picture 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760561" y="2294113"/>
            <a:ext cx="1524003" cy="1563627"/>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9925" y="2634199"/>
            <a:ext cx="2197290" cy="617438"/>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60561" y="4139286"/>
            <a:ext cx="2233876" cy="718432"/>
          </a:xfrm>
          <a:prstGeom prst="rect">
            <a:avLst/>
          </a:prstGeom>
        </p:spPr>
      </p:pic>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63463" y="3370357"/>
            <a:ext cx="1364382" cy="718432"/>
          </a:xfrm>
          <a:prstGeom prst="rect">
            <a:avLst/>
          </a:prstGeom>
        </p:spPr>
      </p:pic>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44054" y="3275181"/>
            <a:ext cx="1078818" cy="951146"/>
          </a:xfrm>
          <a:prstGeom prst="rect">
            <a:avLst/>
          </a:prstGeom>
        </p:spPr>
      </p:pic>
      <p:pic>
        <p:nvPicPr>
          <p:cNvPr id="25" name="Picture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95491" y="4062429"/>
            <a:ext cx="1726158" cy="771098"/>
          </a:xfrm>
          <a:prstGeom prst="rect">
            <a:avLst/>
          </a:prstGeom>
        </p:spPr>
      </p:pic>
      <p:pic>
        <p:nvPicPr>
          <p:cNvPr id="26" name="Picture 2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030880" y="4158393"/>
            <a:ext cx="688908" cy="579170"/>
          </a:xfrm>
          <a:prstGeom prst="rect">
            <a:avLst/>
          </a:prstGeom>
        </p:spPr>
      </p:pic>
      <p:pic>
        <p:nvPicPr>
          <p:cNvPr id="27" name="Picture 2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778913" y="4204117"/>
            <a:ext cx="719390" cy="487722"/>
          </a:xfrm>
          <a:prstGeom prst="rect">
            <a:avLst/>
          </a:prstGeom>
        </p:spPr>
      </p:pic>
      <p:pic>
        <p:nvPicPr>
          <p:cNvPr id="28" name="Picture 2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359507" y="4290740"/>
            <a:ext cx="981541" cy="341406"/>
          </a:xfrm>
          <a:prstGeom prst="rect">
            <a:avLst/>
          </a:prstGeom>
        </p:spPr>
      </p:pic>
      <p:pic>
        <p:nvPicPr>
          <p:cNvPr id="29" name="Picture 28"/>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239727" y="4271735"/>
            <a:ext cx="1223298" cy="511338"/>
          </a:xfrm>
          <a:prstGeom prst="rect">
            <a:avLst/>
          </a:prstGeom>
        </p:spPr>
      </p:pic>
    </p:spTree>
    <p:extLst>
      <p:ext uri="{BB962C8B-B14F-4D97-AF65-F5344CB8AC3E}">
        <p14:creationId xmlns:p14="http://schemas.microsoft.com/office/powerpoint/2010/main" val="18968757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graphicEl>
                                              <a:dgm id="{D049D9B7-2A79-4A92-BE76-6C2383D0660A}"/>
                                            </p:graphicEl>
                                          </p:spTgt>
                                        </p:tgtEl>
                                        <p:attrNameLst>
                                          <p:attrName>style.visibility</p:attrName>
                                        </p:attrNameLst>
                                      </p:cBhvr>
                                      <p:to>
                                        <p:strVal val="visible"/>
                                      </p:to>
                                    </p:set>
                                    <p:anim calcmode="lin" valueType="num">
                                      <p:cBhvr additive="base">
                                        <p:cTn id="7" dur="1000" fill="hold"/>
                                        <p:tgtEl>
                                          <p:spTgt spid="20">
                                            <p:graphicEl>
                                              <a:dgm id="{D049D9B7-2A79-4A92-BE76-6C2383D0660A}"/>
                                            </p:graphic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
                                            <p:graphicEl>
                                              <a:dgm id="{D049D9B7-2A79-4A92-BE76-6C2383D0660A}"/>
                                            </p:graphic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graphicEl>
                                              <a:dgm id="{A0B59E66-B002-4718-9B57-6C1C0C06A097}"/>
                                            </p:graphicEl>
                                          </p:spTgt>
                                        </p:tgtEl>
                                        <p:attrNameLst>
                                          <p:attrName>style.visibility</p:attrName>
                                        </p:attrNameLst>
                                      </p:cBhvr>
                                      <p:to>
                                        <p:strVal val="visible"/>
                                      </p:to>
                                    </p:set>
                                    <p:anim calcmode="lin" valueType="num">
                                      <p:cBhvr additive="base">
                                        <p:cTn id="11" dur="1000" fill="hold"/>
                                        <p:tgtEl>
                                          <p:spTgt spid="20">
                                            <p:graphicEl>
                                              <a:dgm id="{A0B59E66-B002-4718-9B57-6C1C0C06A097}"/>
                                            </p:graphic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20">
                                            <p:graphicEl>
                                              <a:dgm id="{A0B59E66-B002-4718-9B57-6C1C0C06A097}"/>
                                            </p:graphic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3"/>
                                        </p:tgtEl>
                                        <p:attrNameLst>
                                          <p:attrName>ppt_x</p:attrName>
                                        </p:attrNameLst>
                                      </p:cBhvr>
                                      <p:tavLst>
                                        <p:tav tm="0">
                                          <p:val>
                                            <p:strVal val="ppt_x"/>
                                          </p:val>
                                        </p:tav>
                                        <p:tav tm="100000">
                                          <p:val>
                                            <p:strVal val="ppt_x"/>
                                          </p:val>
                                        </p:tav>
                                      </p:tavLst>
                                    </p:anim>
                                    <p:anim calcmode="lin" valueType="num">
                                      <p:cBhvr additive="base">
                                        <p:cTn id="37" dur="500"/>
                                        <p:tgtEl>
                                          <p:spTgt spid="13"/>
                                        </p:tgtEl>
                                        <p:attrNameLst>
                                          <p:attrName>ppt_y</p:attrName>
                                        </p:attrNameLst>
                                      </p:cBhvr>
                                      <p:tavLst>
                                        <p:tav tm="0">
                                          <p:val>
                                            <p:strVal val="ppt_y"/>
                                          </p:val>
                                        </p:tav>
                                        <p:tav tm="100000">
                                          <p:val>
                                            <p:strVal val="1+ppt_h/2"/>
                                          </p:val>
                                        </p:tav>
                                      </p:tavLst>
                                    </p:anim>
                                    <p:set>
                                      <p:cBhvr>
                                        <p:cTn id="38" dur="1" fill="hold">
                                          <p:stCondLst>
                                            <p:cond delay="499"/>
                                          </p:stCondLst>
                                        </p:cTn>
                                        <p:tgtEl>
                                          <p:spTgt spid="13"/>
                                        </p:tgtEl>
                                        <p:attrNameLst>
                                          <p:attrName>style.visibility</p:attrName>
                                        </p:attrNameLst>
                                      </p:cBhvr>
                                      <p:to>
                                        <p:strVal val="hidden"/>
                                      </p:to>
                                    </p:set>
                                  </p:childTnLst>
                                </p:cTn>
                              </p:par>
                              <p:par>
                                <p:cTn id="39" presetID="2" presetClass="exit" presetSubtype="4" fill="hold" nodeType="withEffect">
                                  <p:stCondLst>
                                    <p:cond delay="0"/>
                                  </p:stCondLst>
                                  <p:childTnLst>
                                    <p:anim calcmode="lin" valueType="num">
                                      <p:cBhvr additive="base">
                                        <p:cTn id="40" dur="500"/>
                                        <p:tgtEl>
                                          <p:spTgt spid="21"/>
                                        </p:tgtEl>
                                        <p:attrNameLst>
                                          <p:attrName>ppt_x</p:attrName>
                                        </p:attrNameLst>
                                      </p:cBhvr>
                                      <p:tavLst>
                                        <p:tav tm="0">
                                          <p:val>
                                            <p:strVal val="ppt_x"/>
                                          </p:val>
                                        </p:tav>
                                        <p:tav tm="100000">
                                          <p:val>
                                            <p:strVal val="ppt_x"/>
                                          </p:val>
                                        </p:tav>
                                      </p:tavLst>
                                    </p:anim>
                                    <p:anim calcmode="lin" valueType="num">
                                      <p:cBhvr additive="base">
                                        <p:cTn id="41" dur="500"/>
                                        <p:tgtEl>
                                          <p:spTgt spid="21"/>
                                        </p:tgtEl>
                                        <p:attrNameLst>
                                          <p:attrName>ppt_y</p:attrName>
                                        </p:attrNameLst>
                                      </p:cBhvr>
                                      <p:tavLst>
                                        <p:tav tm="0">
                                          <p:val>
                                            <p:strVal val="ppt_y"/>
                                          </p:val>
                                        </p:tav>
                                        <p:tav tm="100000">
                                          <p:val>
                                            <p:strVal val="1+ppt_h/2"/>
                                          </p:val>
                                        </p:tav>
                                      </p:tavLst>
                                    </p:anim>
                                    <p:set>
                                      <p:cBhvr>
                                        <p:cTn id="42" dur="1" fill="hold">
                                          <p:stCondLst>
                                            <p:cond delay="499"/>
                                          </p:stCondLst>
                                        </p:cTn>
                                        <p:tgtEl>
                                          <p:spTgt spid="21"/>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22"/>
                                        </p:tgtEl>
                                        <p:attrNameLst>
                                          <p:attrName>ppt_x</p:attrName>
                                        </p:attrNameLst>
                                      </p:cBhvr>
                                      <p:tavLst>
                                        <p:tav tm="0">
                                          <p:val>
                                            <p:strVal val="ppt_x"/>
                                          </p:val>
                                        </p:tav>
                                        <p:tav tm="100000">
                                          <p:val>
                                            <p:strVal val="ppt_x"/>
                                          </p:val>
                                        </p:tav>
                                      </p:tavLst>
                                    </p:anim>
                                    <p:anim calcmode="lin" valueType="num">
                                      <p:cBhvr additive="base">
                                        <p:cTn id="45" dur="500"/>
                                        <p:tgtEl>
                                          <p:spTgt spid="22"/>
                                        </p:tgtEl>
                                        <p:attrNameLst>
                                          <p:attrName>ppt_y</p:attrName>
                                        </p:attrNameLst>
                                      </p:cBhvr>
                                      <p:tavLst>
                                        <p:tav tm="0">
                                          <p:val>
                                            <p:strVal val="ppt_y"/>
                                          </p:val>
                                        </p:tav>
                                        <p:tav tm="100000">
                                          <p:val>
                                            <p:strVal val="1+ppt_h/2"/>
                                          </p:val>
                                        </p:tav>
                                      </p:tavLst>
                                    </p:anim>
                                    <p:set>
                                      <p:cBhvr>
                                        <p:cTn id="46" dur="1" fill="hold">
                                          <p:stCondLst>
                                            <p:cond delay="499"/>
                                          </p:stCondLst>
                                        </p:cTn>
                                        <p:tgtEl>
                                          <p:spTgt spid="22"/>
                                        </p:tgtEl>
                                        <p:attrNameLst>
                                          <p:attrName>style.visibility</p:attrName>
                                        </p:attrNameLst>
                                      </p:cBhvr>
                                      <p:to>
                                        <p:strVal val="hidden"/>
                                      </p:to>
                                    </p:set>
                                  </p:childTnLst>
                                </p:cTn>
                              </p:par>
                              <p:par>
                                <p:cTn id="47" presetID="2" presetClass="exit" presetSubtype="4" fill="hold" nodeType="withEffect">
                                  <p:stCondLst>
                                    <p:cond delay="0"/>
                                  </p:stCondLst>
                                  <p:childTnLst>
                                    <p:anim calcmode="lin" valueType="num">
                                      <p:cBhvr additive="base">
                                        <p:cTn id="48" dur="500"/>
                                        <p:tgtEl>
                                          <p:spTgt spid="25"/>
                                        </p:tgtEl>
                                        <p:attrNameLst>
                                          <p:attrName>ppt_x</p:attrName>
                                        </p:attrNameLst>
                                      </p:cBhvr>
                                      <p:tavLst>
                                        <p:tav tm="0">
                                          <p:val>
                                            <p:strVal val="ppt_x"/>
                                          </p:val>
                                        </p:tav>
                                        <p:tav tm="100000">
                                          <p:val>
                                            <p:strVal val="ppt_x"/>
                                          </p:val>
                                        </p:tav>
                                      </p:tavLst>
                                    </p:anim>
                                    <p:anim calcmode="lin" valueType="num">
                                      <p:cBhvr additive="base">
                                        <p:cTn id="49" dur="500"/>
                                        <p:tgtEl>
                                          <p:spTgt spid="25"/>
                                        </p:tgtEl>
                                        <p:attrNameLst>
                                          <p:attrName>ppt_y</p:attrName>
                                        </p:attrNameLst>
                                      </p:cBhvr>
                                      <p:tavLst>
                                        <p:tav tm="0">
                                          <p:val>
                                            <p:strVal val="ppt_y"/>
                                          </p:val>
                                        </p:tav>
                                        <p:tav tm="100000">
                                          <p:val>
                                            <p:strVal val="1+ppt_h/2"/>
                                          </p:val>
                                        </p:tav>
                                      </p:tavLst>
                                    </p:anim>
                                    <p:set>
                                      <p:cBhvr>
                                        <p:cTn id="50" dur="1" fill="hold">
                                          <p:stCondLst>
                                            <p:cond delay="499"/>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0">
                                            <p:graphicEl>
                                              <a:dgm id="{6DA7DB88-7F62-4342-9905-8DD4AB388F75}"/>
                                            </p:graphicEl>
                                          </p:spTgt>
                                        </p:tgtEl>
                                        <p:attrNameLst>
                                          <p:attrName>style.visibility</p:attrName>
                                        </p:attrNameLst>
                                      </p:cBhvr>
                                      <p:to>
                                        <p:strVal val="visible"/>
                                      </p:to>
                                    </p:set>
                                    <p:anim calcmode="lin" valueType="num">
                                      <p:cBhvr additive="base">
                                        <p:cTn id="55" dur="1000" fill="hold"/>
                                        <p:tgtEl>
                                          <p:spTgt spid="20">
                                            <p:graphicEl>
                                              <a:dgm id="{6DA7DB88-7F62-4342-9905-8DD4AB388F75}"/>
                                            </p:graphicEl>
                                          </p:spTgt>
                                        </p:tgtEl>
                                        <p:attrNameLst>
                                          <p:attrName>ppt_x</p:attrName>
                                        </p:attrNameLst>
                                      </p:cBhvr>
                                      <p:tavLst>
                                        <p:tav tm="0">
                                          <p:val>
                                            <p:strVal val="0-#ppt_w/2"/>
                                          </p:val>
                                        </p:tav>
                                        <p:tav tm="100000">
                                          <p:val>
                                            <p:strVal val="#ppt_x"/>
                                          </p:val>
                                        </p:tav>
                                      </p:tavLst>
                                    </p:anim>
                                    <p:anim calcmode="lin" valueType="num">
                                      <p:cBhvr additive="base">
                                        <p:cTn id="56" dur="1000" fill="hold"/>
                                        <p:tgtEl>
                                          <p:spTgt spid="20">
                                            <p:graphicEl>
                                              <a:dgm id="{6DA7DB88-7F62-4342-9905-8DD4AB388F75}"/>
                                            </p:graphic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0">
                                            <p:graphicEl>
                                              <a:dgm id="{6DECD074-989A-4E3F-A429-2D80F00B14AA}"/>
                                            </p:graphicEl>
                                          </p:spTgt>
                                        </p:tgtEl>
                                        <p:attrNameLst>
                                          <p:attrName>style.visibility</p:attrName>
                                        </p:attrNameLst>
                                      </p:cBhvr>
                                      <p:to>
                                        <p:strVal val="visible"/>
                                      </p:to>
                                    </p:set>
                                    <p:anim calcmode="lin" valueType="num">
                                      <p:cBhvr additive="base">
                                        <p:cTn id="59" dur="1000" fill="hold"/>
                                        <p:tgtEl>
                                          <p:spTgt spid="20">
                                            <p:graphicEl>
                                              <a:dgm id="{6DECD074-989A-4E3F-A429-2D80F00B14AA}"/>
                                            </p:graphicEl>
                                          </p:spTgt>
                                        </p:tgtEl>
                                        <p:attrNameLst>
                                          <p:attrName>ppt_x</p:attrName>
                                        </p:attrNameLst>
                                      </p:cBhvr>
                                      <p:tavLst>
                                        <p:tav tm="0">
                                          <p:val>
                                            <p:strVal val="0-#ppt_w/2"/>
                                          </p:val>
                                        </p:tav>
                                        <p:tav tm="100000">
                                          <p:val>
                                            <p:strVal val="#ppt_x"/>
                                          </p:val>
                                        </p:tav>
                                      </p:tavLst>
                                    </p:anim>
                                    <p:anim calcmode="lin" valueType="num">
                                      <p:cBhvr additive="base">
                                        <p:cTn id="60" dur="1000" fill="hold"/>
                                        <p:tgtEl>
                                          <p:spTgt spid="20">
                                            <p:graphicEl>
                                              <a:dgm id="{6DECD074-989A-4E3F-A429-2D80F00B14AA}"/>
                                            </p:graphic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xit" presetSubtype="4" fill="hold" nodeType="clickEffect">
                                  <p:stCondLst>
                                    <p:cond delay="0"/>
                                  </p:stCondLst>
                                  <p:childTnLst>
                                    <p:anim calcmode="lin" valueType="num">
                                      <p:cBhvr additive="base">
                                        <p:cTn id="74" dur="500"/>
                                        <p:tgtEl>
                                          <p:spTgt spid="23"/>
                                        </p:tgtEl>
                                        <p:attrNameLst>
                                          <p:attrName>ppt_x</p:attrName>
                                        </p:attrNameLst>
                                      </p:cBhvr>
                                      <p:tavLst>
                                        <p:tav tm="0">
                                          <p:val>
                                            <p:strVal val="ppt_x"/>
                                          </p:val>
                                        </p:tav>
                                        <p:tav tm="100000">
                                          <p:val>
                                            <p:strVal val="ppt_x"/>
                                          </p:val>
                                        </p:tav>
                                      </p:tavLst>
                                    </p:anim>
                                    <p:anim calcmode="lin" valueType="num">
                                      <p:cBhvr additive="base">
                                        <p:cTn id="75" dur="500"/>
                                        <p:tgtEl>
                                          <p:spTgt spid="23"/>
                                        </p:tgtEl>
                                        <p:attrNameLst>
                                          <p:attrName>ppt_y</p:attrName>
                                        </p:attrNameLst>
                                      </p:cBhvr>
                                      <p:tavLst>
                                        <p:tav tm="0">
                                          <p:val>
                                            <p:strVal val="ppt_y"/>
                                          </p:val>
                                        </p:tav>
                                        <p:tav tm="100000">
                                          <p:val>
                                            <p:strVal val="1+ppt_h/2"/>
                                          </p:val>
                                        </p:tav>
                                      </p:tavLst>
                                    </p:anim>
                                    <p:set>
                                      <p:cBhvr>
                                        <p:cTn id="76" dur="1" fill="hold">
                                          <p:stCondLst>
                                            <p:cond delay="499"/>
                                          </p:stCondLst>
                                        </p:cTn>
                                        <p:tgtEl>
                                          <p:spTgt spid="23"/>
                                        </p:tgtEl>
                                        <p:attrNameLst>
                                          <p:attrName>style.visibility</p:attrName>
                                        </p:attrNameLst>
                                      </p:cBhvr>
                                      <p:to>
                                        <p:strVal val="hidden"/>
                                      </p:to>
                                    </p:set>
                                  </p:childTnLst>
                                </p:cTn>
                              </p:par>
                              <p:par>
                                <p:cTn id="77" presetID="2" presetClass="exit" presetSubtype="4" fill="hold" nodeType="withEffect">
                                  <p:stCondLst>
                                    <p:cond delay="0"/>
                                  </p:stCondLst>
                                  <p:childTnLst>
                                    <p:anim calcmode="lin" valueType="num">
                                      <p:cBhvr additive="base">
                                        <p:cTn id="78" dur="500"/>
                                        <p:tgtEl>
                                          <p:spTgt spid="24"/>
                                        </p:tgtEl>
                                        <p:attrNameLst>
                                          <p:attrName>ppt_x</p:attrName>
                                        </p:attrNameLst>
                                      </p:cBhvr>
                                      <p:tavLst>
                                        <p:tav tm="0">
                                          <p:val>
                                            <p:strVal val="ppt_x"/>
                                          </p:val>
                                        </p:tav>
                                        <p:tav tm="100000">
                                          <p:val>
                                            <p:strVal val="ppt_x"/>
                                          </p:val>
                                        </p:tav>
                                      </p:tavLst>
                                    </p:anim>
                                    <p:anim calcmode="lin" valueType="num">
                                      <p:cBhvr additive="base">
                                        <p:cTn id="79" dur="500"/>
                                        <p:tgtEl>
                                          <p:spTgt spid="24"/>
                                        </p:tgtEl>
                                        <p:attrNameLst>
                                          <p:attrName>ppt_y</p:attrName>
                                        </p:attrNameLst>
                                      </p:cBhvr>
                                      <p:tavLst>
                                        <p:tav tm="0">
                                          <p:val>
                                            <p:strVal val="ppt_y"/>
                                          </p:val>
                                        </p:tav>
                                        <p:tav tm="100000">
                                          <p:val>
                                            <p:strVal val="1+ppt_h/2"/>
                                          </p:val>
                                        </p:tav>
                                      </p:tavLst>
                                    </p:anim>
                                    <p:set>
                                      <p:cBhvr>
                                        <p:cTn id="80" dur="1" fill="hold">
                                          <p:stCondLst>
                                            <p:cond delay="499"/>
                                          </p:stCondLst>
                                        </p:cTn>
                                        <p:tgtEl>
                                          <p:spTgt spid="2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0">
                                            <p:graphicEl>
                                              <a:dgm id="{F463AB0F-0CC6-479B-BFB9-2CE30BB60F1E}"/>
                                            </p:graphicEl>
                                          </p:spTgt>
                                        </p:tgtEl>
                                        <p:attrNameLst>
                                          <p:attrName>style.visibility</p:attrName>
                                        </p:attrNameLst>
                                      </p:cBhvr>
                                      <p:to>
                                        <p:strVal val="visible"/>
                                      </p:to>
                                    </p:set>
                                    <p:anim calcmode="lin" valueType="num">
                                      <p:cBhvr additive="base">
                                        <p:cTn id="85" dur="1000" fill="hold"/>
                                        <p:tgtEl>
                                          <p:spTgt spid="20">
                                            <p:graphicEl>
                                              <a:dgm id="{F463AB0F-0CC6-479B-BFB9-2CE30BB60F1E}"/>
                                            </p:graphicEl>
                                          </p:spTgt>
                                        </p:tgtEl>
                                        <p:attrNameLst>
                                          <p:attrName>ppt_x</p:attrName>
                                        </p:attrNameLst>
                                      </p:cBhvr>
                                      <p:tavLst>
                                        <p:tav tm="0">
                                          <p:val>
                                            <p:strVal val="0-#ppt_w/2"/>
                                          </p:val>
                                        </p:tav>
                                        <p:tav tm="100000">
                                          <p:val>
                                            <p:strVal val="#ppt_x"/>
                                          </p:val>
                                        </p:tav>
                                      </p:tavLst>
                                    </p:anim>
                                    <p:anim calcmode="lin" valueType="num">
                                      <p:cBhvr additive="base">
                                        <p:cTn id="86" dur="1000" fill="hold"/>
                                        <p:tgtEl>
                                          <p:spTgt spid="20">
                                            <p:graphicEl>
                                              <a:dgm id="{F463AB0F-0CC6-479B-BFB9-2CE30BB60F1E}"/>
                                            </p:graphicEl>
                                          </p:spTgt>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20">
                                            <p:graphicEl>
                                              <a:dgm id="{A300CC79-AF16-4299-8AEF-DCAE0F888E8D}"/>
                                            </p:graphicEl>
                                          </p:spTgt>
                                        </p:tgtEl>
                                        <p:attrNameLst>
                                          <p:attrName>style.visibility</p:attrName>
                                        </p:attrNameLst>
                                      </p:cBhvr>
                                      <p:to>
                                        <p:strVal val="visible"/>
                                      </p:to>
                                    </p:set>
                                    <p:anim calcmode="lin" valueType="num">
                                      <p:cBhvr additive="base">
                                        <p:cTn id="89" dur="1000" fill="hold"/>
                                        <p:tgtEl>
                                          <p:spTgt spid="20">
                                            <p:graphicEl>
                                              <a:dgm id="{A300CC79-AF16-4299-8AEF-DCAE0F888E8D}"/>
                                            </p:graphicEl>
                                          </p:spTgt>
                                        </p:tgtEl>
                                        <p:attrNameLst>
                                          <p:attrName>ppt_x</p:attrName>
                                        </p:attrNameLst>
                                      </p:cBhvr>
                                      <p:tavLst>
                                        <p:tav tm="0">
                                          <p:val>
                                            <p:strVal val="0-#ppt_w/2"/>
                                          </p:val>
                                        </p:tav>
                                        <p:tav tm="100000">
                                          <p:val>
                                            <p:strVal val="#ppt_x"/>
                                          </p:val>
                                        </p:tav>
                                      </p:tavLst>
                                    </p:anim>
                                    <p:anim calcmode="lin" valueType="num">
                                      <p:cBhvr additive="base">
                                        <p:cTn id="90" dur="1000" fill="hold"/>
                                        <p:tgtEl>
                                          <p:spTgt spid="20">
                                            <p:graphicEl>
                                              <a:dgm id="{A300CC79-AF16-4299-8AEF-DCAE0F888E8D}"/>
                                            </p:graphicEl>
                                          </p:spTgt>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500"/>
                                        <p:tgtEl>
                                          <p:spTgt spid="27"/>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29"/>
                                        </p:tgtEl>
                                        <p:attrNameLst>
                                          <p:attrName>style.visibility</p:attrName>
                                        </p:attrNameLst>
                                      </p:cBhvr>
                                      <p:to>
                                        <p:strVal val="visible"/>
                                      </p:to>
                                    </p:set>
                                    <p:animEffect transition="in" filter="fade">
                                      <p:cBhvr>
                                        <p:cTn id="110" dur="500"/>
                                        <p:tgtEl>
                                          <p:spTgt spid="29"/>
                                        </p:tgtEl>
                                      </p:cBhvr>
                                    </p:animEffect>
                                  </p:childTnLst>
                                </p:cTn>
                              </p:par>
                            </p:childTnLst>
                          </p:cTn>
                        </p:par>
                      </p:childTnLst>
                    </p:cTn>
                  </p:par>
                  <p:par>
                    <p:cTn id="111" fill="hold">
                      <p:stCondLst>
                        <p:cond delay="indefinite"/>
                      </p:stCondLst>
                      <p:childTnLst>
                        <p:par>
                          <p:cTn id="112" fill="hold">
                            <p:stCondLst>
                              <p:cond delay="0"/>
                            </p:stCondLst>
                            <p:childTnLst>
                              <p:par>
                                <p:cTn id="113" presetID="2" presetClass="exit" presetSubtype="4" fill="hold" nodeType="clickEffect">
                                  <p:stCondLst>
                                    <p:cond delay="0"/>
                                  </p:stCondLst>
                                  <p:childTnLst>
                                    <p:anim calcmode="lin" valueType="num">
                                      <p:cBhvr additive="base">
                                        <p:cTn id="114" dur="500"/>
                                        <p:tgtEl>
                                          <p:spTgt spid="28"/>
                                        </p:tgtEl>
                                        <p:attrNameLst>
                                          <p:attrName>ppt_x</p:attrName>
                                        </p:attrNameLst>
                                      </p:cBhvr>
                                      <p:tavLst>
                                        <p:tav tm="0">
                                          <p:val>
                                            <p:strVal val="ppt_x"/>
                                          </p:val>
                                        </p:tav>
                                        <p:tav tm="100000">
                                          <p:val>
                                            <p:strVal val="ppt_x"/>
                                          </p:val>
                                        </p:tav>
                                      </p:tavLst>
                                    </p:anim>
                                    <p:anim calcmode="lin" valueType="num">
                                      <p:cBhvr additive="base">
                                        <p:cTn id="115" dur="500"/>
                                        <p:tgtEl>
                                          <p:spTgt spid="28"/>
                                        </p:tgtEl>
                                        <p:attrNameLst>
                                          <p:attrName>ppt_y</p:attrName>
                                        </p:attrNameLst>
                                      </p:cBhvr>
                                      <p:tavLst>
                                        <p:tav tm="0">
                                          <p:val>
                                            <p:strVal val="ppt_y"/>
                                          </p:val>
                                        </p:tav>
                                        <p:tav tm="100000">
                                          <p:val>
                                            <p:strVal val="1+ppt_h/2"/>
                                          </p:val>
                                        </p:tav>
                                      </p:tavLst>
                                    </p:anim>
                                    <p:set>
                                      <p:cBhvr>
                                        <p:cTn id="116" dur="1" fill="hold">
                                          <p:stCondLst>
                                            <p:cond delay="499"/>
                                          </p:stCondLst>
                                        </p:cTn>
                                        <p:tgtEl>
                                          <p:spTgt spid="28"/>
                                        </p:tgtEl>
                                        <p:attrNameLst>
                                          <p:attrName>style.visibility</p:attrName>
                                        </p:attrNameLst>
                                      </p:cBhvr>
                                      <p:to>
                                        <p:strVal val="hidden"/>
                                      </p:to>
                                    </p:set>
                                  </p:childTnLst>
                                </p:cTn>
                              </p:par>
                              <p:par>
                                <p:cTn id="117" presetID="2" presetClass="exit" presetSubtype="4" fill="hold" nodeType="withEffect">
                                  <p:stCondLst>
                                    <p:cond delay="0"/>
                                  </p:stCondLst>
                                  <p:childTnLst>
                                    <p:anim calcmode="lin" valueType="num">
                                      <p:cBhvr additive="base">
                                        <p:cTn id="118" dur="500"/>
                                        <p:tgtEl>
                                          <p:spTgt spid="27"/>
                                        </p:tgtEl>
                                        <p:attrNameLst>
                                          <p:attrName>ppt_x</p:attrName>
                                        </p:attrNameLst>
                                      </p:cBhvr>
                                      <p:tavLst>
                                        <p:tav tm="0">
                                          <p:val>
                                            <p:strVal val="ppt_x"/>
                                          </p:val>
                                        </p:tav>
                                        <p:tav tm="100000">
                                          <p:val>
                                            <p:strVal val="ppt_x"/>
                                          </p:val>
                                        </p:tav>
                                      </p:tavLst>
                                    </p:anim>
                                    <p:anim calcmode="lin" valueType="num">
                                      <p:cBhvr additive="base">
                                        <p:cTn id="119" dur="500"/>
                                        <p:tgtEl>
                                          <p:spTgt spid="27"/>
                                        </p:tgtEl>
                                        <p:attrNameLst>
                                          <p:attrName>ppt_y</p:attrName>
                                        </p:attrNameLst>
                                      </p:cBhvr>
                                      <p:tavLst>
                                        <p:tav tm="0">
                                          <p:val>
                                            <p:strVal val="ppt_y"/>
                                          </p:val>
                                        </p:tav>
                                        <p:tav tm="100000">
                                          <p:val>
                                            <p:strVal val="1+ppt_h/2"/>
                                          </p:val>
                                        </p:tav>
                                      </p:tavLst>
                                    </p:anim>
                                    <p:set>
                                      <p:cBhvr>
                                        <p:cTn id="120" dur="1" fill="hold">
                                          <p:stCondLst>
                                            <p:cond delay="499"/>
                                          </p:stCondLst>
                                        </p:cTn>
                                        <p:tgtEl>
                                          <p:spTgt spid="27"/>
                                        </p:tgtEl>
                                        <p:attrNameLst>
                                          <p:attrName>style.visibility</p:attrName>
                                        </p:attrNameLst>
                                      </p:cBhvr>
                                      <p:to>
                                        <p:strVal val="hidden"/>
                                      </p:to>
                                    </p:set>
                                  </p:childTnLst>
                                </p:cTn>
                              </p:par>
                              <p:par>
                                <p:cTn id="121" presetID="2" presetClass="exit" presetSubtype="4" fill="hold" nodeType="withEffect">
                                  <p:stCondLst>
                                    <p:cond delay="0"/>
                                  </p:stCondLst>
                                  <p:childTnLst>
                                    <p:anim calcmode="lin" valueType="num">
                                      <p:cBhvr additive="base">
                                        <p:cTn id="122" dur="500"/>
                                        <p:tgtEl>
                                          <p:spTgt spid="26"/>
                                        </p:tgtEl>
                                        <p:attrNameLst>
                                          <p:attrName>ppt_x</p:attrName>
                                        </p:attrNameLst>
                                      </p:cBhvr>
                                      <p:tavLst>
                                        <p:tav tm="0">
                                          <p:val>
                                            <p:strVal val="ppt_x"/>
                                          </p:val>
                                        </p:tav>
                                        <p:tav tm="100000">
                                          <p:val>
                                            <p:strVal val="ppt_x"/>
                                          </p:val>
                                        </p:tav>
                                      </p:tavLst>
                                    </p:anim>
                                    <p:anim calcmode="lin" valueType="num">
                                      <p:cBhvr additive="base">
                                        <p:cTn id="123" dur="500"/>
                                        <p:tgtEl>
                                          <p:spTgt spid="26"/>
                                        </p:tgtEl>
                                        <p:attrNameLst>
                                          <p:attrName>ppt_y</p:attrName>
                                        </p:attrNameLst>
                                      </p:cBhvr>
                                      <p:tavLst>
                                        <p:tav tm="0">
                                          <p:val>
                                            <p:strVal val="ppt_y"/>
                                          </p:val>
                                        </p:tav>
                                        <p:tav tm="100000">
                                          <p:val>
                                            <p:strVal val="1+ppt_h/2"/>
                                          </p:val>
                                        </p:tav>
                                      </p:tavLst>
                                    </p:anim>
                                    <p:set>
                                      <p:cBhvr>
                                        <p:cTn id="124" dur="1" fill="hold">
                                          <p:stCondLst>
                                            <p:cond delay="499"/>
                                          </p:stCondLst>
                                        </p:cTn>
                                        <p:tgtEl>
                                          <p:spTgt spid="26"/>
                                        </p:tgtEl>
                                        <p:attrNameLst>
                                          <p:attrName>style.visibility</p:attrName>
                                        </p:attrNameLst>
                                      </p:cBhvr>
                                      <p:to>
                                        <p:strVal val="hidden"/>
                                      </p:to>
                                    </p:set>
                                  </p:childTnLst>
                                </p:cTn>
                              </p:par>
                              <p:par>
                                <p:cTn id="125" presetID="2" presetClass="exit" presetSubtype="4" fill="hold" nodeType="withEffect">
                                  <p:stCondLst>
                                    <p:cond delay="0"/>
                                  </p:stCondLst>
                                  <p:childTnLst>
                                    <p:anim calcmode="lin" valueType="num">
                                      <p:cBhvr additive="base">
                                        <p:cTn id="126" dur="500"/>
                                        <p:tgtEl>
                                          <p:spTgt spid="29"/>
                                        </p:tgtEl>
                                        <p:attrNameLst>
                                          <p:attrName>ppt_x</p:attrName>
                                        </p:attrNameLst>
                                      </p:cBhvr>
                                      <p:tavLst>
                                        <p:tav tm="0">
                                          <p:val>
                                            <p:strVal val="ppt_x"/>
                                          </p:val>
                                        </p:tav>
                                        <p:tav tm="100000">
                                          <p:val>
                                            <p:strVal val="ppt_x"/>
                                          </p:val>
                                        </p:tav>
                                      </p:tavLst>
                                    </p:anim>
                                    <p:anim calcmode="lin" valueType="num">
                                      <p:cBhvr additive="base">
                                        <p:cTn id="127" dur="500"/>
                                        <p:tgtEl>
                                          <p:spTgt spid="29"/>
                                        </p:tgtEl>
                                        <p:attrNameLst>
                                          <p:attrName>ppt_y</p:attrName>
                                        </p:attrNameLst>
                                      </p:cBhvr>
                                      <p:tavLst>
                                        <p:tav tm="0">
                                          <p:val>
                                            <p:strVal val="ppt_y"/>
                                          </p:val>
                                        </p:tav>
                                        <p:tav tm="100000">
                                          <p:val>
                                            <p:strVal val="1+ppt_h/2"/>
                                          </p:val>
                                        </p:tav>
                                      </p:tavLst>
                                    </p:anim>
                                    <p:set>
                                      <p:cBhvr>
                                        <p:cTn id="128" dur="1" fill="hold">
                                          <p:stCondLst>
                                            <p:cond delay="499"/>
                                          </p:stCondLst>
                                        </p:cTn>
                                        <p:tgtEl>
                                          <p:spTgt spid="2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20">
                                            <p:graphicEl>
                                              <a:dgm id="{992A2E6B-42D8-4E15-9741-299E8B326062}"/>
                                            </p:graphicEl>
                                          </p:spTgt>
                                        </p:tgtEl>
                                        <p:attrNameLst>
                                          <p:attrName>style.visibility</p:attrName>
                                        </p:attrNameLst>
                                      </p:cBhvr>
                                      <p:to>
                                        <p:strVal val="visible"/>
                                      </p:to>
                                    </p:set>
                                    <p:anim calcmode="lin" valueType="num">
                                      <p:cBhvr additive="base">
                                        <p:cTn id="133" dur="1000" fill="hold"/>
                                        <p:tgtEl>
                                          <p:spTgt spid="20">
                                            <p:graphicEl>
                                              <a:dgm id="{992A2E6B-42D8-4E15-9741-299E8B326062}"/>
                                            </p:graphicEl>
                                          </p:spTgt>
                                        </p:tgtEl>
                                        <p:attrNameLst>
                                          <p:attrName>ppt_x</p:attrName>
                                        </p:attrNameLst>
                                      </p:cBhvr>
                                      <p:tavLst>
                                        <p:tav tm="0">
                                          <p:val>
                                            <p:strVal val="0-#ppt_w/2"/>
                                          </p:val>
                                        </p:tav>
                                        <p:tav tm="100000">
                                          <p:val>
                                            <p:strVal val="#ppt_x"/>
                                          </p:val>
                                        </p:tav>
                                      </p:tavLst>
                                    </p:anim>
                                    <p:anim calcmode="lin" valueType="num">
                                      <p:cBhvr additive="base">
                                        <p:cTn id="134" dur="1000" fill="hold"/>
                                        <p:tgtEl>
                                          <p:spTgt spid="20">
                                            <p:graphicEl>
                                              <a:dgm id="{992A2E6B-42D8-4E15-9741-299E8B326062}"/>
                                            </p:graphicEl>
                                          </p:spTgt>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20">
                                            <p:graphicEl>
                                              <a:dgm id="{1FA904D7-4728-442D-8CE7-9302EE31BF44}"/>
                                            </p:graphicEl>
                                          </p:spTgt>
                                        </p:tgtEl>
                                        <p:attrNameLst>
                                          <p:attrName>style.visibility</p:attrName>
                                        </p:attrNameLst>
                                      </p:cBhvr>
                                      <p:to>
                                        <p:strVal val="visible"/>
                                      </p:to>
                                    </p:set>
                                    <p:anim calcmode="lin" valueType="num">
                                      <p:cBhvr additive="base">
                                        <p:cTn id="137" dur="1000" fill="hold"/>
                                        <p:tgtEl>
                                          <p:spTgt spid="20">
                                            <p:graphicEl>
                                              <a:dgm id="{1FA904D7-4728-442D-8CE7-9302EE31BF44}"/>
                                            </p:graphicEl>
                                          </p:spTgt>
                                        </p:tgtEl>
                                        <p:attrNameLst>
                                          <p:attrName>ppt_x</p:attrName>
                                        </p:attrNameLst>
                                      </p:cBhvr>
                                      <p:tavLst>
                                        <p:tav tm="0">
                                          <p:val>
                                            <p:strVal val="0-#ppt_w/2"/>
                                          </p:val>
                                        </p:tav>
                                        <p:tav tm="100000">
                                          <p:val>
                                            <p:strVal val="#ppt_x"/>
                                          </p:val>
                                        </p:tav>
                                      </p:tavLst>
                                    </p:anim>
                                    <p:anim calcmode="lin" valueType="num">
                                      <p:cBhvr additive="base">
                                        <p:cTn id="138" dur="1000" fill="hold"/>
                                        <p:tgtEl>
                                          <p:spTgt spid="20">
                                            <p:graphicEl>
                                              <a:dgm id="{1FA904D7-4728-442D-8CE7-9302EE31BF44}"/>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uiExpand="1">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nip Same Side Corner Rectangle 15"/>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395786"/>
            <a:ext cx="6127845" cy="696036"/>
          </a:xfrm>
          <a:prstGeom prst="rect">
            <a:avLst/>
          </a:prstGeom>
          <a:solidFill>
            <a:srgbClr val="00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901" y="126242"/>
            <a:ext cx="1008014" cy="1153236"/>
          </a:xfrm>
          <a:prstGeom prst="rect">
            <a:avLst/>
          </a:prstGeom>
        </p:spPr>
      </p:pic>
      <p:sp>
        <p:nvSpPr>
          <p:cNvPr id="4" name="TextBox 3"/>
          <p:cNvSpPr txBox="1"/>
          <p:nvPr/>
        </p:nvSpPr>
        <p:spPr>
          <a:xfrm>
            <a:off x="1704769" y="268491"/>
            <a:ext cx="1874231" cy="923330"/>
          </a:xfrm>
          <a:prstGeom prst="rect">
            <a:avLst/>
          </a:prstGeom>
          <a:noFill/>
        </p:spPr>
        <p:txBody>
          <a:bodyPr wrap="none" rtlCol="0">
            <a:spAutoFit/>
          </a:bodyPr>
          <a:lstStyle/>
          <a:p>
            <a:r>
              <a:rPr lang="fr-FR" sz="5400" dirty="0" smtClean="0">
                <a:solidFill>
                  <a:schemeClr val="bg1"/>
                </a:solidFill>
              </a:rPr>
              <a:t>Démo</a:t>
            </a:r>
            <a:endParaRPr lang="fr-FR" sz="5400" dirty="0">
              <a:solidFill>
                <a:schemeClr val="bg1"/>
              </a:solidFill>
            </a:endParaRPr>
          </a:p>
        </p:txBody>
      </p:sp>
      <p:sp>
        <p:nvSpPr>
          <p:cNvPr id="5" name="Rectangle 4"/>
          <p:cNvSpPr/>
          <p:nvPr/>
        </p:nvSpPr>
        <p:spPr>
          <a:xfrm>
            <a:off x="0" y="5677469"/>
            <a:ext cx="12192000" cy="1180531"/>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58101" y="5777468"/>
            <a:ext cx="914396" cy="93817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5520" y="5908518"/>
            <a:ext cx="1718736" cy="718432"/>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31871" y="5908518"/>
            <a:ext cx="2233876" cy="71843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22418" y="5959015"/>
            <a:ext cx="2197290" cy="617438"/>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76379" y="5887337"/>
            <a:ext cx="1364382" cy="718432"/>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24728" y="5861004"/>
            <a:ext cx="1726158" cy="771098"/>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56970" y="5792161"/>
            <a:ext cx="1078818" cy="951146"/>
          </a:xfrm>
          <a:prstGeom prst="rect">
            <a:avLst/>
          </a:prstGeom>
        </p:spPr>
      </p:pic>
      <p:sp>
        <p:nvSpPr>
          <p:cNvPr id="15" name="Slide Number Placeholder 14"/>
          <p:cNvSpPr>
            <a:spLocks noGrp="1"/>
          </p:cNvSpPr>
          <p:nvPr>
            <p:ph type="sldNum" sz="quarter" idx="12"/>
          </p:nvPr>
        </p:nvSpPr>
        <p:spPr>
          <a:xfrm>
            <a:off x="11668836" y="112594"/>
            <a:ext cx="294248" cy="365125"/>
          </a:xfrm>
        </p:spPr>
        <p:txBody>
          <a:bodyPr vert="horz" lIns="91440" tIns="45720" rIns="91440" bIns="45720" rtlCol="0" anchor="ctr"/>
          <a:lstStyle/>
          <a:p>
            <a:fld id="{815F525E-6055-4BAC-9FBE-77B80A2CF970}" type="slidenum">
              <a:rPr lang="fr-FR" sz="1800" b="1">
                <a:solidFill>
                  <a:schemeClr val="bg1"/>
                </a:solidFill>
              </a:rPr>
              <a:pPr/>
              <a:t>18</a:t>
            </a:fld>
            <a:endParaRPr lang="fr-FR" sz="1800" b="1" dirty="0">
              <a:solidFill>
                <a:schemeClr val="bg1"/>
              </a:solidFill>
            </a:endParaRPr>
          </a:p>
        </p:txBody>
      </p:sp>
    </p:spTree>
    <p:extLst>
      <p:ext uri="{BB962C8B-B14F-4D97-AF65-F5344CB8AC3E}">
        <p14:creationId xmlns:p14="http://schemas.microsoft.com/office/powerpoint/2010/main" val="1518297580"/>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Same Side Corner Rectangle 12"/>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0"/>
            <a:ext cx="3165231" cy="6858000"/>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27" y="2227263"/>
            <a:ext cx="1693374" cy="1911092"/>
          </a:xfrm>
          <a:prstGeom prst="rect">
            <a:avLst/>
          </a:prstGeom>
        </p:spPr>
      </p:pic>
      <p:sp>
        <p:nvSpPr>
          <p:cNvPr id="7" name="TextBox 6"/>
          <p:cNvSpPr txBox="1"/>
          <p:nvPr/>
        </p:nvSpPr>
        <p:spPr>
          <a:xfrm>
            <a:off x="4887630" y="2367171"/>
            <a:ext cx="6017220" cy="2123658"/>
          </a:xfrm>
          <a:prstGeom prst="rect">
            <a:avLst/>
          </a:prstGeom>
          <a:noFill/>
        </p:spPr>
        <p:txBody>
          <a:bodyPr wrap="square" rtlCol="0">
            <a:spAutoFit/>
          </a:bodyPr>
          <a:lstStyle/>
          <a:p>
            <a:pPr algn="ctr"/>
            <a:r>
              <a:rPr lang="fr-FR" sz="6600" dirty="0" smtClean="0">
                <a:solidFill>
                  <a:srgbClr val="0088B8"/>
                </a:solidFill>
              </a:rPr>
              <a:t>Conclusion &amp; Perspectives</a:t>
            </a:r>
            <a:endParaRPr lang="fr-FR" sz="6600" dirty="0">
              <a:solidFill>
                <a:srgbClr val="0088B8"/>
              </a:solidFill>
            </a:endParaRPr>
          </a:p>
        </p:txBody>
      </p:sp>
      <p:sp>
        <p:nvSpPr>
          <p:cNvPr id="12" name="Slide Number Placeholder 11"/>
          <p:cNvSpPr>
            <a:spLocks noGrp="1"/>
          </p:cNvSpPr>
          <p:nvPr>
            <p:ph type="sldNum" sz="quarter" idx="12"/>
          </p:nvPr>
        </p:nvSpPr>
        <p:spPr>
          <a:xfrm>
            <a:off x="11627891" y="97850"/>
            <a:ext cx="340057" cy="365125"/>
          </a:xfrm>
        </p:spPr>
        <p:txBody>
          <a:bodyPr/>
          <a:lstStyle/>
          <a:p>
            <a:fld id="{815F525E-6055-4BAC-9FBE-77B80A2CF970}" type="slidenum">
              <a:rPr lang="fr-FR" sz="1800" b="1" smtClean="0">
                <a:solidFill>
                  <a:schemeClr val="bg1"/>
                </a:solidFill>
              </a:rPr>
              <a:t>19</a:t>
            </a:fld>
            <a:endParaRPr lang="fr-FR" sz="1800" b="1" dirty="0">
              <a:solidFill>
                <a:schemeClr val="bg1"/>
              </a:solidFill>
            </a:endParaRPr>
          </a:p>
        </p:txBody>
      </p:sp>
    </p:spTree>
    <p:extLst>
      <p:ext uri="{BB962C8B-B14F-4D97-AF65-F5344CB8AC3E}">
        <p14:creationId xmlns:p14="http://schemas.microsoft.com/office/powerpoint/2010/main" val="216378502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Same Side Corner Rectangle 12"/>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0"/>
            <a:ext cx="3165231" cy="6858000"/>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27" y="2473453"/>
            <a:ext cx="1693374" cy="1911092"/>
          </a:xfrm>
          <a:prstGeom prst="rect">
            <a:avLst/>
          </a:prstGeom>
        </p:spPr>
      </p:pic>
      <p:sp>
        <p:nvSpPr>
          <p:cNvPr id="3" name="TextBox 2"/>
          <p:cNvSpPr txBox="1"/>
          <p:nvPr/>
        </p:nvSpPr>
        <p:spPr>
          <a:xfrm>
            <a:off x="562944" y="422031"/>
            <a:ext cx="2039341" cy="1323439"/>
          </a:xfrm>
          <a:prstGeom prst="rect">
            <a:avLst/>
          </a:prstGeom>
          <a:noFill/>
        </p:spPr>
        <p:txBody>
          <a:bodyPr wrap="none" rtlCol="0">
            <a:spAutoFit/>
          </a:bodyPr>
          <a:lstStyle/>
          <a:p>
            <a:r>
              <a:rPr lang="fr-FR" sz="8000" b="1" dirty="0" smtClean="0">
                <a:solidFill>
                  <a:schemeClr val="bg1"/>
                </a:solidFill>
              </a:rPr>
              <a:t>Plan</a:t>
            </a:r>
            <a:endParaRPr lang="fr-FR" sz="8000" b="1" dirty="0">
              <a:solidFill>
                <a:schemeClr val="bg1"/>
              </a:solidFill>
            </a:endParaRPr>
          </a:p>
        </p:txBody>
      </p:sp>
      <p:graphicFrame>
        <p:nvGraphicFramePr>
          <p:cNvPr id="6" name="Diagram 5"/>
          <p:cNvGraphicFramePr/>
          <p:nvPr>
            <p:extLst>
              <p:ext uri="{D42A27DB-BD31-4B8C-83A1-F6EECF244321}">
                <p14:modId xmlns:p14="http://schemas.microsoft.com/office/powerpoint/2010/main" val="599992219"/>
              </p:ext>
            </p:extLst>
          </p:nvPr>
        </p:nvGraphicFramePr>
        <p:xfrm>
          <a:off x="329601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Slide Number Placeholder 11"/>
          <p:cNvSpPr>
            <a:spLocks noGrp="1"/>
          </p:cNvSpPr>
          <p:nvPr>
            <p:ph type="sldNum" sz="quarter" idx="12"/>
          </p:nvPr>
        </p:nvSpPr>
        <p:spPr>
          <a:xfrm>
            <a:off x="11627891" y="97850"/>
            <a:ext cx="340057" cy="365125"/>
          </a:xfrm>
        </p:spPr>
        <p:txBody>
          <a:bodyPr/>
          <a:lstStyle/>
          <a:p>
            <a:fld id="{815F525E-6055-4BAC-9FBE-77B80A2CF970}" type="slidenum">
              <a:rPr lang="fr-FR" sz="1800" b="1" smtClean="0">
                <a:solidFill>
                  <a:schemeClr val="bg1"/>
                </a:solidFill>
              </a:rPr>
              <a:t>2</a:t>
            </a:fld>
            <a:endParaRPr lang="fr-FR" sz="1800" b="1" dirty="0">
              <a:solidFill>
                <a:schemeClr val="bg1"/>
              </a:solidFill>
            </a:endParaRPr>
          </a:p>
        </p:txBody>
      </p:sp>
    </p:spTree>
    <p:extLst>
      <p:ext uri="{BB962C8B-B14F-4D97-AF65-F5344CB8AC3E}">
        <p14:creationId xmlns:p14="http://schemas.microsoft.com/office/powerpoint/2010/main" val="143882270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nip Same Side Corner Rectangle 15"/>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1" y="395786"/>
            <a:ext cx="7576380" cy="696036"/>
          </a:xfrm>
          <a:prstGeom prst="rect">
            <a:avLst/>
          </a:prstGeom>
          <a:solidFill>
            <a:srgbClr val="00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01" y="126242"/>
            <a:ext cx="1008014" cy="1153236"/>
          </a:xfrm>
          <a:prstGeom prst="rect">
            <a:avLst/>
          </a:prstGeom>
        </p:spPr>
      </p:pic>
      <p:sp>
        <p:nvSpPr>
          <p:cNvPr id="4" name="TextBox 3"/>
          <p:cNvSpPr txBox="1"/>
          <p:nvPr/>
        </p:nvSpPr>
        <p:spPr>
          <a:xfrm>
            <a:off x="1549804" y="359083"/>
            <a:ext cx="6049477" cy="769441"/>
          </a:xfrm>
          <a:prstGeom prst="rect">
            <a:avLst/>
          </a:prstGeom>
          <a:noFill/>
        </p:spPr>
        <p:txBody>
          <a:bodyPr wrap="none" rtlCol="0">
            <a:spAutoFit/>
          </a:bodyPr>
          <a:lstStyle/>
          <a:p>
            <a:r>
              <a:rPr lang="fr-FR" sz="4400" dirty="0" smtClean="0">
                <a:solidFill>
                  <a:schemeClr val="bg1"/>
                </a:solidFill>
              </a:rPr>
              <a:t>Conclusion et Perspective</a:t>
            </a:r>
            <a:endParaRPr lang="fr-FR" sz="4400" dirty="0">
              <a:solidFill>
                <a:schemeClr val="bg1"/>
              </a:solidFill>
            </a:endParaRPr>
          </a:p>
        </p:txBody>
      </p:sp>
      <p:sp>
        <p:nvSpPr>
          <p:cNvPr id="5" name="Rectangle 4"/>
          <p:cNvSpPr/>
          <p:nvPr/>
        </p:nvSpPr>
        <p:spPr>
          <a:xfrm>
            <a:off x="0" y="5677469"/>
            <a:ext cx="12192000" cy="1180531"/>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 name="Picture 5"/>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58101" y="5777468"/>
            <a:ext cx="914396" cy="93817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5520" y="5908518"/>
            <a:ext cx="1718736" cy="718432"/>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31871" y="5908518"/>
            <a:ext cx="2233876" cy="718432"/>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22418" y="5959015"/>
            <a:ext cx="2197290" cy="617438"/>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76379" y="5887337"/>
            <a:ext cx="1364382" cy="718432"/>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24728" y="5861004"/>
            <a:ext cx="1726158" cy="771098"/>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56970" y="5792161"/>
            <a:ext cx="1078818" cy="951146"/>
          </a:xfrm>
          <a:prstGeom prst="rect">
            <a:avLst/>
          </a:prstGeom>
        </p:spPr>
      </p:pic>
      <p:sp>
        <p:nvSpPr>
          <p:cNvPr id="15" name="Slide Number Placeholder 14"/>
          <p:cNvSpPr>
            <a:spLocks noGrp="1"/>
          </p:cNvSpPr>
          <p:nvPr>
            <p:ph type="sldNum" sz="quarter" idx="12"/>
          </p:nvPr>
        </p:nvSpPr>
        <p:spPr>
          <a:xfrm>
            <a:off x="11668836" y="112594"/>
            <a:ext cx="294248" cy="365125"/>
          </a:xfrm>
        </p:spPr>
        <p:txBody>
          <a:bodyPr vert="horz" lIns="91440" tIns="45720" rIns="91440" bIns="45720" rtlCol="0" anchor="ctr"/>
          <a:lstStyle/>
          <a:p>
            <a:fld id="{815F525E-6055-4BAC-9FBE-77B80A2CF970}" type="slidenum">
              <a:rPr lang="fr-FR" sz="1800" b="1">
                <a:solidFill>
                  <a:schemeClr val="bg1"/>
                </a:solidFill>
              </a:rPr>
              <a:pPr/>
              <a:t>20</a:t>
            </a:fld>
            <a:endParaRPr lang="fr-FR" sz="1800" b="1" dirty="0">
              <a:solidFill>
                <a:schemeClr val="bg1"/>
              </a:solidFill>
            </a:endParaRPr>
          </a:p>
        </p:txBody>
      </p:sp>
      <p:sp>
        <p:nvSpPr>
          <p:cNvPr id="13" name="TextBox 12"/>
          <p:cNvSpPr txBox="1"/>
          <p:nvPr/>
        </p:nvSpPr>
        <p:spPr>
          <a:xfrm>
            <a:off x="730580" y="1715109"/>
            <a:ext cx="11136829" cy="57785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fr-FR" sz="2400" dirty="0" smtClean="0">
                <a:latin typeface="Arial" panose="020B0604020202020204" pitchFamily="34" charset="0"/>
                <a:cs typeface="Arial" panose="020B0604020202020204" pitchFamily="34" charset="0"/>
              </a:rPr>
              <a:t>Création </a:t>
            </a:r>
            <a:r>
              <a:rPr lang="fr-FR" sz="2400" dirty="0">
                <a:latin typeface="Arial" panose="020B0604020202020204" pitchFamily="34" charset="0"/>
                <a:cs typeface="Arial" panose="020B0604020202020204" pitchFamily="34" charset="0"/>
              </a:rPr>
              <a:t>d’un module </a:t>
            </a:r>
            <a:r>
              <a:rPr lang="fr-FR" sz="2400" dirty="0" smtClean="0">
                <a:latin typeface="Arial" panose="020B0604020202020204" pitchFamily="34" charset="0"/>
                <a:cs typeface="Arial" panose="020B0604020202020204" pitchFamily="34" charset="0"/>
              </a:rPr>
              <a:t>contributif</a:t>
            </a:r>
            <a:endParaRPr lang="fr-FR" sz="2400" dirty="0">
              <a:latin typeface="Arial" panose="020B0604020202020204" pitchFamily="34" charset="0"/>
              <a:cs typeface="Arial" panose="020B0604020202020204" pitchFamily="34" charset="0"/>
            </a:endParaRPr>
          </a:p>
        </p:txBody>
      </p:sp>
      <p:sp>
        <p:nvSpPr>
          <p:cNvPr id="17" name="ZoneTexte 45"/>
          <p:cNvSpPr txBox="1"/>
          <p:nvPr/>
        </p:nvSpPr>
        <p:spPr>
          <a:xfrm>
            <a:off x="764440" y="4559338"/>
            <a:ext cx="8696471" cy="461665"/>
          </a:xfrm>
          <a:prstGeom prst="rect">
            <a:avLst/>
          </a:prstGeom>
          <a:noFill/>
        </p:spPr>
        <p:txBody>
          <a:bodyPr wrap="square" rtlCol="0">
            <a:spAutoFit/>
          </a:bodyPr>
          <a:lstStyle>
            <a:defPPr>
              <a:defRPr lang="fr-FR"/>
            </a:defPPr>
            <a:lvl1pPr marL="342900" indent="-342900">
              <a:buFont typeface="Wingdings" panose="05000000000000000000" pitchFamily="2" charset="2"/>
              <a:buChar char="q"/>
              <a:defRPr sz="2400">
                <a:latin typeface="Arial" pitchFamily="34" charset="0"/>
                <a:cs typeface="Arial" pitchFamily="34" charset="0"/>
              </a:defRPr>
            </a:lvl1pPr>
          </a:lstStyle>
          <a:p>
            <a:r>
              <a:rPr lang="fr-FR" dirty="0" smtClean="0"/>
              <a:t>Tableau de bord qui repose sur des mesures de statistiques</a:t>
            </a:r>
            <a:endParaRPr lang="fr-FR" dirty="0"/>
          </a:p>
        </p:txBody>
      </p:sp>
      <p:sp>
        <p:nvSpPr>
          <p:cNvPr id="14" name="TextBox 13"/>
          <p:cNvSpPr txBox="1"/>
          <p:nvPr/>
        </p:nvSpPr>
        <p:spPr>
          <a:xfrm>
            <a:off x="747508" y="2258293"/>
            <a:ext cx="10467893" cy="577850"/>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fr-FR" sz="2400" dirty="0" smtClean="0">
                <a:latin typeface="Arial" panose="020B0604020202020204" pitchFamily="34" charset="0"/>
                <a:cs typeface="Arial" panose="020B0604020202020204" pitchFamily="34" charset="0"/>
              </a:rPr>
              <a:t>Mise </a:t>
            </a:r>
            <a:r>
              <a:rPr lang="fr-FR" sz="2400" dirty="0">
                <a:latin typeface="Arial" panose="020B0604020202020204" pitchFamily="34" charset="0"/>
                <a:cs typeface="Arial" panose="020B0604020202020204" pitchFamily="34" charset="0"/>
              </a:rPr>
              <a:t>en place </a:t>
            </a:r>
            <a:r>
              <a:rPr lang="fr-FR" sz="2400" dirty="0" smtClean="0">
                <a:latin typeface="Arial" panose="020B0604020202020204" pitchFamily="34" charset="0"/>
                <a:cs typeface="Arial" panose="020B0604020202020204" pitchFamily="34" charset="0"/>
              </a:rPr>
              <a:t>d’une </a:t>
            </a:r>
            <a:r>
              <a:rPr lang="fr-FR" sz="2400" dirty="0">
                <a:latin typeface="Arial" panose="020B0604020202020204" pitchFamily="34" charset="0"/>
                <a:cs typeface="Arial" panose="020B0604020202020204" pitchFamily="34" charset="0"/>
              </a:rPr>
              <a:t>application </a:t>
            </a:r>
            <a:r>
              <a:rPr lang="fr-FR" sz="2400" dirty="0" smtClean="0">
                <a:latin typeface="Arial" panose="020B0604020202020204" pitchFamily="34" charset="0"/>
                <a:cs typeface="Arial" panose="020B0604020202020204" pitchFamily="34" charset="0"/>
              </a:rPr>
              <a:t>logicielle de G.O.E.R </a:t>
            </a:r>
            <a:endParaRPr lang="fr-FR" sz="2400" dirty="0">
              <a:latin typeface="Arial" panose="020B0604020202020204" pitchFamily="34" charset="0"/>
              <a:cs typeface="Arial" panose="020B0604020202020204" pitchFamily="34" charset="0"/>
            </a:endParaRPr>
          </a:p>
        </p:txBody>
      </p:sp>
      <p:sp>
        <p:nvSpPr>
          <p:cNvPr id="18" name="TextBox 17"/>
          <p:cNvSpPr txBox="1"/>
          <p:nvPr/>
        </p:nvSpPr>
        <p:spPr>
          <a:xfrm>
            <a:off x="750371" y="3427769"/>
            <a:ext cx="11231225" cy="64633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fr-FR" sz="2400" dirty="0" smtClean="0">
                <a:latin typeface="Arial" panose="020B0604020202020204" pitchFamily="34" charset="0"/>
                <a:cs typeface="Arial" panose="020B0604020202020204" pitchFamily="34" charset="0"/>
              </a:rPr>
              <a:t>Mise en </a:t>
            </a:r>
            <a:r>
              <a:rPr lang="fr-FR" sz="2400" dirty="0">
                <a:latin typeface="Arial" panose="020B0604020202020204" pitchFamily="34" charset="0"/>
                <a:cs typeface="Arial" panose="020B0604020202020204" pitchFamily="34" charset="0"/>
              </a:rPr>
              <a:t>pratique </a:t>
            </a:r>
            <a:r>
              <a:rPr lang="fr-FR" sz="2400" dirty="0" smtClean="0">
                <a:latin typeface="Arial" panose="020B0604020202020204" pitchFamily="34" charset="0"/>
                <a:cs typeface="Arial" panose="020B0604020202020204" pitchFamily="34" charset="0"/>
              </a:rPr>
              <a:t>de mes </a:t>
            </a:r>
            <a:r>
              <a:rPr lang="fr-FR" sz="2400" dirty="0">
                <a:latin typeface="Arial" panose="020B0604020202020204" pitchFamily="34" charset="0"/>
                <a:cs typeface="Arial" panose="020B0604020202020204" pitchFamily="34" charset="0"/>
              </a:rPr>
              <a:t>compétences acquises pendant </a:t>
            </a:r>
            <a:r>
              <a:rPr lang="fr-FR" sz="2400" dirty="0" smtClean="0">
                <a:latin typeface="Arial" panose="020B0604020202020204" pitchFamily="34" charset="0"/>
                <a:cs typeface="Arial" panose="020B0604020202020204" pitchFamily="34" charset="0"/>
              </a:rPr>
              <a:t>mes années </a:t>
            </a:r>
            <a:r>
              <a:rPr lang="fr-FR" sz="2400" dirty="0">
                <a:latin typeface="Arial" panose="020B0604020202020204" pitchFamily="34" charset="0"/>
                <a:cs typeface="Arial" panose="020B0604020202020204" pitchFamily="34" charset="0"/>
              </a:rPr>
              <a:t>d’études</a:t>
            </a:r>
          </a:p>
        </p:txBody>
      </p:sp>
      <p:sp>
        <p:nvSpPr>
          <p:cNvPr id="19" name="TextBox 18"/>
          <p:cNvSpPr txBox="1"/>
          <p:nvPr/>
        </p:nvSpPr>
        <p:spPr>
          <a:xfrm>
            <a:off x="475997" y="1310575"/>
            <a:ext cx="1183337" cy="523220"/>
          </a:xfrm>
          <a:prstGeom prst="rect">
            <a:avLst/>
          </a:prstGeom>
          <a:noFill/>
        </p:spPr>
        <p:txBody>
          <a:bodyPr wrap="none" rtlCol="0">
            <a:spAutoFit/>
          </a:bodyPr>
          <a:lstStyle/>
          <a:p>
            <a:r>
              <a:rPr lang="fr-FR" sz="2800" dirty="0" smtClean="0">
                <a:solidFill>
                  <a:srgbClr val="FF6600"/>
                </a:solidFill>
                <a:latin typeface="Arial" panose="020B0604020202020204" pitchFamily="34" charset="0"/>
                <a:cs typeface="Arial" panose="020B0604020202020204" pitchFamily="34" charset="0"/>
              </a:rPr>
              <a:t>Bilan :</a:t>
            </a:r>
            <a:endParaRPr lang="fr-FR" sz="2800" dirty="0">
              <a:solidFill>
                <a:srgbClr val="FF6600"/>
              </a:solidFill>
              <a:latin typeface="Arial" panose="020B0604020202020204" pitchFamily="34" charset="0"/>
              <a:cs typeface="Arial" panose="020B0604020202020204" pitchFamily="34" charset="0"/>
            </a:endParaRPr>
          </a:p>
        </p:txBody>
      </p:sp>
      <p:sp>
        <p:nvSpPr>
          <p:cNvPr id="20" name="TextBox 19"/>
          <p:cNvSpPr txBox="1"/>
          <p:nvPr/>
        </p:nvSpPr>
        <p:spPr>
          <a:xfrm>
            <a:off x="496375" y="2891217"/>
            <a:ext cx="3243196" cy="523220"/>
          </a:xfrm>
          <a:prstGeom prst="rect">
            <a:avLst/>
          </a:prstGeom>
          <a:noFill/>
        </p:spPr>
        <p:txBody>
          <a:bodyPr wrap="none" rtlCol="0">
            <a:spAutoFit/>
          </a:bodyPr>
          <a:lstStyle>
            <a:defPPr>
              <a:defRPr lang="fr-FR"/>
            </a:defPPr>
            <a:lvl1pPr>
              <a:defRPr sz="2800">
                <a:solidFill>
                  <a:srgbClr val="FF6600"/>
                </a:solidFill>
                <a:latin typeface="Arial" panose="020B0604020202020204" pitchFamily="34" charset="0"/>
                <a:cs typeface="Arial" panose="020B0604020202020204" pitchFamily="34" charset="0"/>
              </a:defRPr>
            </a:lvl1pPr>
          </a:lstStyle>
          <a:p>
            <a:r>
              <a:rPr lang="fr-FR" dirty="0"/>
              <a:t>Apport </a:t>
            </a:r>
            <a:r>
              <a:rPr lang="fr-FR" dirty="0" smtClean="0"/>
              <a:t>Personnel :</a:t>
            </a:r>
            <a:endParaRPr lang="fr-FR" dirty="0"/>
          </a:p>
        </p:txBody>
      </p:sp>
      <p:sp>
        <p:nvSpPr>
          <p:cNvPr id="21" name="TextBox 20"/>
          <p:cNvSpPr txBox="1"/>
          <p:nvPr/>
        </p:nvSpPr>
        <p:spPr>
          <a:xfrm>
            <a:off x="764440" y="5118403"/>
            <a:ext cx="6354175" cy="461665"/>
          </a:xfrm>
          <a:prstGeom prst="rect">
            <a:avLst/>
          </a:prstGeom>
          <a:noFill/>
        </p:spPr>
        <p:txBody>
          <a:bodyPr wrap="none" rtlCol="0">
            <a:spAutoFit/>
          </a:bodyPr>
          <a:lstStyle/>
          <a:p>
            <a:pPr marL="342900" indent="-342900">
              <a:buFont typeface="Wingdings" panose="05000000000000000000" pitchFamily="2" charset="2"/>
              <a:buChar char="q"/>
            </a:pPr>
            <a:r>
              <a:rPr lang="fr-FR" sz="2400" dirty="0">
                <a:latin typeface="Arial" pitchFamily="34" charset="0"/>
                <a:cs typeface="Arial" pitchFamily="34" charset="0"/>
              </a:rPr>
              <a:t>Test </a:t>
            </a:r>
            <a:r>
              <a:rPr lang="fr-FR" sz="2400" dirty="0" smtClean="0">
                <a:latin typeface="Arial" pitchFamily="34" charset="0"/>
                <a:cs typeface="Arial" pitchFamily="34" charset="0"/>
              </a:rPr>
              <a:t>de l’aspect </a:t>
            </a:r>
            <a:r>
              <a:rPr lang="fr-FR" sz="2400" i="1" dirty="0">
                <a:latin typeface="Arial" pitchFamily="34" charset="0"/>
                <a:cs typeface="Arial" pitchFamily="34" charset="0"/>
              </a:rPr>
              <a:t>responsive</a:t>
            </a:r>
            <a:r>
              <a:rPr lang="fr-FR" sz="2400" dirty="0">
                <a:latin typeface="Arial" pitchFamily="34" charset="0"/>
                <a:cs typeface="Arial" pitchFamily="34" charset="0"/>
              </a:rPr>
              <a:t> de l’application</a:t>
            </a:r>
          </a:p>
        </p:txBody>
      </p:sp>
      <p:sp>
        <p:nvSpPr>
          <p:cNvPr id="22" name="TextBox 21"/>
          <p:cNvSpPr txBox="1"/>
          <p:nvPr/>
        </p:nvSpPr>
        <p:spPr>
          <a:xfrm>
            <a:off x="509866" y="4038903"/>
            <a:ext cx="2441694" cy="523220"/>
          </a:xfrm>
          <a:prstGeom prst="rect">
            <a:avLst/>
          </a:prstGeom>
          <a:noFill/>
        </p:spPr>
        <p:txBody>
          <a:bodyPr wrap="none" rtlCol="0">
            <a:spAutoFit/>
          </a:bodyPr>
          <a:lstStyle>
            <a:defPPr>
              <a:defRPr lang="fr-FR"/>
            </a:defPPr>
            <a:lvl1pPr>
              <a:defRPr sz="2800">
                <a:solidFill>
                  <a:srgbClr val="FF6600"/>
                </a:solidFill>
                <a:latin typeface="Arial" panose="020B0604020202020204" pitchFamily="34" charset="0"/>
                <a:cs typeface="Arial" panose="020B0604020202020204" pitchFamily="34" charset="0"/>
              </a:defRPr>
            </a:lvl1pPr>
          </a:lstStyle>
          <a:p>
            <a:r>
              <a:rPr lang="fr-FR" dirty="0" smtClean="0"/>
              <a:t>Perspectives :</a:t>
            </a:r>
            <a:endParaRPr lang="fr-FR" dirty="0"/>
          </a:p>
        </p:txBody>
      </p:sp>
    </p:spTree>
    <p:extLst>
      <p:ext uri="{BB962C8B-B14F-4D97-AF65-F5344CB8AC3E}">
        <p14:creationId xmlns:p14="http://schemas.microsoft.com/office/powerpoint/2010/main" val="12326442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4" grpId="0"/>
      <p:bldP spid="18" grpId="0"/>
      <p:bldP spid="19" grpId="0"/>
      <p:bldP spid="20"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nip Same Side Corner Rectangle 15"/>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395786"/>
            <a:ext cx="6127845" cy="696036"/>
          </a:xfrm>
          <a:prstGeom prst="rect">
            <a:avLst/>
          </a:prstGeom>
          <a:solidFill>
            <a:srgbClr val="00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901" y="126242"/>
            <a:ext cx="1008014" cy="1153236"/>
          </a:xfrm>
          <a:prstGeom prst="rect">
            <a:avLst/>
          </a:prstGeom>
        </p:spPr>
      </p:pic>
      <p:sp>
        <p:nvSpPr>
          <p:cNvPr id="5" name="Rectangle 4"/>
          <p:cNvSpPr/>
          <p:nvPr/>
        </p:nvSpPr>
        <p:spPr>
          <a:xfrm>
            <a:off x="0" y="5677469"/>
            <a:ext cx="12192000" cy="1180531"/>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58101" y="5777468"/>
            <a:ext cx="914396" cy="93817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5520" y="5908518"/>
            <a:ext cx="1718736" cy="718432"/>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31871" y="5908518"/>
            <a:ext cx="2233876" cy="71843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22418" y="5959015"/>
            <a:ext cx="2197290" cy="617438"/>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76379" y="5887337"/>
            <a:ext cx="1364382" cy="718432"/>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24728" y="5861004"/>
            <a:ext cx="1726158" cy="771098"/>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56970" y="5792161"/>
            <a:ext cx="1078818" cy="951146"/>
          </a:xfrm>
          <a:prstGeom prst="rect">
            <a:avLst/>
          </a:prstGeom>
        </p:spPr>
      </p:pic>
      <p:sp>
        <p:nvSpPr>
          <p:cNvPr id="15" name="Slide Number Placeholder 14"/>
          <p:cNvSpPr>
            <a:spLocks noGrp="1"/>
          </p:cNvSpPr>
          <p:nvPr>
            <p:ph type="sldNum" sz="quarter" idx="12"/>
          </p:nvPr>
        </p:nvSpPr>
        <p:spPr>
          <a:xfrm>
            <a:off x="11668836" y="112594"/>
            <a:ext cx="294248" cy="365125"/>
          </a:xfrm>
        </p:spPr>
        <p:txBody>
          <a:bodyPr vert="horz" lIns="91440" tIns="45720" rIns="91440" bIns="45720" rtlCol="0" anchor="ctr"/>
          <a:lstStyle/>
          <a:p>
            <a:fld id="{815F525E-6055-4BAC-9FBE-77B80A2CF970}" type="slidenum">
              <a:rPr lang="fr-FR" sz="1800" b="1">
                <a:solidFill>
                  <a:schemeClr val="bg1"/>
                </a:solidFill>
              </a:rPr>
              <a:pPr/>
              <a:t>21</a:t>
            </a:fld>
            <a:endParaRPr lang="fr-FR" sz="1800" b="1" dirty="0">
              <a:solidFill>
                <a:schemeClr val="bg1"/>
              </a:solidFill>
            </a:endParaRPr>
          </a:p>
        </p:txBody>
      </p:sp>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56215" y="1692141"/>
            <a:ext cx="8329695" cy="2866395"/>
          </a:xfrm>
          <a:prstGeom prst="rect">
            <a:avLst/>
          </a:prstGeom>
        </p:spPr>
      </p:pic>
    </p:spTree>
    <p:extLst>
      <p:ext uri="{BB962C8B-B14F-4D97-AF65-F5344CB8AC3E}">
        <p14:creationId xmlns:p14="http://schemas.microsoft.com/office/powerpoint/2010/main" val="209713150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Same Side Corner Rectangle 12"/>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0"/>
            <a:ext cx="3165231" cy="6858000"/>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27" y="2227263"/>
            <a:ext cx="1693374" cy="1911092"/>
          </a:xfrm>
          <a:prstGeom prst="rect">
            <a:avLst/>
          </a:prstGeom>
        </p:spPr>
      </p:pic>
      <p:sp>
        <p:nvSpPr>
          <p:cNvPr id="7" name="TextBox 6"/>
          <p:cNvSpPr txBox="1"/>
          <p:nvPr/>
        </p:nvSpPr>
        <p:spPr>
          <a:xfrm>
            <a:off x="4762448" y="2628811"/>
            <a:ext cx="6017220" cy="1107996"/>
          </a:xfrm>
          <a:prstGeom prst="rect">
            <a:avLst/>
          </a:prstGeom>
          <a:noFill/>
        </p:spPr>
        <p:txBody>
          <a:bodyPr wrap="square" rtlCol="0">
            <a:spAutoFit/>
          </a:bodyPr>
          <a:lstStyle/>
          <a:p>
            <a:pPr algn="ctr"/>
            <a:r>
              <a:rPr lang="fr-FR" sz="6600" dirty="0" smtClean="0">
                <a:solidFill>
                  <a:srgbClr val="0088B8"/>
                </a:solidFill>
              </a:rPr>
              <a:t>Introduction</a:t>
            </a:r>
            <a:endParaRPr lang="fr-FR" sz="6600" dirty="0">
              <a:solidFill>
                <a:srgbClr val="0088B8"/>
              </a:solidFill>
            </a:endParaRPr>
          </a:p>
        </p:txBody>
      </p:sp>
      <p:sp>
        <p:nvSpPr>
          <p:cNvPr id="12" name="Slide Number Placeholder 11"/>
          <p:cNvSpPr>
            <a:spLocks noGrp="1"/>
          </p:cNvSpPr>
          <p:nvPr>
            <p:ph type="sldNum" sz="quarter" idx="12"/>
          </p:nvPr>
        </p:nvSpPr>
        <p:spPr>
          <a:xfrm>
            <a:off x="11627891" y="97850"/>
            <a:ext cx="340057" cy="365125"/>
          </a:xfrm>
        </p:spPr>
        <p:txBody>
          <a:bodyPr/>
          <a:lstStyle/>
          <a:p>
            <a:fld id="{815F525E-6055-4BAC-9FBE-77B80A2CF970}" type="slidenum">
              <a:rPr lang="fr-FR" sz="1800" b="1" smtClean="0">
                <a:solidFill>
                  <a:schemeClr val="bg1"/>
                </a:solidFill>
              </a:rPr>
              <a:t>3</a:t>
            </a:fld>
            <a:endParaRPr lang="fr-FR" sz="1800" b="1" dirty="0">
              <a:solidFill>
                <a:schemeClr val="bg1"/>
              </a:solidFill>
            </a:endParaRPr>
          </a:p>
        </p:txBody>
      </p:sp>
    </p:spTree>
    <p:extLst>
      <p:ext uri="{BB962C8B-B14F-4D97-AF65-F5344CB8AC3E}">
        <p14:creationId xmlns:p14="http://schemas.microsoft.com/office/powerpoint/2010/main" val="288900569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nip Same Side Corner Rectangle 18"/>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395786"/>
            <a:ext cx="6127845" cy="696036"/>
          </a:xfrm>
          <a:prstGeom prst="rect">
            <a:avLst/>
          </a:prstGeom>
          <a:solidFill>
            <a:srgbClr val="00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01" y="126242"/>
            <a:ext cx="1008014" cy="1153236"/>
          </a:xfrm>
          <a:prstGeom prst="rect">
            <a:avLst/>
          </a:prstGeom>
        </p:spPr>
      </p:pic>
      <p:sp>
        <p:nvSpPr>
          <p:cNvPr id="4" name="TextBox 3"/>
          <p:cNvSpPr txBox="1"/>
          <p:nvPr/>
        </p:nvSpPr>
        <p:spPr>
          <a:xfrm>
            <a:off x="1704769" y="268491"/>
            <a:ext cx="3687291" cy="923330"/>
          </a:xfrm>
          <a:prstGeom prst="rect">
            <a:avLst/>
          </a:prstGeom>
          <a:noFill/>
        </p:spPr>
        <p:txBody>
          <a:bodyPr wrap="none" rtlCol="0">
            <a:spAutoFit/>
          </a:bodyPr>
          <a:lstStyle/>
          <a:p>
            <a:r>
              <a:rPr lang="fr-FR" sz="5400" dirty="0" smtClean="0">
                <a:solidFill>
                  <a:schemeClr val="bg1"/>
                </a:solidFill>
              </a:rPr>
              <a:t>Introduction</a:t>
            </a:r>
            <a:endParaRPr lang="fr-FR" sz="5400" dirty="0">
              <a:solidFill>
                <a:schemeClr val="bg1"/>
              </a:solidFill>
            </a:endParaRPr>
          </a:p>
        </p:txBody>
      </p:sp>
      <p:sp>
        <p:nvSpPr>
          <p:cNvPr id="5" name="Rectangle 4"/>
          <p:cNvSpPr/>
          <p:nvPr/>
        </p:nvSpPr>
        <p:spPr>
          <a:xfrm>
            <a:off x="0" y="5677469"/>
            <a:ext cx="12192000" cy="1180531"/>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6"/>
          <p:cNvSpPr txBox="1"/>
          <p:nvPr/>
        </p:nvSpPr>
        <p:spPr>
          <a:xfrm>
            <a:off x="855546" y="1473367"/>
            <a:ext cx="9613981" cy="523220"/>
          </a:xfrm>
          <a:prstGeom prst="rect">
            <a:avLst/>
          </a:prstGeom>
          <a:noFill/>
        </p:spPr>
        <p:txBody>
          <a:bodyPr wrap="square" rtlCol="0">
            <a:spAutoFit/>
          </a:bodyPr>
          <a:lstStyle/>
          <a:p>
            <a:r>
              <a:rPr lang="fr-FR" sz="2800" dirty="0" smtClean="0">
                <a:solidFill>
                  <a:srgbClr val="FF6600"/>
                </a:solidFill>
                <a:latin typeface="Arial" panose="020B0604020202020204" pitchFamily="34" charset="0"/>
                <a:cs typeface="Arial" panose="020B0604020202020204" pitchFamily="34" charset="0"/>
              </a:rPr>
              <a:t>Lieu et contexte du projet :</a:t>
            </a:r>
          </a:p>
        </p:txBody>
      </p:sp>
      <p:pic>
        <p:nvPicPr>
          <p:cNvPr id="6" name="Picture 5"/>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58101" y="5777468"/>
            <a:ext cx="914396" cy="93817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5520" y="5908518"/>
            <a:ext cx="1718736" cy="718432"/>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31871" y="5908518"/>
            <a:ext cx="2233876" cy="718432"/>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22418" y="5959015"/>
            <a:ext cx="2197290" cy="617438"/>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76379" y="5887337"/>
            <a:ext cx="1364382" cy="718432"/>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24728" y="5861004"/>
            <a:ext cx="1726158" cy="771098"/>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56970" y="5792161"/>
            <a:ext cx="1078818" cy="951146"/>
          </a:xfrm>
          <a:prstGeom prst="rect">
            <a:avLst/>
          </a:prstGeom>
        </p:spPr>
      </p:pic>
      <p:sp>
        <p:nvSpPr>
          <p:cNvPr id="18" name="Slide Number Placeholder 17"/>
          <p:cNvSpPr>
            <a:spLocks noGrp="1"/>
          </p:cNvSpPr>
          <p:nvPr>
            <p:ph type="sldNum" sz="quarter" idx="12"/>
          </p:nvPr>
        </p:nvSpPr>
        <p:spPr>
          <a:xfrm>
            <a:off x="11668836" y="99576"/>
            <a:ext cx="294248" cy="365125"/>
          </a:xfrm>
        </p:spPr>
        <p:txBody>
          <a:bodyPr vert="horz" lIns="91440" tIns="45720" rIns="91440" bIns="45720" rtlCol="0" anchor="ctr"/>
          <a:lstStyle/>
          <a:p>
            <a:fld id="{815F525E-6055-4BAC-9FBE-77B80A2CF970}" type="slidenum">
              <a:rPr lang="fr-FR" sz="1800" b="1">
                <a:solidFill>
                  <a:schemeClr val="bg1"/>
                </a:solidFill>
              </a:rPr>
              <a:pPr/>
              <a:t>4</a:t>
            </a:fld>
            <a:endParaRPr lang="fr-FR" sz="1800" b="1" dirty="0">
              <a:solidFill>
                <a:schemeClr val="bg1"/>
              </a:solidFill>
            </a:endParaRPr>
          </a:p>
        </p:txBody>
      </p:sp>
      <p:sp>
        <p:nvSpPr>
          <p:cNvPr id="16" name="ZoneTexte 2"/>
          <p:cNvSpPr txBox="1"/>
          <p:nvPr/>
        </p:nvSpPr>
        <p:spPr>
          <a:xfrm>
            <a:off x="1184128" y="2204557"/>
            <a:ext cx="9261024" cy="523220"/>
          </a:xfrm>
          <a:prstGeom prst="rect">
            <a:avLst/>
          </a:prstGeom>
          <a:noFill/>
        </p:spPr>
        <p:txBody>
          <a:bodyPr wrap="square" rtlCol="0">
            <a:spAutoFit/>
          </a:bodyPr>
          <a:lstStyle/>
          <a:p>
            <a:pPr>
              <a:buFont typeface="Wingdings" panose="05000000000000000000" pitchFamily="2" charset="2"/>
              <a:buChar char="v"/>
            </a:pPr>
            <a:r>
              <a:rPr lang="fr-FR" sz="2800" dirty="0">
                <a:latin typeface="Arial" panose="020B0604020202020204" pitchFamily="34" charset="0"/>
                <a:cs typeface="Arial" panose="020B0604020202020204" pitchFamily="34" charset="0"/>
              </a:rPr>
              <a:t>Notre projet s’est déroulé au sein de la société </a:t>
            </a:r>
            <a:r>
              <a:rPr lang="fr-FR" sz="2800" b="1" dirty="0" smtClean="0">
                <a:latin typeface="Arial" panose="020B0604020202020204" pitchFamily="34" charset="0"/>
                <a:cs typeface="Arial" panose="020B0604020202020204" pitchFamily="34" charset="0"/>
              </a:rPr>
              <a:t>SIFAST:</a:t>
            </a:r>
            <a:endParaRPr lang="fr-FR" sz="2800" b="1"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417873" y="4589453"/>
            <a:ext cx="2393695" cy="986607"/>
          </a:xfrm>
          <a:prstGeom prst="rect">
            <a:avLst/>
          </a:prstGeom>
        </p:spPr>
      </p:pic>
      <p:sp>
        <p:nvSpPr>
          <p:cNvPr id="23" name="ZoneTexte 2"/>
          <p:cNvSpPr txBox="1"/>
          <p:nvPr/>
        </p:nvSpPr>
        <p:spPr>
          <a:xfrm>
            <a:off x="1844442" y="2838061"/>
            <a:ext cx="10066198" cy="1200329"/>
          </a:xfrm>
          <a:prstGeom prst="rect">
            <a:avLst/>
          </a:prstGeom>
          <a:noFill/>
        </p:spPr>
        <p:txBody>
          <a:bodyPr wrap="square" rtlCol="0">
            <a:spAutoFit/>
          </a:bodyPr>
          <a:lstStyle/>
          <a:p>
            <a:pPr marL="342900" indent="-342900">
              <a:buFont typeface="Wingdings" panose="05000000000000000000" pitchFamily="2" charset="2"/>
              <a:buChar char="§"/>
              <a:defRPr/>
            </a:pPr>
            <a:r>
              <a:rPr lang="fr-FR" sz="2400" dirty="0">
                <a:latin typeface="Arial" pitchFamily="34" charset="0"/>
                <a:cs typeface="Arial" pitchFamily="34" charset="0"/>
              </a:rPr>
              <a:t>Entreprise de </a:t>
            </a:r>
            <a:r>
              <a:rPr lang="fr-FR" sz="2400" dirty="0" smtClean="0">
                <a:latin typeface="Arial" pitchFamily="34" charset="0"/>
                <a:cs typeface="Arial" pitchFamily="34" charset="0"/>
              </a:rPr>
              <a:t>services </a:t>
            </a:r>
            <a:r>
              <a:rPr lang="fr-FR" sz="2400" dirty="0">
                <a:latin typeface="Arial" pitchFamily="34" charset="0"/>
                <a:cs typeface="Arial" pitchFamily="34" charset="0"/>
              </a:rPr>
              <a:t>du </a:t>
            </a:r>
            <a:r>
              <a:rPr lang="fr-FR" sz="2400" dirty="0" smtClean="0">
                <a:latin typeface="Arial" pitchFamily="34" charset="0"/>
                <a:cs typeface="Arial" pitchFamily="34" charset="0"/>
              </a:rPr>
              <a:t>numérique</a:t>
            </a:r>
            <a:endParaRPr lang="fr-FR" sz="2400" dirty="0">
              <a:latin typeface="Arial" pitchFamily="34" charset="0"/>
              <a:cs typeface="Arial" pitchFamily="34" charset="0"/>
            </a:endParaRPr>
          </a:p>
          <a:p>
            <a:pPr marL="342900" indent="-342900">
              <a:buFont typeface="Wingdings" panose="05000000000000000000" pitchFamily="2" charset="2"/>
              <a:buChar char="§"/>
            </a:pPr>
            <a:r>
              <a:rPr lang="fr-FR" sz="2400" dirty="0">
                <a:latin typeface="Arial" pitchFamily="34" charset="0"/>
                <a:cs typeface="Arial" pitchFamily="34" charset="0"/>
              </a:rPr>
              <a:t>Créée en 2010 par des professionnels du service et de </a:t>
            </a:r>
            <a:r>
              <a:rPr lang="fr-FR" sz="2400" dirty="0" smtClean="0">
                <a:latin typeface="Arial" pitchFamily="34" charset="0"/>
                <a:cs typeface="Arial" pitchFamily="34" charset="0"/>
              </a:rPr>
              <a:t>l’informatique</a:t>
            </a:r>
          </a:p>
          <a:p>
            <a:pPr marL="342900" indent="-342900">
              <a:buFont typeface="Wingdings" panose="05000000000000000000" pitchFamily="2" charset="2"/>
              <a:buChar char="§"/>
            </a:pPr>
            <a:r>
              <a:rPr lang="fr-FR" sz="2400" dirty="0">
                <a:latin typeface="Arial" pitchFamily="34" charset="0"/>
                <a:cs typeface="Arial" pitchFamily="34" charset="0"/>
              </a:rPr>
              <a:t>Composée de plusieurs pôles de </a:t>
            </a:r>
            <a:r>
              <a:rPr lang="fr-FR" sz="2400" dirty="0" smtClean="0">
                <a:latin typeface="Arial" pitchFamily="34" charset="0"/>
                <a:cs typeface="Arial" pitchFamily="34" charset="0"/>
              </a:rPr>
              <a:t>développement</a:t>
            </a:r>
            <a:endParaRPr lang="fr-FR" sz="2400" dirty="0">
              <a:latin typeface="Arial" pitchFamily="34" charset="0"/>
              <a:cs typeface="Arial" pitchFamily="34" charset="0"/>
            </a:endParaRPr>
          </a:p>
        </p:txBody>
      </p:sp>
      <p:sp>
        <p:nvSpPr>
          <p:cNvPr id="24" name="ZoneTexte 2"/>
          <p:cNvSpPr txBox="1"/>
          <p:nvPr/>
        </p:nvSpPr>
        <p:spPr>
          <a:xfrm>
            <a:off x="1201712" y="4109882"/>
            <a:ext cx="9655257" cy="523220"/>
          </a:xfrm>
          <a:prstGeom prst="rect">
            <a:avLst/>
          </a:prstGeom>
          <a:noFill/>
        </p:spPr>
        <p:txBody>
          <a:bodyPr wrap="square" rtlCol="0">
            <a:spAutoFit/>
          </a:bodyPr>
          <a:lstStyle/>
          <a:p>
            <a:pPr>
              <a:buFont typeface="Wingdings" panose="05000000000000000000" pitchFamily="2" charset="2"/>
              <a:buChar char="v"/>
            </a:pPr>
            <a:r>
              <a:rPr lang="fr-FR" sz="2800" dirty="0" smtClean="0">
                <a:latin typeface="Arial" panose="020B0604020202020204" pitchFamily="34" charset="0"/>
                <a:cs typeface="Arial" panose="020B0604020202020204" pitchFamily="34" charset="0"/>
              </a:rPr>
              <a:t>Gestion des Offres d’emploi et de recrutement (G.O.E.R) </a:t>
            </a:r>
            <a:endParaRPr lang="fr-FR" sz="2800" dirty="0">
              <a:latin typeface="Arial" panose="020B0604020202020204" pitchFamily="34" charset="0"/>
              <a:cs typeface="Arial" panose="020B0604020202020204" pitchFamily="34" charset="0"/>
            </a:endParaRPr>
          </a:p>
        </p:txBody>
      </p:sp>
      <p:sp>
        <p:nvSpPr>
          <p:cNvPr id="25" name="ZoneTexte 2"/>
          <p:cNvSpPr txBox="1"/>
          <p:nvPr/>
        </p:nvSpPr>
        <p:spPr>
          <a:xfrm>
            <a:off x="1841639" y="4704594"/>
            <a:ext cx="6957559" cy="830997"/>
          </a:xfrm>
          <a:prstGeom prst="rect">
            <a:avLst/>
          </a:prstGeom>
          <a:noFill/>
        </p:spPr>
        <p:txBody>
          <a:bodyPr wrap="square" rtlCol="0">
            <a:spAutoFit/>
          </a:bodyPr>
          <a:lstStyle/>
          <a:p>
            <a:pPr marL="457200" indent="-457200">
              <a:buFont typeface="Wingdings" panose="05000000000000000000" pitchFamily="2" charset="2"/>
              <a:buChar char="§"/>
            </a:pPr>
            <a:r>
              <a:rPr lang="fr-FR" sz="2400" dirty="0" smtClean="0">
                <a:latin typeface="Arial" panose="020B0604020202020204" pitchFamily="34" charset="0"/>
                <a:cs typeface="Arial" panose="020B0604020202020204" pitchFamily="34" charset="0"/>
              </a:rPr>
              <a:t>Créer un module contributif</a:t>
            </a:r>
          </a:p>
          <a:p>
            <a:pPr marL="457200" indent="-457200">
              <a:buFont typeface="Wingdings" panose="05000000000000000000" pitchFamily="2" charset="2"/>
              <a:buChar char="§"/>
            </a:pPr>
            <a:r>
              <a:rPr lang="fr-FR" sz="2400" dirty="0" smtClean="0">
                <a:latin typeface="Arial" panose="020B0604020202020204" pitchFamily="34" charset="0"/>
                <a:cs typeface="Arial" panose="020B0604020202020204" pitchFamily="34" charset="0"/>
              </a:rPr>
              <a:t>Réaliser une application de gestion </a:t>
            </a:r>
            <a:r>
              <a:rPr lang="fr-FR" sz="2400" dirty="0" err="1" smtClean="0">
                <a:latin typeface="Arial" panose="020B0604020202020204" pitchFamily="34" charset="0"/>
                <a:cs typeface="Arial" panose="020B0604020202020204" pitchFamily="34" charset="0"/>
              </a:rPr>
              <a:t>CVthèque</a:t>
            </a:r>
            <a:endParaRPr lang="fr-FR" sz="2400" dirty="0">
              <a:latin typeface="Arial" panose="020B0604020202020204" pitchFamily="34" charset="0"/>
              <a:cs typeface="Arial" panose="020B0604020202020204" pitchFamily="34" charset="0"/>
            </a:endParaRPr>
          </a:p>
        </p:txBody>
      </p:sp>
      <p:sp>
        <p:nvSpPr>
          <p:cNvPr id="21" name="ZoneTexte 44"/>
          <p:cNvSpPr txBox="1"/>
          <p:nvPr/>
        </p:nvSpPr>
        <p:spPr>
          <a:xfrm>
            <a:off x="37918" y="5487463"/>
            <a:ext cx="8940316" cy="215444"/>
          </a:xfrm>
          <a:prstGeom prst="rect">
            <a:avLst/>
          </a:prstGeom>
          <a:noFill/>
        </p:spPr>
        <p:txBody>
          <a:bodyPr wrap="square" rtlCol="0">
            <a:spAutoFit/>
          </a:bodyPr>
          <a:lstStyle/>
          <a:p>
            <a:r>
              <a:rPr lang="fr-FR" sz="800" dirty="0" smtClean="0">
                <a:latin typeface="Arial" pitchFamily="34" charset="0"/>
                <a:cs typeface="Arial" pitchFamily="34" charset="0"/>
              </a:rPr>
              <a:t>G.O.E.R : Gestion des offres d’emploi et de recrutement.</a:t>
            </a:r>
            <a:endParaRPr lang="fr-FR" sz="800" dirty="0">
              <a:latin typeface="Arial" pitchFamily="34" charset="0"/>
              <a:cs typeface="Arial" pitchFamily="34" charset="0"/>
            </a:endParaRPr>
          </a:p>
        </p:txBody>
      </p:sp>
    </p:spTree>
    <p:extLst>
      <p:ext uri="{BB962C8B-B14F-4D97-AF65-F5344CB8AC3E}">
        <p14:creationId xmlns:p14="http://schemas.microsoft.com/office/powerpoint/2010/main" val="580594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randombar(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arn(inVertic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randombar(horizontal)">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nip Same Side Corner Rectangle 18"/>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395786"/>
            <a:ext cx="6127845" cy="696036"/>
          </a:xfrm>
          <a:prstGeom prst="rect">
            <a:avLst/>
          </a:prstGeom>
          <a:solidFill>
            <a:srgbClr val="00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01" y="126242"/>
            <a:ext cx="1008014" cy="1153236"/>
          </a:xfrm>
          <a:prstGeom prst="rect">
            <a:avLst/>
          </a:prstGeom>
        </p:spPr>
      </p:pic>
      <p:sp>
        <p:nvSpPr>
          <p:cNvPr id="4" name="TextBox 3"/>
          <p:cNvSpPr txBox="1"/>
          <p:nvPr/>
        </p:nvSpPr>
        <p:spPr>
          <a:xfrm>
            <a:off x="1704769" y="268491"/>
            <a:ext cx="3687291" cy="923330"/>
          </a:xfrm>
          <a:prstGeom prst="rect">
            <a:avLst/>
          </a:prstGeom>
          <a:noFill/>
        </p:spPr>
        <p:txBody>
          <a:bodyPr wrap="none" rtlCol="0">
            <a:spAutoFit/>
          </a:bodyPr>
          <a:lstStyle/>
          <a:p>
            <a:r>
              <a:rPr lang="fr-FR" sz="5400" dirty="0" smtClean="0">
                <a:solidFill>
                  <a:schemeClr val="bg1"/>
                </a:solidFill>
              </a:rPr>
              <a:t>Introduction</a:t>
            </a:r>
            <a:endParaRPr lang="fr-FR" sz="5400" dirty="0">
              <a:solidFill>
                <a:schemeClr val="bg1"/>
              </a:solidFill>
            </a:endParaRPr>
          </a:p>
        </p:txBody>
      </p:sp>
      <p:sp>
        <p:nvSpPr>
          <p:cNvPr id="5" name="Rectangle 4"/>
          <p:cNvSpPr/>
          <p:nvPr/>
        </p:nvSpPr>
        <p:spPr>
          <a:xfrm>
            <a:off x="0" y="5677469"/>
            <a:ext cx="12192000" cy="1180531"/>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5"/>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58101" y="5777468"/>
            <a:ext cx="914396" cy="93817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5520" y="5908518"/>
            <a:ext cx="1718736" cy="718432"/>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31871" y="5908518"/>
            <a:ext cx="2233876" cy="718432"/>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22418" y="5959015"/>
            <a:ext cx="2197290" cy="617438"/>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76379" y="5887337"/>
            <a:ext cx="1364382" cy="718432"/>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24728" y="5861004"/>
            <a:ext cx="1726158" cy="771098"/>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56970" y="5792161"/>
            <a:ext cx="1078818" cy="951146"/>
          </a:xfrm>
          <a:prstGeom prst="rect">
            <a:avLst/>
          </a:prstGeom>
        </p:spPr>
      </p:pic>
      <p:sp>
        <p:nvSpPr>
          <p:cNvPr id="18" name="Slide Number Placeholder 17"/>
          <p:cNvSpPr>
            <a:spLocks noGrp="1"/>
          </p:cNvSpPr>
          <p:nvPr>
            <p:ph type="sldNum" sz="quarter" idx="12"/>
          </p:nvPr>
        </p:nvSpPr>
        <p:spPr>
          <a:xfrm>
            <a:off x="11668836" y="99576"/>
            <a:ext cx="294248" cy="365125"/>
          </a:xfrm>
        </p:spPr>
        <p:txBody>
          <a:bodyPr vert="horz" lIns="91440" tIns="45720" rIns="91440" bIns="45720" rtlCol="0" anchor="ctr"/>
          <a:lstStyle/>
          <a:p>
            <a:fld id="{815F525E-6055-4BAC-9FBE-77B80A2CF970}" type="slidenum">
              <a:rPr lang="fr-FR" sz="1800" b="1">
                <a:solidFill>
                  <a:schemeClr val="bg1"/>
                </a:solidFill>
              </a:rPr>
              <a:pPr/>
              <a:t>5</a:t>
            </a:fld>
            <a:endParaRPr lang="fr-FR" sz="1800" b="1" dirty="0">
              <a:solidFill>
                <a:schemeClr val="bg1"/>
              </a:solidFill>
            </a:endParaRPr>
          </a:p>
        </p:txBody>
      </p:sp>
      <p:sp>
        <p:nvSpPr>
          <p:cNvPr id="16" name="TextBox 15"/>
          <p:cNvSpPr txBox="1"/>
          <p:nvPr/>
        </p:nvSpPr>
        <p:spPr>
          <a:xfrm>
            <a:off x="908308" y="1473367"/>
            <a:ext cx="9613981" cy="523220"/>
          </a:xfrm>
          <a:prstGeom prst="rect">
            <a:avLst/>
          </a:prstGeom>
          <a:noFill/>
        </p:spPr>
        <p:txBody>
          <a:bodyPr wrap="square" rtlCol="0">
            <a:spAutoFit/>
          </a:bodyPr>
          <a:lstStyle>
            <a:defPPr>
              <a:defRPr lang="fr-FR"/>
            </a:defPPr>
            <a:lvl1pPr>
              <a:defRPr sz="2400">
                <a:solidFill>
                  <a:srgbClr val="FF0000"/>
                </a:solidFill>
                <a:latin typeface="Arial" panose="020B0604020202020204" pitchFamily="34" charset="0"/>
                <a:cs typeface="Arial" panose="020B0604020202020204" pitchFamily="34" charset="0"/>
              </a:defRPr>
            </a:lvl1pPr>
          </a:lstStyle>
          <a:p>
            <a:r>
              <a:rPr lang="fr-FR" sz="2800" dirty="0" smtClean="0">
                <a:solidFill>
                  <a:srgbClr val="FF6600"/>
                </a:solidFill>
              </a:rPr>
              <a:t>Critique de l’existant :</a:t>
            </a:r>
            <a:endParaRPr lang="fr-FR" sz="2800" dirty="0">
              <a:solidFill>
                <a:srgbClr val="FF6600"/>
              </a:solidFill>
            </a:endParaRPr>
          </a:p>
        </p:txBody>
      </p:sp>
      <p:sp>
        <p:nvSpPr>
          <p:cNvPr id="21" name="ZoneTexte 45"/>
          <p:cNvSpPr txBox="1"/>
          <p:nvPr/>
        </p:nvSpPr>
        <p:spPr>
          <a:xfrm>
            <a:off x="1480563" y="2113596"/>
            <a:ext cx="8933440" cy="461665"/>
          </a:xfrm>
          <a:prstGeom prst="rect">
            <a:avLst/>
          </a:prstGeom>
          <a:noFill/>
        </p:spPr>
        <p:txBody>
          <a:bodyPr wrap="square" rtlCol="0">
            <a:spAutoFit/>
          </a:bodyPr>
          <a:lstStyle/>
          <a:p>
            <a:pPr marL="342900" indent="-342900">
              <a:buFont typeface="Wingdings" pitchFamily="2" charset="2"/>
              <a:buChar char="Ø"/>
            </a:pPr>
            <a:r>
              <a:rPr lang="fr-FR" sz="2400" dirty="0" smtClean="0">
                <a:latin typeface="Arial" pitchFamily="34" charset="0"/>
                <a:cs typeface="Arial" pitchFamily="34" charset="0"/>
              </a:rPr>
              <a:t>Processus de sélections male structuré</a:t>
            </a:r>
            <a:endParaRPr lang="fr-FR" sz="2400" dirty="0">
              <a:latin typeface="Arial" pitchFamily="34" charset="0"/>
              <a:cs typeface="Arial" pitchFamily="34" charset="0"/>
            </a:endParaRPr>
          </a:p>
        </p:txBody>
      </p:sp>
      <p:sp>
        <p:nvSpPr>
          <p:cNvPr id="22" name="ZoneTexte 46"/>
          <p:cNvSpPr txBox="1"/>
          <p:nvPr/>
        </p:nvSpPr>
        <p:spPr>
          <a:xfrm>
            <a:off x="1480563" y="3584205"/>
            <a:ext cx="8933440" cy="461665"/>
          </a:xfrm>
          <a:prstGeom prst="rect">
            <a:avLst/>
          </a:prstGeom>
          <a:noFill/>
        </p:spPr>
        <p:txBody>
          <a:bodyPr wrap="square" rtlCol="0">
            <a:spAutoFit/>
          </a:bodyPr>
          <a:lstStyle/>
          <a:p>
            <a:pPr marL="342900" indent="-342900">
              <a:buFont typeface="Wingdings" pitchFamily="2" charset="2"/>
              <a:buChar char="Ø"/>
            </a:pPr>
            <a:r>
              <a:rPr lang="fr-FR" sz="2400" dirty="0" smtClean="0">
                <a:latin typeface="Arial" pitchFamily="34" charset="0"/>
                <a:cs typeface="Arial" pitchFamily="34" charset="0"/>
              </a:rPr>
              <a:t>Pas d’envoi du mails de confirmation ou bien de refus</a:t>
            </a:r>
            <a:endParaRPr lang="fr-FR" sz="2400" dirty="0">
              <a:latin typeface="Arial" pitchFamily="34" charset="0"/>
              <a:cs typeface="Arial" pitchFamily="34" charset="0"/>
            </a:endParaRPr>
          </a:p>
        </p:txBody>
      </p:sp>
      <p:sp>
        <p:nvSpPr>
          <p:cNvPr id="23" name="ZoneTexte 46"/>
          <p:cNvSpPr txBox="1"/>
          <p:nvPr/>
        </p:nvSpPr>
        <p:spPr>
          <a:xfrm>
            <a:off x="1480563" y="4351443"/>
            <a:ext cx="8933440" cy="461665"/>
          </a:xfrm>
          <a:prstGeom prst="rect">
            <a:avLst/>
          </a:prstGeom>
          <a:noFill/>
        </p:spPr>
        <p:txBody>
          <a:bodyPr wrap="square" rtlCol="0">
            <a:spAutoFit/>
          </a:bodyPr>
          <a:lstStyle/>
          <a:p>
            <a:pPr marL="342900" indent="-342900">
              <a:buFont typeface="Wingdings" pitchFamily="2" charset="2"/>
              <a:buChar char="Ø"/>
            </a:pPr>
            <a:r>
              <a:rPr lang="fr-FR" sz="2400" dirty="0" smtClean="0">
                <a:latin typeface="Arial" pitchFamily="34" charset="0"/>
                <a:cs typeface="Arial" pitchFamily="34" charset="0"/>
              </a:rPr>
              <a:t>Développé avec la version 7 de drupal</a:t>
            </a:r>
            <a:endParaRPr lang="fr-FR" sz="2400" dirty="0">
              <a:latin typeface="Arial" pitchFamily="34" charset="0"/>
              <a:cs typeface="Arial" pitchFamily="34" charset="0"/>
            </a:endParaRPr>
          </a:p>
        </p:txBody>
      </p:sp>
      <p:sp>
        <p:nvSpPr>
          <p:cNvPr id="24" name="ZoneTexte 44"/>
          <p:cNvSpPr txBox="1"/>
          <p:nvPr/>
        </p:nvSpPr>
        <p:spPr>
          <a:xfrm>
            <a:off x="2456063" y="5063573"/>
            <a:ext cx="8940316" cy="461665"/>
          </a:xfrm>
          <a:prstGeom prst="rect">
            <a:avLst/>
          </a:prstGeom>
          <a:noFill/>
        </p:spPr>
        <p:txBody>
          <a:bodyPr wrap="square" rtlCol="0">
            <a:spAutoFit/>
          </a:bodyPr>
          <a:lstStyle/>
          <a:p>
            <a:r>
              <a:rPr lang="fr-FR" sz="2400" dirty="0" smtClean="0">
                <a:latin typeface="Arial" pitchFamily="34" charset="0"/>
                <a:cs typeface="Arial" pitchFamily="34" charset="0"/>
              </a:rPr>
              <a:t>Perte </a:t>
            </a:r>
            <a:r>
              <a:rPr lang="fr-FR" sz="2400" dirty="0">
                <a:latin typeface="Arial" pitchFamily="34" charset="0"/>
                <a:cs typeface="Arial" pitchFamily="34" charset="0"/>
              </a:rPr>
              <a:t>de </a:t>
            </a:r>
            <a:r>
              <a:rPr lang="fr-FR" sz="2400" dirty="0" smtClean="0">
                <a:latin typeface="Arial" pitchFamily="34" charset="0"/>
                <a:cs typeface="Arial" pitchFamily="34" charset="0"/>
              </a:rPr>
              <a:t>temps</a:t>
            </a:r>
            <a:endParaRPr lang="fr-FR" sz="2400" dirty="0">
              <a:latin typeface="Arial" pitchFamily="34" charset="0"/>
              <a:cs typeface="Arial" pitchFamily="34" charset="0"/>
            </a:endParaRPr>
          </a:p>
        </p:txBody>
      </p:sp>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980352" y="1762280"/>
            <a:ext cx="1459323" cy="2804982"/>
          </a:xfrm>
          <a:prstGeom prst="rect">
            <a:avLst/>
          </a:prstGeom>
        </p:spPr>
      </p:pic>
      <p:sp>
        <p:nvSpPr>
          <p:cNvPr id="25" name="ZoneTexte 45"/>
          <p:cNvSpPr txBox="1"/>
          <p:nvPr/>
        </p:nvSpPr>
        <p:spPr>
          <a:xfrm>
            <a:off x="1480563" y="2821487"/>
            <a:ext cx="8933440" cy="461665"/>
          </a:xfrm>
          <a:prstGeom prst="rect">
            <a:avLst/>
          </a:prstGeom>
          <a:noFill/>
        </p:spPr>
        <p:txBody>
          <a:bodyPr wrap="square" rtlCol="0">
            <a:spAutoFit/>
          </a:bodyPr>
          <a:lstStyle/>
          <a:p>
            <a:pPr marL="342900" indent="-342900">
              <a:buFont typeface="Wingdings" pitchFamily="2" charset="2"/>
              <a:buChar char="Ø"/>
            </a:pPr>
            <a:r>
              <a:rPr lang="fr-FR" sz="2400" dirty="0">
                <a:latin typeface="Arial" pitchFamily="34" charset="0"/>
                <a:cs typeface="Arial" pitchFamily="34" charset="0"/>
              </a:rPr>
              <a:t>Affectation manuelle </a:t>
            </a:r>
            <a:r>
              <a:rPr lang="fr-FR" sz="2400" dirty="0" smtClean="0">
                <a:latin typeface="Arial" pitchFamily="34" charset="0"/>
                <a:cs typeface="Arial" pitchFamily="34" charset="0"/>
              </a:rPr>
              <a:t>d’un entretien pour chaque candidat</a:t>
            </a:r>
            <a:endParaRPr lang="fr-FR" sz="2400" dirty="0">
              <a:latin typeface="Arial" pitchFamily="34" charset="0"/>
              <a:cs typeface="Arial" pitchFamily="34" charset="0"/>
            </a:endParaRPr>
          </a:p>
        </p:txBody>
      </p:sp>
      <p:sp>
        <p:nvSpPr>
          <p:cNvPr id="8" name="Right Arrow 7"/>
          <p:cNvSpPr/>
          <p:nvPr/>
        </p:nvSpPr>
        <p:spPr>
          <a:xfrm>
            <a:off x="769925" y="5115633"/>
            <a:ext cx="1205980" cy="2975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52340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arn(inVertical)">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1000"/>
                                        <p:tgtEl>
                                          <p:spTgt spid="24"/>
                                        </p:tgtEl>
                                      </p:cBhvr>
                                    </p:animEffect>
                                    <p:anim calcmode="lin" valueType="num">
                                      <p:cBhvr>
                                        <p:cTn id="41" dur="1000" fill="hold"/>
                                        <p:tgtEl>
                                          <p:spTgt spid="24"/>
                                        </p:tgtEl>
                                        <p:attrNameLst>
                                          <p:attrName>ppt_x</p:attrName>
                                        </p:attrNameLst>
                                      </p:cBhvr>
                                      <p:tavLst>
                                        <p:tav tm="0">
                                          <p:val>
                                            <p:strVal val="#ppt_x"/>
                                          </p:val>
                                        </p:tav>
                                        <p:tav tm="100000">
                                          <p:val>
                                            <p:strVal val="#ppt_x"/>
                                          </p:val>
                                        </p:tav>
                                      </p:tavLst>
                                    </p:anim>
                                    <p:anim calcmode="lin" valueType="num">
                                      <p:cBhvr>
                                        <p:cTn id="4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Same Side Corner Rectangle 12"/>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0"/>
            <a:ext cx="3165231" cy="6858000"/>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27" y="2227263"/>
            <a:ext cx="1693374" cy="1911092"/>
          </a:xfrm>
          <a:prstGeom prst="rect">
            <a:avLst/>
          </a:prstGeom>
        </p:spPr>
      </p:pic>
      <p:sp>
        <p:nvSpPr>
          <p:cNvPr id="7" name="TextBox 6"/>
          <p:cNvSpPr txBox="1"/>
          <p:nvPr/>
        </p:nvSpPr>
        <p:spPr>
          <a:xfrm>
            <a:off x="4749340" y="2628811"/>
            <a:ext cx="6017220" cy="1107996"/>
          </a:xfrm>
          <a:prstGeom prst="rect">
            <a:avLst/>
          </a:prstGeom>
          <a:noFill/>
        </p:spPr>
        <p:txBody>
          <a:bodyPr wrap="square" rtlCol="0">
            <a:spAutoFit/>
          </a:bodyPr>
          <a:lstStyle/>
          <a:p>
            <a:pPr algn="ctr"/>
            <a:r>
              <a:rPr lang="fr-FR" sz="6600" dirty="0" smtClean="0">
                <a:solidFill>
                  <a:srgbClr val="0088B8"/>
                </a:solidFill>
              </a:rPr>
              <a:t>Objectifs</a:t>
            </a:r>
            <a:endParaRPr lang="fr-FR" sz="6600" dirty="0">
              <a:solidFill>
                <a:srgbClr val="0088B8"/>
              </a:solidFill>
            </a:endParaRPr>
          </a:p>
        </p:txBody>
      </p:sp>
      <p:sp>
        <p:nvSpPr>
          <p:cNvPr id="12" name="Slide Number Placeholder 11"/>
          <p:cNvSpPr>
            <a:spLocks noGrp="1"/>
          </p:cNvSpPr>
          <p:nvPr>
            <p:ph type="sldNum" sz="quarter" idx="12"/>
          </p:nvPr>
        </p:nvSpPr>
        <p:spPr>
          <a:xfrm>
            <a:off x="11627891" y="97850"/>
            <a:ext cx="340057" cy="365125"/>
          </a:xfrm>
        </p:spPr>
        <p:txBody>
          <a:bodyPr/>
          <a:lstStyle/>
          <a:p>
            <a:fld id="{815F525E-6055-4BAC-9FBE-77B80A2CF970}" type="slidenum">
              <a:rPr lang="fr-FR" sz="1800" b="1" smtClean="0">
                <a:solidFill>
                  <a:schemeClr val="bg1"/>
                </a:solidFill>
              </a:rPr>
              <a:t>6</a:t>
            </a:fld>
            <a:endParaRPr lang="fr-FR" sz="1800" b="1" dirty="0">
              <a:solidFill>
                <a:schemeClr val="bg1"/>
              </a:solidFill>
            </a:endParaRPr>
          </a:p>
        </p:txBody>
      </p:sp>
    </p:spTree>
    <p:extLst>
      <p:ext uri="{BB962C8B-B14F-4D97-AF65-F5344CB8AC3E}">
        <p14:creationId xmlns:p14="http://schemas.microsoft.com/office/powerpoint/2010/main" val="111665241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nip Same Side Corner Rectangle 17"/>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395786"/>
            <a:ext cx="6127845" cy="696036"/>
          </a:xfrm>
          <a:prstGeom prst="rect">
            <a:avLst/>
          </a:prstGeom>
          <a:solidFill>
            <a:srgbClr val="00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01" y="126242"/>
            <a:ext cx="1008014" cy="1153236"/>
          </a:xfrm>
          <a:prstGeom prst="rect">
            <a:avLst/>
          </a:prstGeom>
        </p:spPr>
      </p:pic>
      <p:sp>
        <p:nvSpPr>
          <p:cNvPr id="4" name="TextBox 3"/>
          <p:cNvSpPr txBox="1"/>
          <p:nvPr/>
        </p:nvSpPr>
        <p:spPr>
          <a:xfrm>
            <a:off x="1704769" y="268491"/>
            <a:ext cx="2674643" cy="923330"/>
          </a:xfrm>
          <a:prstGeom prst="rect">
            <a:avLst/>
          </a:prstGeom>
          <a:noFill/>
        </p:spPr>
        <p:txBody>
          <a:bodyPr wrap="none" rtlCol="0">
            <a:spAutoFit/>
          </a:bodyPr>
          <a:lstStyle/>
          <a:p>
            <a:r>
              <a:rPr lang="fr-FR" sz="5400" dirty="0" smtClean="0">
                <a:solidFill>
                  <a:schemeClr val="bg1"/>
                </a:solidFill>
              </a:rPr>
              <a:t>Objectifs</a:t>
            </a:r>
            <a:endParaRPr lang="fr-FR" sz="5400" dirty="0">
              <a:solidFill>
                <a:schemeClr val="bg1"/>
              </a:solidFill>
            </a:endParaRPr>
          </a:p>
        </p:txBody>
      </p:sp>
      <p:sp>
        <p:nvSpPr>
          <p:cNvPr id="5" name="Rectangle 4"/>
          <p:cNvSpPr/>
          <p:nvPr/>
        </p:nvSpPr>
        <p:spPr>
          <a:xfrm>
            <a:off x="0" y="5677469"/>
            <a:ext cx="12192000" cy="1180531"/>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p:cNvSpPr txBox="1"/>
          <p:nvPr/>
        </p:nvSpPr>
        <p:spPr>
          <a:xfrm>
            <a:off x="364901" y="1171435"/>
            <a:ext cx="11169731" cy="4893647"/>
          </a:xfrm>
          <a:prstGeom prst="rect">
            <a:avLst/>
          </a:prstGeom>
          <a:noFill/>
        </p:spPr>
        <p:txBody>
          <a:bodyPr wrap="square" rtlCol="0">
            <a:spAutoFit/>
          </a:bodyPr>
          <a:lstStyle/>
          <a:p>
            <a:pPr marL="800100" lvl="1" indent="-342900">
              <a:lnSpc>
                <a:spcPct val="200000"/>
              </a:lnSpc>
              <a:buFont typeface="Wingdings" panose="05000000000000000000" pitchFamily="2" charset="2"/>
              <a:buChar char="ü"/>
            </a:pPr>
            <a:r>
              <a:rPr lang="fr-FR" sz="2400" dirty="0" smtClean="0">
                <a:latin typeface="Arial" pitchFamily="34" charset="0"/>
                <a:cs typeface="Arial" pitchFamily="34" charset="0"/>
              </a:rPr>
              <a:t>Gérer les </a:t>
            </a:r>
            <a:r>
              <a:rPr lang="fr-FR" sz="2400" dirty="0">
                <a:latin typeface="Arial" pitchFamily="34" charset="0"/>
                <a:cs typeface="Arial" pitchFamily="34" charset="0"/>
              </a:rPr>
              <a:t>offres </a:t>
            </a:r>
            <a:r>
              <a:rPr lang="fr-FR" sz="2400" dirty="0" smtClean="0">
                <a:latin typeface="Arial" pitchFamily="34" charset="0"/>
                <a:cs typeface="Arial" pitchFamily="34" charset="0"/>
              </a:rPr>
              <a:t>d’emploi et </a:t>
            </a:r>
            <a:r>
              <a:rPr lang="fr-FR" sz="2400" dirty="0">
                <a:latin typeface="Arial" pitchFamily="34" charset="0"/>
                <a:cs typeface="Arial" pitchFamily="34" charset="0"/>
              </a:rPr>
              <a:t>les </a:t>
            </a:r>
            <a:r>
              <a:rPr lang="fr-FR" sz="2400" dirty="0" smtClean="0">
                <a:latin typeface="Arial" pitchFamily="34" charset="0"/>
                <a:cs typeface="Arial" pitchFamily="34" charset="0"/>
              </a:rPr>
              <a:t>candidatures</a:t>
            </a:r>
            <a:endParaRPr lang="fr-FR" sz="2400" dirty="0">
              <a:latin typeface="Arial" pitchFamily="34" charset="0"/>
              <a:cs typeface="Arial" pitchFamily="34" charset="0"/>
            </a:endParaRPr>
          </a:p>
          <a:p>
            <a:pPr marL="800100" lvl="1" indent="-342900">
              <a:lnSpc>
                <a:spcPct val="200000"/>
              </a:lnSpc>
              <a:buFont typeface="Wingdings" panose="05000000000000000000" pitchFamily="2" charset="2"/>
              <a:buChar char="ü"/>
            </a:pPr>
            <a:r>
              <a:rPr lang="fr-FR" sz="2400" dirty="0">
                <a:latin typeface="Arial" pitchFamily="34" charset="0"/>
                <a:cs typeface="Arial" pitchFamily="34" charset="0"/>
              </a:rPr>
              <a:t>Envoyer les </a:t>
            </a:r>
            <a:r>
              <a:rPr lang="fr-FR" sz="2400" dirty="0" smtClean="0">
                <a:latin typeface="Arial" pitchFamily="34" charset="0"/>
                <a:cs typeface="Arial" pitchFamily="34" charset="0"/>
              </a:rPr>
              <a:t>alertes mail</a:t>
            </a:r>
            <a:endParaRPr lang="fr-FR" sz="2400" dirty="0">
              <a:latin typeface="Arial" pitchFamily="34" charset="0"/>
              <a:cs typeface="Arial" pitchFamily="34" charset="0"/>
            </a:endParaRPr>
          </a:p>
          <a:p>
            <a:pPr marL="800100" lvl="1" indent="-342900">
              <a:lnSpc>
                <a:spcPct val="200000"/>
              </a:lnSpc>
              <a:buFont typeface="Wingdings" panose="05000000000000000000" pitchFamily="2" charset="2"/>
              <a:buChar char="ü"/>
            </a:pPr>
            <a:r>
              <a:rPr lang="fr-FR" sz="2400" dirty="0">
                <a:latin typeface="Arial" pitchFamily="34" charset="0"/>
                <a:cs typeface="Arial" pitchFamily="34" charset="0"/>
              </a:rPr>
              <a:t>Faciliter la recherche </a:t>
            </a:r>
            <a:r>
              <a:rPr lang="fr-FR" sz="2400" dirty="0" smtClean="0">
                <a:latin typeface="Arial" pitchFamily="34" charset="0"/>
                <a:cs typeface="Arial" pitchFamily="34" charset="0"/>
              </a:rPr>
              <a:t>des </a:t>
            </a:r>
            <a:r>
              <a:rPr lang="fr-FR" sz="2400" dirty="0">
                <a:latin typeface="Arial" pitchFamily="34" charset="0"/>
                <a:cs typeface="Arial" pitchFamily="34" charset="0"/>
              </a:rPr>
              <a:t>offres d'emploi </a:t>
            </a:r>
            <a:endParaRPr lang="fr-FR" sz="2400" dirty="0" smtClean="0">
              <a:latin typeface="Arial" pitchFamily="34" charset="0"/>
              <a:cs typeface="Arial" pitchFamily="34" charset="0"/>
            </a:endParaRPr>
          </a:p>
          <a:p>
            <a:pPr marL="800100" lvl="1" indent="-342900">
              <a:lnSpc>
                <a:spcPct val="200000"/>
              </a:lnSpc>
              <a:buFont typeface="Wingdings" panose="05000000000000000000" pitchFamily="2" charset="2"/>
              <a:buChar char="ü"/>
            </a:pPr>
            <a:r>
              <a:rPr lang="fr-FR" sz="2400" dirty="0" smtClean="0">
                <a:latin typeface="Arial" pitchFamily="34" charset="0"/>
                <a:cs typeface="Arial" pitchFamily="34" charset="0"/>
              </a:rPr>
              <a:t>Augmenter la </a:t>
            </a:r>
            <a:r>
              <a:rPr lang="fr-FR" sz="2400" dirty="0">
                <a:latin typeface="Arial" pitchFamily="34" charset="0"/>
                <a:cs typeface="Arial" pitchFamily="34" charset="0"/>
              </a:rPr>
              <a:t>satisfaction de l'utilisateur (gain du temps, feed-back, …)</a:t>
            </a:r>
          </a:p>
          <a:p>
            <a:pPr marL="800100" lvl="1" indent="-342900">
              <a:lnSpc>
                <a:spcPct val="200000"/>
              </a:lnSpc>
              <a:buFont typeface="Wingdings" panose="05000000000000000000" pitchFamily="2" charset="2"/>
              <a:buChar char="ü"/>
            </a:pPr>
            <a:r>
              <a:rPr lang="fr-FR" sz="2400" dirty="0">
                <a:latin typeface="Arial" pitchFamily="34" charset="0"/>
                <a:cs typeface="Arial" pitchFamily="34" charset="0"/>
              </a:rPr>
              <a:t>Gérer les entretiens(date de rendez-vous et processus de </a:t>
            </a:r>
            <a:r>
              <a:rPr lang="fr-FR" sz="2400" dirty="0" smtClean="0">
                <a:latin typeface="Arial" pitchFamily="34" charset="0"/>
                <a:cs typeface="Arial" pitchFamily="34" charset="0"/>
              </a:rPr>
              <a:t>sélections)</a:t>
            </a:r>
            <a:endParaRPr lang="fr-FR" sz="2400" dirty="0">
              <a:latin typeface="Arial" pitchFamily="34" charset="0"/>
              <a:cs typeface="Arial" pitchFamily="34" charset="0"/>
            </a:endParaRPr>
          </a:p>
          <a:p>
            <a:pPr marL="800100" lvl="1" indent="-342900">
              <a:lnSpc>
                <a:spcPct val="200000"/>
              </a:lnSpc>
              <a:buFont typeface="Wingdings" panose="05000000000000000000" pitchFamily="2" charset="2"/>
              <a:buChar char="ü"/>
            </a:pPr>
            <a:r>
              <a:rPr lang="fr-FR" sz="2400" dirty="0" smtClean="0">
                <a:latin typeface="Arial" pitchFamily="34" charset="0"/>
                <a:cs typeface="Arial" pitchFamily="34" charset="0"/>
              </a:rPr>
              <a:t>Gérer les </a:t>
            </a:r>
            <a:r>
              <a:rPr lang="fr-FR" sz="2400" dirty="0">
                <a:latin typeface="Arial" pitchFamily="34" charset="0"/>
                <a:cs typeface="Arial" pitchFamily="34" charset="0"/>
              </a:rPr>
              <a:t>c</a:t>
            </a:r>
            <a:r>
              <a:rPr lang="fr-FR" sz="2400" dirty="0" smtClean="0">
                <a:latin typeface="Arial" pitchFamily="34" charset="0"/>
                <a:cs typeface="Arial" pitchFamily="34" charset="0"/>
              </a:rPr>
              <a:t>onfigurations </a:t>
            </a:r>
            <a:r>
              <a:rPr lang="fr-FR" sz="2400" dirty="0">
                <a:latin typeface="Arial" pitchFamily="34" charset="0"/>
                <a:cs typeface="Arial" pitchFamily="34" charset="0"/>
              </a:rPr>
              <a:t>&amp; s</a:t>
            </a:r>
            <a:r>
              <a:rPr lang="fr-FR" sz="2400" dirty="0" smtClean="0">
                <a:latin typeface="Arial" pitchFamily="34" charset="0"/>
                <a:cs typeface="Arial" pitchFamily="34" charset="0"/>
              </a:rPr>
              <a:t>tatistiques</a:t>
            </a:r>
            <a:endParaRPr lang="fr-FR" sz="2400" dirty="0">
              <a:latin typeface="Arial" pitchFamily="34" charset="0"/>
              <a:cs typeface="Arial" pitchFamily="34" charset="0"/>
            </a:endParaRPr>
          </a:p>
          <a:p>
            <a:pPr>
              <a:lnSpc>
                <a:spcPct val="150000"/>
              </a:lnSpc>
            </a:pPr>
            <a:endParaRPr lang="fr-FR" sz="1600" dirty="0"/>
          </a:p>
        </p:txBody>
      </p:sp>
      <p:pic>
        <p:nvPicPr>
          <p:cNvPr id="7" name="Picture 6"/>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44453" y="5777468"/>
            <a:ext cx="914396" cy="93817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1872" y="5908518"/>
            <a:ext cx="1718736" cy="718432"/>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18223" y="5908518"/>
            <a:ext cx="2233876" cy="718432"/>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08770" y="5959015"/>
            <a:ext cx="2197290" cy="617438"/>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62731" y="5887337"/>
            <a:ext cx="1364382" cy="718432"/>
          </a:xfrm>
          <a:prstGeom prst="rect">
            <a:avLst/>
          </a:prstGeom>
        </p:spPr>
      </p:pic>
      <p:pic>
        <p:nvPicPr>
          <p:cNvPr id="12" name="Picture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11080" y="5861004"/>
            <a:ext cx="1726158" cy="771098"/>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56970" y="5792161"/>
            <a:ext cx="1078818" cy="951146"/>
          </a:xfrm>
          <a:prstGeom prst="rect">
            <a:avLst/>
          </a:prstGeom>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97790" y="699576"/>
            <a:ext cx="2865896" cy="2818262"/>
          </a:xfrm>
          <a:prstGeom prst="rect">
            <a:avLst/>
          </a:prstGeom>
        </p:spPr>
      </p:pic>
      <p:sp>
        <p:nvSpPr>
          <p:cNvPr id="17" name="Slide Number Placeholder 16"/>
          <p:cNvSpPr>
            <a:spLocks noGrp="1"/>
          </p:cNvSpPr>
          <p:nvPr>
            <p:ph type="sldNum" sz="quarter" idx="12"/>
          </p:nvPr>
        </p:nvSpPr>
        <p:spPr>
          <a:xfrm>
            <a:off x="11668836" y="103184"/>
            <a:ext cx="294248" cy="365125"/>
          </a:xfrm>
        </p:spPr>
        <p:txBody>
          <a:bodyPr vert="horz" lIns="91440" tIns="45720" rIns="91440" bIns="45720" rtlCol="0" anchor="ctr"/>
          <a:lstStyle/>
          <a:p>
            <a:fld id="{815F525E-6055-4BAC-9FBE-77B80A2CF970}" type="slidenum">
              <a:rPr lang="fr-FR" sz="1800" b="1">
                <a:solidFill>
                  <a:schemeClr val="bg1"/>
                </a:solidFill>
              </a:rPr>
              <a:pPr/>
              <a:t>7</a:t>
            </a:fld>
            <a:endParaRPr lang="fr-FR" sz="1800" b="1" dirty="0">
              <a:solidFill>
                <a:schemeClr val="bg1"/>
              </a:solidFill>
            </a:endParaRPr>
          </a:p>
        </p:txBody>
      </p:sp>
    </p:spTree>
    <p:extLst>
      <p:ext uri="{BB962C8B-B14F-4D97-AF65-F5344CB8AC3E}">
        <p14:creationId xmlns:p14="http://schemas.microsoft.com/office/powerpoint/2010/main" val="32113300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nip Same Side Corner Rectangle 18"/>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395786"/>
            <a:ext cx="6127845" cy="696036"/>
          </a:xfrm>
          <a:prstGeom prst="rect">
            <a:avLst/>
          </a:prstGeom>
          <a:solidFill>
            <a:srgbClr val="00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901" y="126242"/>
            <a:ext cx="1008014" cy="1153236"/>
          </a:xfrm>
          <a:prstGeom prst="rect">
            <a:avLst/>
          </a:prstGeom>
        </p:spPr>
      </p:pic>
      <p:sp>
        <p:nvSpPr>
          <p:cNvPr id="4" name="TextBox 3"/>
          <p:cNvSpPr txBox="1"/>
          <p:nvPr/>
        </p:nvSpPr>
        <p:spPr>
          <a:xfrm>
            <a:off x="1704769" y="268491"/>
            <a:ext cx="2674643" cy="923330"/>
          </a:xfrm>
          <a:prstGeom prst="rect">
            <a:avLst/>
          </a:prstGeom>
          <a:noFill/>
        </p:spPr>
        <p:txBody>
          <a:bodyPr wrap="none" rtlCol="0">
            <a:spAutoFit/>
          </a:bodyPr>
          <a:lstStyle/>
          <a:p>
            <a:r>
              <a:rPr lang="fr-FR" sz="5400" dirty="0" smtClean="0">
                <a:solidFill>
                  <a:schemeClr val="bg1"/>
                </a:solidFill>
              </a:rPr>
              <a:t>Objectifs</a:t>
            </a:r>
            <a:endParaRPr lang="fr-FR" sz="5400" dirty="0">
              <a:solidFill>
                <a:schemeClr val="bg1"/>
              </a:solidFill>
            </a:endParaRPr>
          </a:p>
        </p:txBody>
      </p:sp>
      <p:sp>
        <p:nvSpPr>
          <p:cNvPr id="5" name="Rectangle 4"/>
          <p:cNvSpPr/>
          <p:nvPr/>
        </p:nvSpPr>
        <p:spPr>
          <a:xfrm>
            <a:off x="0" y="5677469"/>
            <a:ext cx="12192000" cy="1180531"/>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5"/>
          <p:cNvPicPr>
            <a:picLocks noChangeAspect="1"/>
          </p:cNvPicPr>
          <p:nvPr/>
        </p:nvPicPr>
        <p:blipFill>
          <a:blip r:embed="rId4" cstate="print">
            <a:extLst>
              <a:ext uri="{BEBA8EAE-BF5A-486C-A8C5-ECC9F3942E4B}">
                <a14:imgProps xmlns:a14="http://schemas.microsoft.com/office/drawing/2010/main">
                  <a14:imgLayer r:embed="rId5">
                    <a14:imgEffect>
                      <a14:saturation sat="66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58101" y="5777468"/>
            <a:ext cx="914396" cy="93817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5520" y="5908518"/>
            <a:ext cx="1718736" cy="718432"/>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31871" y="5908518"/>
            <a:ext cx="2233876" cy="718432"/>
          </a:xfrm>
          <a:prstGeom prst="rect">
            <a:avLst/>
          </a:prstGeom>
        </p:spPr>
      </p:pic>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22418" y="5959015"/>
            <a:ext cx="2197290" cy="617438"/>
          </a:xfrm>
          <a:prstGeom prst="rect">
            <a:avLst/>
          </a:prstGeom>
        </p:spPr>
      </p:pic>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76379" y="5887337"/>
            <a:ext cx="1364382" cy="718432"/>
          </a:xfrm>
          <a:prstGeom prst="rect">
            <a:avLst/>
          </a:prstGeom>
        </p:spPr>
      </p:pic>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024728" y="5861004"/>
            <a:ext cx="1726158" cy="771098"/>
          </a:xfrm>
          <a:prstGeom prst="rect">
            <a:avLst/>
          </a:prstGeom>
        </p:spPr>
      </p:pic>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856970" y="5792161"/>
            <a:ext cx="1078818" cy="951146"/>
          </a:xfrm>
          <a:prstGeom prst="rect">
            <a:avLst/>
          </a:prstGeom>
        </p:spPr>
      </p:pic>
      <p:sp>
        <p:nvSpPr>
          <p:cNvPr id="18" name="Slide Number Placeholder 17"/>
          <p:cNvSpPr>
            <a:spLocks noGrp="1"/>
          </p:cNvSpPr>
          <p:nvPr>
            <p:ph type="sldNum" sz="quarter" idx="12"/>
          </p:nvPr>
        </p:nvSpPr>
        <p:spPr>
          <a:xfrm>
            <a:off x="11668836" y="99576"/>
            <a:ext cx="294248" cy="365125"/>
          </a:xfrm>
        </p:spPr>
        <p:txBody>
          <a:bodyPr vert="horz" lIns="91440" tIns="45720" rIns="91440" bIns="45720" rtlCol="0" anchor="ctr"/>
          <a:lstStyle/>
          <a:p>
            <a:fld id="{815F525E-6055-4BAC-9FBE-77B80A2CF970}" type="slidenum">
              <a:rPr lang="fr-FR" sz="1800" b="1">
                <a:solidFill>
                  <a:schemeClr val="bg1"/>
                </a:solidFill>
              </a:rPr>
              <a:pPr/>
              <a:t>8</a:t>
            </a:fld>
            <a:endParaRPr lang="fr-FR" sz="1800" b="1" dirty="0">
              <a:solidFill>
                <a:schemeClr val="bg1"/>
              </a:solidFill>
            </a:endParaRPr>
          </a:p>
        </p:txBody>
      </p:sp>
      <p:sp>
        <p:nvSpPr>
          <p:cNvPr id="16" name="TextBox 15"/>
          <p:cNvSpPr txBox="1"/>
          <p:nvPr/>
        </p:nvSpPr>
        <p:spPr>
          <a:xfrm>
            <a:off x="873130" y="1473367"/>
            <a:ext cx="9613981" cy="523220"/>
          </a:xfrm>
          <a:prstGeom prst="rect">
            <a:avLst/>
          </a:prstGeom>
          <a:noFill/>
        </p:spPr>
        <p:txBody>
          <a:bodyPr wrap="square" rtlCol="0">
            <a:spAutoFit/>
          </a:bodyPr>
          <a:lstStyle/>
          <a:p>
            <a:r>
              <a:rPr lang="fr-FR" sz="2800" dirty="0" smtClean="0">
                <a:solidFill>
                  <a:srgbClr val="FF6600"/>
                </a:solidFill>
                <a:latin typeface="Arial" panose="020B0604020202020204" pitchFamily="34" charset="0"/>
                <a:cs typeface="Arial" panose="020B0604020202020204" pitchFamily="34" charset="0"/>
              </a:rPr>
              <a:t>Solution</a:t>
            </a:r>
            <a:r>
              <a:rPr lang="fr-FR" sz="2800" dirty="0" smtClean="0">
                <a:solidFill>
                  <a:srgbClr val="FF6600"/>
                </a:solidFill>
              </a:rPr>
              <a:t> </a:t>
            </a:r>
            <a:r>
              <a:rPr lang="fr-FR" sz="2800" dirty="0" smtClean="0">
                <a:solidFill>
                  <a:srgbClr val="FF6600"/>
                </a:solidFill>
                <a:latin typeface="Arial" panose="020B0604020202020204" pitchFamily="34" charset="0"/>
                <a:cs typeface="Arial" panose="020B0604020202020204" pitchFamily="34" charset="0"/>
              </a:rPr>
              <a:t>proposée</a:t>
            </a:r>
            <a:r>
              <a:rPr lang="fr-FR" sz="2800" dirty="0" smtClean="0">
                <a:solidFill>
                  <a:srgbClr val="FF6600"/>
                </a:solidFill>
              </a:rPr>
              <a:t>:</a:t>
            </a:r>
          </a:p>
        </p:txBody>
      </p:sp>
      <p:sp>
        <p:nvSpPr>
          <p:cNvPr id="17" name="ZoneTexte 45"/>
          <p:cNvSpPr txBox="1"/>
          <p:nvPr/>
        </p:nvSpPr>
        <p:spPr>
          <a:xfrm>
            <a:off x="1553671" y="2180122"/>
            <a:ext cx="8933440" cy="1200329"/>
          </a:xfrm>
          <a:prstGeom prst="rect">
            <a:avLst/>
          </a:prstGeom>
          <a:solidFill>
            <a:srgbClr val="0070C0"/>
          </a:solidFill>
        </p:spPr>
        <p:txBody>
          <a:bodyPr wrap="square" rtlCol="0">
            <a:spAutoFit/>
          </a:bodyPr>
          <a:lstStyle/>
          <a:p>
            <a:pPr algn="ctr"/>
            <a:r>
              <a:rPr lang="fr-FR" sz="3600" dirty="0" smtClean="0">
                <a:solidFill>
                  <a:schemeClr val="bg1"/>
                </a:solidFill>
                <a:latin typeface="Arial" pitchFamily="34" charset="0"/>
                <a:cs typeface="Arial" pitchFamily="34" charset="0"/>
              </a:rPr>
              <a:t>Mise en </a:t>
            </a:r>
            <a:r>
              <a:rPr lang="fr-FR" sz="3600" dirty="0">
                <a:solidFill>
                  <a:schemeClr val="bg1"/>
                </a:solidFill>
                <a:latin typeface="Arial" pitchFamily="34" charset="0"/>
                <a:cs typeface="Arial" pitchFamily="34" charset="0"/>
              </a:rPr>
              <a:t>p</a:t>
            </a:r>
            <a:r>
              <a:rPr lang="fr-FR" sz="3600" dirty="0" smtClean="0">
                <a:solidFill>
                  <a:schemeClr val="bg1"/>
                </a:solidFill>
                <a:latin typeface="Arial" pitchFamily="34" charset="0"/>
                <a:cs typeface="Arial" pitchFamily="34" charset="0"/>
              </a:rPr>
              <a:t>lace d’une application de G.O.E.R sur le CMF Drupal 8</a:t>
            </a:r>
            <a:endParaRPr lang="fr-FR" sz="3600" dirty="0">
              <a:solidFill>
                <a:schemeClr val="bg1"/>
              </a:solidFill>
              <a:latin typeface="Arial" pitchFamily="34" charset="0"/>
              <a:cs typeface="Arial" pitchFamily="34" charset="0"/>
            </a:endParaRPr>
          </a:p>
        </p:txBody>
      </p:sp>
      <p:sp>
        <p:nvSpPr>
          <p:cNvPr id="20" name="ZoneTexte 44"/>
          <p:cNvSpPr txBox="1"/>
          <p:nvPr/>
        </p:nvSpPr>
        <p:spPr>
          <a:xfrm>
            <a:off x="84412" y="5440969"/>
            <a:ext cx="8940316" cy="215444"/>
          </a:xfrm>
          <a:prstGeom prst="rect">
            <a:avLst/>
          </a:prstGeom>
          <a:noFill/>
        </p:spPr>
        <p:txBody>
          <a:bodyPr wrap="square" rtlCol="0">
            <a:spAutoFit/>
          </a:bodyPr>
          <a:lstStyle/>
          <a:p>
            <a:r>
              <a:rPr lang="fr-FR" sz="800" dirty="0" smtClean="0">
                <a:latin typeface="Arial" pitchFamily="34" charset="0"/>
                <a:cs typeface="Arial" pitchFamily="34" charset="0"/>
              </a:rPr>
              <a:t>G.O.E.R : Gestion des offres d’emploi et de recrutement.</a:t>
            </a:r>
            <a:endParaRPr lang="fr-FR" sz="800" dirty="0">
              <a:latin typeface="Arial" pitchFamily="34" charset="0"/>
              <a:cs typeface="Arial" pitchFamily="34" charset="0"/>
            </a:endParaRPr>
          </a:p>
        </p:txBody>
      </p:sp>
      <p:sp>
        <p:nvSpPr>
          <p:cNvPr id="21" name="Rectangle à coins arrondis 7"/>
          <p:cNvSpPr/>
          <p:nvPr/>
        </p:nvSpPr>
        <p:spPr>
          <a:xfrm>
            <a:off x="1553671" y="3637443"/>
            <a:ext cx="4302006" cy="500066"/>
          </a:xfrm>
          <a:prstGeom prst="roundRect">
            <a:avLst/>
          </a:prstGeom>
          <a:solidFill>
            <a:srgbClr val="FFAFAF"/>
          </a:solidFill>
          <a:ln>
            <a:solidFill>
              <a:srgbClr val="FFAFA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400" dirty="0" smtClean="0"/>
              <a:t>Gérer des offres d’emploi</a:t>
            </a:r>
            <a:endParaRPr lang="fr-FR" sz="2400" dirty="0"/>
          </a:p>
        </p:txBody>
      </p:sp>
      <p:sp>
        <p:nvSpPr>
          <p:cNvPr id="22" name="Rectangle à coins arrondis 7"/>
          <p:cNvSpPr/>
          <p:nvPr/>
        </p:nvSpPr>
        <p:spPr>
          <a:xfrm>
            <a:off x="1553671" y="4686883"/>
            <a:ext cx="4302006" cy="500066"/>
          </a:xfrm>
          <a:prstGeom prst="roundRect">
            <a:avLst/>
          </a:prstGeom>
          <a:solidFill>
            <a:srgbClr val="80FFFF"/>
          </a:solidFill>
          <a:ln>
            <a:solidFill>
              <a:srgbClr val="80FFF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400" dirty="0" smtClean="0"/>
              <a:t>Gérer des candidatures</a:t>
            </a:r>
            <a:endParaRPr lang="fr-FR" sz="2400" dirty="0"/>
          </a:p>
        </p:txBody>
      </p:sp>
      <p:sp>
        <p:nvSpPr>
          <p:cNvPr id="23" name="Rectangle à coins arrondis 7"/>
          <p:cNvSpPr/>
          <p:nvPr/>
        </p:nvSpPr>
        <p:spPr>
          <a:xfrm>
            <a:off x="6127845" y="3627392"/>
            <a:ext cx="4359266" cy="552481"/>
          </a:xfrm>
          <a:prstGeom prst="roundRect">
            <a:avLst/>
          </a:prstGeom>
          <a:solidFill>
            <a:srgbClr val="FFFFC0"/>
          </a:solidFill>
          <a:ln>
            <a:solidFill>
              <a:srgbClr val="FFFF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400" dirty="0" smtClean="0"/>
              <a:t>Alerte par mail et configuration</a:t>
            </a:r>
            <a:endParaRPr lang="fr-FR" sz="2400" dirty="0"/>
          </a:p>
        </p:txBody>
      </p:sp>
      <p:sp>
        <p:nvSpPr>
          <p:cNvPr id="24" name="Rectangle à coins arrondis 7"/>
          <p:cNvSpPr/>
          <p:nvPr/>
        </p:nvSpPr>
        <p:spPr>
          <a:xfrm>
            <a:off x="6130037" y="4687105"/>
            <a:ext cx="4357074" cy="500066"/>
          </a:xfrm>
          <a:prstGeom prst="roundRect">
            <a:avLst/>
          </a:prstGeom>
          <a:solidFill>
            <a:srgbClr val="C0FFC0"/>
          </a:solidFill>
          <a:ln>
            <a:solidFill>
              <a:srgbClr val="C0FF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2400" dirty="0" smtClean="0"/>
              <a:t>Gérer des entretiens</a:t>
            </a:r>
            <a:endParaRPr lang="fr-FR" sz="2400" dirty="0"/>
          </a:p>
        </p:txBody>
      </p:sp>
    </p:spTree>
    <p:extLst>
      <p:ext uri="{BB962C8B-B14F-4D97-AF65-F5344CB8AC3E}">
        <p14:creationId xmlns:p14="http://schemas.microsoft.com/office/powerpoint/2010/main" val="90065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2"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nip Same Side Corner Rectangle 17"/>
          <p:cNvSpPr/>
          <p:nvPr/>
        </p:nvSpPr>
        <p:spPr>
          <a:xfrm rot="10800000">
            <a:off x="11641540" y="0"/>
            <a:ext cx="340057" cy="573206"/>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0" y="395786"/>
            <a:ext cx="6589568" cy="696036"/>
          </a:xfrm>
          <a:prstGeom prst="rect">
            <a:avLst/>
          </a:prstGeom>
          <a:solidFill>
            <a:srgbClr val="008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901" y="126242"/>
            <a:ext cx="1008014" cy="1153236"/>
          </a:xfrm>
          <a:prstGeom prst="rect">
            <a:avLst/>
          </a:prstGeom>
        </p:spPr>
      </p:pic>
      <p:sp>
        <p:nvSpPr>
          <p:cNvPr id="4" name="TextBox 3"/>
          <p:cNvSpPr txBox="1"/>
          <p:nvPr/>
        </p:nvSpPr>
        <p:spPr>
          <a:xfrm>
            <a:off x="1704769" y="364743"/>
            <a:ext cx="4604274" cy="769441"/>
          </a:xfrm>
          <a:prstGeom prst="rect">
            <a:avLst/>
          </a:prstGeom>
          <a:noFill/>
        </p:spPr>
        <p:txBody>
          <a:bodyPr wrap="none" rtlCol="0">
            <a:spAutoFit/>
          </a:bodyPr>
          <a:lstStyle/>
          <a:p>
            <a:r>
              <a:rPr lang="fr-FR" sz="4400" dirty="0" smtClean="0">
                <a:solidFill>
                  <a:schemeClr val="bg1"/>
                </a:solidFill>
              </a:rPr>
              <a:t>Méthode de Travail</a:t>
            </a:r>
            <a:endParaRPr lang="fr-FR" sz="4400" dirty="0">
              <a:solidFill>
                <a:schemeClr val="bg1"/>
              </a:solidFill>
            </a:endParaRPr>
          </a:p>
        </p:txBody>
      </p:sp>
      <p:sp>
        <p:nvSpPr>
          <p:cNvPr id="5" name="Rectangle 4"/>
          <p:cNvSpPr/>
          <p:nvPr/>
        </p:nvSpPr>
        <p:spPr>
          <a:xfrm>
            <a:off x="0" y="5677469"/>
            <a:ext cx="12192000" cy="1180531"/>
          </a:xfrm>
          <a:prstGeom prst="rect">
            <a:avLst/>
          </a:prstGeom>
          <a:solidFill>
            <a:srgbClr val="0088B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Picture 6"/>
          <p:cNvPicPr>
            <a:picLocks noChangeAspect="1"/>
          </p:cNvPicPr>
          <p:nvPr/>
        </p:nvPicPr>
        <p:blipFill>
          <a:blip r:embed="rId3" cstate="print">
            <a:extLst>
              <a:ext uri="{BEBA8EAE-BF5A-486C-A8C5-ECC9F3942E4B}">
                <a14:imgProps xmlns:a14="http://schemas.microsoft.com/office/drawing/2010/main">
                  <a14:imgLayer r:embed="rId4">
                    <a14:imgEffect>
                      <a14:saturation sat="66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44453" y="5777468"/>
            <a:ext cx="914396" cy="93817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1872" y="5908518"/>
            <a:ext cx="1718736" cy="718432"/>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18223" y="5908518"/>
            <a:ext cx="2233876" cy="718432"/>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08770" y="5959015"/>
            <a:ext cx="2197290" cy="617438"/>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62731" y="5887337"/>
            <a:ext cx="1364382" cy="718432"/>
          </a:xfrm>
          <a:prstGeom prst="rect">
            <a:avLst/>
          </a:prstGeom>
        </p:spPr>
      </p:pic>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11080" y="5861004"/>
            <a:ext cx="1726158" cy="771098"/>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56970" y="5792161"/>
            <a:ext cx="1078818" cy="951146"/>
          </a:xfrm>
          <a:prstGeom prst="rect">
            <a:avLst/>
          </a:prstGeom>
        </p:spPr>
      </p:pic>
      <p:sp>
        <p:nvSpPr>
          <p:cNvPr id="17" name="Slide Number Placeholder 16"/>
          <p:cNvSpPr>
            <a:spLocks noGrp="1"/>
          </p:cNvSpPr>
          <p:nvPr>
            <p:ph type="sldNum" sz="quarter" idx="12"/>
          </p:nvPr>
        </p:nvSpPr>
        <p:spPr>
          <a:xfrm>
            <a:off x="11668836" y="103184"/>
            <a:ext cx="294248" cy="365125"/>
          </a:xfrm>
        </p:spPr>
        <p:txBody>
          <a:bodyPr vert="horz" lIns="91440" tIns="45720" rIns="91440" bIns="45720" rtlCol="0" anchor="ctr"/>
          <a:lstStyle/>
          <a:p>
            <a:fld id="{815F525E-6055-4BAC-9FBE-77B80A2CF970}" type="slidenum">
              <a:rPr lang="fr-FR" sz="1800" b="1">
                <a:solidFill>
                  <a:schemeClr val="bg1"/>
                </a:solidFill>
              </a:rPr>
              <a:pPr/>
              <a:t>9</a:t>
            </a:fld>
            <a:endParaRPr lang="fr-FR" sz="1800" b="1" dirty="0">
              <a:solidFill>
                <a:schemeClr val="bg1"/>
              </a:solidFill>
            </a:endParaRPr>
          </a:p>
        </p:txBody>
      </p:sp>
      <p:sp>
        <p:nvSpPr>
          <p:cNvPr id="19" name="ZoneTexte 6"/>
          <p:cNvSpPr txBox="1"/>
          <p:nvPr/>
        </p:nvSpPr>
        <p:spPr>
          <a:xfrm>
            <a:off x="806419" y="2243774"/>
            <a:ext cx="8695976" cy="1200329"/>
          </a:xfrm>
          <a:prstGeom prst="rect">
            <a:avLst/>
          </a:prstGeom>
          <a:noFill/>
        </p:spPr>
        <p:txBody>
          <a:bodyPr wrap="square" rtlCol="0">
            <a:spAutoFit/>
          </a:bodyPr>
          <a:lstStyle/>
          <a:p>
            <a:pPr marL="285750" indent="-285750">
              <a:lnSpc>
                <a:spcPct val="150000"/>
              </a:lnSpc>
              <a:buFont typeface="Wingdings" pitchFamily="2" charset="2"/>
              <a:buChar char="Ø"/>
            </a:pPr>
            <a:r>
              <a:rPr lang="fr-FR" sz="2400" dirty="0">
                <a:latin typeface="Arial" pitchFamily="34" charset="0"/>
                <a:cs typeface="Arial" pitchFamily="34" charset="0"/>
              </a:rPr>
              <a:t>Cadre de travail permettant de répondre à des problèmes complexes et </a:t>
            </a:r>
            <a:r>
              <a:rPr lang="fr-FR" sz="2400" dirty="0" smtClean="0">
                <a:latin typeface="Arial" pitchFamily="34" charset="0"/>
                <a:cs typeface="Arial" pitchFamily="34" charset="0"/>
              </a:rPr>
              <a:t>variables</a:t>
            </a:r>
            <a:endParaRPr lang="fr-FR" sz="2400" dirty="0">
              <a:latin typeface="Arial" pitchFamily="34" charset="0"/>
              <a:cs typeface="Arial" pitchFamily="34" charset="0"/>
            </a:endParaRPr>
          </a:p>
        </p:txBody>
      </p:sp>
      <p:sp>
        <p:nvSpPr>
          <p:cNvPr id="20" name="ZoneTexte 44"/>
          <p:cNvSpPr txBox="1"/>
          <p:nvPr/>
        </p:nvSpPr>
        <p:spPr>
          <a:xfrm>
            <a:off x="805924" y="3653971"/>
            <a:ext cx="8696471" cy="461665"/>
          </a:xfrm>
          <a:prstGeom prst="rect">
            <a:avLst/>
          </a:prstGeom>
          <a:noFill/>
        </p:spPr>
        <p:txBody>
          <a:bodyPr wrap="square" rtlCol="0">
            <a:spAutoFit/>
          </a:bodyPr>
          <a:lstStyle/>
          <a:p>
            <a:pPr marL="285750" indent="-285750">
              <a:buFont typeface="Wingdings" pitchFamily="2" charset="2"/>
              <a:buChar char="Ø"/>
            </a:pPr>
            <a:r>
              <a:rPr lang="fr-FR" sz="2400" dirty="0">
                <a:latin typeface="Arial" pitchFamily="34" charset="0"/>
                <a:cs typeface="Arial" pitchFamily="34" charset="0"/>
              </a:rPr>
              <a:t>Processus de réalisation </a:t>
            </a:r>
            <a:r>
              <a:rPr lang="fr-FR" sz="2400" dirty="0" smtClean="0">
                <a:latin typeface="Arial" pitchFamily="34" charset="0"/>
                <a:cs typeface="Arial" pitchFamily="34" charset="0"/>
              </a:rPr>
              <a:t>composé </a:t>
            </a:r>
            <a:r>
              <a:rPr lang="fr-FR" sz="2400" dirty="0">
                <a:latin typeface="Arial" pitchFamily="34" charset="0"/>
                <a:cs typeface="Arial" pitchFamily="34" charset="0"/>
              </a:rPr>
              <a:t>de plusieurs sprints</a:t>
            </a:r>
          </a:p>
        </p:txBody>
      </p:sp>
      <p:sp>
        <p:nvSpPr>
          <p:cNvPr id="21" name="ZoneTexte 45"/>
          <p:cNvSpPr txBox="1"/>
          <p:nvPr/>
        </p:nvSpPr>
        <p:spPr>
          <a:xfrm>
            <a:off x="805924" y="1602439"/>
            <a:ext cx="8696471" cy="461665"/>
          </a:xfrm>
          <a:prstGeom prst="rect">
            <a:avLst/>
          </a:prstGeom>
          <a:noFill/>
        </p:spPr>
        <p:txBody>
          <a:bodyPr wrap="square" rtlCol="0">
            <a:spAutoFit/>
          </a:bodyPr>
          <a:lstStyle/>
          <a:p>
            <a:pPr marL="285750" indent="-285750">
              <a:buFont typeface="Wingdings" pitchFamily="2" charset="2"/>
              <a:buChar char="Ø"/>
            </a:pPr>
            <a:r>
              <a:rPr lang="fr-FR" sz="2400" dirty="0" smtClean="0">
                <a:latin typeface="Arial" pitchFamily="34" charset="0"/>
                <a:cs typeface="Arial" pitchFamily="34" charset="0"/>
              </a:rPr>
              <a:t>Méthodologie agile</a:t>
            </a:r>
          </a:p>
        </p:txBody>
      </p:sp>
      <p:pic>
        <p:nvPicPr>
          <p:cNvPr id="15" name="Picture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27113" y="1375932"/>
            <a:ext cx="2539682" cy="1587302"/>
          </a:xfrm>
          <a:prstGeom prst="rect">
            <a:avLst/>
          </a:prstGeom>
        </p:spPr>
      </p:pic>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953261" y="3884803"/>
            <a:ext cx="1376720" cy="1439708"/>
          </a:xfrm>
          <a:prstGeom prst="rect">
            <a:avLst/>
          </a:prstGeom>
        </p:spPr>
      </p:pic>
      <p:sp>
        <p:nvSpPr>
          <p:cNvPr id="16" name="TextBox 15"/>
          <p:cNvSpPr txBox="1"/>
          <p:nvPr/>
        </p:nvSpPr>
        <p:spPr>
          <a:xfrm>
            <a:off x="805924" y="4705187"/>
            <a:ext cx="8988358" cy="461665"/>
          </a:xfrm>
          <a:prstGeom prst="rect">
            <a:avLst/>
          </a:prstGeom>
          <a:noFill/>
        </p:spPr>
        <p:txBody>
          <a:bodyPr wrap="none" rtlCol="0">
            <a:spAutoFit/>
          </a:bodyPr>
          <a:lstStyle/>
          <a:p>
            <a:pPr marL="285750" indent="-285750">
              <a:buFont typeface="Wingdings" pitchFamily="2" charset="2"/>
              <a:buChar char="Ø"/>
            </a:pPr>
            <a:r>
              <a:rPr lang="fr-FR" sz="2400" dirty="0" smtClean="0">
                <a:latin typeface="Arial" pitchFamily="34" charset="0"/>
                <a:cs typeface="Arial" pitchFamily="34" charset="0"/>
              </a:rPr>
              <a:t>Un </a:t>
            </a:r>
            <a:r>
              <a:rPr lang="fr-FR" sz="2400" dirty="0">
                <a:latin typeface="Arial" pitchFamily="34" charset="0"/>
                <a:cs typeface="Arial" pitchFamily="34" charset="0"/>
              </a:rPr>
              <a:t>langage graphique qui permet la modélisation des données</a:t>
            </a:r>
          </a:p>
        </p:txBody>
      </p:sp>
    </p:spTree>
    <p:extLst>
      <p:ext uri="{BB962C8B-B14F-4D97-AF65-F5344CB8AC3E}">
        <p14:creationId xmlns:p14="http://schemas.microsoft.com/office/powerpoint/2010/main" val="5568564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3585</TotalTime>
  <Words>856</Words>
  <Application>Microsoft Office PowerPoint</Application>
  <PresentationFormat>Widescreen</PresentationFormat>
  <Paragraphs>150</Paragraphs>
  <Slides>21</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Hatem Hadrich</dc:creator>
  <cp:lastModifiedBy>Hatem Hadrich</cp:lastModifiedBy>
  <cp:revision>209</cp:revision>
  <dcterms:created xsi:type="dcterms:W3CDTF">2016-04-25T20:50:41Z</dcterms:created>
  <dcterms:modified xsi:type="dcterms:W3CDTF">2016-06-03T09:42:58Z</dcterms:modified>
</cp:coreProperties>
</file>