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Lst>
  <p:sldSz cx="10799763"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807E"/>
    <a:srgbClr val="E2E9EA"/>
    <a:srgbClr val="F3F7F7"/>
    <a:srgbClr val="95440D"/>
    <a:srgbClr val="DB6413"/>
    <a:srgbClr val="F2A16A"/>
    <a:srgbClr val="ED8137"/>
    <a:srgbClr val="EF8D4B"/>
    <a:srgbClr val="9DBDBB"/>
    <a:srgbClr val="2334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912"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OB\Desktop\Analysis%20Ideas\Wikipedia%20Scrapes\Minimum%20Wage.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OB\Desktop\Analysis%20Ideas\Wikipedia%20Scrapes\Minimum%20Wage\Radial%20Bar%20Chart\Radial%20Bar%20Char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League Spartan Medium" pitchFamily="2" charset="0"/>
                <a:ea typeface="+mn-ea"/>
                <a:cs typeface="+mn-cs"/>
              </a:defRPr>
            </a:pPr>
            <a:r>
              <a:rPr lang="en-GB" sz="2000" dirty="0">
                <a:solidFill>
                  <a:schemeClr val="tx1"/>
                </a:solidFill>
                <a:latin typeface="League Spartan Medium" pitchFamily="2" charset="0"/>
              </a:rPr>
              <a:t>Top</a:t>
            </a:r>
            <a:r>
              <a:rPr lang="en-GB" sz="2000" baseline="0" dirty="0">
                <a:solidFill>
                  <a:schemeClr val="tx1"/>
                </a:solidFill>
                <a:latin typeface="League Spartan Medium" pitchFamily="2" charset="0"/>
              </a:rPr>
              <a:t>  10 Countries by Annual Nominal Minimum Wage in USD</a:t>
            </a:r>
            <a:endParaRPr lang="en-GB" sz="2000" dirty="0">
              <a:solidFill>
                <a:schemeClr val="tx1"/>
              </a:solidFill>
              <a:latin typeface="League Spartan Medium" pitchFamily="2" charset="0"/>
            </a:endParaRP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League Spartan Medium" pitchFamily="2" charset="0"/>
              <a:ea typeface="+mn-ea"/>
              <a:cs typeface="+mn-cs"/>
            </a:defRPr>
          </a:pPr>
          <a:endParaRPr lang="en-US"/>
        </a:p>
      </c:txPr>
    </c:title>
    <c:autoTitleDeleted val="0"/>
    <c:plotArea>
      <c:layout>
        <c:manualLayout>
          <c:layoutTarget val="inner"/>
          <c:xMode val="edge"/>
          <c:yMode val="edge"/>
          <c:x val="0.3044191676000636"/>
          <c:y val="0.19766080187292703"/>
          <c:w val="0.462215902744815"/>
          <c:h val="0.73849145984056408"/>
        </c:manualLayout>
      </c:layout>
      <c:doughnutChart>
        <c:varyColors val="1"/>
        <c:ser>
          <c:idx val="10"/>
          <c:order val="0"/>
          <c:tx>
            <c:strRef>
              <c:f>Annual!$A$35</c:f>
              <c:strCache>
                <c:ptCount val="1"/>
                <c:pt idx="0">
                  <c:v>Canada</c:v>
                </c:pt>
              </c:strCache>
            </c:strRef>
          </c:tx>
          <c:spPr>
            <a:ln>
              <a:noFill/>
            </a:ln>
          </c:spPr>
          <c:dPt>
            <c:idx val="0"/>
            <c:bubble3D val="0"/>
            <c:spPr>
              <a:solidFill>
                <a:srgbClr val="95440D"/>
              </a:solidFill>
              <a:ln w="76200">
                <a:solidFill>
                  <a:srgbClr val="F3F7F7"/>
                </a:solidFill>
              </a:ln>
              <a:effectLst/>
            </c:spPr>
            <c:extLst>
              <c:ext xmlns:c16="http://schemas.microsoft.com/office/drawing/2014/chart" uri="{C3380CC4-5D6E-409C-BE32-E72D297353CC}">
                <c16:uniqueId val="{00000001-34A2-4BFB-BCE6-AB88C7741F30}"/>
              </c:ext>
            </c:extLst>
          </c:dPt>
          <c:dPt>
            <c:idx val="1"/>
            <c:bubble3D val="0"/>
            <c:spPr>
              <a:noFill/>
              <a:ln w="19050">
                <a:noFill/>
              </a:ln>
              <a:effectLst/>
            </c:spPr>
            <c:extLst>
              <c:ext xmlns:c16="http://schemas.microsoft.com/office/drawing/2014/chart" uri="{C3380CC4-5D6E-409C-BE32-E72D297353CC}">
                <c16:uniqueId val="{00000003-34A2-4BFB-BCE6-AB88C7741F30}"/>
              </c:ext>
            </c:extLst>
          </c:dPt>
          <c:cat>
            <c:strRef>
              <c:f>Annual!$B$24:$C$24</c:f>
              <c:strCache>
                <c:ptCount val="2"/>
                <c:pt idx="0">
                  <c:v> annual_usd </c:v>
                </c:pt>
                <c:pt idx="1">
                  <c:v>helper</c:v>
                </c:pt>
              </c:strCache>
            </c:strRef>
          </c:cat>
          <c:val>
            <c:numRef>
              <c:f>Annual!$B$35:$C$35</c:f>
              <c:numCache>
                <c:formatCode>General</c:formatCode>
                <c:ptCount val="2"/>
                <c:pt idx="0" formatCode="_-[$$-409]* #,##0.00_ ;_-[$$-409]* \-#,##0.00\ ;_-[$$-409]* &quot;-&quot;??_ ;_-@_ ">
                  <c:v>22797</c:v>
                </c:pt>
                <c:pt idx="1">
                  <c:v>18936.900000000001</c:v>
                </c:pt>
              </c:numCache>
            </c:numRef>
          </c:val>
          <c:extLst>
            <c:ext xmlns:c16="http://schemas.microsoft.com/office/drawing/2014/chart" uri="{C3380CC4-5D6E-409C-BE32-E72D297353CC}">
              <c16:uniqueId val="{00000004-34A2-4BFB-BCE6-AB88C7741F30}"/>
            </c:ext>
          </c:extLst>
        </c:ser>
        <c:ser>
          <c:idx val="11"/>
          <c:order val="1"/>
          <c:tx>
            <c:strRef>
              <c:f>Annual!$A$36</c:f>
              <c:strCache>
                <c:ptCount val="1"/>
                <c:pt idx="0">
                  <c:v>Belgium</c:v>
                </c:pt>
              </c:strCache>
            </c:strRef>
          </c:tx>
          <c:spPr>
            <a:ln>
              <a:noFill/>
            </a:ln>
          </c:spPr>
          <c:dPt>
            <c:idx val="0"/>
            <c:bubble3D val="0"/>
            <c:explosion val="3"/>
            <c:spPr>
              <a:solidFill>
                <a:srgbClr val="DB6413"/>
              </a:solidFill>
              <a:ln w="76200">
                <a:solidFill>
                  <a:srgbClr val="F3F7F7"/>
                </a:solidFill>
              </a:ln>
              <a:effectLst/>
            </c:spPr>
            <c:extLst>
              <c:ext xmlns:c16="http://schemas.microsoft.com/office/drawing/2014/chart" uri="{C3380CC4-5D6E-409C-BE32-E72D297353CC}">
                <c16:uniqueId val="{00000006-34A2-4BFB-BCE6-AB88C7741F30}"/>
              </c:ext>
            </c:extLst>
          </c:dPt>
          <c:dPt>
            <c:idx val="1"/>
            <c:bubble3D val="0"/>
            <c:spPr>
              <a:noFill/>
              <a:ln w="19050">
                <a:noFill/>
              </a:ln>
              <a:effectLst/>
            </c:spPr>
            <c:extLst>
              <c:ext xmlns:c16="http://schemas.microsoft.com/office/drawing/2014/chart" uri="{C3380CC4-5D6E-409C-BE32-E72D297353CC}">
                <c16:uniqueId val="{00000008-34A2-4BFB-BCE6-AB88C7741F30}"/>
              </c:ext>
            </c:extLst>
          </c:dPt>
          <c:cat>
            <c:strRef>
              <c:f>Annual!$B$24:$C$24</c:f>
              <c:strCache>
                <c:ptCount val="2"/>
                <c:pt idx="0">
                  <c:v> annual_usd </c:v>
                </c:pt>
                <c:pt idx="1">
                  <c:v>helper</c:v>
                </c:pt>
              </c:strCache>
            </c:strRef>
          </c:cat>
          <c:val>
            <c:numRef>
              <c:f>Annual!$B$36:$C$36</c:f>
              <c:numCache>
                <c:formatCode>General</c:formatCode>
                <c:ptCount val="2"/>
                <c:pt idx="0" formatCode="_-[$$-409]* #,##0.00_ ;_-[$$-409]* \-#,##0.00\ ;_-[$$-409]* &quot;-&quot;??_ ;_-@_ ">
                  <c:v>24005</c:v>
                </c:pt>
                <c:pt idx="1">
                  <c:v>17728.900000000001</c:v>
                </c:pt>
              </c:numCache>
            </c:numRef>
          </c:val>
          <c:extLst>
            <c:ext xmlns:c16="http://schemas.microsoft.com/office/drawing/2014/chart" uri="{C3380CC4-5D6E-409C-BE32-E72D297353CC}">
              <c16:uniqueId val="{00000009-34A2-4BFB-BCE6-AB88C7741F30}"/>
            </c:ext>
          </c:extLst>
        </c:ser>
        <c:ser>
          <c:idx val="12"/>
          <c:order val="2"/>
          <c:tx>
            <c:strRef>
              <c:f>Annual!$A$37</c:f>
              <c:strCache>
                <c:ptCount val="1"/>
                <c:pt idx="0">
                  <c:v>Monaco</c:v>
                </c:pt>
              </c:strCache>
            </c:strRef>
          </c:tx>
          <c:spPr>
            <a:ln>
              <a:noFill/>
            </a:ln>
          </c:spPr>
          <c:dPt>
            <c:idx val="0"/>
            <c:bubble3D val="0"/>
            <c:spPr>
              <a:solidFill>
                <a:srgbClr val="EF8D4B"/>
              </a:solidFill>
              <a:ln w="76200">
                <a:solidFill>
                  <a:srgbClr val="F3F7F7"/>
                </a:solidFill>
              </a:ln>
              <a:effectLst/>
            </c:spPr>
            <c:extLst>
              <c:ext xmlns:c16="http://schemas.microsoft.com/office/drawing/2014/chart" uri="{C3380CC4-5D6E-409C-BE32-E72D297353CC}">
                <c16:uniqueId val="{0000000B-34A2-4BFB-BCE6-AB88C7741F30}"/>
              </c:ext>
            </c:extLst>
          </c:dPt>
          <c:dPt>
            <c:idx val="1"/>
            <c:bubble3D val="0"/>
            <c:spPr>
              <a:noFill/>
              <a:ln w="19050">
                <a:noFill/>
              </a:ln>
              <a:effectLst/>
            </c:spPr>
            <c:extLst>
              <c:ext xmlns:c16="http://schemas.microsoft.com/office/drawing/2014/chart" uri="{C3380CC4-5D6E-409C-BE32-E72D297353CC}">
                <c16:uniqueId val="{0000000D-34A2-4BFB-BCE6-AB88C7741F30}"/>
              </c:ext>
            </c:extLst>
          </c:dPt>
          <c:cat>
            <c:strRef>
              <c:f>Annual!$B$24:$C$24</c:f>
              <c:strCache>
                <c:ptCount val="2"/>
                <c:pt idx="0">
                  <c:v> annual_usd </c:v>
                </c:pt>
                <c:pt idx="1">
                  <c:v>helper</c:v>
                </c:pt>
              </c:strCache>
            </c:strRef>
          </c:cat>
          <c:val>
            <c:numRef>
              <c:f>Annual!$B$37:$C$37</c:f>
              <c:numCache>
                <c:formatCode>General</c:formatCode>
                <c:ptCount val="2"/>
                <c:pt idx="0" formatCode="_-[$$-409]* #,##0.00_ ;_-[$$-409]* \-#,##0.00\ ;_-[$$-409]* &quot;-&quot;??_ ;_-@_ ">
                  <c:v>24092</c:v>
                </c:pt>
                <c:pt idx="1">
                  <c:v>17641.900000000001</c:v>
                </c:pt>
              </c:numCache>
            </c:numRef>
          </c:val>
          <c:extLst>
            <c:ext xmlns:c16="http://schemas.microsoft.com/office/drawing/2014/chart" uri="{C3380CC4-5D6E-409C-BE32-E72D297353CC}">
              <c16:uniqueId val="{0000000E-34A2-4BFB-BCE6-AB88C7741F30}"/>
            </c:ext>
          </c:extLst>
        </c:ser>
        <c:ser>
          <c:idx val="13"/>
          <c:order val="3"/>
          <c:tx>
            <c:strRef>
              <c:f>Annual!$A$38</c:f>
              <c:strCache>
                <c:ptCount val="1"/>
                <c:pt idx="0">
                  <c:v>Netherlands</c:v>
                </c:pt>
              </c:strCache>
            </c:strRef>
          </c:tx>
          <c:spPr>
            <a:ln>
              <a:noFill/>
            </a:ln>
          </c:spPr>
          <c:dPt>
            <c:idx val="0"/>
            <c:bubble3D val="0"/>
            <c:spPr>
              <a:solidFill>
                <a:schemeClr val="accent2">
                  <a:lumMod val="60000"/>
                  <a:lumOff val="40000"/>
                </a:schemeClr>
              </a:solidFill>
              <a:ln w="76200">
                <a:solidFill>
                  <a:srgbClr val="F3F7F7"/>
                </a:solidFill>
              </a:ln>
              <a:effectLst/>
            </c:spPr>
            <c:extLst>
              <c:ext xmlns:c16="http://schemas.microsoft.com/office/drawing/2014/chart" uri="{C3380CC4-5D6E-409C-BE32-E72D297353CC}">
                <c16:uniqueId val="{00000010-34A2-4BFB-BCE6-AB88C7741F30}"/>
              </c:ext>
            </c:extLst>
          </c:dPt>
          <c:dPt>
            <c:idx val="1"/>
            <c:bubble3D val="0"/>
            <c:spPr>
              <a:noFill/>
              <a:ln w="19050">
                <a:noFill/>
              </a:ln>
              <a:effectLst/>
            </c:spPr>
            <c:extLst>
              <c:ext xmlns:c16="http://schemas.microsoft.com/office/drawing/2014/chart" uri="{C3380CC4-5D6E-409C-BE32-E72D297353CC}">
                <c16:uniqueId val="{00000012-34A2-4BFB-BCE6-AB88C7741F30}"/>
              </c:ext>
            </c:extLst>
          </c:dPt>
          <c:cat>
            <c:strRef>
              <c:f>Annual!$B$24:$C$24</c:f>
              <c:strCache>
                <c:ptCount val="2"/>
                <c:pt idx="0">
                  <c:v> annual_usd </c:v>
                </c:pt>
                <c:pt idx="1">
                  <c:v>helper</c:v>
                </c:pt>
              </c:strCache>
            </c:strRef>
          </c:cat>
          <c:val>
            <c:numRef>
              <c:f>Annual!$B$38:$C$38</c:f>
              <c:numCache>
                <c:formatCode>General</c:formatCode>
                <c:ptCount val="2"/>
                <c:pt idx="0" formatCode="_-[$$-409]* #,##0.00_ ;_-[$$-409]* \-#,##0.00\ ;_-[$$-409]* &quot;-&quot;??_ ;_-@_ ">
                  <c:v>24482</c:v>
                </c:pt>
                <c:pt idx="1">
                  <c:v>17251.900000000001</c:v>
                </c:pt>
              </c:numCache>
            </c:numRef>
          </c:val>
          <c:extLst>
            <c:ext xmlns:c16="http://schemas.microsoft.com/office/drawing/2014/chart" uri="{C3380CC4-5D6E-409C-BE32-E72D297353CC}">
              <c16:uniqueId val="{00000013-34A2-4BFB-BCE6-AB88C7741F30}"/>
            </c:ext>
          </c:extLst>
        </c:ser>
        <c:ser>
          <c:idx val="14"/>
          <c:order val="4"/>
          <c:tx>
            <c:strRef>
              <c:f>Annual!$A$39</c:f>
              <c:strCache>
                <c:ptCount val="1"/>
                <c:pt idx="0">
                  <c:v>Ireland</c:v>
                </c:pt>
              </c:strCache>
            </c:strRef>
          </c:tx>
          <c:spPr>
            <a:ln>
              <a:noFill/>
            </a:ln>
          </c:spPr>
          <c:dPt>
            <c:idx val="0"/>
            <c:bubble3D val="0"/>
            <c:spPr>
              <a:solidFill>
                <a:schemeClr val="accent2">
                  <a:lumMod val="40000"/>
                  <a:lumOff val="60000"/>
                </a:schemeClr>
              </a:solidFill>
              <a:ln w="76200">
                <a:solidFill>
                  <a:srgbClr val="F3F7F7"/>
                </a:solidFill>
              </a:ln>
              <a:effectLst/>
            </c:spPr>
            <c:extLst>
              <c:ext xmlns:c16="http://schemas.microsoft.com/office/drawing/2014/chart" uri="{C3380CC4-5D6E-409C-BE32-E72D297353CC}">
                <c16:uniqueId val="{00000015-34A2-4BFB-BCE6-AB88C7741F30}"/>
              </c:ext>
            </c:extLst>
          </c:dPt>
          <c:dPt>
            <c:idx val="1"/>
            <c:bubble3D val="0"/>
            <c:spPr>
              <a:noFill/>
              <a:ln w="19050">
                <a:noFill/>
              </a:ln>
              <a:effectLst/>
            </c:spPr>
            <c:extLst>
              <c:ext xmlns:c16="http://schemas.microsoft.com/office/drawing/2014/chart" uri="{C3380CC4-5D6E-409C-BE32-E72D297353CC}">
                <c16:uniqueId val="{00000017-34A2-4BFB-BCE6-AB88C7741F30}"/>
              </c:ext>
            </c:extLst>
          </c:dPt>
          <c:cat>
            <c:strRef>
              <c:f>Annual!$B$24:$C$24</c:f>
              <c:strCache>
                <c:ptCount val="2"/>
                <c:pt idx="0">
                  <c:v> annual_usd </c:v>
                </c:pt>
                <c:pt idx="1">
                  <c:v>helper</c:v>
                </c:pt>
              </c:strCache>
            </c:strRef>
          </c:cat>
          <c:val>
            <c:numRef>
              <c:f>Annual!$B$39:$C$39</c:f>
              <c:numCache>
                <c:formatCode>General</c:formatCode>
                <c:ptCount val="2"/>
                <c:pt idx="0" formatCode="_-[$$-409]* #,##0.00_ ;_-[$$-409]* \-#,##0.00\ ;_-[$$-409]* &quot;-&quot;??_ ;_-@_ ">
                  <c:v>25184</c:v>
                </c:pt>
                <c:pt idx="1">
                  <c:v>16549.900000000001</c:v>
                </c:pt>
              </c:numCache>
            </c:numRef>
          </c:val>
          <c:extLst>
            <c:ext xmlns:c16="http://schemas.microsoft.com/office/drawing/2014/chart" uri="{C3380CC4-5D6E-409C-BE32-E72D297353CC}">
              <c16:uniqueId val="{00000018-34A2-4BFB-BCE6-AB88C7741F30}"/>
            </c:ext>
          </c:extLst>
        </c:ser>
        <c:ser>
          <c:idx val="15"/>
          <c:order val="5"/>
          <c:tx>
            <c:strRef>
              <c:f>Annual!$A$40</c:f>
              <c:strCache>
                <c:ptCount val="1"/>
                <c:pt idx="0">
                  <c:v>Germany</c:v>
                </c:pt>
              </c:strCache>
            </c:strRef>
          </c:tx>
          <c:spPr>
            <a:ln>
              <a:noFill/>
            </a:ln>
          </c:spPr>
          <c:dPt>
            <c:idx val="0"/>
            <c:bubble3D val="0"/>
            <c:spPr>
              <a:solidFill>
                <a:schemeClr val="accent2">
                  <a:lumMod val="20000"/>
                  <a:lumOff val="80000"/>
                </a:schemeClr>
              </a:solidFill>
              <a:ln w="76200">
                <a:solidFill>
                  <a:srgbClr val="F3F7F7"/>
                </a:solidFill>
              </a:ln>
              <a:effectLst/>
            </c:spPr>
            <c:extLst>
              <c:ext xmlns:c16="http://schemas.microsoft.com/office/drawing/2014/chart" uri="{C3380CC4-5D6E-409C-BE32-E72D297353CC}">
                <c16:uniqueId val="{0000001A-34A2-4BFB-BCE6-AB88C7741F30}"/>
              </c:ext>
            </c:extLst>
          </c:dPt>
          <c:dPt>
            <c:idx val="1"/>
            <c:bubble3D val="0"/>
            <c:spPr>
              <a:noFill/>
              <a:ln w="19050">
                <a:noFill/>
              </a:ln>
              <a:effectLst/>
            </c:spPr>
            <c:extLst>
              <c:ext xmlns:c16="http://schemas.microsoft.com/office/drawing/2014/chart" uri="{C3380CC4-5D6E-409C-BE32-E72D297353CC}">
                <c16:uniqueId val="{0000001C-34A2-4BFB-BCE6-AB88C7741F30}"/>
              </c:ext>
            </c:extLst>
          </c:dPt>
          <c:cat>
            <c:strRef>
              <c:f>Annual!$B$24:$C$24</c:f>
              <c:strCache>
                <c:ptCount val="2"/>
                <c:pt idx="0">
                  <c:v> annual_usd </c:v>
                </c:pt>
                <c:pt idx="1">
                  <c:v>helper</c:v>
                </c:pt>
              </c:strCache>
            </c:strRef>
          </c:cat>
          <c:val>
            <c:numRef>
              <c:f>Annual!$B$40:$C$40</c:f>
              <c:numCache>
                <c:formatCode>General</c:formatCode>
                <c:ptCount val="2"/>
                <c:pt idx="0" formatCode="_-[$$-409]* #,##0.00_ ;_-[$$-409]* \-#,##0.00\ ;_-[$$-409]* &quot;-&quot;??_ ;_-@_ ">
                  <c:v>25707</c:v>
                </c:pt>
                <c:pt idx="1">
                  <c:v>16026.900000000001</c:v>
                </c:pt>
              </c:numCache>
            </c:numRef>
          </c:val>
          <c:extLst>
            <c:ext xmlns:c16="http://schemas.microsoft.com/office/drawing/2014/chart" uri="{C3380CC4-5D6E-409C-BE32-E72D297353CC}">
              <c16:uniqueId val="{0000001D-34A2-4BFB-BCE6-AB88C7741F30}"/>
            </c:ext>
          </c:extLst>
        </c:ser>
        <c:ser>
          <c:idx val="16"/>
          <c:order val="6"/>
          <c:tx>
            <c:strRef>
              <c:f>Annual!$A$41</c:f>
              <c:strCache>
                <c:ptCount val="1"/>
                <c:pt idx="0">
                  <c:v>United Kingdom</c:v>
                </c:pt>
              </c:strCache>
            </c:strRef>
          </c:tx>
          <c:spPr>
            <a:ln>
              <a:noFill/>
            </a:ln>
          </c:spPr>
          <c:dPt>
            <c:idx val="0"/>
            <c:bubble3D val="0"/>
            <c:spPr>
              <a:solidFill>
                <a:schemeClr val="accent4">
                  <a:lumMod val="20000"/>
                  <a:lumOff val="80000"/>
                </a:schemeClr>
              </a:solidFill>
              <a:ln w="76200" cap="rnd">
                <a:solidFill>
                  <a:srgbClr val="F3F7F7"/>
                </a:solidFill>
              </a:ln>
              <a:effectLst/>
            </c:spPr>
            <c:extLst>
              <c:ext xmlns:c16="http://schemas.microsoft.com/office/drawing/2014/chart" uri="{C3380CC4-5D6E-409C-BE32-E72D297353CC}">
                <c16:uniqueId val="{0000001F-34A2-4BFB-BCE6-AB88C7741F30}"/>
              </c:ext>
            </c:extLst>
          </c:dPt>
          <c:dPt>
            <c:idx val="1"/>
            <c:bubble3D val="0"/>
            <c:spPr>
              <a:noFill/>
              <a:ln w="19050">
                <a:noFill/>
              </a:ln>
              <a:effectLst/>
            </c:spPr>
            <c:extLst>
              <c:ext xmlns:c16="http://schemas.microsoft.com/office/drawing/2014/chart" uri="{C3380CC4-5D6E-409C-BE32-E72D297353CC}">
                <c16:uniqueId val="{00000021-34A2-4BFB-BCE6-AB88C7741F30}"/>
              </c:ext>
            </c:extLst>
          </c:dPt>
          <c:cat>
            <c:strRef>
              <c:f>Annual!$B$24:$C$24</c:f>
              <c:strCache>
                <c:ptCount val="2"/>
                <c:pt idx="0">
                  <c:v> annual_usd </c:v>
                </c:pt>
                <c:pt idx="1">
                  <c:v>helper</c:v>
                </c:pt>
              </c:strCache>
            </c:strRef>
          </c:cat>
          <c:val>
            <c:numRef>
              <c:f>Annual!$B$41:$C$41</c:f>
              <c:numCache>
                <c:formatCode>General</c:formatCode>
                <c:ptCount val="2"/>
                <c:pt idx="0" formatCode="_-[$$-409]* #,##0.00_ ;_-[$$-409]* \-#,##0.00\ ;_-[$$-409]* &quot;-&quot;??_ ;_-@_ ">
                  <c:v>27068</c:v>
                </c:pt>
                <c:pt idx="1">
                  <c:v>14665.900000000001</c:v>
                </c:pt>
              </c:numCache>
            </c:numRef>
          </c:val>
          <c:extLst>
            <c:ext xmlns:c16="http://schemas.microsoft.com/office/drawing/2014/chart" uri="{C3380CC4-5D6E-409C-BE32-E72D297353CC}">
              <c16:uniqueId val="{00000022-34A2-4BFB-BCE6-AB88C7741F30}"/>
            </c:ext>
          </c:extLst>
        </c:ser>
        <c:ser>
          <c:idx val="17"/>
          <c:order val="7"/>
          <c:tx>
            <c:strRef>
              <c:f>Annual!$A$42</c:f>
              <c:strCache>
                <c:ptCount val="1"/>
                <c:pt idx="0">
                  <c:v>New Zealand</c:v>
                </c:pt>
              </c:strCache>
            </c:strRef>
          </c:tx>
          <c:dPt>
            <c:idx val="0"/>
            <c:bubble3D val="0"/>
            <c:spPr>
              <a:solidFill>
                <a:schemeClr val="accent6">
                  <a:lumMod val="20000"/>
                  <a:lumOff val="80000"/>
                </a:schemeClr>
              </a:solidFill>
              <a:ln w="76200" cap="rnd">
                <a:solidFill>
                  <a:srgbClr val="F3F7F7"/>
                </a:solidFill>
              </a:ln>
              <a:effectLst/>
            </c:spPr>
            <c:extLst>
              <c:ext xmlns:c16="http://schemas.microsoft.com/office/drawing/2014/chart" uri="{C3380CC4-5D6E-409C-BE32-E72D297353CC}">
                <c16:uniqueId val="{00000024-34A2-4BFB-BCE6-AB88C7741F30}"/>
              </c:ext>
            </c:extLst>
          </c:dPt>
          <c:dPt>
            <c:idx val="1"/>
            <c:bubble3D val="0"/>
            <c:spPr>
              <a:noFill/>
              <a:ln w="19050">
                <a:noFill/>
              </a:ln>
              <a:effectLst/>
            </c:spPr>
            <c:extLst>
              <c:ext xmlns:c16="http://schemas.microsoft.com/office/drawing/2014/chart" uri="{C3380CC4-5D6E-409C-BE32-E72D297353CC}">
                <c16:uniqueId val="{00000026-34A2-4BFB-BCE6-AB88C7741F30}"/>
              </c:ext>
            </c:extLst>
          </c:dPt>
          <c:cat>
            <c:strRef>
              <c:f>Annual!$B$24:$C$24</c:f>
              <c:strCache>
                <c:ptCount val="2"/>
                <c:pt idx="0">
                  <c:v> annual_usd </c:v>
                </c:pt>
                <c:pt idx="1">
                  <c:v>helper</c:v>
                </c:pt>
              </c:strCache>
            </c:strRef>
          </c:cat>
          <c:val>
            <c:numRef>
              <c:f>Annual!$B$42:$C$42</c:f>
              <c:numCache>
                <c:formatCode>General</c:formatCode>
                <c:ptCount val="2"/>
                <c:pt idx="0" formatCode="_-[$$-409]* #,##0.00_ ;_-[$$-409]* \-#,##0.00\ ;_-[$$-409]* &quot;-&quot;??_ ;_-@_ ">
                  <c:v>31274</c:v>
                </c:pt>
                <c:pt idx="1">
                  <c:v>10459.900000000001</c:v>
                </c:pt>
              </c:numCache>
            </c:numRef>
          </c:val>
          <c:extLst>
            <c:ext xmlns:c16="http://schemas.microsoft.com/office/drawing/2014/chart" uri="{C3380CC4-5D6E-409C-BE32-E72D297353CC}">
              <c16:uniqueId val="{00000027-34A2-4BFB-BCE6-AB88C7741F30}"/>
            </c:ext>
          </c:extLst>
        </c:ser>
        <c:ser>
          <c:idx val="18"/>
          <c:order val="8"/>
          <c:tx>
            <c:strRef>
              <c:f>Annual!$A$43</c:f>
              <c:strCache>
                <c:ptCount val="1"/>
                <c:pt idx="0">
                  <c:v>Australia</c:v>
                </c:pt>
              </c:strCache>
            </c:strRef>
          </c:tx>
          <c:spPr>
            <a:solidFill>
              <a:schemeClr val="accent1"/>
            </a:solidFill>
            <a:ln>
              <a:noFill/>
            </a:ln>
            <a:effectLst/>
          </c:spPr>
          <c:dPt>
            <c:idx val="0"/>
            <c:bubble3D val="0"/>
            <c:spPr>
              <a:solidFill>
                <a:srgbClr val="9DBDBB"/>
              </a:solidFill>
              <a:ln w="76200" cap="rnd">
                <a:solidFill>
                  <a:srgbClr val="E2E9EA"/>
                </a:solidFill>
              </a:ln>
              <a:effectLst/>
              <a:scene3d>
                <a:camera prst="orthographicFront"/>
                <a:lightRig rig="threePt" dir="t"/>
              </a:scene3d>
              <a:sp3d/>
            </c:spPr>
            <c:extLst>
              <c:ext xmlns:c16="http://schemas.microsoft.com/office/drawing/2014/chart" uri="{C3380CC4-5D6E-409C-BE32-E72D297353CC}">
                <c16:uniqueId val="{00000029-34A2-4BFB-BCE6-AB88C7741F30}"/>
              </c:ext>
            </c:extLst>
          </c:dPt>
          <c:dPt>
            <c:idx val="1"/>
            <c:bubble3D val="0"/>
            <c:spPr>
              <a:noFill/>
              <a:ln w="19050">
                <a:noFill/>
              </a:ln>
              <a:effectLst/>
            </c:spPr>
            <c:extLst>
              <c:ext xmlns:c16="http://schemas.microsoft.com/office/drawing/2014/chart" uri="{C3380CC4-5D6E-409C-BE32-E72D297353CC}">
                <c16:uniqueId val="{0000002B-34A2-4BFB-BCE6-AB88C7741F30}"/>
              </c:ext>
            </c:extLst>
          </c:dPt>
          <c:cat>
            <c:strRef>
              <c:f>Annual!$B$24:$C$24</c:f>
              <c:strCache>
                <c:ptCount val="2"/>
                <c:pt idx="0">
                  <c:v> annual_usd </c:v>
                </c:pt>
                <c:pt idx="1">
                  <c:v>helper</c:v>
                </c:pt>
              </c:strCache>
            </c:strRef>
          </c:cat>
          <c:val>
            <c:numRef>
              <c:f>Annual!$B$43:$C$43</c:f>
              <c:numCache>
                <c:formatCode>General</c:formatCode>
                <c:ptCount val="2"/>
                <c:pt idx="0" formatCode="_-[$$-409]* #,##0.00_ ;_-[$$-409]* \-#,##0.00\ ;_-[$$-409]* &quot;-&quot;??_ ;_-@_ ">
                  <c:v>31771</c:v>
                </c:pt>
                <c:pt idx="1">
                  <c:v>9962.9000000000015</c:v>
                </c:pt>
              </c:numCache>
            </c:numRef>
          </c:val>
          <c:extLst>
            <c:ext xmlns:c16="http://schemas.microsoft.com/office/drawing/2014/chart" uri="{C3380CC4-5D6E-409C-BE32-E72D297353CC}">
              <c16:uniqueId val="{0000002C-34A2-4BFB-BCE6-AB88C7741F30}"/>
            </c:ext>
          </c:extLst>
        </c:ser>
        <c:ser>
          <c:idx val="19"/>
          <c:order val="9"/>
          <c:tx>
            <c:strRef>
              <c:f>Annual!$A$44</c:f>
              <c:strCache>
                <c:ptCount val="1"/>
                <c:pt idx="0">
                  <c:v>Luxembourg</c:v>
                </c:pt>
              </c:strCache>
            </c:strRef>
          </c:tx>
          <c:spPr>
            <a:ln>
              <a:noFill/>
            </a:ln>
          </c:spPr>
          <c:dPt>
            <c:idx val="0"/>
            <c:bubble3D val="0"/>
            <c:spPr>
              <a:solidFill>
                <a:srgbClr val="56807E"/>
              </a:solidFill>
              <a:ln w="76200" cap="rnd" cmpd="sng">
                <a:solidFill>
                  <a:srgbClr val="F3F7F7"/>
                </a:solidFill>
                <a:prstDash val="solid"/>
              </a:ln>
              <a:effectLst/>
            </c:spPr>
            <c:extLst>
              <c:ext xmlns:c16="http://schemas.microsoft.com/office/drawing/2014/chart" uri="{C3380CC4-5D6E-409C-BE32-E72D297353CC}">
                <c16:uniqueId val="{0000002E-34A2-4BFB-BCE6-AB88C7741F30}"/>
              </c:ext>
            </c:extLst>
          </c:dPt>
          <c:dPt>
            <c:idx val="1"/>
            <c:bubble3D val="0"/>
            <c:spPr>
              <a:noFill/>
              <a:ln w="3175">
                <a:noFill/>
              </a:ln>
              <a:effectLst/>
            </c:spPr>
            <c:extLst>
              <c:ext xmlns:c16="http://schemas.microsoft.com/office/drawing/2014/chart" uri="{C3380CC4-5D6E-409C-BE32-E72D297353CC}">
                <c16:uniqueId val="{00000030-34A2-4BFB-BCE6-AB88C7741F30}"/>
              </c:ext>
            </c:extLst>
          </c:dPt>
          <c:val>
            <c:numRef>
              <c:f>Annual!$B$44:$C$44</c:f>
              <c:numCache>
                <c:formatCode>General</c:formatCode>
                <c:ptCount val="2"/>
                <c:pt idx="0" formatCode="_-[$$-409]* #,##0.00_ ;_-[$$-409]* \-#,##0.00\ ;_-[$$-409]* &quot;-&quot;??_ ;_-@_ ">
                  <c:v>32103</c:v>
                </c:pt>
                <c:pt idx="1">
                  <c:v>9630.9000000000015</c:v>
                </c:pt>
              </c:numCache>
            </c:numRef>
          </c:val>
          <c:extLst>
            <c:ext xmlns:c16="http://schemas.microsoft.com/office/drawing/2014/chart" uri="{C3380CC4-5D6E-409C-BE32-E72D297353CC}">
              <c16:uniqueId val="{00000031-34A2-4BFB-BCE6-AB88C7741F30}"/>
            </c:ext>
          </c:extLst>
        </c:ser>
        <c:dLbls>
          <c:showLegendKey val="0"/>
          <c:showVal val="0"/>
          <c:showCatName val="0"/>
          <c:showSerName val="0"/>
          <c:showPercent val="0"/>
          <c:showBubbleSize val="0"/>
          <c:showLeaderLines val="1"/>
        </c:dLbls>
        <c:firstSliceAng val="0"/>
        <c:holeSize val="31"/>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3F7F7"/>
    </a:solidFill>
    <a:ln>
      <a:noFill/>
    </a:ln>
    <a:effectLst>
      <a:outerShdw blurRad="63500" sx="102000" sy="102000" algn="ctr" rotWithShape="0">
        <a:prstClr val="black">
          <a:alpha val="40000"/>
        </a:prstClr>
      </a:outerShdw>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League Spartan" pitchFamily="2" charset="0"/>
                <a:ea typeface="+mn-ea"/>
                <a:cs typeface="+mn-cs"/>
              </a:defRPr>
            </a:pPr>
            <a:r>
              <a:rPr lang="en-GB" dirty="0">
                <a:latin typeface="Segoe UI Black" panose="020B0A02040204020203" pitchFamily="34" charset="0"/>
                <a:ea typeface="Segoe UI Black" panose="020B0A02040204020203" pitchFamily="34" charset="0"/>
              </a:rPr>
              <a:t>Top 10 Countries by Annual  Nominal Minimum Wage in USD</a:t>
            </a:r>
          </a:p>
        </c:rich>
      </c:tx>
      <c:layout>
        <c:manualLayout>
          <c:xMode val="edge"/>
          <c:yMode val="edge"/>
          <c:x val="0.21171379197472892"/>
          <c:y val="2.7777807202548233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League Spartan" pitchFamily="2" charset="0"/>
              <a:ea typeface="+mn-ea"/>
              <a:cs typeface="+mn-cs"/>
            </a:defRPr>
          </a:pPr>
          <a:endParaRPr lang="en-US"/>
        </a:p>
      </c:txPr>
    </c:title>
    <c:autoTitleDeleted val="0"/>
    <c:plotArea>
      <c:layout>
        <c:manualLayout>
          <c:layoutTarget val="inner"/>
          <c:xMode val="edge"/>
          <c:yMode val="edge"/>
          <c:x val="1.3293391623793021E-2"/>
          <c:y val="0.14890554734436318"/>
          <c:w val="0.97341321675241399"/>
          <c:h val="0.75057508191729994"/>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clip" horzOverflow="clip" vert="horz" wrap="square" lIns="38100" tIns="19050" rIns="38100" bIns="19050" anchor="ctr" anchorCtr="1">
                <a:spAutoFit/>
              </a:bodyPr>
              <a:lstStyle/>
              <a:p>
                <a:pPr>
                  <a:defRPr sz="1064" b="1" i="0" u="none" strike="noStrike" kern="1200" baseline="0">
                    <a:solidFill>
                      <a:schemeClr val="tx1">
                        <a:lumMod val="50000"/>
                        <a:lumOff val="50000"/>
                      </a:schemeClr>
                    </a:solidFill>
                    <a:latin typeface="Segoe UI Black" panose="020B0A02040204020203" pitchFamily="34" charset="0"/>
                    <a:ea typeface="Segoe UI Black" panose="020B0A02040204020203" pitchFamily="34" charset="0"/>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Sheet1!$A$18:$A$27</c:f>
              <c:strCache>
                <c:ptCount val="10"/>
                <c:pt idx="0">
                  <c:v>Luxembourg</c:v>
                </c:pt>
                <c:pt idx="1">
                  <c:v>Australia</c:v>
                </c:pt>
                <c:pt idx="2">
                  <c:v>New Zealand</c:v>
                </c:pt>
                <c:pt idx="3">
                  <c:v>United Kingdom</c:v>
                </c:pt>
                <c:pt idx="4">
                  <c:v>Germany</c:v>
                </c:pt>
                <c:pt idx="5">
                  <c:v>Ireland</c:v>
                </c:pt>
                <c:pt idx="6">
                  <c:v>Netherlands</c:v>
                </c:pt>
                <c:pt idx="7">
                  <c:v>Monaco</c:v>
                </c:pt>
                <c:pt idx="8">
                  <c:v>Belgium</c:v>
                </c:pt>
                <c:pt idx="9">
                  <c:v>Canada</c:v>
                </c:pt>
              </c:strCache>
            </c:strRef>
          </c:cat>
          <c:val>
            <c:numRef>
              <c:f>Sheet1!$B$18:$B$27</c:f>
              <c:numCache>
                <c:formatCode>_-[$$-409]* #,##0.00_ ;_-[$$-409]* \-#,##0.00\ ;_-[$$-409]* "-"??_ ;_-@_ </c:formatCode>
                <c:ptCount val="10"/>
                <c:pt idx="0">
                  <c:v>32103</c:v>
                </c:pt>
                <c:pt idx="1">
                  <c:v>31771</c:v>
                </c:pt>
                <c:pt idx="2">
                  <c:v>31274</c:v>
                </c:pt>
                <c:pt idx="3">
                  <c:v>27068</c:v>
                </c:pt>
                <c:pt idx="4">
                  <c:v>25707</c:v>
                </c:pt>
                <c:pt idx="5">
                  <c:v>25184</c:v>
                </c:pt>
                <c:pt idx="6">
                  <c:v>24482</c:v>
                </c:pt>
                <c:pt idx="7">
                  <c:v>24092</c:v>
                </c:pt>
                <c:pt idx="8">
                  <c:v>24005</c:v>
                </c:pt>
                <c:pt idx="9">
                  <c:v>22797</c:v>
                </c:pt>
              </c:numCache>
            </c:numRef>
          </c:val>
          <c:extLst>
            <c:ext xmlns:c16="http://schemas.microsoft.com/office/drawing/2014/chart" uri="{C3380CC4-5D6E-409C-BE32-E72D297353CC}">
              <c16:uniqueId val="{00000000-7D8D-43D6-BEE4-6718BF5521B6}"/>
            </c:ext>
          </c:extLst>
        </c:ser>
        <c:dLbls>
          <c:dLblPos val="outEnd"/>
          <c:showLegendKey val="0"/>
          <c:showVal val="1"/>
          <c:showCatName val="0"/>
          <c:showSerName val="0"/>
          <c:showPercent val="0"/>
          <c:showBubbleSize val="0"/>
        </c:dLbls>
        <c:gapWidth val="444"/>
        <c:overlap val="-90"/>
        <c:axId val="1740970608"/>
        <c:axId val="1740955632"/>
      </c:barChart>
      <c:catAx>
        <c:axId val="1740970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1" i="0" u="none" strike="noStrike" kern="1200" cap="all" spc="120" normalizeH="0" baseline="0">
                <a:solidFill>
                  <a:schemeClr val="tx1">
                    <a:lumMod val="65000"/>
                    <a:lumOff val="35000"/>
                  </a:schemeClr>
                </a:solidFill>
                <a:latin typeface="Segoe UI" panose="020B0502040204020203" pitchFamily="34" charset="0"/>
                <a:ea typeface="Segoe UI Black" panose="020B0A02040204020203" pitchFamily="34" charset="0"/>
                <a:cs typeface="Segoe UI" panose="020B0502040204020203" pitchFamily="34" charset="0"/>
              </a:defRPr>
            </a:pPr>
            <a:endParaRPr lang="en-US"/>
          </a:p>
        </c:txPr>
        <c:crossAx val="1740955632"/>
        <c:crosses val="autoZero"/>
        <c:auto val="1"/>
        <c:lblAlgn val="ctr"/>
        <c:lblOffset val="100"/>
        <c:noMultiLvlLbl val="0"/>
      </c:catAx>
      <c:valAx>
        <c:axId val="1740955632"/>
        <c:scaling>
          <c:orientation val="minMax"/>
        </c:scaling>
        <c:delete val="1"/>
        <c:axPos val="l"/>
        <c:numFmt formatCode="_-[$$-409]* #,##0.00_ ;_-[$$-409]* \-#,##0.00\ ;_-[$$-409]* &quot;-&quot;??_ ;_-@_ " sourceLinked="1"/>
        <c:majorTickMark val="none"/>
        <c:minorTickMark val="none"/>
        <c:tickLblPos val="nextTo"/>
        <c:crossAx val="17409706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a:outerShdw blurRad="63500" sx="102000" sy="102000" algn="ctr" rotWithShape="0">
        <a:prstClr val="black">
          <a:alpha val="40000"/>
        </a:prstClr>
      </a:outerShdw>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0.0107</cdr:x>
      <cdr:y>0.91222</cdr:y>
    </cdr:from>
    <cdr:to>
      <cdr:x>0.18919</cdr:x>
      <cdr:y>0.98385</cdr:y>
    </cdr:to>
    <cdr:sp macro="" textlink="">
      <cdr:nvSpPr>
        <cdr:cNvPr id="3" name="TextBox 2">
          <a:extLst xmlns:a="http://schemas.openxmlformats.org/drawingml/2006/main">
            <a:ext uri="{FF2B5EF4-FFF2-40B4-BE49-F238E27FC236}">
              <a16:creationId xmlns:a16="http://schemas.microsoft.com/office/drawing/2014/main" id="{5492FE41-C8E4-0445-3C1E-6D061DBCC541}"/>
            </a:ext>
          </a:extLst>
        </cdr:cNvPr>
        <cdr:cNvSpPr txBox="1"/>
      </cdr:nvSpPr>
      <cdr:spPr>
        <a:xfrm xmlns:a="http://schemas.openxmlformats.org/drawingml/2006/main">
          <a:off x="111607" y="5955329"/>
          <a:ext cx="1861765" cy="46762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dirty="0">
              <a:solidFill>
                <a:schemeClr val="tx1"/>
              </a:solidFill>
              <a:latin typeface="League Spartan Light" pitchFamily="2" charset="0"/>
            </a:rPr>
            <a:t>Data Source: Wikipedia</a:t>
          </a:r>
        </a:p>
        <a:p xmlns:a="http://schemas.openxmlformats.org/drawingml/2006/main">
          <a:r>
            <a:rPr lang="en-GB" sz="1100" dirty="0">
              <a:solidFill>
                <a:schemeClr val="tx1"/>
              </a:solidFill>
              <a:latin typeface="League Spartan Light" pitchFamily="2" charset="0"/>
            </a:rPr>
            <a:t>Viz by : </a:t>
          </a:r>
          <a:r>
            <a:rPr lang="en-GB" sz="1100" b="1" dirty="0">
              <a:solidFill>
                <a:schemeClr val="tx1"/>
              </a:solidFill>
              <a:latin typeface="League Spartan Light" pitchFamily="2" charset="0"/>
            </a:rPr>
            <a:t>Daniel Bamidele</a:t>
          </a:r>
        </a:p>
      </cdr:txBody>
    </cdr:sp>
  </cdr:relSizeAnchor>
  <cdr:relSizeAnchor xmlns:cdr="http://schemas.openxmlformats.org/drawingml/2006/chartDrawing">
    <cdr:from>
      <cdr:x>0.1594</cdr:x>
      <cdr:y>0.06799</cdr:y>
    </cdr:from>
    <cdr:to>
      <cdr:x>0.96089</cdr:x>
      <cdr:y>0.16891</cdr:y>
    </cdr:to>
    <cdr:sp macro="" textlink="">
      <cdr:nvSpPr>
        <cdr:cNvPr id="5" name="TextBox 1">
          <a:extLst xmlns:a="http://schemas.openxmlformats.org/drawingml/2006/main">
            <a:ext uri="{FF2B5EF4-FFF2-40B4-BE49-F238E27FC236}">
              <a16:creationId xmlns:a16="http://schemas.microsoft.com/office/drawing/2014/main" id="{A17C2968-CAA4-9D01-8CAD-AF860C4A1D6B}"/>
            </a:ext>
          </a:extLst>
        </cdr:cNvPr>
        <cdr:cNvSpPr txBox="1"/>
      </cdr:nvSpPr>
      <cdr:spPr>
        <a:xfrm xmlns:a="http://schemas.openxmlformats.org/drawingml/2006/main">
          <a:off x="1662672" y="443861"/>
          <a:ext cx="8359971" cy="65886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just"/>
          <a:r>
            <a:rPr lang="en-GB" sz="1000" dirty="0">
              <a:solidFill>
                <a:schemeClr val="tx1"/>
              </a:solidFill>
              <a:latin typeface="League Spartan Light" pitchFamily="2" charset="0"/>
            </a:rPr>
            <a:t>An employee may not legally sell their labor for less than the </a:t>
          </a:r>
          <a:r>
            <a:rPr lang="en-GB" sz="1000" b="1" dirty="0">
              <a:solidFill>
                <a:schemeClr val="tx1"/>
              </a:solidFill>
              <a:latin typeface="League Spartan Light" pitchFamily="2" charset="0"/>
            </a:rPr>
            <a:t>minimum wage</a:t>
          </a:r>
          <a:r>
            <a:rPr lang="en-GB" sz="1000" dirty="0">
              <a:solidFill>
                <a:schemeClr val="tx1"/>
              </a:solidFill>
              <a:latin typeface="League Spartan Light" pitchFamily="2" charset="0"/>
            </a:rPr>
            <a:t>, which is the lowest compensation an employer may pay their staff. Australia and New Zealand were the first countries to enact minimum wage laws in an effort to increase the pay of unskilled workers. A national minimum wage is mandated in the majority of contemporary developed economies as well as many underdeveloped economies. Italy, Sweden, Norway, and Singapore are exceptions. The viz below summarises the top 10 countries by annual nominal minimum wage in USD as at 2022.</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49971" y="1122363"/>
            <a:ext cx="8099822" cy="2387600"/>
          </a:xfrm>
        </p:spPr>
        <p:txBody>
          <a:bodyPr anchor="b"/>
          <a:lstStyle>
            <a:lvl1pPr algn="ctr">
              <a:defRPr sz="5315"/>
            </a:lvl1pPr>
          </a:lstStyle>
          <a:p>
            <a:r>
              <a:rPr lang="en-US"/>
              <a:t>Click to edit Master title style</a:t>
            </a:r>
            <a:endParaRPr lang="en-US" dirty="0"/>
          </a:p>
        </p:txBody>
      </p:sp>
      <p:sp>
        <p:nvSpPr>
          <p:cNvPr id="3" name="Subtitle 2"/>
          <p:cNvSpPr>
            <a:spLocks noGrp="1"/>
          </p:cNvSpPr>
          <p:nvPr>
            <p:ph type="subTitle" idx="1"/>
          </p:nvPr>
        </p:nvSpPr>
        <p:spPr>
          <a:xfrm>
            <a:off x="1349971" y="3602038"/>
            <a:ext cx="8099822" cy="1655762"/>
          </a:xfrm>
        </p:spPr>
        <p:txBody>
          <a:bodyPr/>
          <a:lstStyle>
            <a:lvl1pPr marL="0" indent="0" algn="ctr">
              <a:buNone/>
              <a:defRPr sz="2126"/>
            </a:lvl1pPr>
            <a:lvl2pPr marL="404988" indent="0" algn="ctr">
              <a:buNone/>
              <a:defRPr sz="1772"/>
            </a:lvl2pPr>
            <a:lvl3pPr marL="809976" indent="0" algn="ctr">
              <a:buNone/>
              <a:defRPr sz="1594"/>
            </a:lvl3pPr>
            <a:lvl4pPr marL="1214963" indent="0" algn="ctr">
              <a:buNone/>
              <a:defRPr sz="1417"/>
            </a:lvl4pPr>
            <a:lvl5pPr marL="1619951" indent="0" algn="ctr">
              <a:buNone/>
              <a:defRPr sz="1417"/>
            </a:lvl5pPr>
            <a:lvl6pPr marL="2024939" indent="0" algn="ctr">
              <a:buNone/>
              <a:defRPr sz="1417"/>
            </a:lvl6pPr>
            <a:lvl7pPr marL="2429927" indent="0" algn="ctr">
              <a:buNone/>
              <a:defRPr sz="1417"/>
            </a:lvl7pPr>
            <a:lvl8pPr marL="2834914" indent="0" algn="ctr">
              <a:buNone/>
              <a:defRPr sz="1417"/>
            </a:lvl8pPr>
            <a:lvl9pPr marL="3239902" indent="0" algn="ctr">
              <a:buNone/>
              <a:defRPr sz="141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D941ED-8AD7-49CD-B9D6-48716F5A55BE}" type="datetimeFigureOut">
              <a:rPr lang="en-GB" smtClean="0"/>
              <a:t>07/12/2022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D4D6AD-0D93-4368-AB74-63D2EB50D107}" type="slidenum">
              <a:rPr lang="en-GB" smtClean="0"/>
              <a:t>‹#›</a:t>
            </a:fld>
            <a:endParaRPr lang="en-GB"/>
          </a:p>
        </p:txBody>
      </p:sp>
    </p:spTree>
    <p:extLst>
      <p:ext uri="{BB962C8B-B14F-4D97-AF65-F5344CB8AC3E}">
        <p14:creationId xmlns:p14="http://schemas.microsoft.com/office/powerpoint/2010/main" val="2598728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941ED-8AD7-49CD-B9D6-48716F5A55BE}" type="datetimeFigureOut">
              <a:rPr lang="en-GB" smtClean="0"/>
              <a:t>07/12/2022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D4D6AD-0D93-4368-AB74-63D2EB50D107}" type="slidenum">
              <a:rPr lang="en-GB" smtClean="0"/>
              <a:t>‹#›</a:t>
            </a:fld>
            <a:endParaRPr lang="en-GB"/>
          </a:p>
        </p:txBody>
      </p:sp>
    </p:spTree>
    <p:extLst>
      <p:ext uri="{BB962C8B-B14F-4D97-AF65-F5344CB8AC3E}">
        <p14:creationId xmlns:p14="http://schemas.microsoft.com/office/powerpoint/2010/main" val="403711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28580" y="365125"/>
            <a:ext cx="2328699"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42484" y="365125"/>
            <a:ext cx="68511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941ED-8AD7-49CD-B9D6-48716F5A55BE}" type="datetimeFigureOut">
              <a:rPr lang="en-GB" smtClean="0"/>
              <a:t>07/12/2022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D4D6AD-0D93-4368-AB74-63D2EB50D107}" type="slidenum">
              <a:rPr lang="en-GB" smtClean="0"/>
              <a:t>‹#›</a:t>
            </a:fld>
            <a:endParaRPr lang="en-GB"/>
          </a:p>
        </p:txBody>
      </p:sp>
    </p:spTree>
    <p:extLst>
      <p:ext uri="{BB962C8B-B14F-4D97-AF65-F5344CB8AC3E}">
        <p14:creationId xmlns:p14="http://schemas.microsoft.com/office/powerpoint/2010/main" val="117370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941ED-8AD7-49CD-B9D6-48716F5A55BE}" type="datetimeFigureOut">
              <a:rPr lang="en-GB" smtClean="0"/>
              <a:t>07/12/2022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D4D6AD-0D93-4368-AB74-63D2EB50D107}" type="slidenum">
              <a:rPr lang="en-GB" smtClean="0"/>
              <a:t>‹#›</a:t>
            </a:fld>
            <a:endParaRPr lang="en-GB"/>
          </a:p>
        </p:txBody>
      </p:sp>
    </p:spTree>
    <p:extLst>
      <p:ext uri="{BB962C8B-B14F-4D97-AF65-F5344CB8AC3E}">
        <p14:creationId xmlns:p14="http://schemas.microsoft.com/office/powerpoint/2010/main" val="1137084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6859" y="1709739"/>
            <a:ext cx="9314796" cy="2852737"/>
          </a:xfrm>
        </p:spPr>
        <p:txBody>
          <a:bodyPr anchor="b"/>
          <a:lstStyle>
            <a:lvl1pPr>
              <a:defRPr sz="5315"/>
            </a:lvl1pPr>
          </a:lstStyle>
          <a:p>
            <a:r>
              <a:rPr lang="en-US"/>
              <a:t>Click to edit Master title style</a:t>
            </a:r>
            <a:endParaRPr lang="en-US" dirty="0"/>
          </a:p>
        </p:txBody>
      </p:sp>
      <p:sp>
        <p:nvSpPr>
          <p:cNvPr id="3" name="Text Placeholder 2"/>
          <p:cNvSpPr>
            <a:spLocks noGrp="1"/>
          </p:cNvSpPr>
          <p:nvPr>
            <p:ph type="body" idx="1"/>
          </p:nvPr>
        </p:nvSpPr>
        <p:spPr>
          <a:xfrm>
            <a:off x="736859" y="4589464"/>
            <a:ext cx="9314796" cy="1500187"/>
          </a:xfrm>
        </p:spPr>
        <p:txBody>
          <a:bodyPr/>
          <a:lstStyle>
            <a:lvl1pPr marL="0" indent="0">
              <a:buNone/>
              <a:defRPr sz="2126">
                <a:solidFill>
                  <a:schemeClr val="tx1">
                    <a:tint val="75000"/>
                  </a:schemeClr>
                </a:solidFill>
              </a:defRPr>
            </a:lvl1pPr>
            <a:lvl2pPr marL="404988" indent="0">
              <a:buNone/>
              <a:defRPr sz="1772">
                <a:solidFill>
                  <a:schemeClr val="tx1">
                    <a:tint val="75000"/>
                  </a:schemeClr>
                </a:solidFill>
              </a:defRPr>
            </a:lvl2pPr>
            <a:lvl3pPr marL="809976" indent="0">
              <a:buNone/>
              <a:defRPr sz="1594">
                <a:solidFill>
                  <a:schemeClr val="tx1">
                    <a:tint val="75000"/>
                  </a:schemeClr>
                </a:solidFill>
              </a:defRPr>
            </a:lvl3pPr>
            <a:lvl4pPr marL="1214963" indent="0">
              <a:buNone/>
              <a:defRPr sz="1417">
                <a:solidFill>
                  <a:schemeClr val="tx1">
                    <a:tint val="75000"/>
                  </a:schemeClr>
                </a:solidFill>
              </a:defRPr>
            </a:lvl4pPr>
            <a:lvl5pPr marL="1619951" indent="0">
              <a:buNone/>
              <a:defRPr sz="1417">
                <a:solidFill>
                  <a:schemeClr val="tx1">
                    <a:tint val="75000"/>
                  </a:schemeClr>
                </a:solidFill>
              </a:defRPr>
            </a:lvl5pPr>
            <a:lvl6pPr marL="2024939" indent="0">
              <a:buNone/>
              <a:defRPr sz="1417">
                <a:solidFill>
                  <a:schemeClr val="tx1">
                    <a:tint val="75000"/>
                  </a:schemeClr>
                </a:solidFill>
              </a:defRPr>
            </a:lvl6pPr>
            <a:lvl7pPr marL="2429927" indent="0">
              <a:buNone/>
              <a:defRPr sz="1417">
                <a:solidFill>
                  <a:schemeClr val="tx1">
                    <a:tint val="75000"/>
                  </a:schemeClr>
                </a:solidFill>
              </a:defRPr>
            </a:lvl7pPr>
            <a:lvl8pPr marL="2834914" indent="0">
              <a:buNone/>
              <a:defRPr sz="1417">
                <a:solidFill>
                  <a:schemeClr val="tx1">
                    <a:tint val="75000"/>
                  </a:schemeClr>
                </a:solidFill>
              </a:defRPr>
            </a:lvl8pPr>
            <a:lvl9pPr marL="3239902" indent="0">
              <a:buNone/>
              <a:defRPr sz="141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941ED-8AD7-49CD-B9D6-48716F5A55BE}" type="datetimeFigureOut">
              <a:rPr lang="en-GB" smtClean="0"/>
              <a:t>07/12/2022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D4D6AD-0D93-4368-AB74-63D2EB50D107}" type="slidenum">
              <a:rPr lang="en-GB" smtClean="0"/>
              <a:t>‹#›</a:t>
            </a:fld>
            <a:endParaRPr lang="en-GB"/>
          </a:p>
        </p:txBody>
      </p:sp>
    </p:spTree>
    <p:extLst>
      <p:ext uri="{BB962C8B-B14F-4D97-AF65-F5344CB8AC3E}">
        <p14:creationId xmlns:p14="http://schemas.microsoft.com/office/powerpoint/2010/main" val="3933471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42484" y="1825625"/>
            <a:ext cx="458989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67380" y="1825625"/>
            <a:ext cx="458989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D941ED-8AD7-49CD-B9D6-48716F5A55BE}" type="datetimeFigureOut">
              <a:rPr lang="en-GB" smtClean="0"/>
              <a:t>07/12/2022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D4D6AD-0D93-4368-AB74-63D2EB50D107}" type="slidenum">
              <a:rPr lang="en-GB" smtClean="0"/>
              <a:t>‹#›</a:t>
            </a:fld>
            <a:endParaRPr lang="en-GB"/>
          </a:p>
        </p:txBody>
      </p:sp>
    </p:spTree>
    <p:extLst>
      <p:ext uri="{BB962C8B-B14F-4D97-AF65-F5344CB8AC3E}">
        <p14:creationId xmlns:p14="http://schemas.microsoft.com/office/powerpoint/2010/main" val="225716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43890" y="365126"/>
            <a:ext cx="9314796"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743891" y="1681163"/>
            <a:ext cx="4568806" cy="823912"/>
          </a:xfrm>
        </p:spPr>
        <p:txBody>
          <a:bodyPr anchor="b"/>
          <a:lstStyle>
            <a:lvl1pPr marL="0" indent="0">
              <a:buNone/>
              <a:defRPr sz="2126" b="1"/>
            </a:lvl1pPr>
            <a:lvl2pPr marL="404988" indent="0">
              <a:buNone/>
              <a:defRPr sz="1772" b="1"/>
            </a:lvl2pPr>
            <a:lvl3pPr marL="809976" indent="0">
              <a:buNone/>
              <a:defRPr sz="1594" b="1"/>
            </a:lvl3pPr>
            <a:lvl4pPr marL="1214963" indent="0">
              <a:buNone/>
              <a:defRPr sz="1417" b="1"/>
            </a:lvl4pPr>
            <a:lvl5pPr marL="1619951" indent="0">
              <a:buNone/>
              <a:defRPr sz="1417" b="1"/>
            </a:lvl5pPr>
            <a:lvl6pPr marL="2024939" indent="0">
              <a:buNone/>
              <a:defRPr sz="1417" b="1"/>
            </a:lvl6pPr>
            <a:lvl7pPr marL="2429927" indent="0">
              <a:buNone/>
              <a:defRPr sz="1417" b="1"/>
            </a:lvl7pPr>
            <a:lvl8pPr marL="2834914" indent="0">
              <a:buNone/>
              <a:defRPr sz="1417" b="1"/>
            </a:lvl8pPr>
            <a:lvl9pPr marL="3239902" indent="0">
              <a:buNone/>
              <a:defRPr sz="1417" b="1"/>
            </a:lvl9pPr>
          </a:lstStyle>
          <a:p>
            <a:pPr lvl="0"/>
            <a:r>
              <a:rPr lang="en-US"/>
              <a:t>Click to edit Master text styles</a:t>
            </a:r>
          </a:p>
        </p:txBody>
      </p:sp>
      <p:sp>
        <p:nvSpPr>
          <p:cNvPr id="4" name="Content Placeholder 3"/>
          <p:cNvSpPr>
            <a:spLocks noGrp="1"/>
          </p:cNvSpPr>
          <p:nvPr>
            <p:ph sz="half" idx="2"/>
          </p:nvPr>
        </p:nvSpPr>
        <p:spPr>
          <a:xfrm>
            <a:off x="743891" y="2505075"/>
            <a:ext cx="456880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67380" y="1681163"/>
            <a:ext cx="4591306" cy="823912"/>
          </a:xfrm>
        </p:spPr>
        <p:txBody>
          <a:bodyPr anchor="b"/>
          <a:lstStyle>
            <a:lvl1pPr marL="0" indent="0">
              <a:buNone/>
              <a:defRPr sz="2126" b="1"/>
            </a:lvl1pPr>
            <a:lvl2pPr marL="404988" indent="0">
              <a:buNone/>
              <a:defRPr sz="1772" b="1"/>
            </a:lvl2pPr>
            <a:lvl3pPr marL="809976" indent="0">
              <a:buNone/>
              <a:defRPr sz="1594" b="1"/>
            </a:lvl3pPr>
            <a:lvl4pPr marL="1214963" indent="0">
              <a:buNone/>
              <a:defRPr sz="1417" b="1"/>
            </a:lvl4pPr>
            <a:lvl5pPr marL="1619951" indent="0">
              <a:buNone/>
              <a:defRPr sz="1417" b="1"/>
            </a:lvl5pPr>
            <a:lvl6pPr marL="2024939" indent="0">
              <a:buNone/>
              <a:defRPr sz="1417" b="1"/>
            </a:lvl6pPr>
            <a:lvl7pPr marL="2429927" indent="0">
              <a:buNone/>
              <a:defRPr sz="1417" b="1"/>
            </a:lvl7pPr>
            <a:lvl8pPr marL="2834914" indent="0">
              <a:buNone/>
              <a:defRPr sz="1417" b="1"/>
            </a:lvl8pPr>
            <a:lvl9pPr marL="3239902" indent="0">
              <a:buNone/>
              <a:defRPr sz="1417" b="1"/>
            </a:lvl9pPr>
          </a:lstStyle>
          <a:p>
            <a:pPr lvl="0"/>
            <a:r>
              <a:rPr lang="en-US"/>
              <a:t>Click to edit Master text styles</a:t>
            </a:r>
          </a:p>
        </p:txBody>
      </p:sp>
      <p:sp>
        <p:nvSpPr>
          <p:cNvPr id="6" name="Content Placeholder 5"/>
          <p:cNvSpPr>
            <a:spLocks noGrp="1"/>
          </p:cNvSpPr>
          <p:nvPr>
            <p:ph sz="quarter" idx="4"/>
          </p:nvPr>
        </p:nvSpPr>
        <p:spPr>
          <a:xfrm>
            <a:off x="5467380" y="2505075"/>
            <a:ext cx="459130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D941ED-8AD7-49CD-B9D6-48716F5A55BE}" type="datetimeFigureOut">
              <a:rPr lang="en-GB" smtClean="0"/>
              <a:t>07/12/2022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1D4D6AD-0D93-4368-AB74-63D2EB50D107}" type="slidenum">
              <a:rPr lang="en-GB" smtClean="0"/>
              <a:t>‹#›</a:t>
            </a:fld>
            <a:endParaRPr lang="en-GB"/>
          </a:p>
        </p:txBody>
      </p:sp>
    </p:spTree>
    <p:extLst>
      <p:ext uri="{BB962C8B-B14F-4D97-AF65-F5344CB8AC3E}">
        <p14:creationId xmlns:p14="http://schemas.microsoft.com/office/powerpoint/2010/main" val="2035100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D941ED-8AD7-49CD-B9D6-48716F5A55BE}" type="datetimeFigureOut">
              <a:rPr lang="en-GB" smtClean="0"/>
              <a:t>07/12/2022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1D4D6AD-0D93-4368-AB74-63D2EB50D107}" type="slidenum">
              <a:rPr lang="en-GB" smtClean="0"/>
              <a:t>‹#›</a:t>
            </a:fld>
            <a:endParaRPr lang="en-GB"/>
          </a:p>
        </p:txBody>
      </p:sp>
    </p:spTree>
    <p:extLst>
      <p:ext uri="{BB962C8B-B14F-4D97-AF65-F5344CB8AC3E}">
        <p14:creationId xmlns:p14="http://schemas.microsoft.com/office/powerpoint/2010/main" val="378021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941ED-8AD7-49CD-B9D6-48716F5A55BE}" type="datetimeFigureOut">
              <a:rPr lang="en-GB" smtClean="0"/>
              <a:t>07/12/2022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1D4D6AD-0D93-4368-AB74-63D2EB50D107}" type="slidenum">
              <a:rPr lang="en-GB" smtClean="0"/>
              <a:t>‹#›</a:t>
            </a:fld>
            <a:endParaRPr lang="en-GB"/>
          </a:p>
        </p:txBody>
      </p:sp>
    </p:spTree>
    <p:extLst>
      <p:ext uri="{BB962C8B-B14F-4D97-AF65-F5344CB8AC3E}">
        <p14:creationId xmlns:p14="http://schemas.microsoft.com/office/powerpoint/2010/main" val="1421971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3891" y="457200"/>
            <a:ext cx="3483204" cy="1600200"/>
          </a:xfrm>
        </p:spPr>
        <p:txBody>
          <a:bodyPr anchor="b"/>
          <a:lstStyle>
            <a:lvl1pPr>
              <a:defRPr sz="2835"/>
            </a:lvl1pPr>
          </a:lstStyle>
          <a:p>
            <a:r>
              <a:rPr lang="en-US"/>
              <a:t>Click to edit Master title style</a:t>
            </a:r>
            <a:endParaRPr lang="en-US" dirty="0"/>
          </a:p>
        </p:txBody>
      </p:sp>
      <p:sp>
        <p:nvSpPr>
          <p:cNvPr id="3" name="Content Placeholder 2"/>
          <p:cNvSpPr>
            <a:spLocks noGrp="1"/>
          </p:cNvSpPr>
          <p:nvPr>
            <p:ph idx="1"/>
          </p:nvPr>
        </p:nvSpPr>
        <p:spPr>
          <a:xfrm>
            <a:off x="4591306" y="987426"/>
            <a:ext cx="5467380" cy="4873625"/>
          </a:xfrm>
        </p:spPr>
        <p:txBody>
          <a:bodyPr/>
          <a:lstStyle>
            <a:lvl1pPr>
              <a:defRPr sz="2835"/>
            </a:lvl1pPr>
            <a:lvl2pPr>
              <a:defRPr sz="2480"/>
            </a:lvl2pPr>
            <a:lvl3pPr>
              <a:defRPr sz="2126"/>
            </a:lvl3pPr>
            <a:lvl4pPr>
              <a:defRPr sz="1772"/>
            </a:lvl4pPr>
            <a:lvl5pPr>
              <a:defRPr sz="1772"/>
            </a:lvl5pPr>
            <a:lvl6pPr>
              <a:defRPr sz="1772"/>
            </a:lvl6pPr>
            <a:lvl7pPr>
              <a:defRPr sz="1772"/>
            </a:lvl7pPr>
            <a:lvl8pPr>
              <a:defRPr sz="1772"/>
            </a:lvl8pPr>
            <a:lvl9pPr>
              <a:defRPr sz="17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43891" y="2057400"/>
            <a:ext cx="3483204" cy="3811588"/>
          </a:xfrm>
        </p:spPr>
        <p:txBody>
          <a:bodyPr/>
          <a:lstStyle>
            <a:lvl1pPr marL="0" indent="0">
              <a:buNone/>
              <a:defRPr sz="1417"/>
            </a:lvl1pPr>
            <a:lvl2pPr marL="404988" indent="0">
              <a:buNone/>
              <a:defRPr sz="1240"/>
            </a:lvl2pPr>
            <a:lvl3pPr marL="809976" indent="0">
              <a:buNone/>
              <a:defRPr sz="1063"/>
            </a:lvl3pPr>
            <a:lvl4pPr marL="1214963" indent="0">
              <a:buNone/>
              <a:defRPr sz="886"/>
            </a:lvl4pPr>
            <a:lvl5pPr marL="1619951" indent="0">
              <a:buNone/>
              <a:defRPr sz="886"/>
            </a:lvl5pPr>
            <a:lvl6pPr marL="2024939" indent="0">
              <a:buNone/>
              <a:defRPr sz="886"/>
            </a:lvl6pPr>
            <a:lvl7pPr marL="2429927" indent="0">
              <a:buNone/>
              <a:defRPr sz="886"/>
            </a:lvl7pPr>
            <a:lvl8pPr marL="2834914" indent="0">
              <a:buNone/>
              <a:defRPr sz="886"/>
            </a:lvl8pPr>
            <a:lvl9pPr marL="3239902" indent="0">
              <a:buNone/>
              <a:defRPr sz="886"/>
            </a:lvl9pPr>
          </a:lstStyle>
          <a:p>
            <a:pPr lvl="0"/>
            <a:r>
              <a:rPr lang="en-US"/>
              <a:t>Click to edit Master text styles</a:t>
            </a:r>
          </a:p>
        </p:txBody>
      </p:sp>
      <p:sp>
        <p:nvSpPr>
          <p:cNvPr id="5" name="Date Placeholder 4"/>
          <p:cNvSpPr>
            <a:spLocks noGrp="1"/>
          </p:cNvSpPr>
          <p:nvPr>
            <p:ph type="dt" sz="half" idx="10"/>
          </p:nvPr>
        </p:nvSpPr>
        <p:spPr/>
        <p:txBody>
          <a:bodyPr/>
          <a:lstStyle/>
          <a:p>
            <a:fld id="{63D941ED-8AD7-49CD-B9D6-48716F5A55BE}" type="datetimeFigureOut">
              <a:rPr lang="en-GB" smtClean="0"/>
              <a:t>07/12/2022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D4D6AD-0D93-4368-AB74-63D2EB50D107}" type="slidenum">
              <a:rPr lang="en-GB" smtClean="0"/>
              <a:t>‹#›</a:t>
            </a:fld>
            <a:endParaRPr lang="en-GB"/>
          </a:p>
        </p:txBody>
      </p:sp>
    </p:spTree>
    <p:extLst>
      <p:ext uri="{BB962C8B-B14F-4D97-AF65-F5344CB8AC3E}">
        <p14:creationId xmlns:p14="http://schemas.microsoft.com/office/powerpoint/2010/main" val="1863107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3891" y="457200"/>
            <a:ext cx="3483204" cy="1600200"/>
          </a:xfrm>
        </p:spPr>
        <p:txBody>
          <a:bodyPr anchor="b"/>
          <a:lstStyle>
            <a:lvl1pPr>
              <a:defRPr sz="2835"/>
            </a:lvl1pPr>
          </a:lstStyle>
          <a:p>
            <a:r>
              <a:rPr lang="en-US"/>
              <a:t>Click to edit Master title style</a:t>
            </a:r>
            <a:endParaRPr lang="en-US" dirty="0"/>
          </a:p>
        </p:txBody>
      </p:sp>
      <p:sp>
        <p:nvSpPr>
          <p:cNvPr id="3" name="Picture Placeholder 2"/>
          <p:cNvSpPr>
            <a:spLocks noGrp="1" noChangeAspect="1"/>
          </p:cNvSpPr>
          <p:nvPr>
            <p:ph type="pic" idx="1"/>
          </p:nvPr>
        </p:nvSpPr>
        <p:spPr>
          <a:xfrm>
            <a:off x="4591306" y="987426"/>
            <a:ext cx="5467380" cy="4873625"/>
          </a:xfrm>
        </p:spPr>
        <p:txBody>
          <a:bodyPr anchor="t"/>
          <a:lstStyle>
            <a:lvl1pPr marL="0" indent="0">
              <a:buNone/>
              <a:defRPr sz="2835"/>
            </a:lvl1pPr>
            <a:lvl2pPr marL="404988" indent="0">
              <a:buNone/>
              <a:defRPr sz="2480"/>
            </a:lvl2pPr>
            <a:lvl3pPr marL="809976" indent="0">
              <a:buNone/>
              <a:defRPr sz="2126"/>
            </a:lvl3pPr>
            <a:lvl4pPr marL="1214963" indent="0">
              <a:buNone/>
              <a:defRPr sz="1772"/>
            </a:lvl4pPr>
            <a:lvl5pPr marL="1619951" indent="0">
              <a:buNone/>
              <a:defRPr sz="1772"/>
            </a:lvl5pPr>
            <a:lvl6pPr marL="2024939" indent="0">
              <a:buNone/>
              <a:defRPr sz="1772"/>
            </a:lvl6pPr>
            <a:lvl7pPr marL="2429927" indent="0">
              <a:buNone/>
              <a:defRPr sz="1772"/>
            </a:lvl7pPr>
            <a:lvl8pPr marL="2834914" indent="0">
              <a:buNone/>
              <a:defRPr sz="1772"/>
            </a:lvl8pPr>
            <a:lvl9pPr marL="3239902" indent="0">
              <a:buNone/>
              <a:defRPr sz="1772"/>
            </a:lvl9pPr>
          </a:lstStyle>
          <a:p>
            <a:r>
              <a:rPr lang="en-US"/>
              <a:t>Click icon to add picture</a:t>
            </a:r>
            <a:endParaRPr lang="en-US" dirty="0"/>
          </a:p>
        </p:txBody>
      </p:sp>
      <p:sp>
        <p:nvSpPr>
          <p:cNvPr id="4" name="Text Placeholder 3"/>
          <p:cNvSpPr>
            <a:spLocks noGrp="1"/>
          </p:cNvSpPr>
          <p:nvPr>
            <p:ph type="body" sz="half" idx="2"/>
          </p:nvPr>
        </p:nvSpPr>
        <p:spPr>
          <a:xfrm>
            <a:off x="743891" y="2057400"/>
            <a:ext cx="3483204" cy="3811588"/>
          </a:xfrm>
        </p:spPr>
        <p:txBody>
          <a:bodyPr/>
          <a:lstStyle>
            <a:lvl1pPr marL="0" indent="0">
              <a:buNone/>
              <a:defRPr sz="1417"/>
            </a:lvl1pPr>
            <a:lvl2pPr marL="404988" indent="0">
              <a:buNone/>
              <a:defRPr sz="1240"/>
            </a:lvl2pPr>
            <a:lvl3pPr marL="809976" indent="0">
              <a:buNone/>
              <a:defRPr sz="1063"/>
            </a:lvl3pPr>
            <a:lvl4pPr marL="1214963" indent="0">
              <a:buNone/>
              <a:defRPr sz="886"/>
            </a:lvl4pPr>
            <a:lvl5pPr marL="1619951" indent="0">
              <a:buNone/>
              <a:defRPr sz="886"/>
            </a:lvl5pPr>
            <a:lvl6pPr marL="2024939" indent="0">
              <a:buNone/>
              <a:defRPr sz="886"/>
            </a:lvl6pPr>
            <a:lvl7pPr marL="2429927" indent="0">
              <a:buNone/>
              <a:defRPr sz="886"/>
            </a:lvl7pPr>
            <a:lvl8pPr marL="2834914" indent="0">
              <a:buNone/>
              <a:defRPr sz="886"/>
            </a:lvl8pPr>
            <a:lvl9pPr marL="3239902" indent="0">
              <a:buNone/>
              <a:defRPr sz="886"/>
            </a:lvl9pPr>
          </a:lstStyle>
          <a:p>
            <a:pPr lvl="0"/>
            <a:r>
              <a:rPr lang="en-US"/>
              <a:t>Click to edit Master text styles</a:t>
            </a:r>
          </a:p>
        </p:txBody>
      </p:sp>
      <p:sp>
        <p:nvSpPr>
          <p:cNvPr id="5" name="Date Placeholder 4"/>
          <p:cNvSpPr>
            <a:spLocks noGrp="1"/>
          </p:cNvSpPr>
          <p:nvPr>
            <p:ph type="dt" sz="half" idx="10"/>
          </p:nvPr>
        </p:nvSpPr>
        <p:spPr/>
        <p:txBody>
          <a:bodyPr/>
          <a:lstStyle/>
          <a:p>
            <a:fld id="{63D941ED-8AD7-49CD-B9D6-48716F5A55BE}" type="datetimeFigureOut">
              <a:rPr lang="en-GB" smtClean="0"/>
              <a:t>07/12/2022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D4D6AD-0D93-4368-AB74-63D2EB50D107}" type="slidenum">
              <a:rPr lang="en-GB" smtClean="0"/>
              <a:t>‹#›</a:t>
            </a:fld>
            <a:endParaRPr lang="en-GB"/>
          </a:p>
        </p:txBody>
      </p:sp>
    </p:spTree>
    <p:extLst>
      <p:ext uri="{BB962C8B-B14F-4D97-AF65-F5344CB8AC3E}">
        <p14:creationId xmlns:p14="http://schemas.microsoft.com/office/powerpoint/2010/main" val="2585335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42484" y="365126"/>
            <a:ext cx="9314796"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42484" y="1825625"/>
            <a:ext cx="9314796"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2484" y="6356351"/>
            <a:ext cx="2429947" cy="365125"/>
          </a:xfrm>
          <a:prstGeom prst="rect">
            <a:avLst/>
          </a:prstGeom>
        </p:spPr>
        <p:txBody>
          <a:bodyPr vert="horz" lIns="91440" tIns="45720" rIns="91440" bIns="45720" rtlCol="0" anchor="ctr"/>
          <a:lstStyle>
            <a:lvl1pPr algn="l">
              <a:defRPr sz="1063">
                <a:solidFill>
                  <a:schemeClr val="tx1">
                    <a:tint val="75000"/>
                  </a:schemeClr>
                </a:solidFill>
              </a:defRPr>
            </a:lvl1pPr>
          </a:lstStyle>
          <a:p>
            <a:fld id="{63D941ED-8AD7-49CD-B9D6-48716F5A55BE}" type="datetimeFigureOut">
              <a:rPr lang="en-GB" smtClean="0"/>
              <a:t>07/12/2022</a:t>
            </a:fld>
            <a:endParaRPr lang="en-GB"/>
          </a:p>
        </p:txBody>
      </p:sp>
      <p:sp>
        <p:nvSpPr>
          <p:cNvPr id="5" name="Footer Placeholder 4"/>
          <p:cNvSpPr>
            <a:spLocks noGrp="1"/>
          </p:cNvSpPr>
          <p:nvPr>
            <p:ph type="ftr" sz="quarter" idx="3"/>
          </p:nvPr>
        </p:nvSpPr>
        <p:spPr>
          <a:xfrm>
            <a:off x="3577422" y="6356351"/>
            <a:ext cx="3644920" cy="365125"/>
          </a:xfrm>
          <a:prstGeom prst="rect">
            <a:avLst/>
          </a:prstGeom>
        </p:spPr>
        <p:txBody>
          <a:bodyPr vert="horz" lIns="91440" tIns="45720" rIns="91440" bIns="45720" rtlCol="0" anchor="ctr"/>
          <a:lstStyle>
            <a:lvl1pPr algn="ctr">
              <a:defRPr sz="106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27332" y="6356351"/>
            <a:ext cx="2429947" cy="365125"/>
          </a:xfrm>
          <a:prstGeom prst="rect">
            <a:avLst/>
          </a:prstGeom>
        </p:spPr>
        <p:txBody>
          <a:bodyPr vert="horz" lIns="91440" tIns="45720" rIns="91440" bIns="45720" rtlCol="0" anchor="ctr"/>
          <a:lstStyle>
            <a:lvl1pPr algn="r">
              <a:defRPr sz="1063">
                <a:solidFill>
                  <a:schemeClr val="tx1">
                    <a:tint val="75000"/>
                  </a:schemeClr>
                </a:solidFill>
              </a:defRPr>
            </a:lvl1pPr>
          </a:lstStyle>
          <a:p>
            <a:fld id="{21D4D6AD-0D93-4368-AB74-63D2EB50D107}" type="slidenum">
              <a:rPr lang="en-GB" smtClean="0"/>
              <a:t>‹#›</a:t>
            </a:fld>
            <a:endParaRPr lang="en-GB"/>
          </a:p>
        </p:txBody>
      </p:sp>
    </p:spTree>
    <p:extLst>
      <p:ext uri="{BB962C8B-B14F-4D97-AF65-F5344CB8AC3E}">
        <p14:creationId xmlns:p14="http://schemas.microsoft.com/office/powerpoint/2010/main" val="2026871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809976" rtl="0" eaLnBrk="1" latinLnBrk="0" hangingPunct="1">
        <a:lnSpc>
          <a:spcPct val="90000"/>
        </a:lnSpc>
        <a:spcBef>
          <a:spcPct val="0"/>
        </a:spcBef>
        <a:buNone/>
        <a:defRPr sz="3898" kern="1200">
          <a:solidFill>
            <a:schemeClr val="tx1"/>
          </a:solidFill>
          <a:latin typeface="+mj-lt"/>
          <a:ea typeface="+mj-ea"/>
          <a:cs typeface="+mj-cs"/>
        </a:defRPr>
      </a:lvl1pPr>
    </p:titleStyle>
    <p:bodyStyle>
      <a:lvl1pPr marL="202494" indent="-202494" algn="l" defTabSz="809976" rtl="0" eaLnBrk="1" latinLnBrk="0" hangingPunct="1">
        <a:lnSpc>
          <a:spcPct val="90000"/>
        </a:lnSpc>
        <a:spcBef>
          <a:spcPts val="886"/>
        </a:spcBef>
        <a:buFont typeface="Arial" panose="020B0604020202020204" pitchFamily="34" charset="0"/>
        <a:buChar char="•"/>
        <a:defRPr sz="2480" kern="1200">
          <a:solidFill>
            <a:schemeClr val="tx1"/>
          </a:solidFill>
          <a:latin typeface="+mn-lt"/>
          <a:ea typeface="+mn-ea"/>
          <a:cs typeface="+mn-cs"/>
        </a:defRPr>
      </a:lvl1pPr>
      <a:lvl2pPr marL="607482" indent="-202494" algn="l" defTabSz="809976" rtl="0" eaLnBrk="1" latinLnBrk="0" hangingPunct="1">
        <a:lnSpc>
          <a:spcPct val="90000"/>
        </a:lnSpc>
        <a:spcBef>
          <a:spcPts val="443"/>
        </a:spcBef>
        <a:buFont typeface="Arial" panose="020B0604020202020204" pitchFamily="34" charset="0"/>
        <a:buChar char="•"/>
        <a:defRPr sz="2126" kern="1200">
          <a:solidFill>
            <a:schemeClr val="tx1"/>
          </a:solidFill>
          <a:latin typeface="+mn-lt"/>
          <a:ea typeface="+mn-ea"/>
          <a:cs typeface="+mn-cs"/>
        </a:defRPr>
      </a:lvl2pPr>
      <a:lvl3pPr marL="1012469" indent="-202494" algn="l" defTabSz="809976" rtl="0" eaLnBrk="1" latinLnBrk="0" hangingPunct="1">
        <a:lnSpc>
          <a:spcPct val="90000"/>
        </a:lnSpc>
        <a:spcBef>
          <a:spcPts val="443"/>
        </a:spcBef>
        <a:buFont typeface="Arial" panose="020B0604020202020204" pitchFamily="34" charset="0"/>
        <a:buChar char="•"/>
        <a:defRPr sz="1772" kern="1200">
          <a:solidFill>
            <a:schemeClr val="tx1"/>
          </a:solidFill>
          <a:latin typeface="+mn-lt"/>
          <a:ea typeface="+mn-ea"/>
          <a:cs typeface="+mn-cs"/>
        </a:defRPr>
      </a:lvl3pPr>
      <a:lvl4pPr marL="1417457" indent="-202494" algn="l" defTabSz="809976" rtl="0" eaLnBrk="1" latinLnBrk="0" hangingPunct="1">
        <a:lnSpc>
          <a:spcPct val="90000"/>
        </a:lnSpc>
        <a:spcBef>
          <a:spcPts val="443"/>
        </a:spcBef>
        <a:buFont typeface="Arial" panose="020B0604020202020204" pitchFamily="34" charset="0"/>
        <a:buChar char="•"/>
        <a:defRPr sz="1594" kern="1200">
          <a:solidFill>
            <a:schemeClr val="tx1"/>
          </a:solidFill>
          <a:latin typeface="+mn-lt"/>
          <a:ea typeface="+mn-ea"/>
          <a:cs typeface="+mn-cs"/>
        </a:defRPr>
      </a:lvl4pPr>
      <a:lvl5pPr marL="1822445" indent="-202494" algn="l" defTabSz="809976" rtl="0" eaLnBrk="1" latinLnBrk="0" hangingPunct="1">
        <a:lnSpc>
          <a:spcPct val="90000"/>
        </a:lnSpc>
        <a:spcBef>
          <a:spcPts val="443"/>
        </a:spcBef>
        <a:buFont typeface="Arial" panose="020B0604020202020204" pitchFamily="34" charset="0"/>
        <a:buChar char="•"/>
        <a:defRPr sz="1594" kern="1200">
          <a:solidFill>
            <a:schemeClr val="tx1"/>
          </a:solidFill>
          <a:latin typeface="+mn-lt"/>
          <a:ea typeface="+mn-ea"/>
          <a:cs typeface="+mn-cs"/>
        </a:defRPr>
      </a:lvl5pPr>
      <a:lvl6pPr marL="2227433" indent="-202494" algn="l" defTabSz="809976" rtl="0" eaLnBrk="1" latinLnBrk="0" hangingPunct="1">
        <a:lnSpc>
          <a:spcPct val="90000"/>
        </a:lnSpc>
        <a:spcBef>
          <a:spcPts val="443"/>
        </a:spcBef>
        <a:buFont typeface="Arial" panose="020B0604020202020204" pitchFamily="34" charset="0"/>
        <a:buChar char="•"/>
        <a:defRPr sz="1594" kern="1200">
          <a:solidFill>
            <a:schemeClr val="tx1"/>
          </a:solidFill>
          <a:latin typeface="+mn-lt"/>
          <a:ea typeface="+mn-ea"/>
          <a:cs typeface="+mn-cs"/>
        </a:defRPr>
      </a:lvl6pPr>
      <a:lvl7pPr marL="2632420" indent="-202494" algn="l" defTabSz="809976" rtl="0" eaLnBrk="1" latinLnBrk="0" hangingPunct="1">
        <a:lnSpc>
          <a:spcPct val="90000"/>
        </a:lnSpc>
        <a:spcBef>
          <a:spcPts val="443"/>
        </a:spcBef>
        <a:buFont typeface="Arial" panose="020B0604020202020204" pitchFamily="34" charset="0"/>
        <a:buChar char="•"/>
        <a:defRPr sz="1594" kern="1200">
          <a:solidFill>
            <a:schemeClr val="tx1"/>
          </a:solidFill>
          <a:latin typeface="+mn-lt"/>
          <a:ea typeface="+mn-ea"/>
          <a:cs typeface="+mn-cs"/>
        </a:defRPr>
      </a:lvl7pPr>
      <a:lvl8pPr marL="3037408" indent="-202494" algn="l" defTabSz="809976" rtl="0" eaLnBrk="1" latinLnBrk="0" hangingPunct="1">
        <a:lnSpc>
          <a:spcPct val="90000"/>
        </a:lnSpc>
        <a:spcBef>
          <a:spcPts val="443"/>
        </a:spcBef>
        <a:buFont typeface="Arial" panose="020B0604020202020204" pitchFamily="34" charset="0"/>
        <a:buChar char="•"/>
        <a:defRPr sz="1594" kern="1200">
          <a:solidFill>
            <a:schemeClr val="tx1"/>
          </a:solidFill>
          <a:latin typeface="+mn-lt"/>
          <a:ea typeface="+mn-ea"/>
          <a:cs typeface="+mn-cs"/>
        </a:defRPr>
      </a:lvl8pPr>
      <a:lvl9pPr marL="3442396" indent="-202494" algn="l" defTabSz="809976" rtl="0" eaLnBrk="1" latinLnBrk="0" hangingPunct="1">
        <a:lnSpc>
          <a:spcPct val="90000"/>
        </a:lnSpc>
        <a:spcBef>
          <a:spcPts val="443"/>
        </a:spcBef>
        <a:buFont typeface="Arial" panose="020B0604020202020204" pitchFamily="34" charset="0"/>
        <a:buChar char="•"/>
        <a:defRPr sz="1594" kern="1200">
          <a:solidFill>
            <a:schemeClr val="tx1"/>
          </a:solidFill>
          <a:latin typeface="+mn-lt"/>
          <a:ea typeface="+mn-ea"/>
          <a:cs typeface="+mn-cs"/>
        </a:defRPr>
      </a:lvl9pPr>
    </p:bodyStyle>
    <p:otherStyle>
      <a:defPPr>
        <a:defRPr lang="en-US"/>
      </a:defPPr>
      <a:lvl1pPr marL="0" algn="l" defTabSz="809976" rtl="0" eaLnBrk="1" latinLnBrk="0" hangingPunct="1">
        <a:defRPr sz="1594" kern="1200">
          <a:solidFill>
            <a:schemeClr val="tx1"/>
          </a:solidFill>
          <a:latin typeface="+mn-lt"/>
          <a:ea typeface="+mn-ea"/>
          <a:cs typeface="+mn-cs"/>
        </a:defRPr>
      </a:lvl1pPr>
      <a:lvl2pPr marL="404988" algn="l" defTabSz="809976" rtl="0" eaLnBrk="1" latinLnBrk="0" hangingPunct="1">
        <a:defRPr sz="1594" kern="1200">
          <a:solidFill>
            <a:schemeClr val="tx1"/>
          </a:solidFill>
          <a:latin typeface="+mn-lt"/>
          <a:ea typeface="+mn-ea"/>
          <a:cs typeface="+mn-cs"/>
        </a:defRPr>
      </a:lvl2pPr>
      <a:lvl3pPr marL="809976" algn="l" defTabSz="809976" rtl="0" eaLnBrk="1" latinLnBrk="0" hangingPunct="1">
        <a:defRPr sz="1594" kern="1200">
          <a:solidFill>
            <a:schemeClr val="tx1"/>
          </a:solidFill>
          <a:latin typeface="+mn-lt"/>
          <a:ea typeface="+mn-ea"/>
          <a:cs typeface="+mn-cs"/>
        </a:defRPr>
      </a:lvl3pPr>
      <a:lvl4pPr marL="1214963" algn="l" defTabSz="809976" rtl="0" eaLnBrk="1" latinLnBrk="0" hangingPunct="1">
        <a:defRPr sz="1594" kern="1200">
          <a:solidFill>
            <a:schemeClr val="tx1"/>
          </a:solidFill>
          <a:latin typeface="+mn-lt"/>
          <a:ea typeface="+mn-ea"/>
          <a:cs typeface="+mn-cs"/>
        </a:defRPr>
      </a:lvl4pPr>
      <a:lvl5pPr marL="1619951" algn="l" defTabSz="809976" rtl="0" eaLnBrk="1" latinLnBrk="0" hangingPunct="1">
        <a:defRPr sz="1594" kern="1200">
          <a:solidFill>
            <a:schemeClr val="tx1"/>
          </a:solidFill>
          <a:latin typeface="+mn-lt"/>
          <a:ea typeface="+mn-ea"/>
          <a:cs typeface="+mn-cs"/>
        </a:defRPr>
      </a:lvl5pPr>
      <a:lvl6pPr marL="2024939" algn="l" defTabSz="809976" rtl="0" eaLnBrk="1" latinLnBrk="0" hangingPunct="1">
        <a:defRPr sz="1594" kern="1200">
          <a:solidFill>
            <a:schemeClr val="tx1"/>
          </a:solidFill>
          <a:latin typeface="+mn-lt"/>
          <a:ea typeface="+mn-ea"/>
          <a:cs typeface="+mn-cs"/>
        </a:defRPr>
      </a:lvl6pPr>
      <a:lvl7pPr marL="2429927" algn="l" defTabSz="809976" rtl="0" eaLnBrk="1" latinLnBrk="0" hangingPunct="1">
        <a:defRPr sz="1594" kern="1200">
          <a:solidFill>
            <a:schemeClr val="tx1"/>
          </a:solidFill>
          <a:latin typeface="+mn-lt"/>
          <a:ea typeface="+mn-ea"/>
          <a:cs typeface="+mn-cs"/>
        </a:defRPr>
      </a:lvl7pPr>
      <a:lvl8pPr marL="2834914" algn="l" defTabSz="809976" rtl="0" eaLnBrk="1" latinLnBrk="0" hangingPunct="1">
        <a:defRPr sz="1594" kern="1200">
          <a:solidFill>
            <a:schemeClr val="tx1"/>
          </a:solidFill>
          <a:latin typeface="+mn-lt"/>
          <a:ea typeface="+mn-ea"/>
          <a:cs typeface="+mn-cs"/>
        </a:defRPr>
      </a:lvl8pPr>
      <a:lvl9pPr marL="3239902" algn="l" defTabSz="809976" rtl="0" eaLnBrk="1" latinLnBrk="0" hangingPunct="1">
        <a:defRPr sz="159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xml"/><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61D23B7-0DB1-EEC2-2D36-B3BE2E99A8BE}"/>
              </a:ext>
            </a:extLst>
          </p:cNvPr>
          <p:cNvGraphicFramePr>
            <a:graphicFrameLocks/>
          </p:cNvGraphicFramePr>
          <p:nvPr>
            <p:extLst>
              <p:ext uri="{D42A27DB-BD31-4B8C-83A1-F6EECF244321}">
                <p14:modId xmlns:p14="http://schemas.microsoft.com/office/powerpoint/2010/main" val="1089913592"/>
              </p:ext>
            </p:extLst>
          </p:nvPr>
        </p:nvGraphicFramePr>
        <p:xfrm>
          <a:off x="184612" y="170121"/>
          <a:ext cx="10430539" cy="6528391"/>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a:extLst>
              <a:ext uri="{FF2B5EF4-FFF2-40B4-BE49-F238E27FC236}">
                <a16:creationId xmlns:a16="http://schemas.microsoft.com/office/drawing/2014/main" id="{C258B231-E015-02D1-D14B-E3A6668EE78F}"/>
              </a:ext>
            </a:extLst>
          </p:cNvPr>
          <p:cNvPicPr>
            <a:picLocks noChangeAspect="1"/>
          </p:cNvPicPr>
          <p:nvPr/>
        </p:nvPicPr>
        <p:blipFill>
          <a:blip r:embed="rId3" cstate="hqprint">
            <a:duotone>
              <a:prstClr val="black"/>
              <a:srgbClr val="233433">
                <a:tint val="45000"/>
                <a:satMod val="400000"/>
              </a:srgbClr>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a:ext>
            </a:extLst>
          </a:blip>
          <a:stretch>
            <a:fillRect/>
          </a:stretch>
        </p:blipFill>
        <p:spPr>
          <a:xfrm>
            <a:off x="386779" y="307808"/>
            <a:ext cx="1112412" cy="965042"/>
          </a:xfrm>
          <a:prstGeom prst="rect">
            <a:avLst/>
          </a:prstGeom>
        </p:spPr>
      </p:pic>
      <p:sp>
        <p:nvSpPr>
          <p:cNvPr id="9" name="TextBox 8">
            <a:extLst>
              <a:ext uri="{FF2B5EF4-FFF2-40B4-BE49-F238E27FC236}">
                <a16:creationId xmlns:a16="http://schemas.microsoft.com/office/drawing/2014/main" id="{ED141C95-172D-B8C3-52A6-4D5346480DCB}"/>
              </a:ext>
            </a:extLst>
          </p:cNvPr>
          <p:cNvSpPr txBox="1"/>
          <p:nvPr/>
        </p:nvSpPr>
        <p:spPr>
          <a:xfrm>
            <a:off x="400223" y="414323"/>
            <a:ext cx="1197568" cy="230832"/>
          </a:xfrm>
          <a:prstGeom prst="rect">
            <a:avLst/>
          </a:prstGeom>
          <a:noFill/>
        </p:spPr>
        <p:txBody>
          <a:bodyPr wrap="square" rtlCol="0">
            <a:spAutoFit/>
          </a:bodyPr>
          <a:lstStyle/>
          <a:p>
            <a:r>
              <a:rPr lang="en-GB" sz="900" b="1" dirty="0">
                <a:solidFill>
                  <a:srgbClr val="E2E9EA"/>
                </a:solidFill>
                <a:latin typeface="League Spartan Light" pitchFamily="2" charset="0"/>
              </a:rPr>
              <a:t>Average Workweek </a:t>
            </a:r>
          </a:p>
        </p:txBody>
      </p:sp>
      <p:sp>
        <p:nvSpPr>
          <p:cNvPr id="11" name="TextBox 10">
            <a:extLst>
              <a:ext uri="{FF2B5EF4-FFF2-40B4-BE49-F238E27FC236}">
                <a16:creationId xmlns:a16="http://schemas.microsoft.com/office/drawing/2014/main" id="{FB78CB30-80F8-91BE-A6C4-97AF9A171784}"/>
              </a:ext>
            </a:extLst>
          </p:cNvPr>
          <p:cNvSpPr txBox="1"/>
          <p:nvPr/>
        </p:nvSpPr>
        <p:spPr>
          <a:xfrm>
            <a:off x="485886" y="751670"/>
            <a:ext cx="1026241" cy="338554"/>
          </a:xfrm>
          <a:prstGeom prst="rect">
            <a:avLst/>
          </a:prstGeom>
          <a:noFill/>
        </p:spPr>
        <p:txBody>
          <a:bodyPr wrap="square" rtlCol="0">
            <a:spAutoFit/>
          </a:bodyPr>
          <a:lstStyle/>
          <a:p>
            <a:r>
              <a:rPr lang="en-GB" sz="1600" b="1" dirty="0">
                <a:latin typeface="League Spartan Medium" pitchFamily="2" charset="0"/>
              </a:rPr>
              <a:t>40 hours</a:t>
            </a:r>
          </a:p>
        </p:txBody>
      </p:sp>
      <p:sp>
        <p:nvSpPr>
          <p:cNvPr id="13" name="TextBox 12">
            <a:extLst>
              <a:ext uri="{FF2B5EF4-FFF2-40B4-BE49-F238E27FC236}">
                <a16:creationId xmlns:a16="http://schemas.microsoft.com/office/drawing/2014/main" id="{E40CD8CE-5760-4A5B-BA3E-516F5DF37E46}"/>
              </a:ext>
            </a:extLst>
          </p:cNvPr>
          <p:cNvSpPr txBox="1"/>
          <p:nvPr/>
        </p:nvSpPr>
        <p:spPr>
          <a:xfrm>
            <a:off x="4087842" y="1412531"/>
            <a:ext cx="1754369" cy="1785104"/>
          </a:xfrm>
          <a:prstGeom prst="rect">
            <a:avLst/>
          </a:prstGeom>
          <a:noFill/>
        </p:spPr>
        <p:txBody>
          <a:bodyPr wrap="square" rtlCol="0">
            <a:spAutoFit/>
          </a:bodyPr>
          <a:lstStyle/>
          <a:p>
            <a:pPr algn="r"/>
            <a:r>
              <a:rPr lang="en-GB" sz="1100" dirty="0">
                <a:latin typeface="League Spartan Light" pitchFamily="2" charset="0"/>
              </a:rPr>
              <a:t>Luxembourg - $32,103</a:t>
            </a:r>
          </a:p>
          <a:p>
            <a:pPr algn="r"/>
            <a:r>
              <a:rPr lang="en-GB" sz="1100" dirty="0">
                <a:latin typeface="League Spartan Light" pitchFamily="2" charset="0"/>
              </a:rPr>
              <a:t>Australia - $31,771</a:t>
            </a:r>
          </a:p>
          <a:p>
            <a:pPr algn="r"/>
            <a:r>
              <a:rPr lang="en-GB" sz="1100" dirty="0">
                <a:latin typeface="League Spartan Light" pitchFamily="2" charset="0"/>
              </a:rPr>
              <a:t>New Zealand - $31,274</a:t>
            </a:r>
          </a:p>
          <a:p>
            <a:pPr algn="r"/>
            <a:r>
              <a:rPr lang="en-GB" sz="1100" dirty="0">
                <a:latin typeface="League Spartan Light" pitchFamily="2" charset="0"/>
              </a:rPr>
              <a:t>United Kingdom - $27,068</a:t>
            </a:r>
          </a:p>
          <a:p>
            <a:pPr algn="r"/>
            <a:r>
              <a:rPr lang="en-GB" sz="1100" dirty="0">
                <a:latin typeface="League Spartan Light" pitchFamily="2" charset="0"/>
              </a:rPr>
              <a:t>Germany - $25,707</a:t>
            </a:r>
          </a:p>
          <a:p>
            <a:pPr algn="r"/>
            <a:r>
              <a:rPr lang="en-GB" sz="1100" dirty="0">
                <a:latin typeface="League Spartan Light" pitchFamily="2" charset="0"/>
              </a:rPr>
              <a:t>Ireland - $25,184</a:t>
            </a:r>
          </a:p>
          <a:p>
            <a:pPr algn="r"/>
            <a:r>
              <a:rPr lang="en-GB" sz="1100" dirty="0">
                <a:latin typeface="League Spartan Light" pitchFamily="2" charset="0"/>
              </a:rPr>
              <a:t>Netherlands - $24,482</a:t>
            </a:r>
          </a:p>
          <a:p>
            <a:pPr algn="r"/>
            <a:r>
              <a:rPr lang="en-GB" sz="1100" dirty="0">
                <a:latin typeface="League Spartan Light" pitchFamily="2" charset="0"/>
              </a:rPr>
              <a:t>Monaco - $24,092</a:t>
            </a:r>
          </a:p>
          <a:p>
            <a:pPr algn="r"/>
            <a:r>
              <a:rPr lang="en-GB" sz="1100" dirty="0">
                <a:latin typeface="League Spartan Light" pitchFamily="2" charset="0"/>
              </a:rPr>
              <a:t>Belgium - $24,005</a:t>
            </a:r>
          </a:p>
          <a:p>
            <a:pPr algn="r"/>
            <a:r>
              <a:rPr lang="en-GB" sz="1100" dirty="0">
                <a:latin typeface="League Spartan Light" pitchFamily="2" charset="0"/>
              </a:rPr>
              <a:t>Canada - $22,797</a:t>
            </a:r>
          </a:p>
        </p:txBody>
      </p:sp>
    </p:spTree>
    <p:extLst>
      <p:ext uri="{BB962C8B-B14F-4D97-AF65-F5344CB8AC3E}">
        <p14:creationId xmlns:p14="http://schemas.microsoft.com/office/powerpoint/2010/main" val="383948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C4E7D463-421F-FD71-1670-18B9C80421C5}"/>
              </a:ext>
            </a:extLst>
          </p:cNvPr>
          <p:cNvGraphicFramePr>
            <a:graphicFrameLocks/>
          </p:cNvGraphicFramePr>
          <p:nvPr>
            <p:extLst>
              <p:ext uri="{D42A27DB-BD31-4B8C-83A1-F6EECF244321}">
                <p14:modId xmlns:p14="http://schemas.microsoft.com/office/powerpoint/2010/main" val="89788714"/>
              </p:ext>
            </p:extLst>
          </p:nvPr>
        </p:nvGraphicFramePr>
        <p:xfrm>
          <a:off x="145390" y="124905"/>
          <a:ext cx="10508981" cy="6608189"/>
        </p:xfrm>
        <a:graphic>
          <a:graphicData uri="http://schemas.openxmlformats.org/drawingml/2006/chart">
            <c:chart xmlns:c="http://schemas.openxmlformats.org/drawingml/2006/chart" xmlns:r="http://schemas.openxmlformats.org/officeDocument/2006/relationships" r:id="rId2"/>
          </a:graphicData>
        </a:graphic>
      </p:graphicFrame>
      <p:grpSp>
        <p:nvGrpSpPr>
          <p:cNvPr id="11" name="Group 10">
            <a:extLst>
              <a:ext uri="{FF2B5EF4-FFF2-40B4-BE49-F238E27FC236}">
                <a16:creationId xmlns:a16="http://schemas.microsoft.com/office/drawing/2014/main" id="{F85BB454-43AD-41B4-715B-AAE0574F1338}"/>
              </a:ext>
            </a:extLst>
          </p:cNvPr>
          <p:cNvGrpSpPr/>
          <p:nvPr/>
        </p:nvGrpSpPr>
        <p:grpSpPr>
          <a:xfrm>
            <a:off x="9291082" y="671793"/>
            <a:ext cx="933179" cy="961698"/>
            <a:chOff x="386779" y="307808"/>
            <a:chExt cx="1112412" cy="965042"/>
          </a:xfrm>
        </p:grpSpPr>
        <p:pic>
          <p:nvPicPr>
            <p:cNvPr id="6" name="Picture 5">
              <a:extLst>
                <a:ext uri="{FF2B5EF4-FFF2-40B4-BE49-F238E27FC236}">
                  <a16:creationId xmlns:a16="http://schemas.microsoft.com/office/drawing/2014/main" id="{DBB91F41-E04D-05F1-AD2C-DBDF7A3868AE}"/>
                </a:ext>
              </a:extLst>
            </p:cNvPr>
            <p:cNvPicPr>
              <a:picLocks noChangeAspect="1"/>
            </p:cNvPicPr>
            <p:nvPr/>
          </p:nvPicPr>
          <p:blipFill>
            <a:blip r:embed="rId3" cstate="hqprint">
              <a:duotone>
                <a:prstClr val="black"/>
                <a:schemeClr val="accent1">
                  <a:tint val="45000"/>
                  <a:satMod val="400000"/>
                </a:schemeClr>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a:ext>
              </a:extLst>
            </a:blip>
            <a:stretch>
              <a:fillRect/>
            </a:stretch>
          </p:blipFill>
          <p:spPr>
            <a:xfrm>
              <a:off x="386779" y="307808"/>
              <a:ext cx="1112412" cy="965042"/>
            </a:xfrm>
            <a:prstGeom prst="rect">
              <a:avLst/>
            </a:prstGeom>
          </p:spPr>
        </p:pic>
        <p:sp>
          <p:nvSpPr>
            <p:cNvPr id="8" name="TextBox 7">
              <a:extLst>
                <a:ext uri="{FF2B5EF4-FFF2-40B4-BE49-F238E27FC236}">
                  <a16:creationId xmlns:a16="http://schemas.microsoft.com/office/drawing/2014/main" id="{3C57347A-0C7A-4CCE-9FDB-A6E1C3BA88B0}"/>
                </a:ext>
              </a:extLst>
            </p:cNvPr>
            <p:cNvSpPr txBox="1"/>
            <p:nvPr/>
          </p:nvSpPr>
          <p:spPr>
            <a:xfrm>
              <a:off x="400223" y="426539"/>
              <a:ext cx="1026242" cy="200751"/>
            </a:xfrm>
            <a:prstGeom prst="rect">
              <a:avLst/>
            </a:prstGeom>
            <a:noFill/>
          </p:spPr>
          <p:txBody>
            <a:bodyPr wrap="square" rtlCol="0">
              <a:spAutoFit/>
            </a:bodyPr>
            <a:lstStyle/>
            <a:p>
              <a:r>
                <a:rPr lang="en-GB" sz="700" b="1" dirty="0">
                  <a:solidFill>
                    <a:srgbClr val="E2E9EA"/>
                  </a:solidFill>
                  <a:latin typeface="League Spartan Light" pitchFamily="2" charset="0"/>
                </a:rPr>
                <a:t>Average Workweek </a:t>
              </a:r>
            </a:p>
          </p:txBody>
        </p:sp>
        <p:sp>
          <p:nvSpPr>
            <p:cNvPr id="10" name="TextBox 9">
              <a:extLst>
                <a:ext uri="{FF2B5EF4-FFF2-40B4-BE49-F238E27FC236}">
                  <a16:creationId xmlns:a16="http://schemas.microsoft.com/office/drawing/2014/main" id="{6EDBD183-4EDA-7485-3DC1-CAB2C83B4143}"/>
                </a:ext>
              </a:extLst>
            </p:cNvPr>
            <p:cNvSpPr txBox="1"/>
            <p:nvPr/>
          </p:nvSpPr>
          <p:spPr>
            <a:xfrm>
              <a:off x="485886" y="746021"/>
              <a:ext cx="940579" cy="277962"/>
            </a:xfrm>
            <a:prstGeom prst="rect">
              <a:avLst/>
            </a:prstGeom>
            <a:noFill/>
          </p:spPr>
          <p:txBody>
            <a:bodyPr wrap="square" rtlCol="0">
              <a:spAutoFit/>
            </a:bodyPr>
            <a:lstStyle/>
            <a:p>
              <a:r>
                <a:rPr lang="en-GB" sz="1200" b="1" dirty="0">
                  <a:latin typeface="League Spartan Medium" pitchFamily="2" charset="0"/>
                </a:rPr>
                <a:t>40 hours</a:t>
              </a:r>
            </a:p>
          </p:txBody>
        </p:sp>
      </p:grpSp>
    </p:spTree>
    <p:extLst>
      <p:ext uri="{BB962C8B-B14F-4D97-AF65-F5344CB8AC3E}">
        <p14:creationId xmlns:p14="http://schemas.microsoft.com/office/powerpoint/2010/main" val="30404567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810</TotalTime>
  <Words>180</Words>
  <Application>Microsoft Office PowerPoint</Application>
  <PresentationFormat>Custom</PresentationFormat>
  <Paragraphs>19</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League Spartan Light</vt:lpstr>
      <vt:lpstr>League Spartan Medium</vt:lpstr>
      <vt:lpstr>Segoe UI Black</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DOB</dc:creator>
  <cp:lastModifiedBy>DOB</cp:lastModifiedBy>
  <cp:revision>8</cp:revision>
  <cp:lastPrinted>2022-09-17T10:18:04Z</cp:lastPrinted>
  <dcterms:created xsi:type="dcterms:W3CDTF">2022-09-15T15:08:59Z</dcterms:created>
  <dcterms:modified xsi:type="dcterms:W3CDTF">2022-12-07T16:42:42Z</dcterms:modified>
</cp:coreProperties>
</file>