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05" r:id="rId2"/>
    <p:sldId id="287" r:id="rId3"/>
    <p:sldId id="288" r:id="rId4"/>
    <p:sldId id="289" r:id="rId5"/>
    <p:sldId id="29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9BCF"/>
    <a:srgbClr val="F05161"/>
    <a:srgbClr val="4472C4"/>
    <a:srgbClr val="FE2622"/>
    <a:srgbClr val="FF4D43"/>
    <a:srgbClr val="226099"/>
    <a:srgbClr val="278BE6"/>
    <a:srgbClr val="DBE655"/>
    <a:srgbClr val="3E6DC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6" autoAdjust="0"/>
  </p:normalViewPr>
  <p:slideViewPr>
    <p:cSldViewPr snapToGrid="0">
      <p:cViewPr varScale="1">
        <p:scale>
          <a:sx n="106" d="100"/>
          <a:sy n="106" d="100"/>
        </p:scale>
        <p:origin x="16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4C0F9-A26F-4C24-8B9C-C52379BDAA6B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CFC-1396-4E0A-B619-B29F12F6CF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17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8" indent="0" algn="ctr">
              <a:buNone/>
              <a:defRPr sz="2000"/>
            </a:lvl2pPr>
            <a:lvl3pPr marL="914395" indent="0" algn="ctr">
              <a:buNone/>
              <a:defRPr sz="1800"/>
            </a:lvl3pPr>
            <a:lvl4pPr marL="1371592" indent="0" algn="ctr">
              <a:buNone/>
              <a:defRPr sz="1600"/>
            </a:lvl4pPr>
            <a:lvl5pPr marL="1828789" indent="0" algn="ctr">
              <a:buNone/>
              <a:defRPr sz="1600"/>
            </a:lvl5pPr>
            <a:lvl6pPr marL="2285987" indent="0" algn="ctr">
              <a:buNone/>
              <a:defRPr sz="1600"/>
            </a:lvl6pPr>
            <a:lvl7pPr marL="2743185" indent="0" algn="ctr">
              <a:buNone/>
              <a:defRPr sz="1600"/>
            </a:lvl7pPr>
            <a:lvl8pPr marL="3200381" indent="0" algn="ctr">
              <a:buNone/>
              <a:defRPr sz="1600"/>
            </a:lvl8pPr>
            <a:lvl9pPr marL="365757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69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14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3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98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1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0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29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5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5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72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54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9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5" indent="0">
              <a:buNone/>
              <a:defRPr sz="1200"/>
            </a:lvl3pPr>
            <a:lvl4pPr marL="1371592" indent="0">
              <a:buNone/>
              <a:defRPr sz="1000"/>
            </a:lvl4pPr>
            <a:lvl5pPr marL="1828789" indent="0">
              <a:buNone/>
              <a:defRPr sz="1000"/>
            </a:lvl5pPr>
            <a:lvl6pPr marL="2285987" indent="0">
              <a:buNone/>
              <a:defRPr sz="1000"/>
            </a:lvl6pPr>
            <a:lvl7pPr marL="2743185" indent="0">
              <a:buNone/>
              <a:defRPr sz="1000"/>
            </a:lvl7pPr>
            <a:lvl8pPr marL="3200381" indent="0">
              <a:buNone/>
              <a:defRPr sz="1000"/>
            </a:lvl8pPr>
            <a:lvl9pPr marL="365757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19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5" indent="0">
              <a:buNone/>
              <a:defRPr sz="2400"/>
            </a:lvl3pPr>
            <a:lvl4pPr marL="1371592" indent="0">
              <a:buNone/>
              <a:defRPr sz="2000"/>
            </a:lvl4pPr>
            <a:lvl5pPr marL="1828789" indent="0">
              <a:buNone/>
              <a:defRPr sz="2000"/>
            </a:lvl5pPr>
            <a:lvl6pPr marL="2285987" indent="0">
              <a:buNone/>
              <a:defRPr sz="2000"/>
            </a:lvl6pPr>
            <a:lvl7pPr marL="2743185" indent="0">
              <a:buNone/>
              <a:defRPr sz="2000"/>
            </a:lvl7pPr>
            <a:lvl8pPr marL="3200381" indent="0">
              <a:buNone/>
              <a:defRPr sz="2000"/>
            </a:lvl8pPr>
            <a:lvl9pPr marL="3657579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5" indent="0">
              <a:buNone/>
              <a:defRPr sz="1200"/>
            </a:lvl3pPr>
            <a:lvl4pPr marL="1371592" indent="0">
              <a:buNone/>
              <a:defRPr sz="1000"/>
            </a:lvl4pPr>
            <a:lvl5pPr marL="1828789" indent="0">
              <a:buNone/>
              <a:defRPr sz="1000"/>
            </a:lvl5pPr>
            <a:lvl6pPr marL="2285987" indent="0">
              <a:buNone/>
              <a:defRPr sz="1000"/>
            </a:lvl6pPr>
            <a:lvl7pPr marL="2743185" indent="0">
              <a:buNone/>
              <a:defRPr sz="1000"/>
            </a:lvl7pPr>
            <a:lvl8pPr marL="3200381" indent="0">
              <a:buNone/>
              <a:defRPr sz="1000"/>
            </a:lvl8pPr>
            <a:lvl9pPr marL="365757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4022-22CA-4D96-A941-85A358589C65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28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F4022-22CA-4D96-A941-85A358589C65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2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5AD7-E58B-4618-838C-72E7E8293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61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6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hyperlink" Target="https://ru.wikipedia.org/wiki/%D0%9A%D0%B0%D1%80%D0%B8%D0%BC,_%D0%94%D0%B6%D0%B0%D0%B2%D0%B5%D0%B4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5%D1%91%D1%80%D0%BB%D0%B8,_%D0%A7%D0%B0%D0%B4" TargetMode="External"/><Relationship Id="rId5" Type="http://schemas.openxmlformats.org/officeDocument/2006/relationships/hyperlink" Target="https://ru.wikipedia.org/wiki/%D0%A7%D0%B5%D0%BD,_%D0%A1%D1%82%D0%B8%D0%B2_(%D0%BE%D1%81%D0%BD%D0%BE%D0%B2%D0%B0%D1%82%D0%B5%D0%BB%D1%8C_YouTube)" TargetMode="External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954758A-C9C9-46D2-862D-32A5C3D2E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9009" y="4419693"/>
            <a:ext cx="2204208" cy="451908"/>
          </a:xfrm>
          <a:prstGeom prst="rect">
            <a:avLst/>
          </a:prstGeom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77B7B77-3209-44CE-816D-BD4D2FBCF264}"/>
              </a:ext>
            </a:extLst>
          </p:cNvPr>
          <p:cNvGrpSpPr/>
          <p:nvPr/>
        </p:nvGrpSpPr>
        <p:grpSpPr>
          <a:xfrm>
            <a:off x="623668" y="5333265"/>
            <a:ext cx="1448554" cy="1086416"/>
            <a:chOff x="0" y="0"/>
            <a:chExt cx="9144000" cy="6858000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FC72A807-3C49-4503-8E30-AD37267D2CE2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4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AF3EC003-B68E-4CA3-A17A-EC2E5CE31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9351" y="787806"/>
              <a:ext cx="4305300" cy="5282390"/>
            </a:xfrm>
            <a:prstGeom prst="rect">
              <a:avLst/>
            </a:prstGeom>
          </p:spPr>
        </p:pic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49B8F30D-3588-4FCD-AD74-875039A8354D}"/>
              </a:ext>
            </a:extLst>
          </p:cNvPr>
          <p:cNvGrpSpPr/>
          <p:nvPr/>
        </p:nvGrpSpPr>
        <p:grpSpPr>
          <a:xfrm>
            <a:off x="2661113" y="5458066"/>
            <a:ext cx="1260644" cy="1260644"/>
            <a:chOff x="586092" y="223930"/>
            <a:chExt cx="722456" cy="722456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2264113A-15D3-48BC-BBD3-AFA148876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6092" y="223930"/>
              <a:ext cx="722456" cy="722456"/>
            </a:xfrm>
            <a:prstGeom prst="rect">
              <a:avLst/>
            </a:prstGeom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5A78763E-144C-473E-9908-3CEC9F9D0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6244" y="380680"/>
              <a:ext cx="465198" cy="410868"/>
            </a:xfrm>
            <a:prstGeom prst="rect">
              <a:avLst/>
            </a:prstGeom>
          </p:spPr>
        </p:pic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6B192AD-F6E4-4116-AE68-76646CD08C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96516" y="4695756"/>
            <a:ext cx="1319984" cy="131998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8C96D53-5A16-4578-A90A-EA1AD71531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475137"/>
            <a:ext cx="7620000" cy="381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08A2E23-159E-486F-9D23-ECDBAC316033}"/>
              </a:ext>
            </a:extLst>
          </p:cNvPr>
          <p:cNvSpPr txBox="1"/>
          <p:nvPr/>
        </p:nvSpPr>
        <p:spPr>
          <a:xfrm>
            <a:off x="5869715" y="4743882"/>
            <a:ext cx="3467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C9BCF"/>
                </a:solidFill>
                <a:latin typeface="Raleway Black" panose="020B0A03030101060003" pitchFamily="34" charset="-52"/>
              </a:rPr>
              <a:t>SMM </a:t>
            </a:r>
            <a:r>
              <a:rPr lang="en-US" sz="3200" dirty="0" err="1">
                <a:solidFill>
                  <a:srgbClr val="5C9BCF"/>
                </a:solidFill>
                <a:latin typeface="Raleway Black" panose="020B0A03030101060003" pitchFamily="34" charset="-52"/>
              </a:rPr>
              <a:t>platformalari</a:t>
            </a:r>
            <a:r>
              <a:rPr lang="en-US" sz="3200" dirty="0">
                <a:solidFill>
                  <a:srgbClr val="5C9BCF"/>
                </a:solidFill>
                <a:latin typeface="Raleway Black" panose="020B0A03030101060003" pitchFamily="34" charset="-52"/>
              </a:rPr>
              <a:t> </a:t>
            </a:r>
            <a:r>
              <a:rPr lang="en-US" sz="3200" dirty="0" err="1">
                <a:solidFill>
                  <a:srgbClr val="5C9BCF"/>
                </a:solidFill>
                <a:latin typeface="Raleway Black" panose="020B0A03030101060003" pitchFamily="34" charset="-52"/>
              </a:rPr>
              <a:t>bilan</a:t>
            </a:r>
            <a:r>
              <a:rPr lang="en-US" sz="3200" dirty="0">
                <a:solidFill>
                  <a:srgbClr val="5C9BCF"/>
                </a:solidFill>
                <a:latin typeface="Raleway Black" panose="020B0A03030101060003" pitchFamily="34" charset="-52"/>
              </a:rPr>
              <a:t> </a:t>
            </a:r>
            <a:r>
              <a:rPr lang="en-US" sz="3200" dirty="0" err="1">
                <a:solidFill>
                  <a:srgbClr val="5C9BCF"/>
                </a:solidFill>
                <a:latin typeface="Raleway Black" panose="020B0A03030101060003" pitchFamily="34" charset="-52"/>
              </a:rPr>
              <a:t>tanishish</a:t>
            </a:r>
            <a:endParaRPr lang="ru-RU" sz="3200" dirty="0">
              <a:solidFill>
                <a:srgbClr val="5C9BCF"/>
              </a:solidFill>
              <a:latin typeface="Raleway Black" panose="020B0A03030101060003" pitchFamily="34" charset="-52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AFD7E86-751E-41EC-AA16-80B8E3BBF181}"/>
              </a:ext>
            </a:extLst>
          </p:cNvPr>
          <p:cNvSpPr/>
          <p:nvPr/>
        </p:nvSpPr>
        <p:spPr>
          <a:xfrm>
            <a:off x="0" y="6975615"/>
            <a:ext cx="9144000" cy="303008"/>
          </a:xfrm>
          <a:prstGeom prst="rect">
            <a:avLst/>
          </a:prstGeom>
          <a:solidFill>
            <a:srgbClr val="FF4D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21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8B77CA9-B921-4263-85DA-DE8DAA5C6F4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4D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E63E62-DE1C-4F52-9FAD-CFE9EBA77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9351" y="787806"/>
            <a:ext cx="4305300" cy="528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30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EF161AE-8854-44B3-951B-CB0C62420D0D}"/>
              </a:ext>
            </a:extLst>
          </p:cNvPr>
          <p:cNvSpPr/>
          <p:nvPr/>
        </p:nvSpPr>
        <p:spPr>
          <a:xfrm>
            <a:off x="0" y="0"/>
            <a:ext cx="4572000" cy="1157288"/>
          </a:xfrm>
          <a:prstGeom prst="rect">
            <a:avLst/>
          </a:prstGeom>
          <a:solidFill>
            <a:srgbClr val="FF4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53248-8F38-4026-A6CA-B076BE0DD667}"/>
              </a:ext>
            </a:extLst>
          </p:cNvPr>
          <p:cNvSpPr txBox="1"/>
          <p:nvPr/>
        </p:nvSpPr>
        <p:spPr>
          <a:xfrm>
            <a:off x="246020" y="255480"/>
            <a:ext cx="3916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Raleway Black" panose="020B0A03030101060003" pitchFamily="34" charset="-52"/>
              </a:rPr>
              <a:t>YouTube </a:t>
            </a:r>
            <a:r>
              <a:rPr lang="en-US" sz="3600" dirty="0" err="1">
                <a:solidFill>
                  <a:schemeClr val="bg1"/>
                </a:solidFill>
                <a:latin typeface="Raleway Black" panose="020B0A03030101060003" pitchFamily="34" charset="-52"/>
              </a:rPr>
              <a:t>haqida</a:t>
            </a:r>
            <a:endParaRPr lang="ru-RU" sz="3600" dirty="0">
              <a:solidFill>
                <a:schemeClr val="bg1"/>
              </a:solidFill>
              <a:latin typeface="Raleway Black" panose="020B0A03030101060003" pitchFamily="34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0B5605-E2EB-4DBC-89A5-AFC9AE5B16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987" y="4773502"/>
            <a:ext cx="1985246" cy="1985246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0CD01D6-CC86-4148-93F9-AEE8B6B1FDD7}"/>
              </a:ext>
            </a:extLst>
          </p:cNvPr>
          <p:cNvSpPr/>
          <p:nvPr/>
        </p:nvSpPr>
        <p:spPr>
          <a:xfrm>
            <a:off x="4818018" y="255479"/>
            <a:ext cx="4125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aleway SemiBold" panose="020B0703030101060003" pitchFamily="34" charset="-52"/>
              </a:rPr>
              <a:t>YouTube </a:t>
            </a:r>
            <a:r>
              <a:rPr lang="en-US" dirty="0" err="1">
                <a:latin typeface="Raleway SemiBold" panose="020B0703030101060003" pitchFamily="34" charset="-52"/>
              </a:rPr>
              <a:t>katta</a:t>
            </a:r>
            <a:r>
              <a:rPr lang="en-US" dirty="0">
                <a:latin typeface="Raleway SemiBold" panose="020B0703030101060003" pitchFamily="34" charset="-52"/>
              </a:rPr>
              <a:t> </a:t>
            </a:r>
            <a:r>
              <a:rPr lang="en-US" dirty="0" err="1">
                <a:latin typeface="Raleway SemiBold" panose="020B0703030101060003" pitchFamily="34" charset="-52"/>
              </a:rPr>
              <a:t>hajmdagi</a:t>
            </a:r>
            <a:r>
              <a:rPr lang="en-US" dirty="0">
                <a:latin typeface="Raleway SemiBold" panose="020B0703030101060003" pitchFamily="34" charset="-52"/>
              </a:rPr>
              <a:t> </a:t>
            </a:r>
            <a:r>
              <a:rPr lang="en-US" dirty="0" err="1">
                <a:latin typeface="Raleway SemiBold" panose="020B0703030101060003" pitchFamily="34" charset="-52"/>
              </a:rPr>
              <a:t>videofayllar</a:t>
            </a:r>
            <a:r>
              <a:rPr lang="en-US" dirty="0">
                <a:latin typeface="Raleway SemiBold" panose="020B0703030101060003" pitchFamily="34" charset="-52"/>
              </a:rPr>
              <a:t> </a:t>
            </a:r>
            <a:r>
              <a:rPr lang="en-US" dirty="0" err="1">
                <a:latin typeface="Raleway SemiBold" panose="020B0703030101060003" pitchFamily="34" charset="-52"/>
              </a:rPr>
              <a:t>jamlangan</a:t>
            </a:r>
            <a:r>
              <a:rPr lang="en-US" dirty="0">
                <a:latin typeface="Raleway SemiBold" panose="020B0703030101060003" pitchFamily="34" charset="-52"/>
              </a:rPr>
              <a:t> </a:t>
            </a:r>
            <a:r>
              <a:rPr lang="en-US" dirty="0" err="1">
                <a:latin typeface="Raleway SemiBold" panose="020B0703030101060003" pitchFamily="34" charset="-52"/>
              </a:rPr>
              <a:t>sayt</a:t>
            </a:r>
            <a:r>
              <a:rPr lang="en-US" dirty="0">
                <a:latin typeface="Raleway SemiBold" panose="020B0703030101060003" pitchFamily="34" charset="-52"/>
              </a:rPr>
              <a:t> </a:t>
            </a:r>
            <a:r>
              <a:rPr lang="en-US" dirty="0" err="1">
                <a:latin typeface="Raleway SemiBold" panose="020B0703030101060003" pitchFamily="34" charset="-52"/>
              </a:rPr>
              <a:t>hisoblanadi</a:t>
            </a:r>
            <a:r>
              <a:rPr lang="uz-Cyrl-UZ" dirty="0">
                <a:latin typeface="Raleway SemiBold" panose="020B0703030101060003" pitchFamily="34" charset="-52"/>
              </a:rPr>
              <a:t>.</a:t>
            </a:r>
            <a:endParaRPr lang="ru-RU" dirty="0">
              <a:latin typeface="Raleway SemiBold" panose="020B0703030101060003" pitchFamily="34" charset="-52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1F21FEE-207C-4BE9-95A2-E6A816884281}"/>
              </a:ext>
            </a:extLst>
          </p:cNvPr>
          <p:cNvGrpSpPr/>
          <p:nvPr/>
        </p:nvGrpSpPr>
        <p:grpSpPr>
          <a:xfrm>
            <a:off x="1024604" y="1827101"/>
            <a:ext cx="4280880" cy="1160306"/>
            <a:chOff x="-222493" y="1827098"/>
            <a:chExt cx="4280880" cy="1160305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22518A2E-AC8D-4BB9-AED4-74196390ED4E}"/>
                </a:ext>
              </a:extLst>
            </p:cNvPr>
            <p:cNvSpPr/>
            <p:nvPr/>
          </p:nvSpPr>
          <p:spPr>
            <a:xfrm>
              <a:off x="-222493" y="2502191"/>
              <a:ext cx="4090604" cy="48521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21F46CC9-6F18-40C0-AD54-B0C96318F52F}"/>
                </a:ext>
              </a:extLst>
            </p:cNvPr>
            <p:cNvSpPr/>
            <p:nvPr/>
          </p:nvSpPr>
          <p:spPr>
            <a:xfrm>
              <a:off x="-67178" y="1827098"/>
              <a:ext cx="4125565" cy="1135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400" dirty="0">
                  <a:latin typeface="Raleway Light" panose="020B0403030101060003" pitchFamily="34" charset="-52"/>
                </a:rPr>
                <a:t>  </a:t>
              </a:r>
              <a:r>
                <a:rPr lang="en-US" sz="2400" dirty="0" err="1">
                  <a:latin typeface="Raleway Light" panose="020B0403030101060003" pitchFamily="34" charset="-52"/>
                </a:rPr>
                <a:t>Sistemada</a:t>
              </a:r>
              <a:r>
                <a:rPr lang="en-US" sz="2400" dirty="0">
                  <a:latin typeface="Raleway Light" panose="020B0403030101060003" pitchFamily="34" charset="-52"/>
                </a:rPr>
                <a:t> </a:t>
              </a:r>
            </a:p>
            <a:p>
              <a:pPr algn="just">
                <a:lnSpc>
                  <a:spcPct val="15000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Raleway Light" panose="020B0403030101060003" pitchFamily="34" charset="-52"/>
                </a:rPr>
                <a:t>professional </a:t>
              </a:r>
              <a:r>
                <a:rPr lang="en-US" sz="2400" b="1" dirty="0" err="1">
                  <a:solidFill>
                    <a:schemeClr val="bg1"/>
                  </a:solidFill>
                  <a:latin typeface="Raleway Light" panose="020B0403030101060003" pitchFamily="34" charset="-52"/>
                </a:rPr>
                <a:t>videolavhalar</a:t>
              </a:r>
              <a:endParaRPr lang="ru-RU" sz="2400" b="1" dirty="0">
                <a:solidFill>
                  <a:schemeClr val="bg1"/>
                </a:solidFill>
                <a:latin typeface="Raleway Light" panose="020B0403030101060003" pitchFamily="34" charset="-52"/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725E7B9C-5D29-4A5E-B2C6-FAAF7797928A}"/>
              </a:ext>
            </a:extLst>
          </p:cNvPr>
          <p:cNvGrpSpPr/>
          <p:nvPr/>
        </p:nvGrpSpPr>
        <p:grpSpPr>
          <a:xfrm>
            <a:off x="1026367" y="3636751"/>
            <a:ext cx="4088843" cy="608933"/>
            <a:chOff x="-201183" y="3636749"/>
            <a:chExt cx="3152668" cy="608932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D6FC139C-5E73-4310-A2EC-DF05555323AB}"/>
                </a:ext>
              </a:extLst>
            </p:cNvPr>
            <p:cNvSpPr/>
            <p:nvPr/>
          </p:nvSpPr>
          <p:spPr>
            <a:xfrm>
              <a:off x="-201183" y="3760469"/>
              <a:ext cx="3152668" cy="485212"/>
            </a:xfrm>
            <a:prstGeom prst="rect">
              <a:avLst/>
            </a:prstGeom>
            <a:solidFill>
              <a:srgbClr val="278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FAE5C825-4DE0-487D-835F-0E7446AF2F9D}"/>
                </a:ext>
              </a:extLst>
            </p:cNvPr>
            <p:cNvSpPr/>
            <p:nvPr/>
          </p:nvSpPr>
          <p:spPr>
            <a:xfrm>
              <a:off x="-82788" y="3636749"/>
              <a:ext cx="2597577" cy="5890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400" b="1" dirty="0" err="1">
                  <a:solidFill>
                    <a:schemeClr val="bg1"/>
                  </a:solidFill>
                  <a:latin typeface="Raleway Light" panose="020B0403030101060003" pitchFamily="34" charset="-52"/>
                </a:rPr>
                <a:t>havaskorlar</a:t>
              </a:r>
              <a:r>
                <a:rPr lang="en-US" sz="2400" b="1" dirty="0">
                  <a:solidFill>
                    <a:schemeClr val="bg1"/>
                  </a:solidFill>
                  <a:latin typeface="Raleway Light" panose="020B0403030101060003" pitchFamily="34" charset="-52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Raleway Light" panose="020B0403030101060003" pitchFamily="34" charset="-52"/>
                </a:rPr>
                <a:t>videolari</a:t>
              </a:r>
              <a:endParaRPr lang="ru-RU" sz="2400" b="1" dirty="0">
                <a:solidFill>
                  <a:schemeClr val="bg1"/>
                </a:solidFill>
                <a:latin typeface="Raleway Light" panose="020B0403030101060003" pitchFamily="34" charset="-52"/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1AB21F07-7D38-4213-9C2A-08D3F8B3FFDA}"/>
              </a:ext>
            </a:extLst>
          </p:cNvPr>
          <p:cNvGrpSpPr/>
          <p:nvPr/>
        </p:nvGrpSpPr>
        <p:grpSpPr>
          <a:xfrm>
            <a:off x="1024606" y="5014170"/>
            <a:ext cx="4088843" cy="1135439"/>
            <a:chOff x="-202944" y="4946948"/>
            <a:chExt cx="4088843" cy="1135438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D9FF0458-DFD7-4AE1-9063-BC7CD72CDC8C}"/>
                </a:ext>
              </a:extLst>
            </p:cNvPr>
            <p:cNvSpPr/>
            <p:nvPr/>
          </p:nvSpPr>
          <p:spPr>
            <a:xfrm>
              <a:off x="-202944" y="5068480"/>
              <a:ext cx="4088843" cy="485212"/>
            </a:xfrm>
            <a:prstGeom prst="rect">
              <a:avLst/>
            </a:prstGeom>
            <a:solidFill>
              <a:srgbClr val="226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D620A9DC-0B49-45A4-AAF1-C9129077A6CE}"/>
                </a:ext>
              </a:extLst>
            </p:cNvPr>
            <p:cNvSpPr/>
            <p:nvPr/>
          </p:nvSpPr>
          <p:spPr>
            <a:xfrm>
              <a:off x="-163841" y="4946948"/>
              <a:ext cx="4049740" cy="1135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400" b="1" dirty="0" err="1">
                  <a:solidFill>
                    <a:schemeClr val="bg1"/>
                  </a:solidFill>
                  <a:latin typeface="Raleway Light" panose="020B0403030101060003" pitchFamily="34" charset="-52"/>
                </a:rPr>
                <a:t>videoblogerlar</a:t>
              </a:r>
              <a:r>
                <a:rPr lang="en-US" sz="2400" b="1" dirty="0">
                  <a:solidFill>
                    <a:schemeClr val="bg1"/>
                  </a:solidFill>
                  <a:latin typeface="Raleway Light" panose="020B0403030101060003" pitchFamily="34" charset="-52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Raleway Light" panose="020B0403030101060003" pitchFamily="34" charset="-52"/>
                </a:rPr>
                <a:t>materiallarini</a:t>
              </a:r>
              <a:r>
                <a:rPr lang="en-US" sz="2400" b="1" dirty="0">
                  <a:solidFill>
                    <a:schemeClr val="bg1"/>
                  </a:solidFill>
                  <a:latin typeface="Raleway Light" panose="020B0403030101060003" pitchFamily="34" charset="-52"/>
                </a:rPr>
                <a:t>  </a:t>
              </a:r>
            </a:p>
            <a:p>
              <a:pPr algn="just">
                <a:lnSpc>
                  <a:spcPct val="150000"/>
                </a:lnSpc>
              </a:pPr>
              <a:r>
                <a:rPr lang="en-US" sz="2400" b="1" dirty="0">
                  <a:solidFill>
                    <a:schemeClr val="bg1"/>
                  </a:solidFill>
                  <a:latin typeface="Raleway Light" panose="020B0403030101060003" pitchFamily="34" charset="-52"/>
                </a:rPr>
                <a:t>    </a:t>
              </a:r>
              <a:r>
                <a:rPr lang="en-US" sz="2400" dirty="0" err="1">
                  <a:latin typeface="Raleway Light" panose="020B0403030101060003" pitchFamily="34" charset="-52"/>
                </a:rPr>
                <a:t>topish</a:t>
              </a:r>
              <a:r>
                <a:rPr lang="en-US" sz="2400" dirty="0">
                  <a:latin typeface="Raleway Light" panose="020B0403030101060003" pitchFamily="34" charset="-52"/>
                </a:rPr>
                <a:t> </a:t>
              </a:r>
              <a:r>
                <a:rPr lang="en-US" sz="2400" dirty="0" err="1">
                  <a:latin typeface="Raleway Light" panose="020B0403030101060003" pitchFamily="34" charset="-52"/>
                </a:rPr>
                <a:t>mumkin</a:t>
              </a:r>
              <a:r>
                <a:rPr lang="en-US" sz="2400" dirty="0">
                  <a:latin typeface="Raleway Light" panose="020B0403030101060003" pitchFamily="34" charset="-52"/>
                </a:rPr>
                <a:t>. </a:t>
              </a:r>
              <a:endParaRPr lang="ru-RU" sz="2400" dirty="0">
                <a:latin typeface="Raleway Light" panose="020B0403030101060003" pitchFamily="34" charset="-52"/>
              </a:endParaRPr>
            </a:p>
          </p:txBody>
        </p:sp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92086F9-E619-47C4-9770-3EBB2C177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2833" y="1091878"/>
            <a:ext cx="1890629" cy="1657765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2554D80-DD4D-40FA-81BF-963349EBF46C}"/>
              </a:ext>
            </a:extLst>
          </p:cNvPr>
          <p:cNvSpPr/>
          <p:nvPr/>
        </p:nvSpPr>
        <p:spPr>
          <a:xfrm>
            <a:off x="8025349" y="1157289"/>
            <a:ext cx="1118650" cy="5700712"/>
          </a:xfrm>
          <a:prstGeom prst="rect">
            <a:avLst/>
          </a:prstGeom>
          <a:solidFill>
            <a:srgbClr val="FF4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57EF246-498D-47E5-9E72-5E00AA9659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87234" y="2925668"/>
            <a:ext cx="1118650" cy="1817808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ECD0B82-7D01-4585-A6CF-3A003E7BFAA2}"/>
              </a:ext>
            </a:extLst>
          </p:cNvPr>
          <p:cNvSpPr/>
          <p:nvPr/>
        </p:nvSpPr>
        <p:spPr>
          <a:xfrm>
            <a:off x="1277" y="5700712"/>
            <a:ext cx="1226273" cy="1157288"/>
          </a:xfrm>
          <a:prstGeom prst="rect">
            <a:avLst/>
          </a:prstGeom>
          <a:solidFill>
            <a:srgbClr val="FF4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C4A8E7D-2B73-4C22-8F64-5989837EEDA5}"/>
              </a:ext>
            </a:extLst>
          </p:cNvPr>
          <p:cNvSpPr/>
          <p:nvPr/>
        </p:nvSpPr>
        <p:spPr>
          <a:xfrm>
            <a:off x="8025349" y="2103714"/>
            <a:ext cx="1118652" cy="934399"/>
          </a:xfrm>
          <a:prstGeom prst="rect">
            <a:avLst/>
          </a:prstGeom>
          <a:solidFill>
            <a:srgbClr val="FF4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3F4486A-86F1-4E98-9DFC-21EFEFBE7281}"/>
              </a:ext>
            </a:extLst>
          </p:cNvPr>
          <p:cNvSpPr/>
          <p:nvPr/>
        </p:nvSpPr>
        <p:spPr>
          <a:xfrm>
            <a:off x="4548834" y="6910008"/>
            <a:ext cx="1226273" cy="1157288"/>
          </a:xfrm>
          <a:prstGeom prst="rect">
            <a:avLst/>
          </a:prstGeom>
          <a:solidFill>
            <a:srgbClr val="FF4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262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2541806-888C-43B5-8D14-3DBE055B07AD}"/>
              </a:ext>
            </a:extLst>
          </p:cNvPr>
          <p:cNvSpPr/>
          <p:nvPr/>
        </p:nvSpPr>
        <p:spPr>
          <a:xfrm>
            <a:off x="0" y="0"/>
            <a:ext cx="9144000" cy="1157288"/>
          </a:xfrm>
          <a:prstGeom prst="rect">
            <a:avLst/>
          </a:prstGeom>
          <a:solidFill>
            <a:srgbClr val="FF4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7713B-A584-4165-B11E-BD11E79F8137}"/>
              </a:ext>
            </a:extLst>
          </p:cNvPr>
          <p:cNvSpPr txBox="1"/>
          <p:nvPr/>
        </p:nvSpPr>
        <p:spPr>
          <a:xfrm>
            <a:off x="2613773" y="255480"/>
            <a:ext cx="3916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aleway Black" panose="020B0A03030101060003" pitchFamily="34" charset="-52"/>
              </a:rPr>
              <a:t>YouTube </a:t>
            </a:r>
            <a:r>
              <a:rPr lang="en-US" sz="3600" dirty="0" err="1">
                <a:solidFill>
                  <a:schemeClr val="bg1"/>
                </a:solidFill>
                <a:latin typeface="Raleway Black" panose="020B0A03030101060003" pitchFamily="34" charset="-52"/>
              </a:rPr>
              <a:t>haqida</a:t>
            </a:r>
            <a:endParaRPr lang="ru-RU" sz="3600" dirty="0">
              <a:solidFill>
                <a:schemeClr val="bg1"/>
              </a:solidFill>
              <a:latin typeface="Raleway Black" panose="020B0A03030101060003" pitchFamily="34" charset="-52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8890140-9B14-4607-8748-5A5503AA590A}"/>
              </a:ext>
            </a:extLst>
          </p:cNvPr>
          <p:cNvSpPr/>
          <p:nvPr/>
        </p:nvSpPr>
        <p:spPr>
          <a:xfrm>
            <a:off x="1" y="2103714"/>
            <a:ext cx="9144000" cy="934399"/>
          </a:xfrm>
          <a:prstGeom prst="rect">
            <a:avLst/>
          </a:prstGeom>
          <a:solidFill>
            <a:srgbClr val="FF4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F906A8B-6EA8-474A-A68C-8D3523892A0A}"/>
              </a:ext>
            </a:extLst>
          </p:cNvPr>
          <p:cNvSpPr/>
          <p:nvPr/>
        </p:nvSpPr>
        <p:spPr>
          <a:xfrm>
            <a:off x="506996" y="1450346"/>
            <a:ext cx="8130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Raleway SemiBold" panose="020B0703030101060003" pitchFamily="34" charset="-52"/>
              </a:rPr>
              <a:t>YouTube </a:t>
            </a:r>
            <a:r>
              <a:rPr lang="en-US" sz="2400" dirty="0" err="1">
                <a:latin typeface="Raleway SemiBold" panose="020B0703030101060003" pitchFamily="34" charset="-52"/>
              </a:rPr>
              <a:t>sayti</a:t>
            </a:r>
            <a:r>
              <a:rPr lang="en-US" sz="2400" dirty="0">
                <a:latin typeface="Raleway SemiBold" panose="020B0703030101060003" pitchFamily="34" charset="-52"/>
              </a:rPr>
              <a:t> 2005-yil 14-fevralda </a:t>
            </a:r>
            <a:r>
              <a:rPr lang="en-US" sz="2400" dirty="0" err="1">
                <a:latin typeface="Raleway SemiBold" panose="020B0703030101060003" pitchFamily="34" charset="-52"/>
              </a:rPr>
              <a:t>ro‘yxatdan</a:t>
            </a:r>
            <a:r>
              <a:rPr lang="en-US" sz="2400" dirty="0">
                <a:latin typeface="Raleway SemiBold" panose="020B0703030101060003" pitchFamily="34" charset="-52"/>
              </a:rPr>
              <a:t> </a:t>
            </a:r>
            <a:r>
              <a:rPr lang="en-US" sz="2400" dirty="0" err="1">
                <a:latin typeface="Raleway SemiBold" panose="020B0703030101060003" pitchFamily="34" charset="-52"/>
              </a:rPr>
              <a:t>o‘tgan</a:t>
            </a:r>
            <a:r>
              <a:rPr lang="en-US" sz="2400" dirty="0">
                <a:latin typeface="Raleway SemiBold" panose="020B0703030101060003" pitchFamily="34" charset="-52"/>
              </a:rPr>
              <a:t>.</a:t>
            </a:r>
            <a:endParaRPr lang="ru-RU" sz="2400" dirty="0">
              <a:latin typeface="Raleway SemiBold" panose="020B0703030101060003" pitchFamily="34" charset="-52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B227238-F576-4335-9048-18766B1A3EF4}"/>
              </a:ext>
            </a:extLst>
          </p:cNvPr>
          <p:cNvSpPr/>
          <p:nvPr/>
        </p:nvSpPr>
        <p:spPr>
          <a:xfrm>
            <a:off x="8382314" y="6446546"/>
            <a:ext cx="1226273" cy="1157288"/>
          </a:xfrm>
          <a:prstGeom prst="rect">
            <a:avLst/>
          </a:prstGeom>
          <a:solidFill>
            <a:srgbClr val="FF4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Happy B'day Steve Chen: An Asian Scientist Worth Watching On YouTube">
            <a:extLst>
              <a:ext uri="{FF2B5EF4-FFF2-40B4-BE49-F238E27FC236}">
                <a16:creationId xmlns:a16="http://schemas.microsoft.com/office/drawing/2014/main" id="{0577E62D-C207-43C3-BEEE-5C00A93D5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23" y="3429003"/>
            <a:ext cx="2864449" cy="221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d Hurley | MY HERO">
            <a:extLst>
              <a:ext uri="{FF2B5EF4-FFF2-40B4-BE49-F238E27FC236}">
                <a16:creationId xmlns:a16="http://schemas.microsoft.com/office/drawing/2014/main" id="{5FA7244D-5970-465D-BBBD-E15E92659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070" y="3569655"/>
            <a:ext cx="3343802" cy="214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wed Karim Death Fact Check, Birthday &amp; Age | Dead or Kicking">
            <a:extLst>
              <a:ext uri="{FF2B5EF4-FFF2-40B4-BE49-F238E27FC236}">
                <a16:creationId xmlns:a16="http://schemas.microsoft.com/office/drawing/2014/main" id="{FA41A1A1-40B5-4B41-BC8A-5581D72A0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" r="-1"/>
          <a:stretch/>
        </p:blipFill>
        <p:spPr bwMode="auto">
          <a:xfrm>
            <a:off x="7164888" y="3429002"/>
            <a:ext cx="1717826" cy="228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2CE8058-AC0E-4CDE-AFAD-9BBEBEC242D2}"/>
              </a:ext>
            </a:extLst>
          </p:cNvPr>
          <p:cNvSpPr/>
          <p:nvPr/>
        </p:nvSpPr>
        <p:spPr>
          <a:xfrm>
            <a:off x="3341410" y="2255282"/>
            <a:ext cx="31888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Raleway SemiBold" panose="020B0703030101060003" pitchFamily="34" charset="-52"/>
              </a:rPr>
              <a:t>Sayt</a:t>
            </a:r>
            <a:r>
              <a:rPr lang="en-US" sz="3200" dirty="0">
                <a:solidFill>
                  <a:schemeClr val="bg1"/>
                </a:solidFill>
                <a:latin typeface="Raleway SemiBold" panose="020B0703030101060003" pitchFamily="34" charset="-52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Raleway SemiBold" panose="020B0703030101060003" pitchFamily="34" charset="-52"/>
              </a:rPr>
              <a:t>asoschilari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4BAEAF5-1D3B-4CC8-8EFC-069AE0111715}"/>
              </a:ext>
            </a:extLst>
          </p:cNvPr>
          <p:cNvSpPr/>
          <p:nvPr/>
        </p:nvSpPr>
        <p:spPr>
          <a:xfrm>
            <a:off x="751546" y="5878916"/>
            <a:ext cx="1853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aleway SemiBold" panose="020B0703030101060003" pitchFamily="34" charset="-52"/>
                <a:hlinkClick r:id="rId5"/>
              </a:rPr>
              <a:t>Steve Chen</a:t>
            </a:r>
            <a:endParaRPr lang="ru-RU" sz="24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57D4BD1-3DC3-4916-841B-B799E0B18C9C}"/>
              </a:ext>
            </a:extLst>
          </p:cNvPr>
          <p:cNvSpPr/>
          <p:nvPr/>
        </p:nvSpPr>
        <p:spPr>
          <a:xfrm>
            <a:off x="4162340" y="5874459"/>
            <a:ext cx="1999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aleway SemiBold" panose="020B0703030101060003" pitchFamily="34" charset="-52"/>
                <a:hlinkClick r:id="rId6"/>
              </a:rPr>
              <a:t>Chad Hurley</a:t>
            </a:r>
            <a:endParaRPr lang="ru-RU" sz="24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90475B7-CB92-43DF-97FB-309AB5DCC83D}"/>
              </a:ext>
            </a:extLst>
          </p:cNvPr>
          <p:cNvSpPr/>
          <p:nvPr/>
        </p:nvSpPr>
        <p:spPr>
          <a:xfrm>
            <a:off x="6957510" y="5874459"/>
            <a:ext cx="20681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aleway SemiBold" panose="020B0703030101060003" pitchFamily="34" charset="-52"/>
                <a:hlinkClick r:id="rId7"/>
              </a:rPr>
              <a:t>Jawed Karim</a:t>
            </a:r>
            <a:endParaRPr lang="ru-RU" sz="24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4110A29-0B2E-4038-8CE2-1B38E9A5702D}"/>
              </a:ext>
            </a:extLst>
          </p:cNvPr>
          <p:cNvSpPr/>
          <p:nvPr/>
        </p:nvSpPr>
        <p:spPr>
          <a:xfrm>
            <a:off x="-79506" y="6446546"/>
            <a:ext cx="1226273" cy="1157288"/>
          </a:xfrm>
          <a:prstGeom prst="rect">
            <a:avLst/>
          </a:prstGeom>
          <a:solidFill>
            <a:srgbClr val="FF4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8D0ECCC-07D6-4179-8843-079E3449AFB0}"/>
              </a:ext>
            </a:extLst>
          </p:cNvPr>
          <p:cNvSpPr/>
          <p:nvPr/>
        </p:nvSpPr>
        <p:spPr>
          <a:xfrm>
            <a:off x="4548836" y="6446546"/>
            <a:ext cx="1226273" cy="1157288"/>
          </a:xfrm>
          <a:prstGeom prst="rect">
            <a:avLst/>
          </a:prstGeom>
          <a:solidFill>
            <a:srgbClr val="FF4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7669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0CFA5BC-9CCB-4E8E-A773-6F573F259247}"/>
              </a:ext>
            </a:extLst>
          </p:cNvPr>
          <p:cNvSpPr/>
          <p:nvPr/>
        </p:nvSpPr>
        <p:spPr>
          <a:xfrm>
            <a:off x="0" y="1650913"/>
            <a:ext cx="3219450" cy="934399"/>
          </a:xfrm>
          <a:prstGeom prst="rect">
            <a:avLst/>
          </a:prstGeom>
          <a:solidFill>
            <a:srgbClr val="FF4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9387850-7E06-4508-84C2-F138E3F5F3EF}"/>
              </a:ext>
            </a:extLst>
          </p:cNvPr>
          <p:cNvSpPr/>
          <p:nvPr/>
        </p:nvSpPr>
        <p:spPr>
          <a:xfrm>
            <a:off x="8382314" y="6161774"/>
            <a:ext cx="1226273" cy="1442063"/>
          </a:xfrm>
          <a:prstGeom prst="rect">
            <a:avLst/>
          </a:prstGeom>
          <a:solidFill>
            <a:srgbClr val="FF4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7D9967A-4E29-42B0-9ED4-883ECE2993A2}"/>
              </a:ext>
            </a:extLst>
          </p:cNvPr>
          <p:cNvSpPr/>
          <p:nvPr/>
        </p:nvSpPr>
        <p:spPr>
          <a:xfrm>
            <a:off x="-79506" y="6772839"/>
            <a:ext cx="1226273" cy="830997"/>
          </a:xfrm>
          <a:prstGeom prst="rect">
            <a:avLst/>
          </a:prstGeom>
          <a:solidFill>
            <a:srgbClr val="FF4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685D87-685E-42B8-8D2A-53A57C3A05ED}"/>
              </a:ext>
            </a:extLst>
          </p:cNvPr>
          <p:cNvSpPr/>
          <p:nvPr/>
        </p:nvSpPr>
        <p:spPr>
          <a:xfrm>
            <a:off x="4548836" y="6602052"/>
            <a:ext cx="1226273" cy="1001782"/>
          </a:xfrm>
          <a:prstGeom prst="rect">
            <a:avLst/>
          </a:prstGeom>
          <a:solidFill>
            <a:srgbClr val="FF4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8612721-E2CB-46DA-88AD-A34E6E995637}"/>
              </a:ext>
            </a:extLst>
          </p:cNvPr>
          <p:cNvSpPr/>
          <p:nvPr/>
        </p:nvSpPr>
        <p:spPr>
          <a:xfrm>
            <a:off x="1" y="0"/>
            <a:ext cx="7578247" cy="1157288"/>
          </a:xfrm>
          <a:prstGeom prst="rect">
            <a:avLst/>
          </a:prstGeom>
          <a:solidFill>
            <a:srgbClr val="FF4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EA514-F680-4F03-8C89-187C3753E85E}"/>
              </a:ext>
            </a:extLst>
          </p:cNvPr>
          <p:cNvSpPr txBox="1"/>
          <p:nvPr/>
        </p:nvSpPr>
        <p:spPr>
          <a:xfrm>
            <a:off x="246020" y="255480"/>
            <a:ext cx="7093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Raleway Black" panose="020B0A03030101060003" pitchFamily="34" charset="-52"/>
              </a:rPr>
              <a:t>YouTube </a:t>
            </a:r>
            <a:r>
              <a:rPr lang="en-US" sz="3600" dirty="0" err="1">
                <a:solidFill>
                  <a:schemeClr val="bg1"/>
                </a:solidFill>
                <a:latin typeface="Raleway Black" panose="020B0A03030101060003" pitchFamily="34" charset="-52"/>
              </a:rPr>
              <a:t>saytidan</a:t>
            </a:r>
            <a:r>
              <a:rPr lang="en-US" sz="3600" dirty="0">
                <a:solidFill>
                  <a:schemeClr val="bg1"/>
                </a:solidFill>
                <a:latin typeface="Raleway Black" panose="020B0A03030101060003" pitchFamily="34" charset="-52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Raleway Black" panose="020B0A03030101060003" pitchFamily="34" charset="-52"/>
              </a:rPr>
              <a:t>foydalanish</a:t>
            </a:r>
            <a:endParaRPr lang="ru-RU" sz="3600" dirty="0">
              <a:solidFill>
                <a:schemeClr val="bg1"/>
              </a:solidFill>
              <a:latin typeface="Raleway Black" panose="020B0A03030101060003" pitchFamily="34" charset="-52"/>
            </a:endParaRP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1F950E43-9633-4E4D-93F4-B578FF4A6066}"/>
              </a:ext>
            </a:extLst>
          </p:cNvPr>
          <p:cNvGrpSpPr/>
          <p:nvPr/>
        </p:nvGrpSpPr>
        <p:grpSpPr>
          <a:xfrm>
            <a:off x="1771653" y="2545080"/>
            <a:ext cx="7084061" cy="3462190"/>
            <a:chOff x="1786890" y="1287780"/>
            <a:chExt cx="7084061" cy="3462190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EA732DF9-8690-40D5-9ACE-3AD092FD2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7833" y="1882562"/>
              <a:ext cx="6313118" cy="286740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F8E0D509-5020-4FC5-A45B-920ACA951C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2993" y="2848610"/>
              <a:ext cx="624840" cy="0"/>
            </a:xfrm>
            <a:prstGeom prst="line">
              <a:avLst/>
            </a:prstGeom>
            <a:ln w="19050">
              <a:solidFill>
                <a:srgbClr val="FE262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7716D7E8-DC89-4AE1-9983-CA76FE51DA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6890" y="3040650"/>
              <a:ext cx="770943" cy="0"/>
            </a:xfrm>
            <a:prstGeom prst="line">
              <a:avLst/>
            </a:prstGeom>
            <a:ln w="19050">
              <a:solidFill>
                <a:srgbClr val="FE262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7885EF61-9E8B-4CF7-B060-A4BF230FB414}"/>
                </a:ext>
              </a:extLst>
            </p:cNvPr>
            <p:cNvCxnSpPr/>
            <p:nvPr/>
          </p:nvCxnSpPr>
          <p:spPr>
            <a:xfrm flipH="1">
              <a:off x="1932993" y="3711210"/>
              <a:ext cx="624840" cy="0"/>
            </a:xfrm>
            <a:prstGeom prst="line">
              <a:avLst/>
            </a:prstGeom>
            <a:ln w="19050">
              <a:solidFill>
                <a:srgbClr val="FE262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95809BC7-6C11-4BD3-8E27-1D1DD110BE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3587" y="1287780"/>
              <a:ext cx="0" cy="1147823"/>
            </a:xfrm>
            <a:prstGeom prst="line">
              <a:avLst/>
            </a:prstGeom>
            <a:ln w="19050">
              <a:solidFill>
                <a:srgbClr val="FE262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D942646A-92B7-4772-834D-A5558B1B7F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7667" y="1728061"/>
              <a:ext cx="0" cy="745220"/>
            </a:xfrm>
            <a:prstGeom prst="line">
              <a:avLst/>
            </a:prstGeom>
            <a:ln w="19050">
              <a:solidFill>
                <a:srgbClr val="FE262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11C96FDC-5BB7-4FD9-9185-4540862B227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529050" y="1354681"/>
              <a:ext cx="0" cy="745220"/>
            </a:xfrm>
            <a:prstGeom prst="line">
              <a:avLst/>
            </a:prstGeom>
            <a:ln w="19050">
              <a:solidFill>
                <a:srgbClr val="FE262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B9B059B0-4AB8-45FD-8ACE-B0F336D6338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620573" y="2534191"/>
              <a:ext cx="624840" cy="0"/>
            </a:xfrm>
            <a:prstGeom prst="line">
              <a:avLst/>
            </a:prstGeom>
            <a:ln w="19050">
              <a:solidFill>
                <a:srgbClr val="FE262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82B99F96-4437-4A62-8390-03F3CABC740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620573" y="4023630"/>
              <a:ext cx="624840" cy="0"/>
            </a:xfrm>
            <a:prstGeom prst="line">
              <a:avLst/>
            </a:prstGeom>
            <a:ln w="19050">
              <a:solidFill>
                <a:srgbClr val="FE262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BE1F169-718D-440A-A2D8-079A1825B4FC}"/>
              </a:ext>
            </a:extLst>
          </p:cNvPr>
          <p:cNvSpPr/>
          <p:nvPr/>
        </p:nvSpPr>
        <p:spPr>
          <a:xfrm>
            <a:off x="6853669" y="1244238"/>
            <a:ext cx="20862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Raleway Light" panose="020B0403030101060003" pitchFamily="34" charset="-52"/>
              </a:rPr>
              <a:t>YouTube </a:t>
            </a:r>
            <a:r>
              <a:rPr lang="en-US" sz="1200" dirty="0" err="1">
                <a:latin typeface="Raleway Light" panose="020B0403030101060003" pitchFamily="34" charset="-52"/>
              </a:rPr>
              <a:t>saytida</a:t>
            </a:r>
            <a:r>
              <a:rPr lang="en-US" sz="1200" dirty="0">
                <a:latin typeface="Raleway Light" panose="020B0403030101060003" pitchFamily="34" charset="-52"/>
              </a:rPr>
              <a:t> </a:t>
            </a:r>
            <a:r>
              <a:rPr lang="en-US" sz="1200" dirty="0" err="1">
                <a:latin typeface="Raleway Light" panose="020B0403030101060003" pitchFamily="34" charset="-52"/>
              </a:rPr>
              <a:t>ro‘yxatdan</a:t>
            </a:r>
            <a:r>
              <a:rPr lang="en-US" sz="1200" dirty="0">
                <a:latin typeface="Raleway Light" panose="020B0403030101060003" pitchFamily="34" charset="-52"/>
              </a:rPr>
              <a:t> </a:t>
            </a:r>
            <a:r>
              <a:rPr lang="en-US" sz="1200" dirty="0" err="1">
                <a:latin typeface="Raleway Light" panose="020B0403030101060003" pitchFamily="34" charset="-52"/>
              </a:rPr>
              <a:t>o‘tish</a:t>
            </a:r>
            <a:r>
              <a:rPr lang="en-US" sz="1200" dirty="0">
                <a:latin typeface="Raleway Light" panose="020B0403030101060003" pitchFamily="34" charset="-52"/>
              </a:rPr>
              <a:t> </a:t>
            </a:r>
            <a:r>
              <a:rPr lang="en-US" sz="1200" dirty="0" err="1">
                <a:latin typeface="Raleway Light" panose="020B0403030101060003" pitchFamily="34" charset="-52"/>
              </a:rPr>
              <a:t>uchun</a:t>
            </a:r>
            <a:r>
              <a:rPr lang="en-US" sz="1200" dirty="0">
                <a:latin typeface="Raleway Light" panose="020B0403030101060003" pitchFamily="34" charset="-52"/>
              </a:rPr>
              <a:t> </a:t>
            </a:r>
            <a:r>
              <a:rPr lang="en-US" sz="1200" b="1" dirty="0">
                <a:latin typeface="Raleway Light" panose="020B0403030101060003" pitchFamily="34" charset="-52"/>
              </a:rPr>
              <a:t>“</a:t>
            </a:r>
            <a:r>
              <a:rPr lang="ru-RU" sz="1200" b="1" dirty="0">
                <a:latin typeface="Raleway Light" panose="020B0403030101060003" pitchFamily="34" charset="-52"/>
              </a:rPr>
              <a:t>Войти” </a:t>
            </a:r>
            <a:r>
              <a:rPr lang="en-US" sz="1200" dirty="0" err="1">
                <a:latin typeface="Raleway Light" panose="020B0403030101060003" pitchFamily="34" charset="-52"/>
              </a:rPr>
              <a:t>buyrug‘ini</a:t>
            </a:r>
            <a:r>
              <a:rPr lang="en-US" sz="1200" dirty="0">
                <a:latin typeface="Raleway Light" panose="020B0403030101060003" pitchFamily="34" charset="-52"/>
              </a:rPr>
              <a:t> </a:t>
            </a:r>
            <a:r>
              <a:rPr lang="en-US" sz="1200" dirty="0" err="1">
                <a:latin typeface="Raleway Light" panose="020B0403030101060003" pitchFamily="34" charset="-52"/>
              </a:rPr>
              <a:t>tanlab</a:t>
            </a:r>
            <a:r>
              <a:rPr lang="en-US" sz="1200" dirty="0">
                <a:latin typeface="Raleway Light" panose="020B0403030101060003" pitchFamily="34" charset="-52"/>
              </a:rPr>
              <a:t>, Google </a:t>
            </a:r>
            <a:r>
              <a:rPr lang="en-US" sz="1200" dirty="0" err="1">
                <a:latin typeface="Raleway Light" panose="020B0403030101060003" pitchFamily="34" charset="-52"/>
              </a:rPr>
              <a:t>akkauntining</a:t>
            </a:r>
            <a:r>
              <a:rPr lang="en-US" sz="1200" dirty="0">
                <a:latin typeface="Raleway Light" panose="020B0403030101060003" pitchFamily="34" charset="-52"/>
              </a:rPr>
              <a:t> login </a:t>
            </a:r>
            <a:r>
              <a:rPr lang="en-US" sz="1200" dirty="0" err="1">
                <a:latin typeface="Raleway Light" panose="020B0403030101060003" pitchFamily="34" charset="-52"/>
              </a:rPr>
              <a:t>va</a:t>
            </a:r>
            <a:r>
              <a:rPr lang="en-US" sz="1200" dirty="0">
                <a:latin typeface="Raleway Light" panose="020B0403030101060003" pitchFamily="34" charset="-52"/>
              </a:rPr>
              <a:t> </a:t>
            </a:r>
            <a:r>
              <a:rPr lang="en-US" sz="1200" dirty="0" err="1">
                <a:latin typeface="Raleway Light" panose="020B0403030101060003" pitchFamily="34" charset="-52"/>
              </a:rPr>
              <a:t>paroli</a:t>
            </a:r>
            <a:r>
              <a:rPr lang="en-US" sz="1200" dirty="0">
                <a:latin typeface="Raleway Light" panose="020B0403030101060003" pitchFamily="34" charset="-52"/>
              </a:rPr>
              <a:t> </a:t>
            </a:r>
            <a:r>
              <a:rPr lang="en-US" sz="1200" dirty="0" err="1">
                <a:latin typeface="Raleway Light" panose="020B0403030101060003" pitchFamily="34" charset="-52"/>
              </a:rPr>
              <a:t>bilan</a:t>
            </a:r>
            <a:r>
              <a:rPr lang="en-US" sz="1200" dirty="0">
                <a:latin typeface="Raleway Light" panose="020B0403030101060003" pitchFamily="34" charset="-52"/>
              </a:rPr>
              <a:t> </a:t>
            </a:r>
            <a:r>
              <a:rPr lang="en-US" sz="1200" dirty="0" err="1">
                <a:latin typeface="Raleway Light" panose="020B0403030101060003" pitchFamily="34" charset="-52"/>
              </a:rPr>
              <a:t>kirish</a:t>
            </a:r>
            <a:r>
              <a:rPr lang="en-US" sz="1200" dirty="0">
                <a:latin typeface="Raleway Light" panose="020B0403030101060003" pitchFamily="34" charset="-52"/>
              </a:rPr>
              <a:t> </a:t>
            </a:r>
            <a:r>
              <a:rPr lang="en-US" sz="1200" dirty="0" err="1">
                <a:latin typeface="Raleway Light" panose="020B0403030101060003" pitchFamily="34" charset="-52"/>
              </a:rPr>
              <a:t>mumkin</a:t>
            </a:r>
            <a:r>
              <a:rPr lang="en-US" sz="1200" dirty="0">
                <a:latin typeface="Raleway Light" panose="020B0403030101060003" pitchFamily="34" charset="-52"/>
              </a:rPr>
              <a:t>. </a:t>
            </a:r>
            <a:endParaRPr lang="ru-RU" sz="1200" dirty="0">
              <a:latin typeface="Raleway Light" panose="020B0403030101060003" pitchFamily="34" charset="-52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72BED04-BBDB-4E09-B98B-46AFA798BAA7}"/>
              </a:ext>
            </a:extLst>
          </p:cNvPr>
          <p:cNvSpPr/>
          <p:nvPr/>
        </p:nvSpPr>
        <p:spPr>
          <a:xfrm>
            <a:off x="3510844" y="1365956"/>
            <a:ext cx="29978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err="1">
                <a:latin typeface="Raleway Light" panose="020B0403030101060003" pitchFamily="34" charset="-52"/>
              </a:rPr>
              <a:t>Qidiruv</a:t>
            </a:r>
            <a:r>
              <a:rPr lang="en-US" sz="1600" b="1" dirty="0">
                <a:latin typeface="Raleway Light" panose="020B0403030101060003" pitchFamily="34" charset="-52"/>
              </a:rPr>
              <a:t> </a:t>
            </a:r>
            <a:r>
              <a:rPr lang="en-US" sz="1600" b="1" dirty="0" err="1">
                <a:latin typeface="Raleway Light" panose="020B0403030101060003" pitchFamily="34" charset="-52"/>
              </a:rPr>
              <a:t>maydoni</a:t>
            </a:r>
            <a:r>
              <a:rPr lang="en-US" sz="1600" dirty="0">
                <a:latin typeface="Raleway Light" panose="020B0403030101060003" pitchFamily="34" charset="-52"/>
              </a:rPr>
              <a:t> </a:t>
            </a:r>
            <a:r>
              <a:rPr lang="en-US" sz="1600" dirty="0" err="1">
                <a:latin typeface="Raleway Light" panose="020B0403030101060003" pitchFamily="34" charset="-52"/>
              </a:rPr>
              <a:t>orqali</a:t>
            </a:r>
            <a:r>
              <a:rPr lang="en-US" sz="1600" dirty="0">
                <a:latin typeface="Raleway Light" panose="020B0403030101060003" pitchFamily="34" charset="-52"/>
              </a:rPr>
              <a:t> </a:t>
            </a:r>
            <a:r>
              <a:rPr lang="en-US" sz="1600" dirty="0" err="1">
                <a:latin typeface="Raleway Light" panose="020B0403030101060003" pitchFamily="34" charset="-52"/>
              </a:rPr>
              <a:t>tarmoqda</a:t>
            </a:r>
            <a:r>
              <a:rPr lang="en-US" sz="1600" dirty="0">
                <a:latin typeface="Raleway Light" panose="020B0403030101060003" pitchFamily="34" charset="-52"/>
              </a:rPr>
              <a:t> </a:t>
            </a:r>
            <a:r>
              <a:rPr lang="en-US" sz="1600" dirty="0" err="1">
                <a:latin typeface="Raleway Light" panose="020B0403030101060003" pitchFamily="34" charset="-52"/>
              </a:rPr>
              <a:t>mavjud</a:t>
            </a:r>
            <a:r>
              <a:rPr lang="en-US" sz="1600" dirty="0">
                <a:latin typeface="Raleway Light" panose="020B0403030101060003" pitchFamily="34" charset="-52"/>
              </a:rPr>
              <a:t> </a:t>
            </a:r>
            <a:r>
              <a:rPr lang="en-US" sz="1600" dirty="0" err="1">
                <a:latin typeface="Raleway Light" panose="020B0403030101060003" pitchFamily="34" charset="-52"/>
              </a:rPr>
              <a:t>videoroliklarni</a:t>
            </a:r>
            <a:r>
              <a:rPr lang="en-US" sz="1600" dirty="0">
                <a:latin typeface="Raleway Light" panose="020B0403030101060003" pitchFamily="34" charset="-52"/>
              </a:rPr>
              <a:t> </a:t>
            </a:r>
            <a:r>
              <a:rPr lang="en-US" sz="1600" dirty="0" err="1">
                <a:latin typeface="Raleway Light" panose="020B0403030101060003" pitchFamily="34" charset="-52"/>
              </a:rPr>
              <a:t>qidirish</a:t>
            </a:r>
            <a:r>
              <a:rPr lang="en-US" sz="1600" dirty="0">
                <a:latin typeface="Raleway Light" panose="020B0403030101060003" pitchFamily="34" charset="-52"/>
              </a:rPr>
              <a:t> </a:t>
            </a:r>
            <a:r>
              <a:rPr lang="en-US" sz="1600" dirty="0" err="1">
                <a:latin typeface="Raleway Light" panose="020B0403030101060003" pitchFamily="34" charset="-52"/>
              </a:rPr>
              <a:t>mumkin</a:t>
            </a:r>
            <a:r>
              <a:rPr lang="en-US" sz="1600" dirty="0">
                <a:latin typeface="Raleway Light" panose="020B0403030101060003" pitchFamily="34" charset="-52"/>
              </a:rPr>
              <a:t>. </a:t>
            </a:r>
            <a:r>
              <a:rPr lang="en-US" sz="1600" dirty="0" err="1">
                <a:latin typeface="Raleway Light" panose="020B0403030101060003" pitchFamily="34" charset="-52"/>
              </a:rPr>
              <a:t>Buning</a:t>
            </a:r>
            <a:r>
              <a:rPr lang="en-US" sz="1600" dirty="0">
                <a:latin typeface="Raleway Light" panose="020B0403030101060003" pitchFamily="34" charset="-52"/>
              </a:rPr>
              <a:t> </a:t>
            </a:r>
            <a:r>
              <a:rPr lang="en-US" sz="1600" dirty="0" err="1">
                <a:latin typeface="Raleway Light" panose="020B0403030101060003" pitchFamily="34" charset="-52"/>
              </a:rPr>
              <a:t>uchun</a:t>
            </a:r>
            <a:r>
              <a:rPr lang="en-US" sz="1600" dirty="0">
                <a:latin typeface="Raleway Light" panose="020B0403030101060003" pitchFamily="34" charset="-52"/>
              </a:rPr>
              <a:t> </a:t>
            </a:r>
            <a:r>
              <a:rPr lang="en-US" sz="1600" dirty="0" err="1">
                <a:latin typeface="Raleway Light" panose="020B0403030101060003" pitchFamily="34" charset="-52"/>
              </a:rPr>
              <a:t>kalit</a:t>
            </a:r>
            <a:r>
              <a:rPr lang="en-US" sz="1600" dirty="0">
                <a:latin typeface="Raleway Light" panose="020B0403030101060003" pitchFamily="34" charset="-52"/>
              </a:rPr>
              <a:t> </a:t>
            </a:r>
            <a:r>
              <a:rPr lang="en-US" sz="1600" dirty="0" err="1">
                <a:latin typeface="Raleway Light" panose="020B0403030101060003" pitchFamily="34" charset="-52"/>
              </a:rPr>
              <a:t>so‘z</a:t>
            </a:r>
            <a:r>
              <a:rPr lang="en-US" sz="1600" dirty="0">
                <a:latin typeface="Raleway Light" panose="020B0403030101060003" pitchFamily="34" charset="-52"/>
              </a:rPr>
              <a:t> </a:t>
            </a:r>
            <a:r>
              <a:rPr lang="en-US" sz="1600" dirty="0" err="1">
                <a:latin typeface="Raleway Light" panose="020B0403030101060003" pitchFamily="34" charset="-52"/>
              </a:rPr>
              <a:t>maydonga</a:t>
            </a:r>
            <a:r>
              <a:rPr lang="en-US" sz="1600" dirty="0">
                <a:latin typeface="Raleway Light" panose="020B0403030101060003" pitchFamily="34" charset="-52"/>
              </a:rPr>
              <a:t> </a:t>
            </a:r>
            <a:r>
              <a:rPr lang="en-US" sz="1600" dirty="0" err="1">
                <a:latin typeface="Raleway Light" panose="020B0403030101060003" pitchFamily="34" charset="-52"/>
              </a:rPr>
              <a:t>kiritiladi</a:t>
            </a:r>
            <a:r>
              <a:rPr lang="en-US" sz="1600" dirty="0">
                <a:latin typeface="Raleway Light" panose="020B0403030101060003" pitchFamily="34" charset="-52"/>
              </a:rPr>
              <a:t> </a:t>
            </a:r>
            <a:r>
              <a:rPr lang="en-US" sz="1600" dirty="0" err="1">
                <a:latin typeface="Raleway Light" panose="020B0403030101060003" pitchFamily="34" charset="-52"/>
              </a:rPr>
              <a:t>va</a:t>
            </a:r>
            <a:r>
              <a:rPr lang="en-US" sz="1600" dirty="0">
                <a:latin typeface="Raleway Light" panose="020B0403030101060003" pitchFamily="34" charset="-52"/>
              </a:rPr>
              <a:t> </a:t>
            </a:r>
            <a:r>
              <a:rPr lang="en-US" sz="1600" dirty="0" err="1">
                <a:latin typeface="Raleway Light" panose="020B0403030101060003" pitchFamily="34" charset="-52"/>
              </a:rPr>
              <a:t>qidiruv</a:t>
            </a:r>
            <a:r>
              <a:rPr lang="en-US" sz="1600" dirty="0">
                <a:latin typeface="Raleway Light" panose="020B0403030101060003" pitchFamily="34" charset="-52"/>
              </a:rPr>
              <a:t> </a:t>
            </a:r>
            <a:r>
              <a:rPr lang="en-US" sz="1600" dirty="0" err="1">
                <a:latin typeface="Raleway Light" panose="020B0403030101060003" pitchFamily="34" charset="-52"/>
              </a:rPr>
              <a:t>tugmachasi</a:t>
            </a:r>
            <a:r>
              <a:rPr lang="en-US" sz="1600" dirty="0">
                <a:latin typeface="Raleway Light" panose="020B0403030101060003" pitchFamily="34" charset="-52"/>
              </a:rPr>
              <a:t> </a:t>
            </a:r>
            <a:r>
              <a:rPr lang="en-US" sz="1600" dirty="0" err="1">
                <a:latin typeface="Raleway Light" panose="020B0403030101060003" pitchFamily="34" charset="-52"/>
              </a:rPr>
              <a:t>bosiladi</a:t>
            </a:r>
            <a:r>
              <a:rPr lang="en-US" sz="1600" dirty="0">
                <a:latin typeface="Raleway Light" panose="020B0403030101060003" pitchFamily="34" charset="-52"/>
              </a:rPr>
              <a:t>.</a:t>
            </a:r>
            <a:endParaRPr lang="ru-RU" sz="1600" dirty="0">
              <a:latin typeface="Raleway Light" panose="020B0403030101060003" pitchFamily="34" charset="-52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8AAA8EF-5771-4E3B-B710-05E0943D67C4}"/>
              </a:ext>
            </a:extLst>
          </p:cNvPr>
          <p:cNvSpPr/>
          <p:nvPr/>
        </p:nvSpPr>
        <p:spPr>
          <a:xfrm>
            <a:off x="288561" y="2883228"/>
            <a:ext cx="2004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b="1" dirty="0">
                <a:latin typeface="Raleway Light" panose="020B0403030101060003" pitchFamily="34" charset="-52"/>
              </a:rPr>
              <a:t>“Главная”</a:t>
            </a:r>
            <a:r>
              <a:rPr lang="ru-RU" sz="1200" dirty="0">
                <a:latin typeface="Raleway Light" panose="020B0403030101060003" pitchFamily="34" charset="-52"/>
              </a:rPr>
              <a:t> </a:t>
            </a:r>
            <a:r>
              <a:rPr lang="en-US" sz="1200" dirty="0" err="1">
                <a:latin typeface="Raleway Light" panose="020B0403030101060003" pitchFamily="34" charset="-52"/>
              </a:rPr>
              <a:t>bo‘limi</a:t>
            </a:r>
            <a:r>
              <a:rPr lang="en-US" sz="1200" dirty="0">
                <a:latin typeface="Raleway Light" panose="020B0403030101060003" pitchFamily="34" charset="-52"/>
              </a:rPr>
              <a:t> </a:t>
            </a:r>
            <a:r>
              <a:rPr lang="en-US" sz="1200" dirty="0" err="1">
                <a:latin typeface="Raleway Light" panose="020B0403030101060003" pitchFamily="34" charset="-52"/>
              </a:rPr>
              <a:t>orqali</a:t>
            </a:r>
            <a:r>
              <a:rPr lang="en-US" sz="1200" dirty="0">
                <a:latin typeface="Raleway Light" panose="020B0403030101060003" pitchFamily="34" charset="-52"/>
              </a:rPr>
              <a:t> </a:t>
            </a:r>
            <a:r>
              <a:rPr lang="en-US" sz="1200" dirty="0" err="1">
                <a:latin typeface="Raleway Light" panose="020B0403030101060003" pitchFamily="34" charset="-52"/>
              </a:rPr>
              <a:t>saytning</a:t>
            </a:r>
            <a:r>
              <a:rPr lang="en-US" sz="1200" dirty="0">
                <a:latin typeface="Raleway Light" panose="020B0403030101060003" pitchFamily="34" charset="-52"/>
              </a:rPr>
              <a:t> bosh </a:t>
            </a:r>
            <a:r>
              <a:rPr lang="en-US" sz="1200" dirty="0" err="1">
                <a:latin typeface="Raleway Light" panose="020B0403030101060003" pitchFamily="34" charset="-52"/>
              </a:rPr>
              <a:t>sahifasiga</a:t>
            </a:r>
            <a:r>
              <a:rPr lang="en-US" sz="1200" dirty="0">
                <a:latin typeface="Raleway Light" panose="020B0403030101060003" pitchFamily="34" charset="-52"/>
              </a:rPr>
              <a:t> </a:t>
            </a:r>
            <a:r>
              <a:rPr lang="en-US" sz="1200" dirty="0" err="1">
                <a:latin typeface="Raleway Light" panose="020B0403030101060003" pitchFamily="34" charset="-52"/>
              </a:rPr>
              <a:t>o‘tish</a:t>
            </a:r>
            <a:r>
              <a:rPr lang="en-US" sz="1200" dirty="0">
                <a:latin typeface="Raleway Light" panose="020B0403030101060003" pitchFamily="34" charset="-52"/>
              </a:rPr>
              <a:t> </a:t>
            </a:r>
            <a:r>
              <a:rPr lang="en-US" sz="1200" dirty="0" err="1">
                <a:latin typeface="Raleway Light" panose="020B0403030101060003" pitchFamily="34" charset="-52"/>
              </a:rPr>
              <a:t>mumkin</a:t>
            </a:r>
            <a:r>
              <a:rPr lang="en-US" sz="1200" dirty="0">
                <a:latin typeface="Raleway Light" panose="020B0403030101060003" pitchFamily="34" charset="-52"/>
              </a:rPr>
              <a:t>.</a:t>
            </a:r>
            <a:endParaRPr lang="ru-RU" sz="1200" dirty="0">
              <a:latin typeface="Raleway Light" panose="020B0403030101060003" pitchFamily="34" charset="-52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400588D-6A32-4C5F-881B-A1A3B88F4C7A}"/>
              </a:ext>
            </a:extLst>
          </p:cNvPr>
          <p:cNvSpPr/>
          <p:nvPr/>
        </p:nvSpPr>
        <p:spPr>
          <a:xfrm>
            <a:off x="128901" y="4125405"/>
            <a:ext cx="18903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latin typeface="Raleway Light" panose="020B0403030101060003" pitchFamily="34" charset="-52"/>
              </a:rPr>
              <a:t>“В тренде” </a:t>
            </a:r>
            <a:r>
              <a:rPr lang="en-US" sz="1200" dirty="0" err="1">
                <a:latin typeface="Raleway Light" panose="020B0403030101060003" pitchFamily="34" charset="-52"/>
              </a:rPr>
              <a:t>bo‘limida</a:t>
            </a:r>
            <a:r>
              <a:rPr lang="en-US" sz="1200" dirty="0">
                <a:latin typeface="Raleway Light" panose="020B0403030101060003" pitchFamily="34" charset="-52"/>
              </a:rPr>
              <a:t> </a:t>
            </a:r>
            <a:r>
              <a:rPr lang="en-US" sz="1200" dirty="0" err="1">
                <a:latin typeface="Raleway Light" panose="020B0403030101060003" pitchFamily="34" charset="-52"/>
              </a:rPr>
              <a:t>ayni</a:t>
            </a:r>
            <a:r>
              <a:rPr lang="en-US" sz="1200" dirty="0">
                <a:latin typeface="Raleway Light" panose="020B0403030101060003" pitchFamily="34" charset="-52"/>
              </a:rPr>
              <a:t> </a:t>
            </a:r>
            <a:r>
              <a:rPr lang="en-US" sz="1200" dirty="0" err="1">
                <a:latin typeface="Raleway Light" panose="020B0403030101060003" pitchFamily="34" charset="-52"/>
              </a:rPr>
              <a:t>vaqtda</a:t>
            </a:r>
            <a:r>
              <a:rPr lang="en-US" sz="1200" dirty="0">
                <a:latin typeface="Raleway Light" panose="020B0403030101060003" pitchFamily="34" charset="-52"/>
              </a:rPr>
              <a:t> </a:t>
            </a:r>
            <a:r>
              <a:rPr lang="en-US" sz="1200" dirty="0" err="1">
                <a:latin typeface="Raleway Light" panose="020B0403030101060003" pitchFamily="34" charset="-52"/>
              </a:rPr>
              <a:t>eng</a:t>
            </a:r>
            <a:r>
              <a:rPr lang="en-US" sz="1200" dirty="0">
                <a:latin typeface="Raleway Light" panose="020B0403030101060003" pitchFamily="34" charset="-52"/>
              </a:rPr>
              <a:t> </a:t>
            </a:r>
            <a:r>
              <a:rPr lang="en-US" sz="1200" dirty="0" err="1">
                <a:latin typeface="Raleway Light" panose="020B0403030101060003" pitchFamily="34" charset="-52"/>
              </a:rPr>
              <a:t>mashhur</a:t>
            </a:r>
            <a:r>
              <a:rPr lang="en-US" sz="1200" dirty="0">
                <a:latin typeface="Raleway Light" panose="020B0403030101060003" pitchFamily="34" charset="-52"/>
              </a:rPr>
              <a:t> </a:t>
            </a:r>
            <a:r>
              <a:rPr lang="en-US" sz="1200" dirty="0" err="1">
                <a:latin typeface="Raleway Light" panose="020B0403030101060003" pitchFamily="34" charset="-52"/>
              </a:rPr>
              <a:t>videoroliklarni</a:t>
            </a:r>
            <a:r>
              <a:rPr lang="en-US" sz="1200" dirty="0">
                <a:latin typeface="Raleway Light" panose="020B0403030101060003" pitchFamily="34" charset="-52"/>
              </a:rPr>
              <a:t> </a:t>
            </a:r>
            <a:r>
              <a:rPr lang="en-US" sz="1200" dirty="0" err="1">
                <a:latin typeface="Raleway Light" panose="020B0403030101060003" pitchFamily="34" charset="-52"/>
              </a:rPr>
              <a:t>ko‘rish</a:t>
            </a:r>
            <a:r>
              <a:rPr lang="en-US" sz="1200" dirty="0">
                <a:latin typeface="Raleway Light" panose="020B0403030101060003" pitchFamily="34" charset="-52"/>
              </a:rPr>
              <a:t> </a:t>
            </a:r>
            <a:r>
              <a:rPr lang="en-US" sz="1200" dirty="0" err="1">
                <a:latin typeface="Raleway Light" panose="020B0403030101060003" pitchFamily="34" charset="-52"/>
              </a:rPr>
              <a:t>mumkin</a:t>
            </a:r>
            <a:r>
              <a:rPr lang="en-US" sz="1200" dirty="0">
                <a:latin typeface="Raleway Light" panose="020B0403030101060003" pitchFamily="34" charset="-52"/>
              </a:rPr>
              <a:t>. </a:t>
            </a:r>
            <a:endParaRPr lang="ru-RU" sz="1200" dirty="0">
              <a:latin typeface="Raleway Light" panose="020B0403030101060003" pitchFamily="34" charset="-52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2964E29-7436-49BC-BD94-775094A1E19D}"/>
              </a:ext>
            </a:extLst>
          </p:cNvPr>
          <p:cNvSpPr/>
          <p:nvPr/>
        </p:nvSpPr>
        <p:spPr>
          <a:xfrm>
            <a:off x="403153" y="5431160"/>
            <a:ext cx="18903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200" dirty="0">
              <a:latin typeface="Raleway Light" panose="020B0403030101060003" pitchFamily="34" charset="-52"/>
            </a:endParaRPr>
          </a:p>
          <a:p>
            <a:r>
              <a:rPr lang="ru-RU" sz="1200" b="1" dirty="0">
                <a:latin typeface="Raleway Light" panose="020B0403030101060003" pitchFamily="34" charset="-52"/>
              </a:rPr>
              <a:t>“История”</a:t>
            </a:r>
            <a:r>
              <a:rPr lang="ru-RU" sz="1200" dirty="0">
                <a:latin typeface="Raleway Light" panose="020B0403030101060003" pitchFamily="34" charset="-52"/>
              </a:rPr>
              <a:t> </a:t>
            </a:r>
            <a:r>
              <a:rPr lang="en-US" sz="1200" dirty="0" err="1">
                <a:latin typeface="Raleway Light" panose="020B0403030101060003" pitchFamily="34" charset="-52"/>
              </a:rPr>
              <a:t>bo‘limi</a:t>
            </a:r>
            <a:r>
              <a:rPr lang="en-US" sz="1200" dirty="0">
                <a:latin typeface="Raleway Light" panose="020B0403030101060003" pitchFamily="34" charset="-52"/>
              </a:rPr>
              <a:t> </a:t>
            </a:r>
            <a:r>
              <a:rPr lang="en-US" sz="1200" dirty="0" err="1">
                <a:latin typeface="Raleway Light" panose="020B0403030101060003" pitchFamily="34" charset="-52"/>
              </a:rPr>
              <a:t>orqali</a:t>
            </a:r>
            <a:r>
              <a:rPr lang="en-US" sz="1200" dirty="0">
                <a:latin typeface="Raleway Light" panose="020B0403030101060003" pitchFamily="34" charset="-52"/>
              </a:rPr>
              <a:t> </a:t>
            </a:r>
            <a:r>
              <a:rPr lang="en-US" sz="1200" dirty="0" err="1">
                <a:latin typeface="Raleway Light" panose="020B0403030101060003" pitchFamily="34" charset="-52"/>
              </a:rPr>
              <a:t>tarmoqda</a:t>
            </a:r>
            <a:r>
              <a:rPr lang="en-US" sz="1200" dirty="0">
                <a:latin typeface="Raleway Light" panose="020B0403030101060003" pitchFamily="34" charset="-52"/>
              </a:rPr>
              <a:t> </a:t>
            </a:r>
            <a:r>
              <a:rPr lang="en-US" sz="1200" dirty="0" err="1">
                <a:latin typeface="Raleway Light" panose="020B0403030101060003" pitchFamily="34" charset="-52"/>
              </a:rPr>
              <a:t>ko‘rilgan</a:t>
            </a:r>
            <a:r>
              <a:rPr lang="en-US" sz="1200" dirty="0">
                <a:latin typeface="Raleway Light" panose="020B0403030101060003" pitchFamily="34" charset="-52"/>
              </a:rPr>
              <a:t> </a:t>
            </a:r>
            <a:r>
              <a:rPr lang="en-US" sz="1200" dirty="0" err="1">
                <a:latin typeface="Raleway Light" panose="020B0403030101060003" pitchFamily="34" charset="-52"/>
              </a:rPr>
              <a:t>videoroliklar</a:t>
            </a:r>
            <a:r>
              <a:rPr lang="en-US" sz="1200" dirty="0">
                <a:latin typeface="Raleway Light" panose="020B0403030101060003" pitchFamily="34" charset="-52"/>
              </a:rPr>
              <a:t> </a:t>
            </a:r>
            <a:r>
              <a:rPr lang="en-US" sz="1200" dirty="0" err="1">
                <a:latin typeface="Raleway Light" panose="020B0403030101060003" pitchFamily="34" charset="-52"/>
              </a:rPr>
              <a:t>tarixini</a:t>
            </a:r>
            <a:r>
              <a:rPr lang="en-US" sz="1200" dirty="0">
                <a:latin typeface="Raleway Light" panose="020B0403030101060003" pitchFamily="34" charset="-52"/>
              </a:rPr>
              <a:t> </a:t>
            </a:r>
            <a:r>
              <a:rPr lang="en-US" sz="1200" dirty="0" err="1">
                <a:latin typeface="Raleway Light" panose="020B0403030101060003" pitchFamily="34" charset="-52"/>
              </a:rPr>
              <a:t>ko‘rib</a:t>
            </a:r>
            <a:r>
              <a:rPr lang="en-US" sz="1200" dirty="0">
                <a:latin typeface="Raleway Light" panose="020B0403030101060003" pitchFamily="34" charset="-52"/>
              </a:rPr>
              <a:t> </a:t>
            </a:r>
            <a:r>
              <a:rPr lang="en-US" sz="1200" dirty="0" err="1">
                <a:latin typeface="Raleway Light" panose="020B0403030101060003" pitchFamily="34" charset="-52"/>
              </a:rPr>
              <a:t>chiqish</a:t>
            </a:r>
            <a:r>
              <a:rPr lang="en-US" sz="1200" dirty="0">
                <a:latin typeface="Raleway Light" panose="020B0403030101060003" pitchFamily="34" charset="-52"/>
              </a:rPr>
              <a:t> </a:t>
            </a:r>
            <a:r>
              <a:rPr lang="en-US" sz="1200" dirty="0" err="1">
                <a:latin typeface="Raleway Light" panose="020B0403030101060003" pitchFamily="34" charset="-52"/>
              </a:rPr>
              <a:t>mumkin</a:t>
            </a:r>
            <a:r>
              <a:rPr lang="en-US" sz="1200" dirty="0">
                <a:latin typeface="Raleway Light" panose="020B0403030101060003" pitchFamily="34" charset="-52"/>
              </a:rPr>
              <a:t>.</a:t>
            </a:r>
            <a:endParaRPr lang="ru-RU" sz="1200" dirty="0">
              <a:latin typeface="Raleway Light" panose="020B0403030101060003" pitchFamily="34" charset="-52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3D51A32-D872-4E2A-8D6A-A129D81410C3}"/>
              </a:ext>
            </a:extLst>
          </p:cNvPr>
          <p:cNvSpPr/>
          <p:nvPr/>
        </p:nvSpPr>
        <p:spPr>
          <a:xfrm>
            <a:off x="8943" y="1827848"/>
            <a:ext cx="3270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/>
              </a:rPr>
              <a:t>www.youtube.com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07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1421</TotalTime>
  <Words>154</Words>
  <Application>Microsoft Office PowerPoint</Application>
  <PresentationFormat>Экран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Raleway Black</vt:lpstr>
      <vt:lpstr>Raleway Light</vt:lpstr>
      <vt:lpstr>Raleway SemiBold</vt:lpstr>
      <vt:lpstr>Roboto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intel</dc:creator>
  <cp:lastModifiedBy>Matlab Iskandar</cp:lastModifiedBy>
  <cp:revision>144</cp:revision>
  <dcterms:created xsi:type="dcterms:W3CDTF">2020-05-22T11:36:59Z</dcterms:created>
  <dcterms:modified xsi:type="dcterms:W3CDTF">2020-09-22T15:44:47Z</dcterms:modified>
</cp:coreProperties>
</file>