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C9BCF"/>
    <a:srgbClr val="F05161"/>
    <a:srgbClr val="FE2622"/>
    <a:srgbClr val="FF4D43"/>
    <a:srgbClr val="226099"/>
    <a:srgbClr val="278BE6"/>
    <a:srgbClr val="DBE655"/>
    <a:srgbClr val="3E6D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6" autoAdjust="0"/>
  </p:normalViewPr>
  <p:slideViewPr>
    <p:cSldViewPr snapToGrid="0">
      <p:cViewPr>
        <p:scale>
          <a:sx n="66" d="100"/>
          <a:sy n="66" d="100"/>
        </p:scale>
        <p:origin x="28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4C0F9-A26F-4C24-8B9C-C52379BDAA6B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CFC-1396-4E0A-B619-B29F12F6C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7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5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4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3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1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54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19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4022-22CA-4D96-A941-85A358589C65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6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44856FE6-342D-4FD0-8F60-A5D427684681}"/>
              </a:ext>
            </a:extLst>
          </p:cNvPr>
          <p:cNvGrpSpPr/>
          <p:nvPr/>
        </p:nvGrpSpPr>
        <p:grpSpPr>
          <a:xfrm>
            <a:off x="-7152" y="-71251"/>
            <a:ext cx="9220141" cy="1618295"/>
            <a:chOff x="-38071" y="-86592"/>
            <a:chExt cx="9220141" cy="1618295"/>
          </a:xfrm>
        </p:grpSpPr>
        <p:sp>
          <p:nvSpPr>
            <p:cNvPr id="54" name="Google Shape;12;p2">
              <a:extLst>
                <a:ext uri="{FF2B5EF4-FFF2-40B4-BE49-F238E27FC236}">
                  <a16:creationId xmlns:a16="http://schemas.microsoft.com/office/drawing/2014/main" id="{F9492ABE-18DD-46EA-8D27-DDA330672B62}"/>
                </a:ext>
              </a:extLst>
            </p:cNvPr>
            <p:cNvSpPr/>
            <p:nvPr/>
          </p:nvSpPr>
          <p:spPr>
            <a:xfrm>
              <a:off x="-38071" y="2737"/>
              <a:ext cx="1238319" cy="1208513"/>
            </a:xfrm>
            <a:custGeom>
              <a:avLst/>
              <a:gdLst/>
              <a:ahLst/>
              <a:cxnLst/>
              <a:rect l="l" t="t" r="r" b="b"/>
              <a:pathLst>
                <a:path w="38264" h="37343" extrusionOk="0">
                  <a:moveTo>
                    <a:pt x="0" y="1"/>
                  </a:moveTo>
                  <a:lnTo>
                    <a:pt x="0" y="37342"/>
                  </a:lnTo>
                  <a:lnTo>
                    <a:pt x="38264" y="18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5" name="Google Shape;13;p2">
              <a:extLst>
                <a:ext uri="{FF2B5EF4-FFF2-40B4-BE49-F238E27FC236}">
                  <a16:creationId xmlns:a16="http://schemas.microsoft.com/office/drawing/2014/main" id="{97963379-6D09-4E86-AFBE-F7AF21F96978}"/>
                </a:ext>
              </a:extLst>
            </p:cNvPr>
            <p:cNvSpPr/>
            <p:nvPr/>
          </p:nvSpPr>
          <p:spPr>
            <a:xfrm>
              <a:off x="5049411" y="-34836"/>
              <a:ext cx="4132659" cy="1081943"/>
            </a:xfrm>
            <a:custGeom>
              <a:avLst/>
              <a:gdLst/>
              <a:ahLst/>
              <a:cxnLst/>
              <a:rect l="l" t="t" r="r" b="b"/>
              <a:pathLst>
                <a:path w="127699" h="33432" extrusionOk="0">
                  <a:moveTo>
                    <a:pt x="0" y="0"/>
                  </a:moveTo>
                  <a:lnTo>
                    <a:pt x="23972" y="33432"/>
                  </a:lnTo>
                  <a:lnTo>
                    <a:pt x="42191" y="19823"/>
                  </a:lnTo>
                  <a:lnTo>
                    <a:pt x="73300" y="24894"/>
                  </a:lnTo>
                  <a:lnTo>
                    <a:pt x="97272" y="13830"/>
                  </a:lnTo>
                  <a:lnTo>
                    <a:pt x="127699" y="33192"/>
                  </a:lnTo>
                  <a:lnTo>
                    <a:pt x="12747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6" name="Google Shape;14;p2">
              <a:extLst>
                <a:ext uri="{FF2B5EF4-FFF2-40B4-BE49-F238E27FC236}">
                  <a16:creationId xmlns:a16="http://schemas.microsoft.com/office/drawing/2014/main" id="{342935BB-F960-4715-8A30-FFD1EC7CAAAD}"/>
                </a:ext>
              </a:extLst>
            </p:cNvPr>
            <p:cNvSpPr/>
            <p:nvPr/>
          </p:nvSpPr>
          <p:spPr>
            <a:xfrm>
              <a:off x="8197376" y="256362"/>
              <a:ext cx="984694" cy="783011"/>
            </a:xfrm>
            <a:custGeom>
              <a:avLst/>
              <a:gdLst/>
              <a:ahLst/>
              <a:cxnLst/>
              <a:rect l="l" t="t" r="r" b="b"/>
              <a:pathLst>
                <a:path w="30427" h="24195" extrusionOk="0">
                  <a:moveTo>
                    <a:pt x="30205" y="1"/>
                  </a:moveTo>
                  <a:cubicBezTo>
                    <a:pt x="29744" y="1"/>
                    <a:pt x="0" y="4832"/>
                    <a:pt x="0" y="4832"/>
                  </a:cubicBezTo>
                  <a:lnTo>
                    <a:pt x="30427" y="24194"/>
                  </a:lnTo>
                  <a:lnTo>
                    <a:pt x="30205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7" name="Google Shape;15;p2">
              <a:extLst>
                <a:ext uri="{FF2B5EF4-FFF2-40B4-BE49-F238E27FC236}">
                  <a16:creationId xmlns:a16="http://schemas.microsoft.com/office/drawing/2014/main" id="{1508D038-F961-41F0-B3F1-B4E9DAA1F241}"/>
                </a:ext>
              </a:extLst>
            </p:cNvPr>
            <p:cNvSpPr/>
            <p:nvPr/>
          </p:nvSpPr>
          <p:spPr>
            <a:xfrm>
              <a:off x="5825205" y="-5063"/>
              <a:ext cx="589645" cy="1052170"/>
            </a:xfrm>
            <a:custGeom>
              <a:avLst/>
              <a:gdLst/>
              <a:ahLst/>
              <a:cxnLst/>
              <a:rect l="l" t="t" r="r" b="b"/>
              <a:pathLst>
                <a:path w="18220" h="32512" extrusionOk="0">
                  <a:moveTo>
                    <a:pt x="4836" y="0"/>
                  </a:moveTo>
                  <a:cubicBezTo>
                    <a:pt x="4780" y="0"/>
                    <a:pt x="4808" y="107"/>
                    <a:pt x="4908" y="306"/>
                  </a:cubicBezTo>
                  <a:lnTo>
                    <a:pt x="4908" y="306"/>
                  </a:lnTo>
                  <a:cubicBezTo>
                    <a:pt x="4908" y="107"/>
                    <a:pt x="4889" y="2"/>
                    <a:pt x="4850" y="2"/>
                  </a:cubicBezTo>
                  <a:cubicBezTo>
                    <a:pt x="4845" y="1"/>
                    <a:pt x="4840" y="0"/>
                    <a:pt x="4836" y="0"/>
                  </a:cubicBezTo>
                  <a:close/>
                  <a:moveTo>
                    <a:pt x="4908" y="306"/>
                  </a:moveTo>
                  <a:cubicBezTo>
                    <a:pt x="4921" y="3596"/>
                    <a:pt x="0" y="32512"/>
                    <a:pt x="0" y="32512"/>
                  </a:cubicBezTo>
                  <a:lnTo>
                    <a:pt x="18219" y="18903"/>
                  </a:lnTo>
                  <a:cubicBezTo>
                    <a:pt x="18219" y="18903"/>
                    <a:pt x="6140" y="2741"/>
                    <a:pt x="4908" y="306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8" name="Google Shape;16;p2">
              <a:extLst>
                <a:ext uri="{FF2B5EF4-FFF2-40B4-BE49-F238E27FC236}">
                  <a16:creationId xmlns:a16="http://schemas.microsoft.com/office/drawing/2014/main" id="{6A75B268-BE1D-4B13-8510-71A215F98B78}"/>
                </a:ext>
              </a:extLst>
            </p:cNvPr>
            <p:cNvSpPr/>
            <p:nvPr/>
          </p:nvSpPr>
          <p:spPr>
            <a:xfrm>
              <a:off x="6414817" y="-19917"/>
              <a:ext cx="1006797" cy="790745"/>
            </a:xfrm>
            <a:custGeom>
              <a:avLst/>
              <a:gdLst/>
              <a:ahLst/>
              <a:cxnLst/>
              <a:rect l="l" t="t" r="r" b="b"/>
              <a:pathLst>
                <a:path w="31110" h="24434" extrusionOk="0">
                  <a:moveTo>
                    <a:pt x="19824" y="0"/>
                  </a:moveTo>
                  <a:lnTo>
                    <a:pt x="0" y="19362"/>
                  </a:lnTo>
                  <a:lnTo>
                    <a:pt x="31109" y="24433"/>
                  </a:lnTo>
                  <a:lnTo>
                    <a:pt x="19824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9" name="Google Shape;17;p2">
              <a:extLst>
                <a:ext uri="{FF2B5EF4-FFF2-40B4-BE49-F238E27FC236}">
                  <a16:creationId xmlns:a16="http://schemas.microsoft.com/office/drawing/2014/main" id="{56AE2788-4F45-4D17-B12F-0DAA3F5A0537}"/>
                </a:ext>
              </a:extLst>
            </p:cNvPr>
            <p:cNvSpPr/>
            <p:nvPr/>
          </p:nvSpPr>
          <p:spPr>
            <a:xfrm>
              <a:off x="7056339" y="-19917"/>
              <a:ext cx="1469290" cy="432687"/>
            </a:xfrm>
            <a:custGeom>
              <a:avLst/>
              <a:gdLst/>
              <a:ahLst/>
              <a:cxnLst/>
              <a:rect l="l" t="t" r="r" b="b"/>
              <a:pathLst>
                <a:path w="45401" h="13370" extrusionOk="0">
                  <a:moveTo>
                    <a:pt x="1" y="0"/>
                  </a:moveTo>
                  <a:lnTo>
                    <a:pt x="35258" y="13369"/>
                  </a:lnTo>
                  <a:lnTo>
                    <a:pt x="4540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3" name="Google Shape;41;p2">
              <a:extLst>
                <a:ext uri="{FF2B5EF4-FFF2-40B4-BE49-F238E27FC236}">
                  <a16:creationId xmlns:a16="http://schemas.microsoft.com/office/drawing/2014/main" id="{3DE1F178-D9A0-4DAB-BE80-3D26CA5F92F6}"/>
                </a:ext>
              </a:extLst>
            </p:cNvPr>
            <p:cNvSpPr/>
            <p:nvPr/>
          </p:nvSpPr>
          <p:spPr>
            <a:xfrm>
              <a:off x="-38071" y="-19917"/>
              <a:ext cx="6855737" cy="1551620"/>
            </a:xfrm>
            <a:custGeom>
              <a:avLst/>
              <a:gdLst/>
              <a:ahLst/>
              <a:cxnLst/>
              <a:rect l="l" t="t" r="r" b="b"/>
              <a:pathLst>
                <a:path w="211842" h="47945" extrusionOk="0">
                  <a:moveTo>
                    <a:pt x="0" y="0"/>
                  </a:moveTo>
                  <a:lnTo>
                    <a:pt x="1162" y="2305"/>
                  </a:lnTo>
                  <a:lnTo>
                    <a:pt x="35497" y="37341"/>
                  </a:lnTo>
                  <a:lnTo>
                    <a:pt x="46340" y="21667"/>
                  </a:lnTo>
                  <a:lnTo>
                    <a:pt x="64320" y="47944"/>
                  </a:lnTo>
                  <a:lnTo>
                    <a:pt x="96811" y="9681"/>
                  </a:lnTo>
                  <a:lnTo>
                    <a:pt x="138081" y="25134"/>
                  </a:lnTo>
                  <a:lnTo>
                    <a:pt x="186025" y="20063"/>
                  </a:lnTo>
                  <a:lnTo>
                    <a:pt x="211842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84" name="Google Shape;42;p2">
              <a:extLst>
                <a:ext uri="{FF2B5EF4-FFF2-40B4-BE49-F238E27FC236}">
                  <a16:creationId xmlns:a16="http://schemas.microsoft.com/office/drawing/2014/main" id="{F0B5E847-14EB-4648-B639-BDFD617919B1}"/>
                </a:ext>
              </a:extLst>
            </p:cNvPr>
            <p:cNvSpPr/>
            <p:nvPr/>
          </p:nvSpPr>
          <p:spPr>
            <a:xfrm>
              <a:off x="737723" y="-19917"/>
              <a:ext cx="1268157" cy="1208480"/>
            </a:xfrm>
            <a:custGeom>
              <a:avLst/>
              <a:gdLst/>
              <a:ahLst/>
              <a:cxnLst/>
              <a:rect l="l" t="t" r="r" b="b"/>
              <a:pathLst>
                <a:path w="39186" h="37342" extrusionOk="0">
                  <a:moveTo>
                    <a:pt x="0" y="0"/>
                  </a:moveTo>
                  <a:lnTo>
                    <a:pt x="11525" y="37341"/>
                  </a:lnTo>
                  <a:lnTo>
                    <a:pt x="39186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5" name="Google Shape;43;p2">
              <a:extLst>
                <a:ext uri="{FF2B5EF4-FFF2-40B4-BE49-F238E27FC236}">
                  <a16:creationId xmlns:a16="http://schemas.microsoft.com/office/drawing/2014/main" id="{D408ED37-701B-4DC0-AEA5-E6E8A62D3061}"/>
                </a:ext>
              </a:extLst>
            </p:cNvPr>
            <p:cNvSpPr/>
            <p:nvPr/>
          </p:nvSpPr>
          <p:spPr>
            <a:xfrm>
              <a:off x="2043453" y="-21017"/>
              <a:ext cx="1349937" cy="1552720"/>
            </a:xfrm>
            <a:custGeom>
              <a:avLst/>
              <a:gdLst/>
              <a:ahLst/>
              <a:cxnLst/>
              <a:rect l="l" t="t" r="r" b="b"/>
              <a:pathLst>
                <a:path w="41713" h="47979" extrusionOk="0">
                  <a:moveTo>
                    <a:pt x="41427" y="1"/>
                  </a:moveTo>
                  <a:cubicBezTo>
                    <a:pt x="39725" y="1"/>
                    <a:pt x="4832" y="17552"/>
                    <a:pt x="4832" y="17552"/>
                  </a:cubicBezTo>
                  <a:lnTo>
                    <a:pt x="1" y="47978"/>
                  </a:lnTo>
                  <a:cubicBezTo>
                    <a:pt x="1" y="47978"/>
                    <a:pt x="41712" y="956"/>
                    <a:pt x="41491" y="34"/>
                  </a:cubicBezTo>
                  <a:cubicBezTo>
                    <a:pt x="41491" y="12"/>
                    <a:pt x="41469" y="1"/>
                    <a:pt x="41427" y="1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6" name="Google Shape;44;p2">
              <a:extLst>
                <a:ext uri="{FF2B5EF4-FFF2-40B4-BE49-F238E27FC236}">
                  <a16:creationId xmlns:a16="http://schemas.microsoft.com/office/drawing/2014/main" id="{3AE8BC0F-45EA-4897-85FC-8A88F0805923}"/>
                </a:ext>
              </a:extLst>
            </p:cNvPr>
            <p:cNvSpPr/>
            <p:nvPr/>
          </p:nvSpPr>
          <p:spPr>
            <a:xfrm>
              <a:off x="3735947" y="-86592"/>
              <a:ext cx="2246249" cy="813399"/>
            </a:xfrm>
            <a:custGeom>
              <a:avLst/>
              <a:gdLst/>
              <a:ahLst/>
              <a:cxnLst/>
              <a:rect l="l" t="t" r="r" b="b"/>
              <a:pathLst>
                <a:path w="69409" h="25134" extrusionOk="0">
                  <a:moveTo>
                    <a:pt x="18" y="0"/>
                  </a:moveTo>
                  <a:cubicBezTo>
                    <a:pt x="1" y="0"/>
                    <a:pt x="26" y="12"/>
                    <a:pt x="91" y="35"/>
                  </a:cubicBezTo>
                  <a:lnTo>
                    <a:pt x="91" y="35"/>
                  </a:lnTo>
                  <a:cubicBezTo>
                    <a:pt x="57" y="12"/>
                    <a:pt x="33" y="0"/>
                    <a:pt x="18" y="0"/>
                  </a:cubicBezTo>
                  <a:close/>
                  <a:moveTo>
                    <a:pt x="91" y="35"/>
                  </a:moveTo>
                  <a:cubicBezTo>
                    <a:pt x="1608" y="1077"/>
                    <a:pt x="21464" y="25134"/>
                    <a:pt x="21464" y="25134"/>
                  </a:cubicBezTo>
                  <a:lnTo>
                    <a:pt x="69408" y="20063"/>
                  </a:lnTo>
                  <a:cubicBezTo>
                    <a:pt x="69408" y="20063"/>
                    <a:pt x="2696" y="962"/>
                    <a:pt x="91" y="35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07E0A4A4-F811-402B-8E30-608673188B5D}"/>
              </a:ext>
            </a:extLst>
          </p:cNvPr>
          <p:cNvGrpSpPr/>
          <p:nvPr/>
        </p:nvGrpSpPr>
        <p:grpSpPr>
          <a:xfrm>
            <a:off x="3" y="3009371"/>
            <a:ext cx="9212989" cy="4177416"/>
            <a:chOff x="0" y="2787121"/>
            <a:chExt cx="9212989" cy="4177416"/>
          </a:xfrm>
        </p:grpSpPr>
        <p:sp>
          <p:nvSpPr>
            <p:cNvPr id="60" name="Google Shape;18;p2">
              <a:extLst>
                <a:ext uri="{FF2B5EF4-FFF2-40B4-BE49-F238E27FC236}">
                  <a16:creationId xmlns:a16="http://schemas.microsoft.com/office/drawing/2014/main" id="{D60911AF-3ADE-4B0B-B5BF-2F505F3442E8}"/>
                </a:ext>
              </a:extLst>
            </p:cNvPr>
            <p:cNvSpPr/>
            <p:nvPr/>
          </p:nvSpPr>
          <p:spPr>
            <a:xfrm>
              <a:off x="2305310" y="5517318"/>
              <a:ext cx="991878" cy="1439452"/>
            </a:xfrm>
            <a:custGeom>
              <a:avLst/>
              <a:gdLst/>
              <a:ahLst/>
              <a:cxnLst/>
              <a:rect l="l" t="t" r="r" b="b"/>
              <a:pathLst>
                <a:path w="30649" h="44479" extrusionOk="0">
                  <a:moveTo>
                    <a:pt x="1845" y="1"/>
                  </a:moveTo>
                  <a:lnTo>
                    <a:pt x="1" y="44478"/>
                  </a:lnTo>
                  <a:lnTo>
                    <a:pt x="30648" y="44478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1" name="Google Shape;19;p2">
              <a:extLst>
                <a:ext uri="{FF2B5EF4-FFF2-40B4-BE49-F238E27FC236}">
                  <a16:creationId xmlns:a16="http://schemas.microsoft.com/office/drawing/2014/main" id="{A3515E71-7F96-4AE0-9020-89805957058A}"/>
                </a:ext>
              </a:extLst>
            </p:cNvPr>
            <p:cNvSpPr/>
            <p:nvPr/>
          </p:nvSpPr>
          <p:spPr>
            <a:xfrm>
              <a:off x="1148772" y="5517318"/>
              <a:ext cx="1216247" cy="1439452"/>
            </a:xfrm>
            <a:custGeom>
              <a:avLst/>
              <a:gdLst/>
              <a:ahLst/>
              <a:cxnLst/>
              <a:rect l="l" t="t" r="r" b="b"/>
              <a:pathLst>
                <a:path w="37582" h="44479" extrusionOk="0">
                  <a:moveTo>
                    <a:pt x="37582" y="1"/>
                  </a:moveTo>
                  <a:lnTo>
                    <a:pt x="0" y="44478"/>
                  </a:lnTo>
                  <a:lnTo>
                    <a:pt x="35738" y="44478"/>
                  </a:lnTo>
                  <a:lnTo>
                    <a:pt x="37582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2" name="Google Shape;20;p2">
              <a:extLst>
                <a:ext uri="{FF2B5EF4-FFF2-40B4-BE49-F238E27FC236}">
                  <a16:creationId xmlns:a16="http://schemas.microsoft.com/office/drawing/2014/main" id="{53CDA4BE-0D0E-4B1A-AD4C-3AA9C5215D86}"/>
                </a:ext>
              </a:extLst>
            </p:cNvPr>
            <p:cNvSpPr/>
            <p:nvPr/>
          </p:nvSpPr>
          <p:spPr>
            <a:xfrm>
              <a:off x="5639489" y="3637510"/>
              <a:ext cx="3573500" cy="3319260"/>
            </a:xfrm>
            <a:custGeom>
              <a:avLst/>
              <a:gdLst/>
              <a:ahLst/>
              <a:cxnLst/>
              <a:rect l="l" t="t" r="r" b="b"/>
              <a:pathLst>
                <a:path w="110421" h="102565" extrusionOk="0">
                  <a:moveTo>
                    <a:pt x="110420" y="0"/>
                  </a:moveTo>
                  <a:lnTo>
                    <a:pt x="76306" y="20745"/>
                  </a:lnTo>
                  <a:lnTo>
                    <a:pt x="57626" y="55321"/>
                  </a:lnTo>
                  <a:lnTo>
                    <a:pt x="27661" y="58087"/>
                  </a:lnTo>
                  <a:lnTo>
                    <a:pt x="0" y="102564"/>
                  </a:lnTo>
                  <a:lnTo>
                    <a:pt x="110420" y="102343"/>
                  </a:lnTo>
                  <a:lnTo>
                    <a:pt x="110420" y="0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3" name="Google Shape;21;p2">
              <a:extLst>
                <a:ext uri="{FF2B5EF4-FFF2-40B4-BE49-F238E27FC236}">
                  <a16:creationId xmlns:a16="http://schemas.microsoft.com/office/drawing/2014/main" id="{95FC0C91-626C-4CEB-B3B8-A175083988D6}"/>
                </a:ext>
              </a:extLst>
            </p:cNvPr>
            <p:cNvSpPr/>
            <p:nvPr/>
          </p:nvSpPr>
          <p:spPr>
            <a:xfrm>
              <a:off x="8108942" y="3637510"/>
              <a:ext cx="1104047" cy="1096280"/>
            </a:xfrm>
            <a:custGeom>
              <a:avLst/>
              <a:gdLst/>
              <a:ahLst/>
              <a:cxnLst/>
              <a:rect l="l" t="t" r="r" b="b"/>
              <a:pathLst>
                <a:path w="34115" h="33875" extrusionOk="0">
                  <a:moveTo>
                    <a:pt x="34114" y="0"/>
                  </a:moveTo>
                  <a:lnTo>
                    <a:pt x="0" y="20745"/>
                  </a:lnTo>
                  <a:lnTo>
                    <a:pt x="34114" y="33875"/>
                  </a:lnTo>
                  <a:lnTo>
                    <a:pt x="34114" y="0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4" name="Google Shape;22;p2">
              <a:extLst>
                <a:ext uri="{FF2B5EF4-FFF2-40B4-BE49-F238E27FC236}">
                  <a16:creationId xmlns:a16="http://schemas.microsoft.com/office/drawing/2014/main" id="{C864B7E8-DF8E-451A-AF1D-6E5EA4DE111B}"/>
                </a:ext>
              </a:extLst>
            </p:cNvPr>
            <p:cNvSpPr/>
            <p:nvPr/>
          </p:nvSpPr>
          <p:spPr>
            <a:xfrm>
              <a:off x="8108942" y="4308870"/>
              <a:ext cx="1104047" cy="962008"/>
            </a:xfrm>
            <a:custGeom>
              <a:avLst/>
              <a:gdLst/>
              <a:ahLst/>
              <a:cxnLst/>
              <a:rect l="l" t="t" r="r" b="b"/>
              <a:pathLst>
                <a:path w="34115" h="29726" extrusionOk="0">
                  <a:moveTo>
                    <a:pt x="0" y="0"/>
                  </a:moveTo>
                  <a:lnTo>
                    <a:pt x="6454" y="29726"/>
                  </a:lnTo>
                  <a:lnTo>
                    <a:pt x="34114" y="13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5" name="Google Shape;23;p2">
              <a:extLst>
                <a:ext uri="{FF2B5EF4-FFF2-40B4-BE49-F238E27FC236}">
                  <a16:creationId xmlns:a16="http://schemas.microsoft.com/office/drawing/2014/main" id="{0F435701-1B1A-409E-B896-36AAC68EF20E}"/>
                </a:ext>
              </a:extLst>
            </p:cNvPr>
            <p:cNvSpPr/>
            <p:nvPr/>
          </p:nvSpPr>
          <p:spPr>
            <a:xfrm>
              <a:off x="8317810" y="4733758"/>
              <a:ext cx="895179" cy="1186409"/>
            </a:xfrm>
            <a:custGeom>
              <a:avLst/>
              <a:gdLst/>
              <a:ahLst/>
              <a:cxnLst/>
              <a:rect l="l" t="t" r="r" b="b"/>
              <a:pathLst>
                <a:path w="27661" h="36660" extrusionOk="0">
                  <a:moveTo>
                    <a:pt x="27660" y="1"/>
                  </a:moveTo>
                  <a:lnTo>
                    <a:pt x="0" y="16597"/>
                  </a:lnTo>
                  <a:lnTo>
                    <a:pt x="27660" y="36660"/>
                  </a:lnTo>
                  <a:lnTo>
                    <a:pt x="27660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6" name="Google Shape;24;p2">
              <a:extLst>
                <a:ext uri="{FF2B5EF4-FFF2-40B4-BE49-F238E27FC236}">
                  <a16:creationId xmlns:a16="http://schemas.microsoft.com/office/drawing/2014/main" id="{40945180-C271-4150-9F99-4C210A134689}"/>
                </a:ext>
              </a:extLst>
            </p:cNvPr>
            <p:cNvSpPr/>
            <p:nvPr/>
          </p:nvSpPr>
          <p:spPr>
            <a:xfrm>
              <a:off x="7504411" y="4308870"/>
              <a:ext cx="813431" cy="1118966"/>
            </a:xfrm>
            <a:custGeom>
              <a:avLst/>
              <a:gdLst/>
              <a:ahLst/>
              <a:cxnLst/>
              <a:rect l="l" t="t" r="r" b="b"/>
              <a:pathLst>
                <a:path w="25135" h="34576" extrusionOk="0">
                  <a:moveTo>
                    <a:pt x="18680" y="0"/>
                  </a:moveTo>
                  <a:lnTo>
                    <a:pt x="0" y="34576"/>
                  </a:lnTo>
                  <a:lnTo>
                    <a:pt x="25134" y="29726"/>
                  </a:lnTo>
                  <a:lnTo>
                    <a:pt x="18680" y="0"/>
                  </a:lnTo>
                  <a:close/>
                </a:path>
              </a:pathLst>
            </a:custGeom>
            <a:solidFill>
              <a:srgbClr val="45A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7" name="Google Shape;25;p2">
              <a:extLst>
                <a:ext uri="{FF2B5EF4-FFF2-40B4-BE49-F238E27FC236}">
                  <a16:creationId xmlns:a16="http://schemas.microsoft.com/office/drawing/2014/main" id="{16CA5C93-C9A7-444D-8647-E3DFF3BC254B}"/>
                </a:ext>
              </a:extLst>
            </p:cNvPr>
            <p:cNvSpPr/>
            <p:nvPr/>
          </p:nvSpPr>
          <p:spPr>
            <a:xfrm>
              <a:off x="7981822" y="5270846"/>
              <a:ext cx="1231167" cy="679159"/>
            </a:xfrm>
            <a:custGeom>
              <a:avLst/>
              <a:gdLst/>
              <a:ahLst/>
              <a:cxnLst/>
              <a:rect l="l" t="t" r="r" b="b"/>
              <a:pathLst>
                <a:path w="38043" h="20986" extrusionOk="0">
                  <a:moveTo>
                    <a:pt x="10382" y="1"/>
                  </a:moveTo>
                  <a:lnTo>
                    <a:pt x="0" y="20986"/>
                  </a:lnTo>
                  <a:lnTo>
                    <a:pt x="0" y="20986"/>
                  </a:lnTo>
                  <a:lnTo>
                    <a:pt x="38042" y="20064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8" name="Google Shape;26;p2">
              <a:extLst>
                <a:ext uri="{FF2B5EF4-FFF2-40B4-BE49-F238E27FC236}">
                  <a16:creationId xmlns:a16="http://schemas.microsoft.com/office/drawing/2014/main" id="{EB40518D-432A-4BCB-89D7-43FFFE6E20F5}"/>
                </a:ext>
              </a:extLst>
            </p:cNvPr>
            <p:cNvSpPr/>
            <p:nvPr/>
          </p:nvSpPr>
          <p:spPr>
            <a:xfrm>
              <a:off x="7981822" y="5920134"/>
              <a:ext cx="1231167" cy="678577"/>
            </a:xfrm>
            <a:custGeom>
              <a:avLst/>
              <a:gdLst/>
              <a:ahLst/>
              <a:cxnLst/>
              <a:rect l="l" t="t" r="r" b="b"/>
              <a:pathLst>
                <a:path w="38043" h="20968" extrusionOk="0">
                  <a:moveTo>
                    <a:pt x="38042" y="1"/>
                  </a:moveTo>
                  <a:lnTo>
                    <a:pt x="0" y="923"/>
                  </a:lnTo>
                  <a:lnTo>
                    <a:pt x="24212" y="20967"/>
                  </a:lnTo>
                  <a:lnTo>
                    <a:pt x="38042" y="1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9" name="Google Shape;27;p2">
              <a:extLst>
                <a:ext uri="{FF2B5EF4-FFF2-40B4-BE49-F238E27FC236}">
                  <a16:creationId xmlns:a16="http://schemas.microsoft.com/office/drawing/2014/main" id="{2B88D5E6-5314-4A5A-AA0F-34F028230D4D}"/>
                </a:ext>
              </a:extLst>
            </p:cNvPr>
            <p:cNvSpPr/>
            <p:nvPr/>
          </p:nvSpPr>
          <p:spPr>
            <a:xfrm>
              <a:off x="6937452" y="5427804"/>
              <a:ext cx="1044403" cy="522201"/>
            </a:xfrm>
            <a:custGeom>
              <a:avLst/>
              <a:gdLst/>
              <a:ahLst/>
              <a:cxnLst/>
              <a:rect l="l" t="t" r="r" b="b"/>
              <a:pathLst>
                <a:path w="32272" h="16136" extrusionOk="0">
                  <a:moveTo>
                    <a:pt x="17519" y="1"/>
                  </a:moveTo>
                  <a:lnTo>
                    <a:pt x="1" y="10825"/>
                  </a:lnTo>
                  <a:lnTo>
                    <a:pt x="32271" y="16136"/>
                  </a:lnTo>
                  <a:lnTo>
                    <a:pt x="17519" y="1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0" name="Google Shape;28;p2">
              <a:extLst>
                <a:ext uri="{FF2B5EF4-FFF2-40B4-BE49-F238E27FC236}">
                  <a16:creationId xmlns:a16="http://schemas.microsoft.com/office/drawing/2014/main" id="{8A7C5C78-1514-4BA8-B38E-A320583D6104}"/>
                </a:ext>
              </a:extLst>
            </p:cNvPr>
            <p:cNvSpPr/>
            <p:nvPr/>
          </p:nvSpPr>
          <p:spPr>
            <a:xfrm>
              <a:off x="6534636" y="5427804"/>
              <a:ext cx="969807" cy="350356"/>
            </a:xfrm>
            <a:custGeom>
              <a:avLst/>
              <a:gdLst/>
              <a:ahLst/>
              <a:cxnLst/>
              <a:rect l="l" t="t" r="r" b="b"/>
              <a:pathLst>
                <a:path w="29967" h="10826" extrusionOk="0">
                  <a:moveTo>
                    <a:pt x="29966" y="1"/>
                  </a:moveTo>
                  <a:lnTo>
                    <a:pt x="1" y="2767"/>
                  </a:lnTo>
                  <a:lnTo>
                    <a:pt x="12448" y="10825"/>
                  </a:lnTo>
                  <a:lnTo>
                    <a:pt x="29966" y="1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1" name="Google Shape;29;p2">
              <a:extLst>
                <a:ext uri="{FF2B5EF4-FFF2-40B4-BE49-F238E27FC236}">
                  <a16:creationId xmlns:a16="http://schemas.microsoft.com/office/drawing/2014/main" id="{8744A515-367A-4CAC-9678-94E12300B07C}"/>
                </a:ext>
              </a:extLst>
            </p:cNvPr>
            <p:cNvSpPr/>
            <p:nvPr/>
          </p:nvSpPr>
          <p:spPr>
            <a:xfrm>
              <a:off x="5975477" y="5517318"/>
              <a:ext cx="962008" cy="902364"/>
            </a:xfrm>
            <a:custGeom>
              <a:avLst/>
              <a:gdLst/>
              <a:ahLst/>
              <a:cxnLst/>
              <a:rect l="l" t="t" r="r" b="b"/>
              <a:pathLst>
                <a:path w="29726" h="27883" extrusionOk="0">
                  <a:moveTo>
                    <a:pt x="17279" y="1"/>
                  </a:moveTo>
                  <a:lnTo>
                    <a:pt x="19" y="27852"/>
                  </a:lnTo>
                  <a:lnTo>
                    <a:pt x="19" y="27852"/>
                  </a:lnTo>
                  <a:cubicBezTo>
                    <a:pt x="888" y="26767"/>
                    <a:pt x="29726" y="8059"/>
                    <a:pt x="29726" y="8059"/>
                  </a:cubicBezTo>
                  <a:lnTo>
                    <a:pt x="17279" y="1"/>
                  </a:lnTo>
                  <a:close/>
                  <a:moveTo>
                    <a:pt x="19" y="27852"/>
                  </a:moveTo>
                  <a:lnTo>
                    <a:pt x="19" y="27852"/>
                  </a:lnTo>
                  <a:cubicBezTo>
                    <a:pt x="9" y="27864"/>
                    <a:pt x="3" y="27874"/>
                    <a:pt x="0" y="27882"/>
                  </a:cubicBezTo>
                  <a:lnTo>
                    <a:pt x="19" y="27852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2" name="Google Shape;30;p2">
              <a:extLst>
                <a:ext uri="{FF2B5EF4-FFF2-40B4-BE49-F238E27FC236}">
                  <a16:creationId xmlns:a16="http://schemas.microsoft.com/office/drawing/2014/main" id="{E3A574FE-3CB7-4E0D-B8DF-5903B67EF4E4}"/>
                </a:ext>
              </a:extLst>
            </p:cNvPr>
            <p:cNvSpPr/>
            <p:nvPr/>
          </p:nvSpPr>
          <p:spPr>
            <a:xfrm>
              <a:off x="6937452" y="5778128"/>
              <a:ext cx="1044403" cy="679127"/>
            </a:xfrm>
            <a:custGeom>
              <a:avLst/>
              <a:gdLst/>
              <a:ahLst/>
              <a:cxnLst/>
              <a:rect l="l" t="t" r="r" b="b"/>
              <a:pathLst>
                <a:path w="32272" h="20985" extrusionOk="0">
                  <a:moveTo>
                    <a:pt x="32269" y="5310"/>
                  </a:moveTo>
                  <a:lnTo>
                    <a:pt x="32271" y="5311"/>
                  </a:lnTo>
                  <a:cubicBezTo>
                    <a:pt x="32270" y="5311"/>
                    <a:pt x="32270" y="5311"/>
                    <a:pt x="32269" y="5310"/>
                  </a:cubicBezTo>
                  <a:close/>
                  <a:moveTo>
                    <a:pt x="1" y="0"/>
                  </a:moveTo>
                  <a:lnTo>
                    <a:pt x="9461" y="20985"/>
                  </a:lnTo>
                  <a:cubicBezTo>
                    <a:pt x="9461" y="20985"/>
                    <a:pt x="30569" y="5308"/>
                    <a:pt x="32237" y="5308"/>
                  </a:cubicBezTo>
                  <a:cubicBezTo>
                    <a:pt x="32248" y="5308"/>
                    <a:pt x="32259" y="5309"/>
                    <a:pt x="32269" y="5310"/>
                  </a:cubicBezTo>
                  <a:lnTo>
                    <a:pt x="32269" y="5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3" name="Google Shape;31;p2">
              <a:extLst>
                <a:ext uri="{FF2B5EF4-FFF2-40B4-BE49-F238E27FC236}">
                  <a16:creationId xmlns:a16="http://schemas.microsoft.com/office/drawing/2014/main" id="{CC56C523-019F-4809-83BB-0E96C91A4A55}"/>
                </a:ext>
              </a:extLst>
            </p:cNvPr>
            <p:cNvSpPr/>
            <p:nvPr/>
          </p:nvSpPr>
          <p:spPr>
            <a:xfrm>
              <a:off x="5639489" y="6419650"/>
              <a:ext cx="1514630" cy="537120"/>
            </a:xfrm>
            <a:custGeom>
              <a:avLst/>
              <a:gdLst/>
              <a:ahLst/>
              <a:cxnLst/>
              <a:rect l="l" t="t" r="r" b="b"/>
              <a:pathLst>
                <a:path w="46802" h="16597" extrusionOk="0">
                  <a:moveTo>
                    <a:pt x="10382" y="0"/>
                  </a:moveTo>
                  <a:lnTo>
                    <a:pt x="0" y="16596"/>
                  </a:lnTo>
                  <a:lnTo>
                    <a:pt x="46802" y="1844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4" name="Google Shape;32;p2">
              <a:extLst>
                <a:ext uri="{FF2B5EF4-FFF2-40B4-BE49-F238E27FC236}">
                  <a16:creationId xmlns:a16="http://schemas.microsoft.com/office/drawing/2014/main" id="{8A152FE0-6EF7-4E03-B4C9-0464B23D8EEE}"/>
                </a:ext>
              </a:extLst>
            </p:cNvPr>
            <p:cNvSpPr/>
            <p:nvPr/>
          </p:nvSpPr>
          <p:spPr>
            <a:xfrm>
              <a:off x="7243601" y="6457222"/>
              <a:ext cx="1484209" cy="492395"/>
            </a:xfrm>
            <a:custGeom>
              <a:avLst/>
              <a:gdLst/>
              <a:ahLst/>
              <a:cxnLst/>
              <a:rect l="l" t="t" r="r" b="b"/>
              <a:pathLst>
                <a:path w="45862" h="15215" extrusionOk="0">
                  <a:moveTo>
                    <a:pt x="1" y="1"/>
                  </a:moveTo>
                  <a:lnTo>
                    <a:pt x="17519" y="15214"/>
                  </a:lnTo>
                  <a:lnTo>
                    <a:pt x="45862" y="23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5" name="Google Shape;33;p2">
              <a:extLst>
                <a:ext uri="{FF2B5EF4-FFF2-40B4-BE49-F238E27FC236}">
                  <a16:creationId xmlns:a16="http://schemas.microsoft.com/office/drawing/2014/main" id="{22CE862C-81CA-4C33-B51C-3FB2158F8BA0}"/>
                </a:ext>
              </a:extLst>
            </p:cNvPr>
            <p:cNvSpPr/>
            <p:nvPr/>
          </p:nvSpPr>
          <p:spPr>
            <a:xfrm>
              <a:off x="1969323" y="5636671"/>
              <a:ext cx="5624635" cy="1312947"/>
            </a:xfrm>
            <a:custGeom>
              <a:avLst/>
              <a:gdLst/>
              <a:ahLst/>
              <a:cxnLst/>
              <a:rect l="l" t="t" r="r" b="b"/>
              <a:pathLst>
                <a:path w="173801" h="40570" extrusionOk="0">
                  <a:moveTo>
                    <a:pt x="111564" y="1"/>
                  </a:moveTo>
                  <a:lnTo>
                    <a:pt x="92903" y="2527"/>
                  </a:lnTo>
                  <a:cubicBezTo>
                    <a:pt x="92903" y="2527"/>
                    <a:pt x="1" y="40569"/>
                    <a:pt x="702" y="40569"/>
                  </a:cubicBezTo>
                  <a:lnTo>
                    <a:pt x="173800" y="40569"/>
                  </a:lnTo>
                  <a:cubicBezTo>
                    <a:pt x="173800" y="40569"/>
                    <a:pt x="156743" y="11987"/>
                    <a:pt x="155821" y="11987"/>
                  </a:cubicBezTo>
                  <a:cubicBezTo>
                    <a:pt x="155139" y="11987"/>
                    <a:pt x="138764" y="20746"/>
                    <a:pt x="137620" y="21207"/>
                  </a:cubicBezTo>
                  <a:cubicBezTo>
                    <a:pt x="137616" y="21208"/>
                    <a:pt x="137610" y="21209"/>
                    <a:pt x="137604" y="21209"/>
                  </a:cubicBezTo>
                  <a:cubicBezTo>
                    <a:pt x="136441" y="21209"/>
                    <a:pt x="111564" y="1"/>
                    <a:pt x="111564" y="1"/>
                  </a:cubicBezTo>
                  <a:close/>
                </a:path>
              </a:pathLst>
            </a:custGeom>
            <a:solidFill>
              <a:srgbClr val="FED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6" name="Google Shape;34;p2">
              <a:extLst>
                <a:ext uri="{FF2B5EF4-FFF2-40B4-BE49-F238E27FC236}">
                  <a16:creationId xmlns:a16="http://schemas.microsoft.com/office/drawing/2014/main" id="{8D1F8FBC-378B-4AF7-A9AB-7F94187FA5B2}"/>
                </a:ext>
              </a:extLst>
            </p:cNvPr>
            <p:cNvSpPr/>
            <p:nvPr/>
          </p:nvSpPr>
          <p:spPr>
            <a:xfrm>
              <a:off x="6340688" y="6024568"/>
              <a:ext cx="671392" cy="925050"/>
            </a:xfrm>
            <a:custGeom>
              <a:avLst/>
              <a:gdLst/>
              <a:ahLst/>
              <a:cxnLst/>
              <a:rect l="l" t="t" r="r" b="b"/>
              <a:pathLst>
                <a:path w="20746" h="28584" extrusionOk="0">
                  <a:moveTo>
                    <a:pt x="20746" y="1"/>
                  </a:moveTo>
                  <a:lnTo>
                    <a:pt x="2545" y="9221"/>
                  </a:lnTo>
                  <a:lnTo>
                    <a:pt x="1" y="28583"/>
                  </a:lnTo>
                  <a:lnTo>
                    <a:pt x="20746" y="1"/>
                  </a:lnTo>
                  <a:close/>
                </a:path>
              </a:pathLst>
            </a:custGeom>
            <a:solidFill>
              <a:srgbClr val="FB9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7" name="Google Shape;35;p2">
              <a:extLst>
                <a:ext uri="{FF2B5EF4-FFF2-40B4-BE49-F238E27FC236}">
                  <a16:creationId xmlns:a16="http://schemas.microsoft.com/office/drawing/2014/main" id="{F690DDBA-DB84-4F05-9156-7F03D78CF4AF}"/>
                </a:ext>
              </a:extLst>
            </p:cNvPr>
            <p:cNvSpPr/>
            <p:nvPr/>
          </p:nvSpPr>
          <p:spPr>
            <a:xfrm>
              <a:off x="5087482" y="5636671"/>
              <a:ext cx="1253238" cy="1327866"/>
            </a:xfrm>
            <a:custGeom>
              <a:avLst/>
              <a:gdLst/>
              <a:ahLst/>
              <a:cxnLst/>
              <a:rect l="l" t="t" r="r" b="b"/>
              <a:pathLst>
                <a:path w="38725" h="41031" extrusionOk="0">
                  <a:moveTo>
                    <a:pt x="15213" y="1"/>
                  </a:moveTo>
                  <a:lnTo>
                    <a:pt x="0" y="40790"/>
                  </a:lnTo>
                  <a:lnTo>
                    <a:pt x="38725" y="41030"/>
                  </a:lnTo>
                  <a:cubicBezTo>
                    <a:pt x="38725" y="41030"/>
                    <a:pt x="16375" y="923"/>
                    <a:pt x="15213" y="1"/>
                  </a:cubicBezTo>
                  <a:close/>
                </a:path>
              </a:pathLst>
            </a:custGeom>
            <a:solidFill>
              <a:srgbClr val="FA8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8" name="Google Shape;36;p2">
              <a:extLst>
                <a:ext uri="{FF2B5EF4-FFF2-40B4-BE49-F238E27FC236}">
                  <a16:creationId xmlns:a16="http://schemas.microsoft.com/office/drawing/2014/main" id="{E47F3882-C1F7-4D98-9345-8F946A27B336}"/>
                </a:ext>
              </a:extLst>
            </p:cNvPr>
            <p:cNvSpPr/>
            <p:nvPr/>
          </p:nvSpPr>
          <p:spPr>
            <a:xfrm>
              <a:off x="4968129" y="5636671"/>
              <a:ext cx="611716" cy="783011"/>
            </a:xfrm>
            <a:custGeom>
              <a:avLst/>
              <a:gdLst/>
              <a:ahLst/>
              <a:cxnLst/>
              <a:rect l="l" t="t" r="r" b="b"/>
              <a:pathLst>
                <a:path w="18902" h="24195" extrusionOk="0">
                  <a:moveTo>
                    <a:pt x="18901" y="1"/>
                  </a:moveTo>
                  <a:lnTo>
                    <a:pt x="0" y="2767"/>
                  </a:lnTo>
                  <a:lnTo>
                    <a:pt x="10142" y="24194"/>
                  </a:lnTo>
                  <a:lnTo>
                    <a:pt x="18901" y="1"/>
                  </a:lnTo>
                  <a:close/>
                </a:path>
              </a:pathLst>
            </a:custGeom>
            <a:solidFill>
              <a:srgbClr val="F7B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9" name="Google Shape;37;p2">
              <a:extLst>
                <a:ext uri="{FF2B5EF4-FFF2-40B4-BE49-F238E27FC236}">
                  <a16:creationId xmlns:a16="http://schemas.microsoft.com/office/drawing/2014/main" id="{9CA248F1-A013-4F75-8263-B2C2AEE4A368}"/>
                </a:ext>
              </a:extLst>
            </p:cNvPr>
            <p:cNvSpPr/>
            <p:nvPr/>
          </p:nvSpPr>
          <p:spPr>
            <a:xfrm>
              <a:off x="4087869" y="5718451"/>
              <a:ext cx="1208513" cy="701231"/>
            </a:xfrm>
            <a:custGeom>
              <a:avLst/>
              <a:gdLst/>
              <a:ahLst/>
              <a:cxnLst/>
              <a:rect l="l" t="t" r="r" b="b"/>
              <a:pathLst>
                <a:path w="37343" h="21668" extrusionOk="0">
                  <a:moveTo>
                    <a:pt x="27440" y="0"/>
                  </a:moveTo>
                  <a:lnTo>
                    <a:pt x="1" y="11304"/>
                  </a:lnTo>
                  <a:lnTo>
                    <a:pt x="37342" y="21667"/>
                  </a:lnTo>
                  <a:lnTo>
                    <a:pt x="27440" y="0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0" name="Google Shape;38;p2">
              <a:extLst>
                <a:ext uri="{FF2B5EF4-FFF2-40B4-BE49-F238E27FC236}">
                  <a16:creationId xmlns:a16="http://schemas.microsoft.com/office/drawing/2014/main" id="{9F41C467-6763-4551-B23F-48B90CAC7420}"/>
                </a:ext>
              </a:extLst>
            </p:cNvPr>
            <p:cNvSpPr/>
            <p:nvPr/>
          </p:nvSpPr>
          <p:spPr>
            <a:xfrm>
              <a:off x="4087869" y="6084245"/>
              <a:ext cx="1208513" cy="880292"/>
            </a:xfrm>
            <a:custGeom>
              <a:avLst/>
              <a:gdLst/>
              <a:ahLst/>
              <a:cxnLst/>
              <a:rect l="l" t="t" r="r" b="b"/>
              <a:pathLst>
                <a:path w="37343" h="27201" extrusionOk="0">
                  <a:moveTo>
                    <a:pt x="1" y="1"/>
                  </a:moveTo>
                  <a:lnTo>
                    <a:pt x="31349" y="27200"/>
                  </a:lnTo>
                  <a:lnTo>
                    <a:pt x="37342" y="103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8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1" name="Google Shape;39;p2">
              <a:extLst>
                <a:ext uri="{FF2B5EF4-FFF2-40B4-BE49-F238E27FC236}">
                  <a16:creationId xmlns:a16="http://schemas.microsoft.com/office/drawing/2014/main" id="{E731C419-ABDA-41BA-A854-95C8F1CB0132}"/>
                </a:ext>
              </a:extLst>
            </p:cNvPr>
            <p:cNvSpPr/>
            <p:nvPr/>
          </p:nvSpPr>
          <p:spPr>
            <a:xfrm>
              <a:off x="3558548" y="6084245"/>
              <a:ext cx="1528966" cy="880292"/>
            </a:xfrm>
            <a:custGeom>
              <a:avLst/>
              <a:gdLst/>
              <a:ahLst/>
              <a:cxnLst/>
              <a:rect l="l" t="t" r="r" b="b"/>
              <a:pathLst>
                <a:path w="47245" h="27201" extrusionOk="0">
                  <a:moveTo>
                    <a:pt x="16357" y="1"/>
                  </a:moveTo>
                  <a:lnTo>
                    <a:pt x="0" y="27200"/>
                  </a:lnTo>
                  <a:lnTo>
                    <a:pt x="47244" y="26960"/>
                  </a:lnTo>
                  <a:lnTo>
                    <a:pt x="16357" y="1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2" name="Google Shape;40;p2">
              <a:extLst>
                <a:ext uri="{FF2B5EF4-FFF2-40B4-BE49-F238E27FC236}">
                  <a16:creationId xmlns:a16="http://schemas.microsoft.com/office/drawing/2014/main" id="{2D449D29-D2F8-4D83-9F39-2497C511F8C8}"/>
                </a:ext>
              </a:extLst>
            </p:cNvPr>
            <p:cNvSpPr/>
            <p:nvPr/>
          </p:nvSpPr>
          <p:spPr>
            <a:xfrm>
              <a:off x="1992009" y="6084245"/>
              <a:ext cx="2095893" cy="880292"/>
            </a:xfrm>
            <a:custGeom>
              <a:avLst/>
              <a:gdLst/>
              <a:ahLst/>
              <a:cxnLst/>
              <a:rect l="l" t="t" r="r" b="b"/>
              <a:pathLst>
                <a:path w="64763" h="27201" extrusionOk="0">
                  <a:moveTo>
                    <a:pt x="64763" y="1"/>
                  </a:moveTo>
                  <a:lnTo>
                    <a:pt x="1" y="26739"/>
                  </a:lnTo>
                  <a:lnTo>
                    <a:pt x="48406" y="27200"/>
                  </a:lnTo>
                  <a:lnTo>
                    <a:pt x="64763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7" name="Google Shape;45;p2">
              <a:extLst>
                <a:ext uri="{FF2B5EF4-FFF2-40B4-BE49-F238E27FC236}">
                  <a16:creationId xmlns:a16="http://schemas.microsoft.com/office/drawing/2014/main" id="{46C4E019-FDCC-4822-9097-3F2B132D87EA}"/>
                </a:ext>
              </a:extLst>
            </p:cNvPr>
            <p:cNvSpPr/>
            <p:nvPr/>
          </p:nvSpPr>
          <p:spPr>
            <a:xfrm>
              <a:off x="0" y="5517318"/>
              <a:ext cx="947703" cy="1439452"/>
            </a:xfrm>
            <a:custGeom>
              <a:avLst/>
              <a:gdLst/>
              <a:ahLst/>
              <a:cxnLst/>
              <a:rect l="l" t="t" r="r" b="b"/>
              <a:pathLst>
                <a:path w="29284" h="44479" extrusionOk="0">
                  <a:moveTo>
                    <a:pt x="0" y="1"/>
                  </a:moveTo>
                  <a:lnTo>
                    <a:pt x="0" y="44478"/>
                  </a:lnTo>
                  <a:lnTo>
                    <a:pt x="29283" y="444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8" name="Google Shape;46;p2">
              <a:extLst>
                <a:ext uri="{FF2B5EF4-FFF2-40B4-BE49-F238E27FC236}">
                  <a16:creationId xmlns:a16="http://schemas.microsoft.com/office/drawing/2014/main" id="{5243AF21-2D40-492F-920A-F00029368696}"/>
                </a:ext>
              </a:extLst>
            </p:cNvPr>
            <p:cNvSpPr/>
            <p:nvPr/>
          </p:nvSpPr>
          <p:spPr>
            <a:xfrm>
              <a:off x="0" y="5673694"/>
              <a:ext cx="910098" cy="1201328"/>
            </a:xfrm>
            <a:custGeom>
              <a:avLst/>
              <a:gdLst/>
              <a:ahLst/>
              <a:cxnLst/>
              <a:rect l="l" t="t" r="r" b="b"/>
              <a:pathLst>
                <a:path w="28122" h="37121" extrusionOk="0">
                  <a:moveTo>
                    <a:pt x="0" y="0"/>
                  </a:moveTo>
                  <a:lnTo>
                    <a:pt x="0" y="37120"/>
                  </a:lnTo>
                  <a:lnTo>
                    <a:pt x="28121" y="20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9" name="Google Shape;47;p2">
              <a:extLst>
                <a:ext uri="{FF2B5EF4-FFF2-40B4-BE49-F238E27FC236}">
                  <a16:creationId xmlns:a16="http://schemas.microsoft.com/office/drawing/2014/main" id="{BC1EA7B6-C625-43F6-9987-C44A466C996B}"/>
                </a:ext>
              </a:extLst>
            </p:cNvPr>
            <p:cNvSpPr/>
            <p:nvPr/>
          </p:nvSpPr>
          <p:spPr>
            <a:xfrm>
              <a:off x="0" y="5532238"/>
              <a:ext cx="1141652" cy="812849"/>
            </a:xfrm>
            <a:custGeom>
              <a:avLst/>
              <a:gdLst/>
              <a:ahLst/>
              <a:cxnLst/>
              <a:rect l="l" t="t" r="r" b="b"/>
              <a:pathLst>
                <a:path w="35277" h="25117" extrusionOk="0">
                  <a:moveTo>
                    <a:pt x="35276" y="1"/>
                  </a:moveTo>
                  <a:lnTo>
                    <a:pt x="0" y="4371"/>
                  </a:lnTo>
                  <a:lnTo>
                    <a:pt x="28121" y="25116"/>
                  </a:lnTo>
                  <a:lnTo>
                    <a:pt x="35276" y="1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0" name="Google Shape;48;p2">
              <a:extLst>
                <a:ext uri="{FF2B5EF4-FFF2-40B4-BE49-F238E27FC236}">
                  <a16:creationId xmlns:a16="http://schemas.microsoft.com/office/drawing/2014/main" id="{CE923EC9-717C-47CF-B816-E13595FD18F5}"/>
                </a:ext>
              </a:extLst>
            </p:cNvPr>
            <p:cNvSpPr/>
            <p:nvPr/>
          </p:nvSpPr>
          <p:spPr>
            <a:xfrm>
              <a:off x="0" y="4868030"/>
              <a:ext cx="1141652" cy="805697"/>
            </a:xfrm>
            <a:custGeom>
              <a:avLst/>
              <a:gdLst/>
              <a:ahLst/>
              <a:cxnLst/>
              <a:rect l="l" t="t" r="r" b="b"/>
              <a:pathLst>
                <a:path w="35277" h="24896" extrusionOk="0">
                  <a:moveTo>
                    <a:pt x="0" y="1"/>
                  </a:moveTo>
                  <a:lnTo>
                    <a:pt x="0" y="24895"/>
                  </a:lnTo>
                  <a:lnTo>
                    <a:pt x="35276" y="20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1" name="Google Shape;49;p2">
              <a:extLst>
                <a:ext uri="{FF2B5EF4-FFF2-40B4-BE49-F238E27FC236}">
                  <a16:creationId xmlns:a16="http://schemas.microsoft.com/office/drawing/2014/main" id="{3A3D436A-5F58-473C-9E91-C3AC3D8C4992}"/>
                </a:ext>
              </a:extLst>
            </p:cNvPr>
            <p:cNvSpPr/>
            <p:nvPr/>
          </p:nvSpPr>
          <p:spPr>
            <a:xfrm>
              <a:off x="0" y="4226508"/>
              <a:ext cx="1141652" cy="1305762"/>
            </a:xfrm>
            <a:custGeom>
              <a:avLst/>
              <a:gdLst/>
              <a:ahLst/>
              <a:cxnLst/>
              <a:rect l="l" t="t" r="r" b="b"/>
              <a:pathLst>
                <a:path w="35277" h="40348" extrusionOk="0">
                  <a:moveTo>
                    <a:pt x="0" y="1"/>
                  </a:moveTo>
                  <a:lnTo>
                    <a:pt x="0" y="19824"/>
                  </a:lnTo>
                  <a:lnTo>
                    <a:pt x="35276" y="40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2" name="Google Shape;50;p2">
              <a:extLst>
                <a:ext uri="{FF2B5EF4-FFF2-40B4-BE49-F238E27FC236}">
                  <a16:creationId xmlns:a16="http://schemas.microsoft.com/office/drawing/2014/main" id="{E8354D23-3F8F-4E78-9B65-FEA6BDC67172}"/>
                </a:ext>
              </a:extLst>
            </p:cNvPr>
            <p:cNvSpPr/>
            <p:nvPr/>
          </p:nvSpPr>
          <p:spPr>
            <a:xfrm>
              <a:off x="5863276" y="4659162"/>
              <a:ext cx="417768" cy="805664"/>
            </a:xfrm>
            <a:custGeom>
              <a:avLst/>
              <a:gdLst/>
              <a:ahLst/>
              <a:cxnLst/>
              <a:rect l="l" t="t" r="r" b="b"/>
              <a:pathLst>
                <a:path w="12909" h="24895" extrusionOk="0">
                  <a:moveTo>
                    <a:pt x="3467" y="1"/>
                  </a:moveTo>
                  <a:lnTo>
                    <a:pt x="0" y="24895"/>
                  </a:lnTo>
                  <a:lnTo>
                    <a:pt x="12909" y="15915"/>
                  </a:lnTo>
                  <a:lnTo>
                    <a:pt x="3467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3" name="Google Shape;51;p2">
              <a:extLst>
                <a:ext uri="{FF2B5EF4-FFF2-40B4-BE49-F238E27FC236}">
                  <a16:creationId xmlns:a16="http://schemas.microsoft.com/office/drawing/2014/main" id="{354FCABB-DB21-4404-BFD3-8475B0945DE6}"/>
                </a:ext>
              </a:extLst>
            </p:cNvPr>
            <p:cNvSpPr/>
            <p:nvPr/>
          </p:nvSpPr>
          <p:spPr>
            <a:xfrm>
              <a:off x="5579813" y="4659162"/>
              <a:ext cx="395696" cy="805664"/>
            </a:xfrm>
            <a:custGeom>
              <a:avLst/>
              <a:gdLst/>
              <a:ahLst/>
              <a:cxnLst/>
              <a:rect l="l" t="t" r="r" b="b"/>
              <a:pathLst>
                <a:path w="12227" h="24895" extrusionOk="0">
                  <a:moveTo>
                    <a:pt x="12226" y="1"/>
                  </a:moveTo>
                  <a:lnTo>
                    <a:pt x="0" y="5533"/>
                  </a:lnTo>
                  <a:lnTo>
                    <a:pt x="8759" y="24895"/>
                  </a:lnTo>
                  <a:lnTo>
                    <a:pt x="12226" y="1"/>
                  </a:lnTo>
                  <a:close/>
                </a:path>
              </a:pathLst>
            </a:custGeom>
            <a:solidFill>
              <a:srgbClr val="FED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4" name="Google Shape;52;p2">
              <a:extLst>
                <a:ext uri="{FF2B5EF4-FFF2-40B4-BE49-F238E27FC236}">
                  <a16:creationId xmlns:a16="http://schemas.microsoft.com/office/drawing/2014/main" id="{1A9AB46F-7EC5-4F63-88E0-F59AEAE29B17}"/>
                </a:ext>
              </a:extLst>
            </p:cNvPr>
            <p:cNvSpPr/>
            <p:nvPr/>
          </p:nvSpPr>
          <p:spPr>
            <a:xfrm>
              <a:off x="1589193" y="5270846"/>
              <a:ext cx="245890" cy="410615"/>
            </a:xfrm>
            <a:custGeom>
              <a:avLst/>
              <a:gdLst/>
              <a:ahLst/>
              <a:cxnLst/>
              <a:rect l="l" t="t" r="r" b="b"/>
              <a:pathLst>
                <a:path w="7598" h="12688" extrusionOk="0">
                  <a:moveTo>
                    <a:pt x="0" y="1"/>
                  </a:moveTo>
                  <a:lnTo>
                    <a:pt x="0" y="6695"/>
                  </a:lnTo>
                  <a:lnTo>
                    <a:pt x="7598" y="12688"/>
                  </a:lnTo>
                  <a:lnTo>
                    <a:pt x="7598" y="126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5" name="Google Shape;53;p2">
              <a:extLst>
                <a:ext uri="{FF2B5EF4-FFF2-40B4-BE49-F238E27FC236}">
                  <a16:creationId xmlns:a16="http://schemas.microsoft.com/office/drawing/2014/main" id="{EEE9C607-4C59-418C-A490-A6E8C18EBF43}"/>
                </a:ext>
              </a:extLst>
            </p:cNvPr>
            <p:cNvSpPr/>
            <p:nvPr/>
          </p:nvSpPr>
          <p:spPr>
            <a:xfrm>
              <a:off x="1589193" y="5270846"/>
              <a:ext cx="245890" cy="410615"/>
            </a:xfrm>
            <a:custGeom>
              <a:avLst/>
              <a:gdLst/>
              <a:ahLst/>
              <a:cxnLst/>
              <a:rect l="l" t="t" r="r" b="b"/>
              <a:pathLst>
                <a:path w="7598" h="12688" extrusionOk="0">
                  <a:moveTo>
                    <a:pt x="0" y="1"/>
                  </a:moveTo>
                  <a:lnTo>
                    <a:pt x="7598" y="12688"/>
                  </a:lnTo>
                  <a:lnTo>
                    <a:pt x="5532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6" name="Google Shape;54;p2">
              <a:extLst>
                <a:ext uri="{FF2B5EF4-FFF2-40B4-BE49-F238E27FC236}">
                  <a16:creationId xmlns:a16="http://schemas.microsoft.com/office/drawing/2014/main" id="{5077B280-5A47-41D6-A210-D9712CC475B3}"/>
                </a:ext>
              </a:extLst>
            </p:cNvPr>
            <p:cNvSpPr/>
            <p:nvPr/>
          </p:nvSpPr>
          <p:spPr>
            <a:xfrm>
              <a:off x="2058838" y="4659162"/>
              <a:ext cx="328253" cy="753755"/>
            </a:xfrm>
            <a:custGeom>
              <a:avLst/>
              <a:gdLst/>
              <a:ahLst/>
              <a:cxnLst/>
              <a:rect l="l" t="t" r="r" b="b"/>
              <a:pathLst>
                <a:path w="10143" h="23291" extrusionOk="0">
                  <a:moveTo>
                    <a:pt x="10143" y="1"/>
                  </a:moveTo>
                  <a:lnTo>
                    <a:pt x="2085" y="3689"/>
                  </a:lnTo>
                  <a:lnTo>
                    <a:pt x="1" y="23291"/>
                  </a:lnTo>
                  <a:lnTo>
                    <a:pt x="10143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7" name="Google Shape;55;p2">
              <a:extLst>
                <a:ext uri="{FF2B5EF4-FFF2-40B4-BE49-F238E27FC236}">
                  <a16:creationId xmlns:a16="http://schemas.microsoft.com/office/drawing/2014/main" id="{A8741905-DABB-4704-85BB-81B40ECBFA12}"/>
                </a:ext>
              </a:extLst>
            </p:cNvPr>
            <p:cNvSpPr/>
            <p:nvPr/>
          </p:nvSpPr>
          <p:spPr>
            <a:xfrm>
              <a:off x="2058838" y="4659162"/>
              <a:ext cx="611748" cy="753755"/>
            </a:xfrm>
            <a:custGeom>
              <a:avLst/>
              <a:gdLst/>
              <a:ahLst/>
              <a:cxnLst/>
              <a:rect l="l" t="t" r="r" b="b"/>
              <a:pathLst>
                <a:path w="18903" h="23291" extrusionOk="0">
                  <a:moveTo>
                    <a:pt x="10143" y="1"/>
                  </a:moveTo>
                  <a:lnTo>
                    <a:pt x="1" y="23291"/>
                  </a:lnTo>
                  <a:lnTo>
                    <a:pt x="18902" y="9922"/>
                  </a:lnTo>
                  <a:lnTo>
                    <a:pt x="10143" y="1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8" name="Google Shape;56;p2">
              <a:extLst>
                <a:ext uri="{FF2B5EF4-FFF2-40B4-BE49-F238E27FC236}">
                  <a16:creationId xmlns:a16="http://schemas.microsoft.com/office/drawing/2014/main" id="{230E0358-5894-405A-83A8-CCB9366B68AB}"/>
                </a:ext>
              </a:extLst>
            </p:cNvPr>
            <p:cNvSpPr/>
            <p:nvPr/>
          </p:nvSpPr>
          <p:spPr>
            <a:xfrm>
              <a:off x="8399557" y="3226927"/>
              <a:ext cx="731069" cy="768674"/>
            </a:xfrm>
            <a:custGeom>
              <a:avLst/>
              <a:gdLst/>
              <a:ahLst/>
              <a:cxnLst/>
              <a:rect l="l" t="t" r="r" b="b"/>
              <a:pathLst>
                <a:path w="22590" h="23752" extrusionOk="0">
                  <a:moveTo>
                    <a:pt x="5994" y="0"/>
                  </a:moveTo>
                  <a:lnTo>
                    <a:pt x="0" y="23751"/>
                  </a:lnTo>
                  <a:lnTo>
                    <a:pt x="22590" y="7837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grpSp>
          <p:nvGrpSpPr>
            <p:cNvPr id="152" name="Группа 151">
              <a:extLst>
                <a:ext uri="{FF2B5EF4-FFF2-40B4-BE49-F238E27FC236}">
                  <a16:creationId xmlns:a16="http://schemas.microsoft.com/office/drawing/2014/main" id="{B5C2F7D1-1611-4F07-AE4A-15AD89B8577E}"/>
                </a:ext>
              </a:extLst>
            </p:cNvPr>
            <p:cNvGrpSpPr/>
            <p:nvPr/>
          </p:nvGrpSpPr>
          <p:grpSpPr>
            <a:xfrm>
              <a:off x="8563667" y="2788632"/>
              <a:ext cx="566959" cy="693463"/>
              <a:chOff x="8525597" y="1062026"/>
              <a:chExt cx="566959" cy="693463"/>
            </a:xfrm>
          </p:grpSpPr>
          <p:sp>
            <p:nvSpPr>
              <p:cNvPr id="99" name="Google Shape;57;p2">
                <a:extLst>
                  <a:ext uri="{FF2B5EF4-FFF2-40B4-BE49-F238E27FC236}">
                    <a16:creationId xmlns:a16="http://schemas.microsoft.com/office/drawing/2014/main" id="{B80252F6-6EBD-430A-84D1-DCCBEFF93F63}"/>
                  </a:ext>
                </a:extLst>
              </p:cNvPr>
              <p:cNvSpPr/>
              <p:nvPr/>
            </p:nvSpPr>
            <p:spPr>
              <a:xfrm>
                <a:off x="8555435" y="1099016"/>
                <a:ext cx="537120" cy="656473"/>
              </a:xfrm>
              <a:custGeom>
                <a:avLst/>
                <a:gdLst/>
                <a:ahLst/>
                <a:cxnLst/>
                <a:rect l="l" t="t" r="r" b="b"/>
                <a:pathLst>
                  <a:path w="16597" h="20285" extrusionOk="0">
                    <a:moveTo>
                      <a:pt x="16597" y="0"/>
                    </a:moveTo>
                    <a:lnTo>
                      <a:pt x="1" y="12447"/>
                    </a:lnTo>
                    <a:lnTo>
                      <a:pt x="16597" y="20284"/>
                    </a:lnTo>
                    <a:lnTo>
                      <a:pt x="16597" y="0"/>
                    </a:lnTo>
                    <a:close/>
                  </a:path>
                </a:pathLst>
              </a:custGeom>
              <a:solidFill>
                <a:srgbClr val="249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dirty="0"/>
              </a:p>
            </p:txBody>
          </p:sp>
          <p:sp>
            <p:nvSpPr>
              <p:cNvPr id="100" name="Google Shape;58;p2">
                <a:extLst>
                  <a:ext uri="{FF2B5EF4-FFF2-40B4-BE49-F238E27FC236}">
                    <a16:creationId xmlns:a16="http://schemas.microsoft.com/office/drawing/2014/main" id="{AA97E8F1-8F98-4D98-9F0B-502A248971A3}"/>
                  </a:ext>
                </a:extLst>
              </p:cNvPr>
              <p:cNvSpPr/>
              <p:nvPr/>
            </p:nvSpPr>
            <p:spPr>
              <a:xfrm>
                <a:off x="8525597" y="1062026"/>
                <a:ext cx="566959" cy="439839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13591" extrusionOk="0">
                    <a:moveTo>
                      <a:pt x="0" y="0"/>
                    </a:moveTo>
                    <a:lnTo>
                      <a:pt x="923" y="13590"/>
                    </a:lnTo>
                    <a:lnTo>
                      <a:pt x="17519" y="11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BD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</p:grpSp>
        <p:sp>
          <p:nvSpPr>
            <p:cNvPr id="101" name="Google Shape;59;p2">
              <a:extLst>
                <a:ext uri="{FF2B5EF4-FFF2-40B4-BE49-F238E27FC236}">
                  <a16:creationId xmlns:a16="http://schemas.microsoft.com/office/drawing/2014/main" id="{6A946733-3B55-48D9-A317-204ED791021A}"/>
                </a:ext>
              </a:extLst>
            </p:cNvPr>
            <p:cNvSpPr/>
            <p:nvPr/>
          </p:nvSpPr>
          <p:spPr>
            <a:xfrm>
              <a:off x="8399557" y="2787121"/>
              <a:ext cx="193981" cy="1208480"/>
            </a:xfrm>
            <a:custGeom>
              <a:avLst/>
              <a:gdLst/>
              <a:ahLst/>
              <a:cxnLst/>
              <a:rect l="l" t="t" r="r" b="b"/>
              <a:pathLst>
                <a:path w="5994" h="37342" extrusionOk="0">
                  <a:moveTo>
                    <a:pt x="5071" y="0"/>
                  </a:moveTo>
                  <a:lnTo>
                    <a:pt x="0" y="37341"/>
                  </a:lnTo>
                  <a:lnTo>
                    <a:pt x="5994" y="13590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7D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05A964FB-E2A5-4C33-996B-ED5F0C75C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194" y="1927655"/>
            <a:ext cx="5965614" cy="122307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C551FA-61C9-44C4-A414-BCE9162F0ECD}"/>
              </a:ext>
            </a:extLst>
          </p:cNvPr>
          <p:cNvSpPr/>
          <p:nvPr/>
        </p:nvSpPr>
        <p:spPr>
          <a:xfrm>
            <a:off x="1432270" y="3670655"/>
            <a:ext cx="6279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tarmog‘ida</a:t>
            </a:r>
            <a:r>
              <a:rPr lang="en-US" sz="3600" b="1" dirty="0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sahifa</a:t>
            </a:r>
            <a:r>
              <a:rPr lang="en-US" sz="3600" b="1" dirty="0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ochish</a:t>
            </a:r>
            <a:endParaRPr lang="ru-RU" sz="3600" dirty="0"/>
          </a:p>
        </p:txBody>
      </p: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1A14892F-E1ED-4042-911D-71DF10107162}"/>
              </a:ext>
            </a:extLst>
          </p:cNvPr>
          <p:cNvGrpSpPr/>
          <p:nvPr/>
        </p:nvGrpSpPr>
        <p:grpSpPr>
          <a:xfrm rot="16200000">
            <a:off x="-5088512" y="3753298"/>
            <a:ext cx="9220141" cy="1618295"/>
            <a:chOff x="-38071" y="-86592"/>
            <a:chExt cx="9220141" cy="1618295"/>
          </a:xfrm>
        </p:grpSpPr>
        <p:sp>
          <p:nvSpPr>
            <p:cNvPr id="103" name="Google Shape;12;p2">
              <a:extLst>
                <a:ext uri="{FF2B5EF4-FFF2-40B4-BE49-F238E27FC236}">
                  <a16:creationId xmlns:a16="http://schemas.microsoft.com/office/drawing/2014/main" id="{AB823100-8109-4653-BBC4-232C7AB823C2}"/>
                </a:ext>
              </a:extLst>
            </p:cNvPr>
            <p:cNvSpPr/>
            <p:nvPr/>
          </p:nvSpPr>
          <p:spPr>
            <a:xfrm>
              <a:off x="-38071" y="2737"/>
              <a:ext cx="1238319" cy="1208513"/>
            </a:xfrm>
            <a:custGeom>
              <a:avLst/>
              <a:gdLst/>
              <a:ahLst/>
              <a:cxnLst/>
              <a:rect l="l" t="t" r="r" b="b"/>
              <a:pathLst>
                <a:path w="38264" h="37343" extrusionOk="0">
                  <a:moveTo>
                    <a:pt x="0" y="1"/>
                  </a:moveTo>
                  <a:lnTo>
                    <a:pt x="0" y="37342"/>
                  </a:lnTo>
                  <a:lnTo>
                    <a:pt x="38264" y="18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04" name="Google Shape;13;p2">
              <a:extLst>
                <a:ext uri="{FF2B5EF4-FFF2-40B4-BE49-F238E27FC236}">
                  <a16:creationId xmlns:a16="http://schemas.microsoft.com/office/drawing/2014/main" id="{D14936F7-427C-4D9D-9D9C-579B2DAD8BE8}"/>
                </a:ext>
              </a:extLst>
            </p:cNvPr>
            <p:cNvSpPr/>
            <p:nvPr/>
          </p:nvSpPr>
          <p:spPr>
            <a:xfrm>
              <a:off x="5049411" y="-34836"/>
              <a:ext cx="4132659" cy="1081943"/>
            </a:xfrm>
            <a:custGeom>
              <a:avLst/>
              <a:gdLst/>
              <a:ahLst/>
              <a:cxnLst/>
              <a:rect l="l" t="t" r="r" b="b"/>
              <a:pathLst>
                <a:path w="127699" h="33432" extrusionOk="0">
                  <a:moveTo>
                    <a:pt x="0" y="0"/>
                  </a:moveTo>
                  <a:lnTo>
                    <a:pt x="23972" y="33432"/>
                  </a:lnTo>
                  <a:lnTo>
                    <a:pt x="42191" y="19823"/>
                  </a:lnTo>
                  <a:lnTo>
                    <a:pt x="73300" y="24894"/>
                  </a:lnTo>
                  <a:lnTo>
                    <a:pt x="97272" y="13830"/>
                  </a:lnTo>
                  <a:lnTo>
                    <a:pt x="127699" y="33192"/>
                  </a:lnTo>
                  <a:lnTo>
                    <a:pt x="12747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05" name="Google Shape;14;p2">
              <a:extLst>
                <a:ext uri="{FF2B5EF4-FFF2-40B4-BE49-F238E27FC236}">
                  <a16:creationId xmlns:a16="http://schemas.microsoft.com/office/drawing/2014/main" id="{FD4A14E3-8203-4CAB-9FDF-1D22ACFCB62C}"/>
                </a:ext>
              </a:extLst>
            </p:cNvPr>
            <p:cNvSpPr/>
            <p:nvPr/>
          </p:nvSpPr>
          <p:spPr>
            <a:xfrm>
              <a:off x="8197376" y="256362"/>
              <a:ext cx="984694" cy="783011"/>
            </a:xfrm>
            <a:custGeom>
              <a:avLst/>
              <a:gdLst/>
              <a:ahLst/>
              <a:cxnLst/>
              <a:rect l="l" t="t" r="r" b="b"/>
              <a:pathLst>
                <a:path w="30427" h="24195" extrusionOk="0">
                  <a:moveTo>
                    <a:pt x="30205" y="1"/>
                  </a:moveTo>
                  <a:cubicBezTo>
                    <a:pt x="29744" y="1"/>
                    <a:pt x="0" y="4832"/>
                    <a:pt x="0" y="4832"/>
                  </a:cubicBezTo>
                  <a:lnTo>
                    <a:pt x="30427" y="24194"/>
                  </a:lnTo>
                  <a:lnTo>
                    <a:pt x="30205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06" name="Google Shape;15;p2">
              <a:extLst>
                <a:ext uri="{FF2B5EF4-FFF2-40B4-BE49-F238E27FC236}">
                  <a16:creationId xmlns:a16="http://schemas.microsoft.com/office/drawing/2014/main" id="{A7ECB825-8F91-4337-8ACA-4103E4BDB899}"/>
                </a:ext>
              </a:extLst>
            </p:cNvPr>
            <p:cNvSpPr/>
            <p:nvPr/>
          </p:nvSpPr>
          <p:spPr>
            <a:xfrm>
              <a:off x="5825205" y="-5063"/>
              <a:ext cx="589645" cy="1052170"/>
            </a:xfrm>
            <a:custGeom>
              <a:avLst/>
              <a:gdLst/>
              <a:ahLst/>
              <a:cxnLst/>
              <a:rect l="l" t="t" r="r" b="b"/>
              <a:pathLst>
                <a:path w="18220" h="32512" extrusionOk="0">
                  <a:moveTo>
                    <a:pt x="4836" y="0"/>
                  </a:moveTo>
                  <a:cubicBezTo>
                    <a:pt x="4780" y="0"/>
                    <a:pt x="4808" y="107"/>
                    <a:pt x="4908" y="306"/>
                  </a:cubicBezTo>
                  <a:lnTo>
                    <a:pt x="4908" y="306"/>
                  </a:lnTo>
                  <a:cubicBezTo>
                    <a:pt x="4908" y="107"/>
                    <a:pt x="4889" y="2"/>
                    <a:pt x="4850" y="2"/>
                  </a:cubicBezTo>
                  <a:cubicBezTo>
                    <a:pt x="4845" y="1"/>
                    <a:pt x="4840" y="0"/>
                    <a:pt x="4836" y="0"/>
                  </a:cubicBezTo>
                  <a:close/>
                  <a:moveTo>
                    <a:pt x="4908" y="306"/>
                  </a:moveTo>
                  <a:cubicBezTo>
                    <a:pt x="4921" y="3596"/>
                    <a:pt x="0" y="32512"/>
                    <a:pt x="0" y="32512"/>
                  </a:cubicBezTo>
                  <a:lnTo>
                    <a:pt x="18219" y="18903"/>
                  </a:lnTo>
                  <a:cubicBezTo>
                    <a:pt x="18219" y="18903"/>
                    <a:pt x="6140" y="2741"/>
                    <a:pt x="4908" y="306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07" name="Google Shape;16;p2">
              <a:extLst>
                <a:ext uri="{FF2B5EF4-FFF2-40B4-BE49-F238E27FC236}">
                  <a16:creationId xmlns:a16="http://schemas.microsoft.com/office/drawing/2014/main" id="{0B9EF95F-D624-4A6E-81F8-50B2D86BCCF5}"/>
                </a:ext>
              </a:extLst>
            </p:cNvPr>
            <p:cNvSpPr/>
            <p:nvPr/>
          </p:nvSpPr>
          <p:spPr>
            <a:xfrm>
              <a:off x="6414817" y="-19917"/>
              <a:ext cx="1006797" cy="790745"/>
            </a:xfrm>
            <a:custGeom>
              <a:avLst/>
              <a:gdLst/>
              <a:ahLst/>
              <a:cxnLst/>
              <a:rect l="l" t="t" r="r" b="b"/>
              <a:pathLst>
                <a:path w="31110" h="24434" extrusionOk="0">
                  <a:moveTo>
                    <a:pt x="19824" y="0"/>
                  </a:moveTo>
                  <a:lnTo>
                    <a:pt x="0" y="19362"/>
                  </a:lnTo>
                  <a:lnTo>
                    <a:pt x="31109" y="24433"/>
                  </a:lnTo>
                  <a:lnTo>
                    <a:pt x="19824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08" name="Google Shape;17;p2">
              <a:extLst>
                <a:ext uri="{FF2B5EF4-FFF2-40B4-BE49-F238E27FC236}">
                  <a16:creationId xmlns:a16="http://schemas.microsoft.com/office/drawing/2014/main" id="{8574919D-BC28-48E6-A1FF-B4C7DC1851A4}"/>
                </a:ext>
              </a:extLst>
            </p:cNvPr>
            <p:cNvSpPr/>
            <p:nvPr/>
          </p:nvSpPr>
          <p:spPr>
            <a:xfrm>
              <a:off x="7056339" y="-19917"/>
              <a:ext cx="1469290" cy="432687"/>
            </a:xfrm>
            <a:custGeom>
              <a:avLst/>
              <a:gdLst/>
              <a:ahLst/>
              <a:cxnLst/>
              <a:rect l="l" t="t" r="r" b="b"/>
              <a:pathLst>
                <a:path w="45401" h="13370" extrusionOk="0">
                  <a:moveTo>
                    <a:pt x="1" y="0"/>
                  </a:moveTo>
                  <a:lnTo>
                    <a:pt x="35258" y="13369"/>
                  </a:lnTo>
                  <a:lnTo>
                    <a:pt x="4540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09" name="Google Shape;41;p2">
              <a:extLst>
                <a:ext uri="{FF2B5EF4-FFF2-40B4-BE49-F238E27FC236}">
                  <a16:creationId xmlns:a16="http://schemas.microsoft.com/office/drawing/2014/main" id="{7955EC9C-F227-416D-B9A9-E58B75D85475}"/>
                </a:ext>
              </a:extLst>
            </p:cNvPr>
            <p:cNvSpPr/>
            <p:nvPr/>
          </p:nvSpPr>
          <p:spPr>
            <a:xfrm>
              <a:off x="-38071" y="-19917"/>
              <a:ext cx="6855737" cy="1551620"/>
            </a:xfrm>
            <a:custGeom>
              <a:avLst/>
              <a:gdLst/>
              <a:ahLst/>
              <a:cxnLst/>
              <a:rect l="l" t="t" r="r" b="b"/>
              <a:pathLst>
                <a:path w="211842" h="47945" extrusionOk="0">
                  <a:moveTo>
                    <a:pt x="0" y="0"/>
                  </a:moveTo>
                  <a:lnTo>
                    <a:pt x="1162" y="2305"/>
                  </a:lnTo>
                  <a:lnTo>
                    <a:pt x="35497" y="37341"/>
                  </a:lnTo>
                  <a:lnTo>
                    <a:pt x="46340" y="21667"/>
                  </a:lnTo>
                  <a:lnTo>
                    <a:pt x="64320" y="47944"/>
                  </a:lnTo>
                  <a:lnTo>
                    <a:pt x="96811" y="9681"/>
                  </a:lnTo>
                  <a:lnTo>
                    <a:pt x="138081" y="25134"/>
                  </a:lnTo>
                  <a:lnTo>
                    <a:pt x="186025" y="20063"/>
                  </a:lnTo>
                  <a:lnTo>
                    <a:pt x="211842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110" name="Google Shape;42;p2">
              <a:extLst>
                <a:ext uri="{FF2B5EF4-FFF2-40B4-BE49-F238E27FC236}">
                  <a16:creationId xmlns:a16="http://schemas.microsoft.com/office/drawing/2014/main" id="{99A5FAAC-7763-4D45-8594-C9B927153477}"/>
                </a:ext>
              </a:extLst>
            </p:cNvPr>
            <p:cNvSpPr/>
            <p:nvPr/>
          </p:nvSpPr>
          <p:spPr>
            <a:xfrm>
              <a:off x="737723" y="-19917"/>
              <a:ext cx="1268157" cy="1208480"/>
            </a:xfrm>
            <a:custGeom>
              <a:avLst/>
              <a:gdLst/>
              <a:ahLst/>
              <a:cxnLst/>
              <a:rect l="l" t="t" r="r" b="b"/>
              <a:pathLst>
                <a:path w="39186" h="37342" extrusionOk="0">
                  <a:moveTo>
                    <a:pt x="0" y="0"/>
                  </a:moveTo>
                  <a:lnTo>
                    <a:pt x="11525" y="37341"/>
                  </a:lnTo>
                  <a:lnTo>
                    <a:pt x="39186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11" name="Google Shape;43;p2">
              <a:extLst>
                <a:ext uri="{FF2B5EF4-FFF2-40B4-BE49-F238E27FC236}">
                  <a16:creationId xmlns:a16="http://schemas.microsoft.com/office/drawing/2014/main" id="{EA2CB390-5641-4726-A218-27F945994A47}"/>
                </a:ext>
              </a:extLst>
            </p:cNvPr>
            <p:cNvSpPr/>
            <p:nvPr/>
          </p:nvSpPr>
          <p:spPr>
            <a:xfrm>
              <a:off x="2043453" y="-21017"/>
              <a:ext cx="1349937" cy="1552720"/>
            </a:xfrm>
            <a:custGeom>
              <a:avLst/>
              <a:gdLst/>
              <a:ahLst/>
              <a:cxnLst/>
              <a:rect l="l" t="t" r="r" b="b"/>
              <a:pathLst>
                <a:path w="41713" h="47979" extrusionOk="0">
                  <a:moveTo>
                    <a:pt x="41427" y="1"/>
                  </a:moveTo>
                  <a:cubicBezTo>
                    <a:pt x="39725" y="1"/>
                    <a:pt x="4832" y="17552"/>
                    <a:pt x="4832" y="17552"/>
                  </a:cubicBezTo>
                  <a:lnTo>
                    <a:pt x="1" y="47978"/>
                  </a:lnTo>
                  <a:cubicBezTo>
                    <a:pt x="1" y="47978"/>
                    <a:pt x="41712" y="956"/>
                    <a:pt x="41491" y="34"/>
                  </a:cubicBezTo>
                  <a:cubicBezTo>
                    <a:pt x="41491" y="12"/>
                    <a:pt x="41469" y="1"/>
                    <a:pt x="41427" y="1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12" name="Google Shape;44;p2">
              <a:extLst>
                <a:ext uri="{FF2B5EF4-FFF2-40B4-BE49-F238E27FC236}">
                  <a16:creationId xmlns:a16="http://schemas.microsoft.com/office/drawing/2014/main" id="{52CF1674-5898-452D-A08E-4D782E7D0E22}"/>
                </a:ext>
              </a:extLst>
            </p:cNvPr>
            <p:cNvSpPr/>
            <p:nvPr/>
          </p:nvSpPr>
          <p:spPr>
            <a:xfrm>
              <a:off x="3735947" y="-86592"/>
              <a:ext cx="2246249" cy="813399"/>
            </a:xfrm>
            <a:custGeom>
              <a:avLst/>
              <a:gdLst/>
              <a:ahLst/>
              <a:cxnLst/>
              <a:rect l="l" t="t" r="r" b="b"/>
              <a:pathLst>
                <a:path w="69409" h="25134" extrusionOk="0">
                  <a:moveTo>
                    <a:pt x="18" y="0"/>
                  </a:moveTo>
                  <a:cubicBezTo>
                    <a:pt x="1" y="0"/>
                    <a:pt x="26" y="12"/>
                    <a:pt x="91" y="35"/>
                  </a:cubicBezTo>
                  <a:lnTo>
                    <a:pt x="91" y="35"/>
                  </a:lnTo>
                  <a:cubicBezTo>
                    <a:pt x="57" y="12"/>
                    <a:pt x="33" y="0"/>
                    <a:pt x="18" y="0"/>
                  </a:cubicBezTo>
                  <a:close/>
                  <a:moveTo>
                    <a:pt x="91" y="35"/>
                  </a:moveTo>
                  <a:cubicBezTo>
                    <a:pt x="1608" y="1077"/>
                    <a:pt x="21464" y="25134"/>
                    <a:pt x="21464" y="25134"/>
                  </a:cubicBezTo>
                  <a:lnTo>
                    <a:pt x="69408" y="20063"/>
                  </a:lnTo>
                  <a:cubicBezTo>
                    <a:pt x="69408" y="20063"/>
                    <a:pt x="2696" y="962"/>
                    <a:pt x="91" y="35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17631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06F16FB-54F6-4D53-AFF9-CBF2FF838069}"/>
              </a:ext>
            </a:extLst>
          </p:cNvPr>
          <p:cNvGrpSpPr/>
          <p:nvPr/>
        </p:nvGrpSpPr>
        <p:grpSpPr>
          <a:xfrm rot="16200000">
            <a:off x="-3883827" y="3753298"/>
            <a:ext cx="9220141" cy="1618295"/>
            <a:chOff x="-38071" y="-86592"/>
            <a:chExt cx="9220141" cy="1618295"/>
          </a:xfrm>
        </p:grpSpPr>
        <p:sp>
          <p:nvSpPr>
            <p:cNvPr id="5" name="Google Shape;12;p2">
              <a:extLst>
                <a:ext uri="{FF2B5EF4-FFF2-40B4-BE49-F238E27FC236}">
                  <a16:creationId xmlns:a16="http://schemas.microsoft.com/office/drawing/2014/main" id="{05670292-A54C-4E6F-8DBB-F30E78AA2A94}"/>
                </a:ext>
              </a:extLst>
            </p:cNvPr>
            <p:cNvSpPr/>
            <p:nvPr/>
          </p:nvSpPr>
          <p:spPr>
            <a:xfrm>
              <a:off x="-38071" y="2737"/>
              <a:ext cx="1238319" cy="1208513"/>
            </a:xfrm>
            <a:custGeom>
              <a:avLst/>
              <a:gdLst/>
              <a:ahLst/>
              <a:cxnLst/>
              <a:rect l="l" t="t" r="r" b="b"/>
              <a:pathLst>
                <a:path w="38264" h="37343" extrusionOk="0">
                  <a:moveTo>
                    <a:pt x="0" y="1"/>
                  </a:moveTo>
                  <a:lnTo>
                    <a:pt x="0" y="37342"/>
                  </a:lnTo>
                  <a:lnTo>
                    <a:pt x="38264" y="18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" name="Google Shape;13;p2">
              <a:extLst>
                <a:ext uri="{FF2B5EF4-FFF2-40B4-BE49-F238E27FC236}">
                  <a16:creationId xmlns:a16="http://schemas.microsoft.com/office/drawing/2014/main" id="{75E2F93E-7CAE-4CFA-B7C7-B798F5078141}"/>
                </a:ext>
              </a:extLst>
            </p:cNvPr>
            <p:cNvSpPr/>
            <p:nvPr/>
          </p:nvSpPr>
          <p:spPr>
            <a:xfrm>
              <a:off x="5049411" y="-34836"/>
              <a:ext cx="4132659" cy="1081943"/>
            </a:xfrm>
            <a:custGeom>
              <a:avLst/>
              <a:gdLst/>
              <a:ahLst/>
              <a:cxnLst/>
              <a:rect l="l" t="t" r="r" b="b"/>
              <a:pathLst>
                <a:path w="127699" h="33432" extrusionOk="0">
                  <a:moveTo>
                    <a:pt x="0" y="0"/>
                  </a:moveTo>
                  <a:lnTo>
                    <a:pt x="23972" y="33432"/>
                  </a:lnTo>
                  <a:lnTo>
                    <a:pt x="42191" y="19823"/>
                  </a:lnTo>
                  <a:lnTo>
                    <a:pt x="73300" y="24894"/>
                  </a:lnTo>
                  <a:lnTo>
                    <a:pt x="97272" y="13830"/>
                  </a:lnTo>
                  <a:lnTo>
                    <a:pt x="127699" y="33192"/>
                  </a:lnTo>
                  <a:lnTo>
                    <a:pt x="12747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" name="Google Shape;14;p2">
              <a:extLst>
                <a:ext uri="{FF2B5EF4-FFF2-40B4-BE49-F238E27FC236}">
                  <a16:creationId xmlns:a16="http://schemas.microsoft.com/office/drawing/2014/main" id="{1A4B0C9D-F682-42BC-9C2F-8EF6324DA22F}"/>
                </a:ext>
              </a:extLst>
            </p:cNvPr>
            <p:cNvSpPr/>
            <p:nvPr/>
          </p:nvSpPr>
          <p:spPr>
            <a:xfrm>
              <a:off x="8197376" y="256362"/>
              <a:ext cx="984694" cy="783011"/>
            </a:xfrm>
            <a:custGeom>
              <a:avLst/>
              <a:gdLst/>
              <a:ahLst/>
              <a:cxnLst/>
              <a:rect l="l" t="t" r="r" b="b"/>
              <a:pathLst>
                <a:path w="30427" h="24195" extrusionOk="0">
                  <a:moveTo>
                    <a:pt x="30205" y="1"/>
                  </a:moveTo>
                  <a:cubicBezTo>
                    <a:pt x="29744" y="1"/>
                    <a:pt x="0" y="4832"/>
                    <a:pt x="0" y="4832"/>
                  </a:cubicBezTo>
                  <a:lnTo>
                    <a:pt x="30427" y="24194"/>
                  </a:lnTo>
                  <a:lnTo>
                    <a:pt x="30205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" name="Google Shape;15;p2">
              <a:extLst>
                <a:ext uri="{FF2B5EF4-FFF2-40B4-BE49-F238E27FC236}">
                  <a16:creationId xmlns:a16="http://schemas.microsoft.com/office/drawing/2014/main" id="{8861E3FE-3260-4DF3-9776-83124F3B4DD8}"/>
                </a:ext>
              </a:extLst>
            </p:cNvPr>
            <p:cNvSpPr/>
            <p:nvPr/>
          </p:nvSpPr>
          <p:spPr>
            <a:xfrm>
              <a:off x="5825205" y="-5063"/>
              <a:ext cx="589645" cy="1052170"/>
            </a:xfrm>
            <a:custGeom>
              <a:avLst/>
              <a:gdLst/>
              <a:ahLst/>
              <a:cxnLst/>
              <a:rect l="l" t="t" r="r" b="b"/>
              <a:pathLst>
                <a:path w="18220" h="32512" extrusionOk="0">
                  <a:moveTo>
                    <a:pt x="4836" y="0"/>
                  </a:moveTo>
                  <a:cubicBezTo>
                    <a:pt x="4780" y="0"/>
                    <a:pt x="4808" y="107"/>
                    <a:pt x="4908" y="306"/>
                  </a:cubicBezTo>
                  <a:lnTo>
                    <a:pt x="4908" y="306"/>
                  </a:lnTo>
                  <a:cubicBezTo>
                    <a:pt x="4908" y="107"/>
                    <a:pt x="4889" y="2"/>
                    <a:pt x="4850" y="2"/>
                  </a:cubicBezTo>
                  <a:cubicBezTo>
                    <a:pt x="4845" y="1"/>
                    <a:pt x="4840" y="0"/>
                    <a:pt x="4836" y="0"/>
                  </a:cubicBezTo>
                  <a:close/>
                  <a:moveTo>
                    <a:pt x="4908" y="306"/>
                  </a:moveTo>
                  <a:cubicBezTo>
                    <a:pt x="4921" y="3596"/>
                    <a:pt x="0" y="32512"/>
                    <a:pt x="0" y="32512"/>
                  </a:cubicBezTo>
                  <a:lnTo>
                    <a:pt x="18219" y="18903"/>
                  </a:lnTo>
                  <a:cubicBezTo>
                    <a:pt x="18219" y="18903"/>
                    <a:pt x="6140" y="2741"/>
                    <a:pt x="4908" y="306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" name="Google Shape;16;p2">
              <a:extLst>
                <a:ext uri="{FF2B5EF4-FFF2-40B4-BE49-F238E27FC236}">
                  <a16:creationId xmlns:a16="http://schemas.microsoft.com/office/drawing/2014/main" id="{3070058D-0FF3-4426-83DB-BDFF21E6B9B2}"/>
                </a:ext>
              </a:extLst>
            </p:cNvPr>
            <p:cNvSpPr/>
            <p:nvPr/>
          </p:nvSpPr>
          <p:spPr>
            <a:xfrm>
              <a:off x="6414817" y="-19917"/>
              <a:ext cx="1006797" cy="790745"/>
            </a:xfrm>
            <a:custGeom>
              <a:avLst/>
              <a:gdLst/>
              <a:ahLst/>
              <a:cxnLst/>
              <a:rect l="l" t="t" r="r" b="b"/>
              <a:pathLst>
                <a:path w="31110" h="24434" extrusionOk="0">
                  <a:moveTo>
                    <a:pt x="19824" y="0"/>
                  </a:moveTo>
                  <a:lnTo>
                    <a:pt x="0" y="19362"/>
                  </a:lnTo>
                  <a:lnTo>
                    <a:pt x="31109" y="24433"/>
                  </a:lnTo>
                  <a:lnTo>
                    <a:pt x="19824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0" name="Google Shape;17;p2">
              <a:extLst>
                <a:ext uri="{FF2B5EF4-FFF2-40B4-BE49-F238E27FC236}">
                  <a16:creationId xmlns:a16="http://schemas.microsoft.com/office/drawing/2014/main" id="{32155A91-805F-44DE-946C-5DC474556221}"/>
                </a:ext>
              </a:extLst>
            </p:cNvPr>
            <p:cNvSpPr/>
            <p:nvPr/>
          </p:nvSpPr>
          <p:spPr>
            <a:xfrm>
              <a:off x="7056339" y="-19917"/>
              <a:ext cx="1469290" cy="432687"/>
            </a:xfrm>
            <a:custGeom>
              <a:avLst/>
              <a:gdLst/>
              <a:ahLst/>
              <a:cxnLst/>
              <a:rect l="l" t="t" r="r" b="b"/>
              <a:pathLst>
                <a:path w="45401" h="13370" extrusionOk="0">
                  <a:moveTo>
                    <a:pt x="1" y="0"/>
                  </a:moveTo>
                  <a:lnTo>
                    <a:pt x="35258" y="13369"/>
                  </a:lnTo>
                  <a:lnTo>
                    <a:pt x="4540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1" name="Google Shape;41;p2">
              <a:extLst>
                <a:ext uri="{FF2B5EF4-FFF2-40B4-BE49-F238E27FC236}">
                  <a16:creationId xmlns:a16="http://schemas.microsoft.com/office/drawing/2014/main" id="{BEBE06EE-816B-4F32-9CE0-F5DF5E93B9C0}"/>
                </a:ext>
              </a:extLst>
            </p:cNvPr>
            <p:cNvSpPr/>
            <p:nvPr/>
          </p:nvSpPr>
          <p:spPr>
            <a:xfrm>
              <a:off x="-38071" y="-19917"/>
              <a:ext cx="6855737" cy="1551620"/>
            </a:xfrm>
            <a:custGeom>
              <a:avLst/>
              <a:gdLst/>
              <a:ahLst/>
              <a:cxnLst/>
              <a:rect l="l" t="t" r="r" b="b"/>
              <a:pathLst>
                <a:path w="211842" h="47945" extrusionOk="0">
                  <a:moveTo>
                    <a:pt x="0" y="0"/>
                  </a:moveTo>
                  <a:lnTo>
                    <a:pt x="1162" y="2305"/>
                  </a:lnTo>
                  <a:lnTo>
                    <a:pt x="35497" y="37341"/>
                  </a:lnTo>
                  <a:lnTo>
                    <a:pt x="46340" y="21667"/>
                  </a:lnTo>
                  <a:lnTo>
                    <a:pt x="64320" y="47944"/>
                  </a:lnTo>
                  <a:lnTo>
                    <a:pt x="96811" y="9681"/>
                  </a:lnTo>
                  <a:lnTo>
                    <a:pt x="138081" y="25134"/>
                  </a:lnTo>
                  <a:lnTo>
                    <a:pt x="186025" y="20063"/>
                  </a:lnTo>
                  <a:lnTo>
                    <a:pt x="211842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12" name="Google Shape;42;p2">
              <a:extLst>
                <a:ext uri="{FF2B5EF4-FFF2-40B4-BE49-F238E27FC236}">
                  <a16:creationId xmlns:a16="http://schemas.microsoft.com/office/drawing/2014/main" id="{92CCEB32-1C75-421D-B5FD-7B165C1099A1}"/>
                </a:ext>
              </a:extLst>
            </p:cNvPr>
            <p:cNvSpPr/>
            <p:nvPr/>
          </p:nvSpPr>
          <p:spPr>
            <a:xfrm>
              <a:off x="737723" y="-19917"/>
              <a:ext cx="1268157" cy="1208480"/>
            </a:xfrm>
            <a:custGeom>
              <a:avLst/>
              <a:gdLst/>
              <a:ahLst/>
              <a:cxnLst/>
              <a:rect l="l" t="t" r="r" b="b"/>
              <a:pathLst>
                <a:path w="39186" h="37342" extrusionOk="0">
                  <a:moveTo>
                    <a:pt x="0" y="0"/>
                  </a:moveTo>
                  <a:lnTo>
                    <a:pt x="11525" y="37341"/>
                  </a:lnTo>
                  <a:lnTo>
                    <a:pt x="39186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3" name="Google Shape;43;p2">
              <a:extLst>
                <a:ext uri="{FF2B5EF4-FFF2-40B4-BE49-F238E27FC236}">
                  <a16:creationId xmlns:a16="http://schemas.microsoft.com/office/drawing/2014/main" id="{FBA73631-BAA9-485B-8AFB-F4C07C99E0B7}"/>
                </a:ext>
              </a:extLst>
            </p:cNvPr>
            <p:cNvSpPr/>
            <p:nvPr/>
          </p:nvSpPr>
          <p:spPr>
            <a:xfrm>
              <a:off x="2043453" y="-21017"/>
              <a:ext cx="1349937" cy="1552720"/>
            </a:xfrm>
            <a:custGeom>
              <a:avLst/>
              <a:gdLst/>
              <a:ahLst/>
              <a:cxnLst/>
              <a:rect l="l" t="t" r="r" b="b"/>
              <a:pathLst>
                <a:path w="41713" h="47979" extrusionOk="0">
                  <a:moveTo>
                    <a:pt x="41427" y="1"/>
                  </a:moveTo>
                  <a:cubicBezTo>
                    <a:pt x="39725" y="1"/>
                    <a:pt x="4832" y="17552"/>
                    <a:pt x="4832" y="17552"/>
                  </a:cubicBezTo>
                  <a:lnTo>
                    <a:pt x="1" y="47978"/>
                  </a:lnTo>
                  <a:cubicBezTo>
                    <a:pt x="1" y="47978"/>
                    <a:pt x="41712" y="956"/>
                    <a:pt x="41491" y="34"/>
                  </a:cubicBezTo>
                  <a:cubicBezTo>
                    <a:pt x="41491" y="12"/>
                    <a:pt x="41469" y="1"/>
                    <a:pt x="41427" y="1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4" name="Google Shape;44;p2">
              <a:extLst>
                <a:ext uri="{FF2B5EF4-FFF2-40B4-BE49-F238E27FC236}">
                  <a16:creationId xmlns:a16="http://schemas.microsoft.com/office/drawing/2014/main" id="{ADB42FD4-970D-42C7-8A21-7EA31159B047}"/>
                </a:ext>
              </a:extLst>
            </p:cNvPr>
            <p:cNvSpPr/>
            <p:nvPr/>
          </p:nvSpPr>
          <p:spPr>
            <a:xfrm>
              <a:off x="3735947" y="-86592"/>
              <a:ext cx="2246249" cy="813399"/>
            </a:xfrm>
            <a:custGeom>
              <a:avLst/>
              <a:gdLst/>
              <a:ahLst/>
              <a:cxnLst/>
              <a:rect l="l" t="t" r="r" b="b"/>
              <a:pathLst>
                <a:path w="69409" h="25134" extrusionOk="0">
                  <a:moveTo>
                    <a:pt x="18" y="0"/>
                  </a:moveTo>
                  <a:cubicBezTo>
                    <a:pt x="1" y="0"/>
                    <a:pt x="26" y="12"/>
                    <a:pt x="91" y="35"/>
                  </a:cubicBezTo>
                  <a:lnTo>
                    <a:pt x="91" y="35"/>
                  </a:lnTo>
                  <a:cubicBezTo>
                    <a:pt x="57" y="12"/>
                    <a:pt x="33" y="0"/>
                    <a:pt x="18" y="0"/>
                  </a:cubicBezTo>
                  <a:close/>
                  <a:moveTo>
                    <a:pt x="91" y="35"/>
                  </a:moveTo>
                  <a:cubicBezTo>
                    <a:pt x="1608" y="1077"/>
                    <a:pt x="21464" y="25134"/>
                    <a:pt x="21464" y="25134"/>
                  </a:cubicBezTo>
                  <a:lnTo>
                    <a:pt x="69408" y="20063"/>
                  </a:lnTo>
                  <a:cubicBezTo>
                    <a:pt x="69408" y="20063"/>
                    <a:pt x="2696" y="962"/>
                    <a:pt x="91" y="35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5B06D1A-8001-45E3-BD4E-3445C81BF612}"/>
              </a:ext>
            </a:extLst>
          </p:cNvPr>
          <p:cNvGrpSpPr/>
          <p:nvPr/>
        </p:nvGrpSpPr>
        <p:grpSpPr>
          <a:xfrm rot="8964400">
            <a:off x="8567334" y="4787289"/>
            <a:ext cx="630279" cy="1222423"/>
            <a:chOff x="2793225" y="161659"/>
            <a:chExt cx="630279" cy="1222423"/>
          </a:xfrm>
        </p:grpSpPr>
        <p:sp>
          <p:nvSpPr>
            <p:cNvPr id="21" name="Google Shape;74;p3">
              <a:extLst>
                <a:ext uri="{FF2B5EF4-FFF2-40B4-BE49-F238E27FC236}">
                  <a16:creationId xmlns:a16="http://schemas.microsoft.com/office/drawing/2014/main" id="{667C442A-AE58-4CB7-97CC-532EFCFAA6FA}"/>
                </a:ext>
              </a:extLst>
            </p:cNvPr>
            <p:cNvSpPr/>
            <p:nvPr/>
          </p:nvSpPr>
          <p:spPr>
            <a:xfrm>
              <a:off x="2793225" y="161659"/>
              <a:ext cx="385411" cy="1222423"/>
            </a:xfrm>
            <a:custGeom>
              <a:avLst/>
              <a:gdLst/>
              <a:ahLst/>
              <a:cxnLst/>
              <a:rect l="l" t="t" r="r" b="b"/>
              <a:pathLst>
                <a:path w="4629" h="14682" extrusionOk="0">
                  <a:moveTo>
                    <a:pt x="2585" y="0"/>
                  </a:moveTo>
                  <a:lnTo>
                    <a:pt x="1" y="6230"/>
                  </a:lnTo>
                  <a:lnTo>
                    <a:pt x="4629" y="14681"/>
                  </a:lnTo>
                  <a:lnTo>
                    <a:pt x="2585" y="0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2" name="Google Shape;75;p3">
              <a:extLst>
                <a:ext uri="{FF2B5EF4-FFF2-40B4-BE49-F238E27FC236}">
                  <a16:creationId xmlns:a16="http://schemas.microsoft.com/office/drawing/2014/main" id="{2E6C5BD1-60AA-46F7-BC45-333D34A528C5}"/>
                </a:ext>
              </a:extLst>
            </p:cNvPr>
            <p:cNvSpPr/>
            <p:nvPr/>
          </p:nvSpPr>
          <p:spPr>
            <a:xfrm>
              <a:off x="3008453" y="161659"/>
              <a:ext cx="415051" cy="1222423"/>
            </a:xfrm>
            <a:custGeom>
              <a:avLst/>
              <a:gdLst/>
              <a:ahLst/>
              <a:cxnLst/>
              <a:rect l="l" t="t" r="r" b="b"/>
              <a:pathLst>
                <a:path w="4985" h="14682" extrusionOk="0">
                  <a:moveTo>
                    <a:pt x="0" y="0"/>
                  </a:moveTo>
                  <a:lnTo>
                    <a:pt x="2044" y="14681"/>
                  </a:lnTo>
                  <a:lnTo>
                    <a:pt x="4984" y="2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grpSp>
        <p:nvGrpSpPr>
          <p:cNvPr id="23" name="Google Shape;76;p3">
            <a:extLst>
              <a:ext uri="{FF2B5EF4-FFF2-40B4-BE49-F238E27FC236}">
                <a16:creationId xmlns:a16="http://schemas.microsoft.com/office/drawing/2014/main" id="{7127EBF2-852E-439D-831E-5FA5CEB0DE8C}"/>
              </a:ext>
            </a:extLst>
          </p:cNvPr>
          <p:cNvGrpSpPr/>
          <p:nvPr/>
        </p:nvGrpSpPr>
        <p:grpSpPr>
          <a:xfrm rot="8964400">
            <a:off x="8480164" y="5222803"/>
            <a:ext cx="1319089" cy="1941457"/>
            <a:chOff x="1304109" y="976775"/>
            <a:chExt cx="1319089" cy="1941457"/>
          </a:xfrm>
        </p:grpSpPr>
        <p:sp>
          <p:nvSpPr>
            <p:cNvPr id="24" name="Google Shape;77;p3">
              <a:extLst>
                <a:ext uri="{FF2B5EF4-FFF2-40B4-BE49-F238E27FC236}">
                  <a16:creationId xmlns:a16="http://schemas.microsoft.com/office/drawing/2014/main" id="{64DF74E5-46A9-4FE0-9829-F180CFF173DB}"/>
                </a:ext>
              </a:extLst>
            </p:cNvPr>
            <p:cNvSpPr/>
            <p:nvPr/>
          </p:nvSpPr>
          <p:spPr>
            <a:xfrm>
              <a:off x="1304109" y="991595"/>
              <a:ext cx="1133502" cy="1926636"/>
            </a:xfrm>
            <a:custGeom>
              <a:avLst/>
              <a:gdLst/>
              <a:ahLst/>
              <a:cxnLst/>
              <a:rect l="l" t="t" r="r" b="b"/>
              <a:pathLst>
                <a:path w="13614" h="23140" extrusionOk="0">
                  <a:moveTo>
                    <a:pt x="2493" y="0"/>
                  </a:moveTo>
                  <a:lnTo>
                    <a:pt x="1" y="8451"/>
                  </a:lnTo>
                  <a:lnTo>
                    <a:pt x="13614" y="23139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5" name="Google Shape;78;p3">
              <a:extLst>
                <a:ext uri="{FF2B5EF4-FFF2-40B4-BE49-F238E27FC236}">
                  <a16:creationId xmlns:a16="http://schemas.microsoft.com/office/drawing/2014/main" id="{70F4046E-9545-4F1B-ACD3-3A989A5C75CD}"/>
                </a:ext>
              </a:extLst>
            </p:cNvPr>
            <p:cNvSpPr/>
            <p:nvPr/>
          </p:nvSpPr>
          <p:spPr>
            <a:xfrm>
              <a:off x="1511594" y="976775"/>
              <a:ext cx="1111604" cy="1941457"/>
            </a:xfrm>
            <a:custGeom>
              <a:avLst/>
              <a:gdLst/>
              <a:ahLst/>
              <a:cxnLst/>
              <a:rect l="l" t="t" r="r" b="b"/>
              <a:pathLst>
                <a:path w="13351" h="23318" extrusionOk="0">
                  <a:moveTo>
                    <a:pt x="13350" y="0"/>
                  </a:moveTo>
                  <a:lnTo>
                    <a:pt x="1" y="178"/>
                  </a:lnTo>
                  <a:lnTo>
                    <a:pt x="11122" y="23317"/>
                  </a:lnTo>
                  <a:lnTo>
                    <a:pt x="13350" y="0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EA3B475-3D54-4685-AAE3-21B4AE929832}"/>
              </a:ext>
            </a:extLst>
          </p:cNvPr>
          <p:cNvSpPr/>
          <p:nvPr/>
        </p:nvSpPr>
        <p:spPr>
          <a:xfrm>
            <a:off x="1550631" y="2019300"/>
            <a:ext cx="819189" cy="2209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AE27198-CC50-457A-ADE7-088531F0B79F}"/>
              </a:ext>
            </a:extLst>
          </p:cNvPr>
          <p:cNvSpPr/>
          <p:nvPr/>
        </p:nvSpPr>
        <p:spPr>
          <a:xfrm>
            <a:off x="1439210" y="368734"/>
            <a:ext cx="3296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tarmog‘ida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sahifa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ochish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dastlab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shaxsiy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akkauntga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kirish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talab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etiladi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BD39B59-0E4A-4674-A458-6438953A95CC}"/>
              </a:ext>
            </a:extLst>
          </p:cNvPr>
          <p:cNvSpPr/>
          <p:nvPr/>
        </p:nvSpPr>
        <p:spPr>
          <a:xfrm>
            <a:off x="6611041" y="1240591"/>
            <a:ext cx="742259" cy="2209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0427775-C6A4-46DA-AF0E-D1D1F107EF15}"/>
              </a:ext>
            </a:extLst>
          </p:cNvPr>
          <p:cNvSpPr/>
          <p:nvPr/>
        </p:nvSpPr>
        <p:spPr>
          <a:xfrm>
            <a:off x="1475703" y="1706181"/>
            <a:ext cx="3168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Yangi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sahifa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ochish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Создать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orqali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Страница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5288F83-CADD-4CBE-BB39-348F3D499E4E}"/>
              </a:ext>
            </a:extLst>
          </p:cNvPr>
          <p:cNvSpPr/>
          <p:nvPr/>
        </p:nvSpPr>
        <p:spPr>
          <a:xfrm>
            <a:off x="6927419" y="2647453"/>
            <a:ext cx="1280160" cy="2209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171F7E6-0EDC-46B7-8A06-2861D599A86C}"/>
              </a:ext>
            </a:extLst>
          </p:cNvPr>
          <p:cNvSpPr/>
          <p:nvPr/>
        </p:nvSpPr>
        <p:spPr>
          <a:xfrm>
            <a:off x="5587241" y="443219"/>
            <a:ext cx="32967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Sahifa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turlaridan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biri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loyiha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maqsadiga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asoslangan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holda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Компания или бренд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olinadi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Начать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tugmachasi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bosiladi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435DA83-6130-47FD-85E3-F1665788B7EE}"/>
              </a:ext>
            </a:extLst>
          </p:cNvPr>
          <p:cNvSpPr/>
          <p:nvPr/>
        </p:nvSpPr>
        <p:spPr>
          <a:xfrm>
            <a:off x="5587241" y="2093760"/>
            <a:ext cx="3296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Sahifa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nomi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toifasi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manzili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telefon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raqami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kabi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maydonlar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to‘ldiriladi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Продолжить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tugmachasi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bosiladi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A7D95CB-91E6-4EAD-9202-6451C0F3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10" y="3380295"/>
            <a:ext cx="6190908" cy="308279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124C8AC-FF97-48B3-8DC6-68B4CA04A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539" y="446014"/>
            <a:ext cx="601165" cy="61756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55C9A3-CB91-42DE-93EC-8A3A68BC2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424" y="1712831"/>
            <a:ext cx="612685" cy="61268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2F0FC67-4CE1-4B35-AFAD-3172BC252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5710" y="443219"/>
            <a:ext cx="606385" cy="612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4F23B9A-9491-4E46-9D94-91F2452F6C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2903" y="2104738"/>
            <a:ext cx="612000" cy="612000"/>
          </a:xfrm>
          <a:prstGeom prst="rect">
            <a:avLst/>
          </a:prstGeom>
        </p:spPr>
      </p:pic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968B3D86-4123-440D-8F66-32F8DEFFB658}"/>
              </a:ext>
            </a:extLst>
          </p:cNvPr>
          <p:cNvGrpSpPr/>
          <p:nvPr/>
        </p:nvGrpSpPr>
        <p:grpSpPr>
          <a:xfrm>
            <a:off x="-3802218" y="-3473417"/>
            <a:ext cx="3719313" cy="3522111"/>
            <a:chOff x="4623795" y="-666203"/>
            <a:chExt cx="2889968" cy="2736739"/>
          </a:xfrm>
        </p:grpSpPr>
        <p:sp>
          <p:nvSpPr>
            <p:cNvPr id="33" name="Google Shape;61;p3">
              <a:extLst>
                <a:ext uri="{FF2B5EF4-FFF2-40B4-BE49-F238E27FC236}">
                  <a16:creationId xmlns:a16="http://schemas.microsoft.com/office/drawing/2014/main" id="{97961DE7-62D9-4CB9-9208-03AF3058E920}"/>
                </a:ext>
              </a:extLst>
            </p:cNvPr>
            <p:cNvSpPr/>
            <p:nvPr/>
          </p:nvSpPr>
          <p:spPr>
            <a:xfrm>
              <a:off x="6520719" y="655448"/>
              <a:ext cx="993043" cy="548350"/>
            </a:xfrm>
            <a:custGeom>
              <a:avLst/>
              <a:gdLst/>
              <a:ahLst/>
              <a:cxnLst/>
              <a:rect l="l" t="t" r="r" b="b"/>
              <a:pathLst>
                <a:path w="11927" h="6586" extrusionOk="0">
                  <a:moveTo>
                    <a:pt x="3204" y="0"/>
                  </a:moveTo>
                  <a:lnTo>
                    <a:pt x="0" y="6586"/>
                  </a:lnTo>
                  <a:lnTo>
                    <a:pt x="0" y="6586"/>
                  </a:lnTo>
                  <a:lnTo>
                    <a:pt x="11926" y="6315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4" name="Google Shape;79;p3">
              <a:extLst>
                <a:ext uri="{FF2B5EF4-FFF2-40B4-BE49-F238E27FC236}">
                  <a16:creationId xmlns:a16="http://schemas.microsoft.com/office/drawing/2014/main" id="{8E7D2E1B-57E2-427B-9629-CAD0B12AB15D}"/>
                </a:ext>
              </a:extLst>
            </p:cNvPr>
            <p:cNvSpPr/>
            <p:nvPr userDrawn="1"/>
          </p:nvSpPr>
          <p:spPr>
            <a:xfrm>
              <a:off x="4623796" y="-666203"/>
              <a:ext cx="2889955" cy="2682471"/>
            </a:xfrm>
            <a:custGeom>
              <a:avLst/>
              <a:gdLst/>
              <a:ahLst/>
              <a:cxnLst/>
              <a:rect l="l" t="t" r="r" b="b"/>
              <a:pathLst>
                <a:path w="34710" h="32218" extrusionOk="0">
                  <a:moveTo>
                    <a:pt x="34709" y="1"/>
                  </a:moveTo>
                  <a:lnTo>
                    <a:pt x="23937" y="6586"/>
                  </a:lnTo>
                  <a:lnTo>
                    <a:pt x="18156" y="17444"/>
                  </a:lnTo>
                  <a:lnTo>
                    <a:pt x="8722" y="18242"/>
                  </a:lnTo>
                  <a:lnTo>
                    <a:pt x="0" y="32218"/>
                  </a:lnTo>
                  <a:lnTo>
                    <a:pt x="0" y="32218"/>
                  </a:lnTo>
                  <a:lnTo>
                    <a:pt x="34709" y="32125"/>
                  </a:lnTo>
                  <a:lnTo>
                    <a:pt x="34709" y="1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39" name="Google Shape;80;p3">
              <a:extLst>
                <a:ext uri="{FF2B5EF4-FFF2-40B4-BE49-F238E27FC236}">
                  <a16:creationId xmlns:a16="http://schemas.microsoft.com/office/drawing/2014/main" id="{58B40894-783B-4AD4-ACFB-8303BFE78699}"/>
                </a:ext>
              </a:extLst>
            </p:cNvPr>
            <p:cNvSpPr/>
            <p:nvPr/>
          </p:nvSpPr>
          <p:spPr>
            <a:xfrm>
              <a:off x="6616719" y="-663565"/>
              <a:ext cx="897043" cy="889300"/>
            </a:xfrm>
            <a:custGeom>
              <a:avLst/>
              <a:gdLst/>
              <a:ahLst/>
              <a:cxnLst/>
              <a:rect l="l" t="t" r="r" b="b"/>
              <a:pathLst>
                <a:path w="10774" h="10681" extrusionOk="0">
                  <a:moveTo>
                    <a:pt x="10773" y="1"/>
                  </a:moveTo>
                  <a:lnTo>
                    <a:pt x="1" y="6586"/>
                  </a:lnTo>
                  <a:lnTo>
                    <a:pt x="10773" y="10680"/>
                  </a:lnTo>
                  <a:lnTo>
                    <a:pt x="10773" y="1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2" name="Google Shape;81;p3">
              <a:extLst>
                <a:ext uri="{FF2B5EF4-FFF2-40B4-BE49-F238E27FC236}">
                  <a16:creationId xmlns:a16="http://schemas.microsoft.com/office/drawing/2014/main" id="{ADD1FC78-3CDE-444E-8CD3-FC6661FA3DC1}"/>
                </a:ext>
              </a:extLst>
            </p:cNvPr>
            <p:cNvSpPr/>
            <p:nvPr/>
          </p:nvSpPr>
          <p:spPr>
            <a:xfrm>
              <a:off x="6616719" y="-115211"/>
              <a:ext cx="897043" cy="770738"/>
            </a:xfrm>
            <a:custGeom>
              <a:avLst/>
              <a:gdLst/>
              <a:ahLst/>
              <a:cxnLst/>
              <a:rect l="l" t="t" r="r" b="b"/>
              <a:pathLst>
                <a:path w="10774" h="9257" extrusionOk="0">
                  <a:moveTo>
                    <a:pt x="1" y="0"/>
                  </a:moveTo>
                  <a:lnTo>
                    <a:pt x="2051" y="9256"/>
                  </a:lnTo>
                  <a:lnTo>
                    <a:pt x="10773" y="4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43" name="Google Shape;82;p3">
              <a:extLst>
                <a:ext uri="{FF2B5EF4-FFF2-40B4-BE49-F238E27FC236}">
                  <a16:creationId xmlns:a16="http://schemas.microsoft.com/office/drawing/2014/main" id="{EBD14C6C-7694-47DB-8BF5-29B17E60DBA1}"/>
                </a:ext>
              </a:extLst>
            </p:cNvPr>
            <p:cNvSpPr/>
            <p:nvPr/>
          </p:nvSpPr>
          <p:spPr>
            <a:xfrm>
              <a:off x="6787486" y="225657"/>
              <a:ext cx="726277" cy="955658"/>
            </a:xfrm>
            <a:custGeom>
              <a:avLst/>
              <a:gdLst/>
              <a:ahLst/>
              <a:cxnLst/>
              <a:rect l="l" t="t" r="r" b="b"/>
              <a:pathLst>
                <a:path w="8723" h="11478" extrusionOk="0">
                  <a:moveTo>
                    <a:pt x="8722" y="0"/>
                  </a:moveTo>
                  <a:lnTo>
                    <a:pt x="0" y="5162"/>
                  </a:lnTo>
                  <a:lnTo>
                    <a:pt x="8722" y="11477"/>
                  </a:lnTo>
                  <a:lnTo>
                    <a:pt x="8722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4" name="Google Shape;83;p3">
              <a:extLst>
                <a:ext uri="{FF2B5EF4-FFF2-40B4-BE49-F238E27FC236}">
                  <a16:creationId xmlns:a16="http://schemas.microsoft.com/office/drawing/2014/main" id="{935A0BA0-FB26-4AD7-8AC6-2F28B6D9F2CA}"/>
                </a:ext>
              </a:extLst>
            </p:cNvPr>
            <p:cNvSpPr/>
            <p:nvPr/>
          </p:nvSpPr>
          <p:spPr>
            <a:xfrm>
              <a:off x="6135389" y="-115211"/>
              <a:ext cx="652176" cy="904120"/>
            </a:xfrm>
            <a:custGeom>
              <a:avLst/>
              <a:gdLst/>
              <a:ahLst/>
              <a:cxnLst/>
              <a:rect l="l" t="t" r="r" b="b"/>
              <a:pathLst>
                <a:path w="7833" h="10859" extrusionOk="0">
                  <a:moveTo>
                    <a:pt x="5782" y="0"/>
                  </a:moveTo>
                  <a:lnTo>
                    <a:pt x="1" y="10858"/>
                  </a:lnTo>
                  <a:lnTo>
                    <a:pt x="1" y="10858"/>
                  </a:lnTo>
                  <a:lnTo>
                    <a:pt x="7832" y="925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45A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5" name="Google Shape;84;p3">
              <a:extLst>
                <a:ext uri="{FF2B5EF4-FFF2-40B4-BE49-F238E27FC236}">
                  <a16:creationId xmlns:a16="http://schemas.microsoft.com/office/drawing/2014/main" id="{D84173A1-E52A-4198-ADB8-5FFC271A4C76}"/>
                </a:ext>
              </a:extLst>
            </p:cNvPr>
            <p:cNvSpPr/>
            <p:nvPr/>
          </p:nvSpPr>
          <p:spPr>
            <a:xfrm>
              <a:off x="6520719" y="1181238"/>
              <a:ext cx="993043" cy="548434"/>
            </a:xfrm>
            <a:custGeom>
              <a:avLst/>
              <a:gdLst/>
              <a:ahLst/>
              <a:cxnLst/>
              <a:rect l="l" t="t" r="r" b="b"/>
              <a:pathLst>
                <a:path w="11927" h="6587" extrusionOk="0">
                  <a:moveTo>
                    <a:pt x="11926" y="0"/>
                  </a:moveTo>
                  <a:lnTo>
                    <a:pt x="0" y="271"/>
                  </a:lnTo>
                  <a:lnTo>
                    <a:pt x="7562" y="6586"/>
                  </a:lnTo>
                  <a:lnTo>
                    <a:pt x="11926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6" name="Google Shape;85;p3">
              <a:extLst>
                <a:ext uri="{FF2B5EF4-FFF2-40B4-BE49-F238E27FC236}">
                  <a16:creationId xmlns:a16="http://schemas.microsoft.com/office/drawing/2014/main" id="{172DF6A5-25C8-4C3E-81B6-2A914903D33D}"/>
                </a:ext>
              </a:extLst>
            </p:cNvPr>
            <p:cNvSpPr/>
            <p:nvPr userDrawn="1"/>
          </p:nvSpPr>
          <p:spPr>
            <a:xfrm>
              <a:off x="5675961" y="788831"/>
              <a:ext cx="844839" cy="414968"/>
            </a:xfrm>
            <a:custGeom>
              <a:avLst/>
              <a:gdLst/>
              <a:ahLst/>
              <a:cxnLst/>
              <a:rect l="l" t="t" r="r" b="b"/>
              <a:pathLst>
                <a:path w="10147" h="4984" extrusionOk="0">
                  <a:moveTo>
                    <a:pt x="5519" y="0"/>
                  </a:moveTo>
                  <a:lnTo>
                    <a:pt x="1" y="3382"/>
                  </a:lnTo>
                  <a:lnTo>
                    <a:pt x="10146" y="4984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7" name="Google Shape;86;p3">
              <a:extLst>
                <a:ext uri="{FF2B5EF4-FFF2-40B4-BE49-F238E27FC236}">
                  <a16:creationId xmlns:a16="http://schemas.microsoft.com/office/drawing/2014/main" id="{366F2AED-210E-4C49-B40F-433314FC4DEC}"/>
                </a:ext>
              </a:extLst>
            </p:cNvPr>
            <p:cNvSpPr/>
            <p:nvPr userDrawn="1"/>
          </p:nvSpPr>
          <p:spPr>
            <a:xfrm>
              <a:off x="5349912" y="788837"/>
              <a:ext cx="785559" cy="281669"/>
            </a:xfrm>
            <a:custGeom>
              <a:avLst/>
              <a:gdLst/>
              <a:ahLst/>
              <a:cxnLst/>
              <a:rect l="l" t="t" r="r" b="b"/>
              <a:pathLst>
                <a:path w="9435" h="3383" extrusionOk="0">
                  <a:moveTo>
                    <a:pt x="9435" y="0"/>
                  </a:moveTo>
                  <a:lnTo>
                    <a:pt x="1" y="798"/>
                  </a:lnTo>
                  <a:lnTo>
                    <a:pt x="3917" y="3382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8" name="Google Shape;87;p3">
              <a:extLst>
                <a:ext uri="{FF2B5EF4-FFF2-40B4-BE49-F238E27FC236}">
                  <a16:creationId xmlns:a16="http://schemas.microsoft.com/office/drawing/2014/main" id="{A494E021-F103-4F7B-A470-181390F4C3B1}"/>
                </a:ext>
              </a:extLst>
            </p:cNvPr>
            <p:cNvSpPr/>
            <p:nvPr userDrawn="1"/>
          </p:nvSpPr>
          <p:spPr>
            <a:xfrm>
              <a:off x="4897641" y="855196"/>
              <a:ext cx="778399" cy="726277"/>
            </a:xfrm>
            <a:custGeom>
              <a:avLst/>
              <a:gdLst/>
              <a:ahLst/>
              <a:cxnLst/>
              <a:rect l="l" t="t" r="r" b="b"/>
              <a:pathLst>
                <a:path w="9349" h="8723" extrusionOk="0">
                  <a:moveTo>
                    <a:pt x="5433" y="1"/>
                  </a:moveTo>
                  <a:lnTo>
                    <a:pt x="2" y="8720"/>
                  </a:lnTo>
                  <a:lnTo>
                    <a:pt x="2" y="8720"/>
                  </a:lnTo>
                  <a:cubicBezTo>
                    <a:pt x="153" y="8506"/>
                    <a:pt x="9349" y="2585"/>
                    <a:pt x="9349" y="2585"/>
                  </a:cubicBezTo>
                  <a:lnTo>
                    <a:pt x="5433" y="1"/>
                  </a:lnTo>
                  <a:close/>
                  <a:moveTo>
                    <a:pt x="2" y="8720"/>
                  </a:moveTo>
                  <a:lnTo>
                    <a:pt x="2" y="8720"/>
                  </a:lnTo>
                  <a:cubicBezTo>
                    <a:pt x="1" y="8721"/>
                    <a:pt x="1" y="8722"/>
                    <a:pt x="0" y="8722"/>
                  </a:cubicBezTo>
                  <a:lnTo>
                    <a:pt x="2" y="872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9" name="Google Shape;88;p3">
              <a:extLst>
                <a:ext uri="{FF2B5EF4-FFF2-40B4-BE49-F238E27FC236}">
                  <a16:creationId xmlns:a16="http://schemas.microsoft.com/office/drawing/2014/main" id="{9527857D-9CC5-4832-A4CA-554617B4E19C}"/>
                </a:ext>
              </a:extLst>
            </p:cNvPr>
            <p:cNvSpPr/>
            <p:nvPr userDrawn="1"/>
          </p:nvSpPr>
          <p:spPr>
            <a:xfrm>
              <a:off x="5675961" y="1070418"/>
              <a:ext cx="844839" cy="540690"/>
            </a:xfrm>
            <a:custGeom>
              <a:avLst/>
              <a:gdLst/>
              <a:ahLst/>
              <a:cxnLst/>
              <a:rect l="l" t="t" r="r" b="b"/>
              <a:pathLst>
                <a:path w="10147" h="6494" extrusionOk="0">
                  <a:moveTo>
                    <a:pt x="10141" y="1601"/>
                  </a:moveTo>
                  <a:lnTo>
                    <a:pt x="10146" y="1602"/>
                  </a:lnTo>
                  <a:cubicBezTo>
                    <a:pt x="10145" y="1602"/>
                    <a:pt x="10143" y="1601"/>
                    <a:pt x="10141" y="1601"/>
                  </a:cubicBezTo>
                  <a:close/>
                  <a:moveTo>
                    <a:pt x="1" y="0"/>
                  </a:moveTo>
                  <a:lnTo>
                    <a:pt x="2934" y="6493"/>
                  </a:lnTo>
                  <a:cubicBezTo>
                    <a:pt x="2934" y="6493"/>
                    <a:pt x="9574" y="1601"/>
                    <a:pt x="10132" y="1601"/>
                  </a:cubicBezTo>
                  <a:cubicBezTo>
                    <a:pt x="10136" y="1601"/>
                    <a:pt x="10139" y="1601"/>
                    <a:pt x="10141" y="1601"/>
                  </a:cubicBezTo>
                  <a:lnTo>
                    <a:pt x="10141" y="1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0" name="Google Shape;89;p3">
              <a:extLst>
                <a:ext uri="{FF2B5EF4-FFF2-40B4-BE49-F238E27FC236}">
                  <a16:creationId xmlns:a16="http://schemas.microsoft.com/office/drawing/2014/main" id="{297B7AC5-60E3-4BC9-B928-DACD40507D90}"/>
                </a:ext>
              </a:extLst>
            </p:cNvPr>
            <p:cNvSpPr/>
            <p:nvPr/>
          </p:nvSpPr>
          <p:spPr>
            <a:xfrm>
              <a:off x="4623795" y="1566573"/>
              <a:ext cx="1230083" cy="429871"/>
            </a:xfrm>
            <a:custGeom>
              <a:avLst/>
              <a:gdLst/>
              <a:ahLst/>
              <a:cxnLst/>
              <a:rect l="l" t="t" r="r" b="b"/>
              <a:pathLst>
                <a:path w="14774" h="5163" extrusionOk="0">
                  <a:moveTo>
                    <a:pt x="3289" y="0"/>
                  </a:moveTo>
                  <a:lnTo>
                    <a:pt x="0" y="5162"/>
                  </a:lnTo>
                  <a:lnTo>
                    <a:pt x="14774" y="534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1" name="Google Shape;90;p3">
              <a:extLst>
                <a:ext uri="{FF2B5EF4-FFF2-40B4-BE49-F238E27FC236}">
                  <a16:creationId xmlns:a16="http://schemas.microsoft.com/office/drawing/2014/main" id="{AB6063D4-4A73-4E42-85AD-65DC4EB75CC7}"/>
                </a:ext>
              </a:extLst>
            </p:cNvPr>
            <p:cNvSpPr/>
            <p:nvPr userDrawn="1"/>
          </p:nvSpPr>
          <p:spPr>
            <a:xfrm>
              <a:off x="5964843" y="1670305"/>
              <a:ext cx="1200443" cy="400231"/>
            </a:xfrm>
            <a:custGeom>
              <a:avLst/>
              <a:gdLst/>
              <a:ahLst/>
              <a:cxnLst/>
              <a:rect l="l" t="t" r="r" b="b"/>
              <a:pathLst>
                <a:path w="14418" h="4807" extrusionOk="0">
                  <a:moveTo>
                    <a:pt x="0" y="0"/>
                  </a:moveTo>
                  <a:lnTo>
                    <a:pt x="5518" y="4806"/>
                  </a:lnTo>
                  <a:lnTo>
                    <a:pt x="14418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0AD5E41F-20D1-43AD-BA44-AB61305EF2AE}"/>
              </a:ext>
            </a:extLst>
          </p:cNvPr>
          <p:cNvGrpSpPr/>
          <p:nvPr/>
        </p:nvGrpSpPr>
        <p:grpSpPr>
          <a:xfrm>
            <a:off x="7216444" y="5214566"/>
            <a:ext cx="3719314" cy="3452271"/>
            <a:chOff x="4623795" y="-666203"/>
            <a:chExt cx="2889968" cy="2682471"/>
          </a:xfrm>
        </p:grpSpPr>
        <p:sp>
          <p:nvSpPr>
            <p:cNvPr id="57" name="Google Shape;61;p3">
              <a:extLst>
                <a:ext uri="{FF2B5EF4-FFF2-40B4-BE49-F238E27FC236}">
                  <a16:creationId xmlns:a16="http://schemas.microsoft.com/office/drawing/2014/main" id="{218E734E-7E1C-4E59-8F60-4E85F8516C17}"/>
                </a:ext>
              </a:extLst>
            </p:cNvPr>
            <p:cNvSpPr/>
            <p:nvPr/>
          </p:nvSpPr>
          <p:spPr>
            <a:xfrm>
              <a:off x="6520719" y="655448"/>
              <a:ext cx="993043" cy="548350"/>
            </a:xfrm>
            <a:custGeom>
              <a:avLst/>
              <a:gdLst/>
              <a:ahLst/>
              <a:cxnLst/>
              <a:rect l="l" t="t" r="r" b="b"/>
              <a:pathLst>
                <a:path w="11927" h="6586" extrusionOk="0">
                  <a:moveTo>
                    <a:pt x="3204" y="0"/>
                  </a:moveTo>
                  <a:lnTo>
                    <a:pt x="0" y="6586"/>
                  </a:lnTo>
                  <a:lnTo>
                    <a:pt x="0" y="6586"/>
                  </a:lnTo>
                  <a:lnTo>
                    <a:pt x="11926" y="6315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8" name="Google Shape;79;p3">
              <a:extLst>
                <a:ext uri="{FF2B5EF4-FFF2-40B4-BE49-F238E27FC236}">
                  <a16:creationId xmlns:a16="http://schemas.microsoft.com/office/drawing/2014/main" id="{4BDCFD3F-2A13-4130-ACE0-0E0B7378468D}"/>
                </a:ext>
              </a:extLst>
            </p:cNvPr>
            <p:cNvSpPr/>
            <p:nvPr userDrawn="1"/>
          </p:nvSpPr>
          <p:spPr>
            <a:xfrm>
              <a:off x="4623795" y="-666203"/>
              <a:ext cx="2889955" cy="2682471"/>
            </a:xfrm>
            <a:custGeom>
              <a:avLst/>
              <a:gdLst/>
              <a:ahLst/>
              <a:cxnLst/>
              <a:rect l="l" t="t" r="r" b="b"/>
              <a:pathLst>
                <a:path w="34710" h="32218" extrusionOk="0">
                  <a:moveTo>
                    <a:pt x="34709" y="1"/>
                  </a:moveTo>
                  <a:lnTo>
                    <a:pt x="23937" y="6586"/>
                  </a:lnTo>
                  <a:lnTo>
                    <a:pt x="18156" y="17444"/>
                  </a:lnTo>
                  <a:lnTo>
                    <a:pt x="8722" y="18242"/>
                  </a:lnTo>
                  <a:lnTo>
                    <a:pt x="0" y="32218"/>
                  </a:lnTo>
                  <a:lnTo>
                    <a:pt x="0" y="32218"/>
                  </a:lnTo>
                  <a:lnTo>
                    <a:pt x="34709" y="32125"/>
                  </a:lnTo>
                  <a:lnTo>
                    <a:pt x="34709" y="1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9" name="Google Shape;80;p3">
              <a:extLst>
                <a:ext uri="{FF2B5EF4-FFF2-40B4-BE49-F238E27FC236}">
                  <a16:creationId xmlns:a16="http://schemas.microsoft.com/office/drawing/2014/main" id="{B0F743CF-5955-4015-AD66-2D8EA58ACE87}"/>
                </a:ext>
              </a:extLst>
            </p:cNvPr>
            <p:cNvSpPr/>
            <p:nvPr/>
          </p:nvSpPr>
          <p:spPr>
            <a:xfrm>
              <a:off x="6616719" y="-663565"/>
              <a:ext cx="897043" cy="889300"/>
            </a:xfrm>
            <a:custGeom>
              <a:avLst/>
              <a:gdLst/>
              <a:ahLst/>
              <a:cxnLst/>
              <a:rect l="l" t="t" r="r" b="b"/>
              <a:pathLst>
                <a:path w="10774" h="10681" extrusionOk="0">
                  <a:moveTo>
                    <a:pt x="10773" y="1"/>
                  </a:moveTo>
                  <a:lnTo>
                    <a:pt x="1" y="6586"/>
                  </a:lnTo>
                  <a:lnTo>
                    <a:pt x="10773" y="10680"/>
                  </a:lnTo>
                  <a:lnTo>
                    <a:pt x="10773" y="1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0" name="Google Shape;81;p3">
              <a:extLst>
                <a:ext uri="{FF2B5EF4-FFF2-40B4-BE49-F238E27FC236}">
                  <a16:creationId xmlns:a16="http://schemas.microsoft.com/office/drawing/2014/main" id="{0BDF6DF7-2A8A-48B7-B3BA-42AC5143BA54}"/>
                </a:ext>
              </a:extLst>
            </p:cNvPr>
            <p:cNvSpPr/>
            <p:nvPr/>
          </p:nvSpPr>
          <p:spPr>
            <a:xfrm>
              <a:off x="6616719" y="-115211"/>
              <a:ext cx="897043" cy="770738"/>
            </a:xfrm>
            <a:custGeom>
              <a:avLst/>
              <a:gdLst/>
              <a:ahLst/>
              <a:cxnLst/>
              <a:rect l="l" t="t" r="r" b="b"/>
              <a:pathLst>
                <a:path w="10774" h="9257" extrusionOk="0">
                  <a:moveTo>
                    <a:pt x="1" y="0"/>
                  </a:moveTo>
                  <a:lnTo>
                    <a:pt x="2051" y="9256"/>
                  </a:lnTo>
                  <a:lnTo>
                    <a:pt x="10773" y="4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1" name="Google Shape;82;p3">
              <a:extLst>
                <a:ext uri="{FF2B5EF4-FFF2-40B4-BE49-F238E27FC236}">
                  <a16:creationId xmlns:a16="http://schemas.microsoft.com/office/drawing/2014/main" id="{1F9B1F8E-816A-415D-B505-5A83AE1F2881}"/>
                </a:ext>
              </a:extLst>
            </p:cNvPr>
            <p:cNvSpPr/>
            <p:nvPr/>
          </p:nvSpPr>
          <p:spPr>
            <a:xfrm>
              <a:off x="6787486" y="225657"/>
              <a:ext cx="726277" cy="955658"/>
            </a:xfrm>
            <a:custGeom>
              <a:avLst/>
              <a:gdLst/>
              <a:ahLst/>
              <a:cxnLst/>
              <a:rect l="l" t="t" r="r" b="b"/>
              <a:pathLst>
                <a:path w="8723" h="11478" extrusionOk="0">
                  <a:moveTo>
                    <a:pt x="8722" y="0"/>
                  </a:moveTo>
                  <a:lnTo>
                    <a:pt x="0" y="5162"/>
                  </a:lnTo>
                  <a:lnTo>
                    <a:pt x="8722" y="11477"/>
                  </a:lnTo>
                  <a:lnTo>
                    <a:pt x="8722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2" name="Google Shape;83;p3">
              <a:extLst>
                <a:ext uri="{FF2B5EF4-FFF2-40B4-BE49-F238E27FC236}">
                  <a16:creationId xmlns:a16="http://schemas.microsoft.com/office/drawing/2014/main" id="{1A52CC03-0E9E-47FB-968B-8455167142C9}"/>
                </a:ext>
              </a:extLst>
            </p:cNvPr>
            <p:cNvSpPr/>
            <p:nvPr/>
          </p:nvSpPr>
          <p:spPr>
            <a:xfrm>
              <a:off x="6135389" y="-115211"/>
              <a:ext cx="652176" cy="904120"/>
            </a:xfrm>
            <a:custGeom>
              <a:avLst/>
              <a:gdLst/>
              <a:ahLst/>
              <a:cxnLst/>
              <a:rect l="l" t="t" r="r" b="b"/>
              <a:pathLst>
                <a:path w="7833" h="10859" extrusionOk="0">
                  <a:moveTo>
                    <a:pt x="5782" y="0"/>
                  </a:moveTo>
                  <a:lnTo>
                    <a:pt x="1" y="10858"/>
                  </a:lnTo>
                  <a:lnTo>
                    <a:pt x="1" y="10858"/>
                  </a:lnTo>
                  <a:lnTo>
                    <a:pt x="7832" y="925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45A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3" name="Google Shape;84;p3">
              <a:extLst>
                <a:ext uri="{FF2B5EF4-FFF2-40B4-BE49-F238E27FC236}">
                  <a16:creationId xmlns:a16="http://schemas.microsoft.com/office/drawing/2014/main" id="{C7A4AA5F-2A6E-4762-9225-56217AB454F5}"/>
                </a:ext>
              </a:extLst>
            </p:cNvPr>
            <p:cNvSpPr/>
            <p:nvPr/>
          </p:nvSpPr>
          <p:spPr>
            <a:xfrm>
              <a:off x="6520719" y="1181238"/>
              <a:ext cx="993043" cy="548434"/>
            </a:xfrm>
            <a:custGeom>
              <a:avLst/>
              <a:gdLst/>
              <a:ahLst/>
              <a:cxnLst/>
              <a:rect l="l" t="t" r="r" b="b"/>
              <a:pathLst>
                <a:path w="11927" h="6587" extrusionOk="0">
                  <a:moveTo>
                    <a:pt x="11926" y="0"/>
                  </a:moveTo>
                  <a:lnTo>
                    <a:pt x="0" y="271"/>
                  </a:lnTo>
                  <a:lnTo>
                    <a:pt x="7562" y="6586"/>
                  </a:lnTo>
                  <a:lnTo>
                    <a:pt x="11926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4" name="Google Shape;85;p3">
              <a:extLst>
                <a:ext uri="{FF2B5EF4-FFF2-40B4-BE49-F238E27FC236}">
                  <a16:creationId xmlns:a16="http://schemas.microsoft.com/office/drawing/2014/main" id="{AF479802-785B-4100-8EB7-F9599F864501}"/>
                </a:ext>
              </a:extLst>
            </p:cNvPr>
            <p:cNvSpPr/>
            <p:nvPr userDrawn="1"/>
          </p:nvSpPr>
          <p:spPr>
            <a:xfrm>
              <a:off x="5675961" y="788831"/>
              <a:ext cx="844839" cy="414968"/>
            </a:xfrm>
            <a:custGeom>
              <a:avLst/>
              <a:gdLst/>
              <a:ahLst/>
              <a:cxnLst/>
              <a:rect l="l" t="t" r="r" b="b"/>
              <a:pathLst>
                <a:path w="10147" h="4984" extrusionOk="0">
                  <a:moveTo>
                    <a:pt x="5519" y="0"/>
                  </a:moveTo>
                  <a:lnTo>
                    <a:pt x="1" y="3382"/>
                  </a:lnTo>
                  <a:lnTo>
                    <a:pt x="10146" y="4984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5" name="Google Shape;86;p3">
              <a:extLst>
                <a:ext uri="{FF2B5EF4-FFF2-40B4-BE49-F238E27FC236}">
                  <a16:creationId xmlns:a16="http://schemas.microsoft.com/office/drawing/2014/main" id="{75600A42-C876-48BB-A01A-4952EEF89344}"/>
                </a:ext>
              </a:extLst>
            </p:cNvPr>
            <p:cNvSpPr/>
            <p:nvPr userDrawn="1"/>
          </p:nvSpPr>
          <p:spPr>
            <a:xfrm>
              <a:off x="5349912" y="788837"/>
              <a:ext cx="785559" cy="281669"/>
            </a:xfrm>
            <a:custGeom>
              <a:avLst/>
              <a:gdLst/>
              <a:ahLst/>
              <a:cxnLst/>
              <a:rect l="l" t="t" r="r" b="b"/>
              <a:pathLst>
                <a:path w="9435" h="3383" extrusionOk="0">
                  <a:moveTo>
                    <a:pt x="9435" y="0"/>
                  </a:moveTo>
                  <a:lnTo>
                    <a:pt x="1" y="798"/>
                  </a:lnTo>
                  <a:lnTo>
                    <a:pt x="3917" y="3382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6" name="Google Shape;87;p3">
              <a:extLst>
                <a:ext uri="{FF2B5EF4-FFF2-40B4-BE49-F238E27FC236}">
                  <a16:creationId xmlns:a16="http://schemas.microsoft.com/office/drawing/2014/main" id="{9493F9FC-6AAA-4FDA-BB0A-A3921BCDC31C}"/>
                </a:ext>
              </a:extLst>
            </p:cNvPr>
            <p:cNvSpPr/>
            <p:nvPr userDrawn="1"/>
          </p:nvSpPr>
          <p:spPr>
            <a:xfrm>
              <a:off x="4897641" y="855196"/>
              <a:ext cx="778399" cy="726277"/>
            </a:xfrm>
            <a:custGeom>
              <a:avLst/>
              <a:gdLst/>
              <a:ahLst/>
              <a:cxnLst/>
              <a:rect l="l" t="t" r="r" b="b"/>
              <a:pathLst>
                <a:path w="9349" h="8723" extrusionOk="0">
                  <a:moveTo>
                    <a:pt x="5433" y="1"/>
                  </a:moveTo>
                  <a:lnTo>
                    <a:pt x="2" y="8720"/>
                  </a:lnTo>
                  <a:lnTo>
                    <a:pt x="2" y="8720"/>
                  </a:lnTo>
                  <a:cubicBezTo>
                    <a:pt x="153" y="8506"/>
                    <a:pt x="9349" y="2585"/>
                    <a:pt x="9349" y="2585"/>
                  </a:cubicBezTo>
                  <a:lnTo>
                    <a:pt x="5433" y="1"/>
                  </a:lnTo>
                  <a:close/>
                  <a:moveTo>
                    <a:pt x="2" y="8720"/>
                  </a:moveTo>
                  <a:lnTo>
                    <a:pt x="2" y="8720"/>
                  </a:lnTo>
                  <a:cubicBezTo>
                    <a:pt x="1" y="8721"/>
                    <a:pt x="1" y="8722"/>
                    <a:pt x="0" y="8722"/>
                  </a:cubicBezTo>
                  <a:lnTo>
                    <a:pt x="2" y="872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7" name="Google Shape;88;p3">
              <a:extLst>
                <a:ext uri="{FF2B5EF4-FFF2-40B4-BE49-F238E27FC236}">
                  <a16:creationId xmlns:a16="http://schemas.microsoft.com/office/drawing/2014/main" id="{D08B670F-DD2D-412E-AEE4-0D6279F8646C}"/>
                </a:ext>
              </a:extLst>
            </p:cNvPr>
            <p:cNvSpPr/>
            <p:nvPr userDrawn="1"/>
          </p:nvSpPr>
          <p:spPr>
            <a:xfrm>
              <a:off x="5675961" y="1070418"/>
              <a:ext cx="844839" cy="540690"/>
            </a:xfrm>
            <a:custGeom>
              <a:avLst/>
              <a:gdLst/>
              <a:ahLst/>
              <a:cxnLst/>
              <a:rect l="l" t="t" r="r" b="b"/>
              <a:pathLst>
                <a:path w="10147" h="6494" extrusionOk="0">
                  <a:moveTo>
                    <a:pt x="10141" y="1601"/>
                  </a:moveTo>
                  <a:lnTo>
                    <a:pt x="10146" y="1602"/>
                  </a:lnTo>
                  <a:cubicBezTo>
                    <a:pt x="10145" y="1602"/>
                    <a:pt x="10143" y="1601"/>
                    <a:pt x="10141" y="1601"/>
                  </a:cubicBezTo>
                  <a:close/>
                  <a:moveTo>
                    <a:pt x="1" y="0"/>
                  </a:moveTo>
                  <a:lnTo>
                    <a:pt x="2934" y="6493"/>
                  </a:lnTo>
                  <a:cubicBezTo>
                    <a:pt x="2934" y="6493"/>
                    <a:pt x="9574" y="1601"/>
                    <a:pt x="10132" y="1601"/>
                  </a:cubicBezTo>
                  <a:cubicBezTo>
                    <a:pt x="10136" y="1601"/>
                    <a:pt x="10139" y="1601"/>
                    <a:pt x="10141" y="1601"/>
                  </a:cubicBezTo>
                  <a:lnTo>
                    <a:pt x="10141" y="1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8" name="Google Shape;89;p3">
              <a:extLst>
                <a:ext uri="{FF2B5EF4-FFF2-40B4-BE49-F238E27FC236}">
                  <a16:creationId xmlns:a16="http://schemas.microsoft.com/office/drawing/2014/main" id="{5F04FEC7-611B-46F8-AD59-0FF8A87A4565}"/>
                </a:ext>
              </a:extLst>
            </p:cNvPr>
            <p:cNvSpPr/>
            <p:nvPr/>
          </p:nvSpPr>
          <p:spPr>
            <a:xfrm>
              <a:off x="4623795" y="1566573"/>
              <a:ext cx="1230083" cy="429871"/>
            </a:xfrm>
            <a:custGeom>
              <a:avLst/>
              <a:gdLst/>
              <a:ahLst/>
              <a:cxnLst/>
              <a:rect l="l" t="t" r="r" b="b"/>
              <a:pathLst>
                <a:path w="14774" h="5163" extrusionOk="0">
                  <a:moveTo>
                    <a:pt x="3289" y="0"/>
                  </a:moveTo>
                  <a:lnTo>
                    <a:pt x="0" y="5162"/>
                  </a:lnTo>
                  <a:lnTo>
                    <a:pt x="14774" y="534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9" name="Google Shape;90;p3">
              <a:extLst>
                <a:ext uri="{FF2B5EF4-FFF2-40B4-BE49-F238E27FC236}">
                  <a16:creationId xmlns:a16="http://schemas.microsoft.com/office/drawing/2014/main" id="{EE72CBDE-E278-4857-AF1C-8E601427F1CD}"/>
                </a:ext>
              </a:extLst>
            </p:cNvPr>
            <p:cNvSpPr/>
            <p:nvPr userDrawn="1"/>
          </p:nvSpPr>
          <p:spPr>
            <a:xfrm>
              <a:off x="5920243" y="1596214"/>
              <a:ext cx="1200443" cy="400231"/>
            </a:xfrm>
            <a:custGeom>
              <a:avLst/>
              <a:gdLst/>
              <a:ahLst/>
              <a:cxnLst/>
              <a:rect l="l" t="t" r="r" b="b"/>
              <a:pathLst>
                <a:path w="14418" h="4807" extrusionOk="0">
                  <a:moveTo>
                    <a:pt x="0" y="0"/>
                  </a:moveTo>
                  <a:lnTo>
                    <a:pt x="5518" y="4806"/>
                  </a:lnTo>
                  <a:lnTo>
                    <a:pt x="14418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113911E2-7938-4CDA-96A5-E0449E36F496}"/>
              </a:ext>
            </a:extLst>
          </p:cNvPr>
          <p:cNvGrpSpPr/>
          <p:nvPr/>
        </p:nvGrpSpPr>
        <p:grpSpPr>
          <a:xfrm>
            <a:off x="4054676" y="7168297"/>
            <a:ext cx="6408994" cy="1756844"/>
            <a:chOff x="2971071" y="3890928"/>
            <a:chExt cx="4868714" cy="1334620"/>
          </a:xfrm>
        </p:grpSpPr>
        <p:sp>
          <p:nvSpPr>
            <p:cNvPr id="71" name="Google Shape;67;p3">
              <a:extLst>
                <a:ext uri="{FF2B5EF4-FFF2-40B4-BE49-F238E27FC236}">
                  <a16:creationId xmlns:a16="http://schemas.microsoft.com/office/drawing/2014/main" id="{578F226C-D9ED-4FBD-B251-3ABA16E3E1BF}"/>
                </a:ext>
              </a:extLst>
            </p:cNvPr>
            <p:cNvSpPr/>
            <p:nvPr/>
          </p:nvSpPr>
          <p:spPr>
            <a:xfrm>
              <a:off x="5312605" y="3890928"/>
              <a:ext cx="2282407" cy="1311345"/>
            </a:xfrm>
            <a:custGeom>
              <a:avLst/>
              <a:gdLst/>
              <a:ahLst/>
              <a:cxnLst/>
              <a:rect l="l" t="t" r="r" b="b"/>
              <a:pathLst>
                <a:path w="27413" h="15750" extrusionOk="0">
                  <a:moveTo>
                    <a:pt x="9435" y="0"/>
                  </a:moveTo>
                  <a:lnTo>
                    <a:pt x="1" y="15749"/>
                  </a:lnTo>
                  <a:lnTo>
                    <a:pt x="27412" y="15571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50B6F696-82FF-4E42-92DB-A2E1EF3B3CED}"/>
                </a:ext>
              </a:extLst>
            </p:cNvPr>
            <p:cNvGrpSpPr/>
            <p:nvPr userDrawn="1"/>
          </p:nvGrpSpPr>
          <p:grpSpPr>
            <a:xfrm>
              <a:off x="2971071" y="3890928"/>
              <a:ext cx="4868714" cy="1334620"/>
              <a:chOff x="2971071" y="3890928"/>
              <a:chExt cx="4868714" cy="1334620"/>
            </a:xfrm>
          </p:grpSpPr>
          <p:sp>
            <p:nvSpPr>
              <p:cNvPr id="73" name="Google Shape;68;p3">
                <a:extLst>
                  <a:ext uri="{FF2B5EF4-FFF2-40B4-BE49-F238E27FC236}">
                    <a16:creationId xmlns:a16="http://schemas.microsoft.com/office/drawing/2014/main" id="{75A753CC-17E1-4DE3-80CE-B1D70B3FDA3F}"/>
                  </a:ext>
                </a:extLst>
              </p:cNvPr>
              <p:cNvSpPr/>
              <p:nvPr/>
            </p:nvSpPr>
            <p:spPr>
              <a:xfrm>
                <a:off x="2971071" y="3890928"/>
                <a:ext cx="3127079" cy="1311345"/>
              </a:xfrm>
              <a:custGeom>
                <a:avLst/>
                <a:gdLst/>
                <a:ahLst/>
                <a:cxnLst/>
                <a:rect l="l" t="t" r="r" b="b"/>
                <a:pathLst>
                  <a:path w="37558" h="15750" extrusionOk="0">
                    <a:moveTo>
                      <a:pt x="37558" y="0"/>
                    </a:moveTo>
                    <a:lnTo>
                      <a:pt x="1" y="15486"/>
                    </a:lnTo>
                    <a:lnTo>
                      <a:pt x="28124" y="15749"/>
                    </a:lnTo>
                    <a:lnTo>
                      <a:pt x="37558" y="0"/>
                    </a:lnTo>
                    <a:close/>
                  </a:path>
                </a:pathLst>
              </a:custGeom>
              <a:solidFill>
                <a:srgbClr val="FA8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4" name="Google Shape;91;p3">
                <a:extLst>
                  <a:ext uri="{FF2B5EF4-FFF2-40B4-BE49-F238E27FC236}">
                    <a16:creationId xmlns:a16="http://schemas.microsoft.com/office/drawing/2014/main" id="{9C1E0A9B-1A11-4E53-89EB-99CE6A6DE8D2}"/>
                  </a:ext>
                </a:extLst>
              </p:cNvPr>
              <p:cNvSpPr/>
              <p:nvPr/>
            </p:nvSpPr>
            <p:spPr>
              <a:xfrm>
                <a:off x="3290042" y="4166148"/>
                <a:ext cx="4549743" cy="1059400"/>
              </a:xfrm>
              <a:custGeom>
                <a:avLst/>
                <a:gdLst/>
                <a:ahLst/>
                <a:cxnLst/>
                <a:rect l="l" t="t" r="r" b="b"/>
                <a:pathLst>
                  <a:path w="54645" h="12724" extrusionOk="0">
                    <a:moveTo>
                      <a:pt x="35065" y="0"/>
                    </a:moveTo>
                    <a:lnTo>
                      <a:pt x="29191" y="798"/>
                    </a:lnTo>
                    <a:cubicBezTo>
                      <a:pt x="29191" y="798"/>
                      <a:pt x="0" y="12723"/>
                      <a:pt x="178" y="12723"/>
                    </a:cubicBezTo>
                    <a:lnTo>
                      <a:pt x="54645" y="12723"/>
                    </a:lnTo>
                    <a:cubicBezTo>
                      <a:pt x="54645" y="12723"/>
                      <a:pt x="49212" y="3738"/>
                      <a:pt x="48949" y="3738"/>
                    </a:cubicBezTo>
                    <a:cubicBezTo>
                      <a:pt x="48771" y="3738"/>
                      <a:pt x="43516" y="6586"/>
                      <a:pt x="43253" y="6671"/>
                    </a:cubicBezTo>
                    <a:cubicBezTo>
                      <a:pt x="43250" y="6672"/>
                      <a:pt x="43248" y="6672"/>
                      <a:pt x="43245" y="6672"/>
                    </a:cubicBezTo>
                    <a:cubicBezTo>
                      <a:pt x="42791" y="6672"/>
                      <a:pt x="35065" y="0"/>
                      <a:pt x="35065" y="0"/>
                    </a:cubicBezTo>
                    <a:close/>
                  </a:path>
                </a:pathLst>
              </a:custGeom>
              <a:solidFill>
                <a:srgbClr val="FED8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5" name="Google Shape;92;p3">
                <a:extLst>
                  <a:ext uri="{FF2B5EF4-FFF2-40B4-BE49-F238E27FC236}">
                    <a16:creationId xmlns:a16="http://schemas.microsoft.com/office/drawing/2014/main" id="{D78511E7-2BB7-475D-9AC6-470A8A95CB17}"/>
                  </a:ext>
                </a:extLst>
              </p:cNvPr>
              <p:cNvSpPr/>
              <p:nvPr/>
            </p:nvSpPr>
            <p:spPr>
              <a:xfrm>
                <a:off x="6824284" y="4439193"/>
                <a:ext cx="541273" cy="748258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8987" extrusionOk="0">
                    <a:moveTo>
                      <a:pt x="6501" y="1"/>
                    </a:moveTo>
                    <a:lnTo>
                      <a:pt x="805" y="2934"/>
                    </a:lnTo>
                    <a:lnTo>
                      <a:pt x="0" y="8986"/>
                    </a:lnTo>
                    <a:lnTo>
                      <a:pt x="6501" y="1"/>
                    </a:lnTo>
                    <a:close/>
                  </a:path>
                </a:pathLst>
              </a:custGeom>
              <a:solidFill>
                <a:srgbClr val="FB93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6" name="Google Shape;93;p3">
                <a:extLst>
                  <a:ext uri="{FF2B5EF4-FFF2-40B4-BE49-F238E27FC236}">
                    <a16:creationId xmlns:a16="http://schemas.microsoft.com/office/drawing/2014/main" id="{D33FF69F-7923-482F-AB88-898DB39B7434}"/>
                  </a:ext>
                </a:extLst>
              </p:cNvPr>
              <p:cNvSpPr/>
              <p:nvPr/>
            </p:nvSpPr>
            <p:spPr>
              <a:xfrm>
                <a:off x="5809417" y="4128054"/>
                <a:ext cx="1014939" cy="1074221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12902" extrusionOk="0">
                    <a:moveTo>
                      <a:pt x="4806" y="0"/>
                    </a:moveTo>
                    <a:lnTo>
                      <a:pt x="0" y="12816"/>
                    </a:lnTo>
                    <a:lnTo>
                      <a:pt x="12189" y="12901"/>
                    </a:lnTo>
                    <a:cubicBezTo>
                      <a:pt x="12189" y="12901"/>
                      <a:pt x="5070" y="264"/>
                      <a:pt x="4806" y="0"/>
                    </a:cubicBezTo>
                    <a:close/>
                  </a:path>
                </a:pathLst>
              </a:custGeom>
              <a:solidFill>
                <a:srgbClr val="FA85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7" name="Google Shape;94;p3">
                <a:extLst>
                  <a:ext uri="{FF2B5EF4-FFF2-40B4-BE49-F238E27FC236}">
                    <a16:creationId xmlns:a16="http://schemas.microsoft.com/office/drawing/2014/main" id="{2CACCCCA-2279-44E0-B970-923358DE3C78}"/>
                  </a:ext>
                </a:extLst>
              </p:cNvPr>
              <p:cNvSpPr/>
              <p:nvPr/>
            </p:nvSpPr>
            <p:spPr>
              <a:xfrm>
                <a:off x="5712752" y="4128048"/>
                <a:ext cx="496896" cy="629612"/>
              </a:xfrm>
              <a:custGeom>
                <a:avLst/>
                <a:gdLst/>
                <a:ahLst/>
                <a:cxnLst/>
                <a:rect l="l" t="t" r="r" b="b"/>
                <a:pathLst>
                  <a:path w="5968" h="7562" extrusionOk="0">
                    <a:moveTo>
                      <a:pt x="5967" y="0"/>
                    </a:moveTo>
                    <a:lnTo>
                      <a:pt x="1" y="890"/>
                    </a:lnTo>
                    <a:lnTo>
                      <a:pt x="3119" y="7561"/>
                    </a:lnTo>
                    <a:lnTo>
                      <a:pt x="5967" y="0"/>
                    </a:lnTo>
                    <a:close/>
                  </a:path>
                </a:pathLst>
              </a:custGeom>
              <a:solidFill>
                <a:srgbClr val="F7B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8" name="Google Shape;95;p3">
                <a:extLst>
                  <a:ext uri="{FF2B5EF4-FFF2-40B4-BE49-F238E27FC236}">
                    <a16:creationId xmlns:a16="http://schemas.microsoft.com/office/drawing/2014/main" id="{61914669-2835-4F0E-860E-C631864BD21E}"/>
                  </a:ext>
                </a:extLst>
              </p:cNvPr>
              <p:cNvSpPr/>
              <p:nvPr/>
            </p:nvSpPr>
            <p:spPr>
              <a:xfrm>
                <a:off x="5001457" y="4194407"/>
                <a:ext cx="978139" cy="563254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6765" extrusionOk="0">
                    <a:moveTo>
                      <a:pt x="8636" y="1"/>
                    </a:moveTo>
                    <a:lnTo>
                      <a:pt x="0" y="3560"/>
                    </a:lnTo>
                    <a:lnTo>
                      <a:pt x="11748" y="6764"/>
                    </a:lnTo>
                    <a:lnTo>
                      <a:pt x="8636" y="1"/>
                    </a:lnTo>
                    <a:close/>
                  </a:path>
                </a:pathLst>
              </a:custGeom>
              <a:solidFill>
                <a:srgbClr val="FEE5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9" name="Google Shape;96;p3">
                <a:extLst>
                  <a:ext uri="{FF2B5EF4-FFF2-40B4-BE49-F238E27FC236}">
                    <a16:creationId xmlns:a16="http://schemas.microsoft.com/office/drawing/2014/main" id="{9F75E2FA-01B6-49E1-9750-4E6295572B6B}"/>
                  </a:ext>
                </a:extLst>
              </p:cNvPr>
              <p:cNvSpPr/>
              <p:nvPr/>
            </p:nvSpPr>
            <p:spPr>
              <a:xfrm>
                <a:off x="5001457" y="4490820"/>
                <a:ext cx="978139" cy="711457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8545" extrusionOk="0">
                    <a:moveTo>
                      <a:pt x="0" y="0"/>
                    </a:moveTo>
                    <a:lnTo>
                      <a:pt x="9882" y="8544"/>
                    </a:lnTo>
                    <a:lnTo>
                      <a:pt x="11748" y="32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85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80" name="Google Shape;97;p3">
                <a:extLst>
                  <a:ext uri="{FF2B5EF4-FFF2-40B4-BE49-F238E27FC236}">
                    <a16:creationId xmlns:a16="http://schemas.microsoft.com/office/drawing/2014/main" id="{0C22F8F3-D6D3-49F3-8401-6EEDFB4A1866}"/>
                  </a:ext>
                </a:extLst>
              </p:cNvPr>
              <p:cNvSpPr/>
              <p:nvPr/>
            </p:nvSpPr>
            <p:spPr>
              <a:xfrm>
                <a:off x="4571669" y="4490820"/>
                <a:ext cx="1237827" cy="711457"/>
              </a:xfrm>
              <a:custGeom>
                <a:avLst/>
                <a:gdLst/>
                <a:ahLst/>
                <a:cxnLst/>
                <a:rect l="l" t="t" r="r" b="b"/>
                <a:pathLst>
                  <a:path w="14867" h="8545" extrusionOk="0">
                    <a:moveTo>
                      <a:pt x="5162" y="0"/>
                    </a:moveTo>
                    <a:lnTo>
                      <a:pt x="0" y="8544"/>
                    </a:lnTo>
                    <a:lnTo>
                      <a:pt x="14866" y="8459"/>
                    </a:lnTo>
                    <a:lnTo>
                      <a:pt x="5162" y="0"/>
                    </a:lnTo>
                    <a:close/>
                  </a:path>
                </a:pathLst>
              </a:custGeom>
              <a:solidFill>
                <a:srgbClr val="FEE5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81" name="Google Shape;98;p3">
                <a:extLst>
                  <a:ext uri="{FF2B5EF4-FFF2-40B4-BE49-F238E27FC236}">
                    <a16:creationId xmlns:a16="http://schemas.microsoft.com/office/drawing/2014/main" id="{18243320-ADE5-43D8-B9ED-5CD97FA68A13}"/>
                  </a:ext>
                </a:extLst>
              </p:cNvPr>
              <p:cNvSpPr/>
              <p:nvPr/>
            </p:nvSpPr>
            <p:spPr>
              <a:xfrm>
                <a:off x="3008453" y="4366550"/>
                <a:ext cx="2129247" cy="835722"/>
              </a:xfrm>
              <a:custGeom>
                <a:avLst/>
                <a:gdLst/>
                <a:ahLst/>
                <a:cxnLst/>
                <a:rect l="l" t="t" r="r" b="b"/>
                <a:pathLst>
                  <a:path w="20378" h="8545" extrusionOk="0">
                    <a:moveTo>
                      <a:pt x="20377" y="0"/>
                    </a:moveTo>
                    <a:lnTo>
                      <a:pt x="0" y="8459"/>
                    </a:lnTo>
                    <a:lnTo>
                      <a:pt x="15215" y="8544"/>
                    </a:lnTo>
                    <a:lnTo>
                      <a:pt x="20377" y="0"/>
                    </a:lnTo>
                    <a:close/>
                  </a:path>
                </a:pathLst>
              </a:custGeom>
              <a:solidFill>
                <a:srgbClr val="FA8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</p:grpSp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E3B20825-8E0C-47E4-9976-37A09A8C55D6}"/>
              </a:ext>
            </a:extLst>
          </p:cNvPr>
          <p:cNvGrpSpPr/>
          <p:nvPr/>
        </p:nvGrpSpPr>
        <p:grpSpPr>
          <a:xfrm>
            <a:off x="-7152" y="-1711365"/>
            <a:ext cx="9220141" cy="1618295"/>
            <a:chOff x="-38071" y="-86592"/>
            <a:chExt cx="9220141" cy="1618295"/>
          </a:xfrm>
        </p:grpSpPr>
        <p:sp>
          <p:nvSpPr>
            <p:cNvPr id="83" name="Google Shape;12;p2">
              <a:extLst>
                <a:ext uri="{FF2B5EF4-FFF2-40B4-BE49-F238E27FC236}">
                  <a16:creationId xmlns:a16="http://schemas.microsoft.com/office/drawing/2014/main" id="{C6F19330-C472-4197-8F9C-B2F0BB494AEC}"/>
                </a:ext>
              </a:extLst>
            </p:cNvPr>
            <p:cNvSpPr/>
            <p:nvPr/>
          </p:nvSpPr>
          <p:spPr>
            <a:xfrm>
              <a:off x="-38071" y="2737"/>
              <a:ext cx="1238319" cy="1208513"/>
            </a:xfrm>
            <a:custGeom>
              <a:avLst/>
              <a:gdLst/>
              <a:ahLst/>
              <a:cxnLst/>
              <a:rect l="l" t="t" r="r" b="b"/>
              <a:pathLst>
                <a:path w="38264" h="37343" extrusionOk="0">
                  <a:moveTo>
                    <a:pt x="0" y="1"/>
                  </a:moveTo>
                  <a:lnTo>
                    <a:pt x="0" y="37342"/>
                  </a:lnTo>
                  <a:lnTo>
                    <a:pt x="38264" y="18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4" name="Google Shape;13;p2">
              <a:extLst>
                <a:ext uri="{FF2B5EF4-FFF2-40B4-BE49-F238E27FC236}">
                  <a16:creationId xmlns:a16="http://schemas.microsoft.com/office/drawing/2014/main" id="{0A3FA54D-8BBA-4E06-B538-9FB99CF4CA14}"/>
                </a:ext>
              </a:extLst>
            </p:cNvPr>
            <p:cNvSpPr/>
            <p:nvPr/>
          </p:nvSpPr>
          <p:spPr>
            <a:xfrm>
              <a:off x="5049411" y="-34836"/>
              <a:ext cx="4132659" cy="1081943"/>
            </a:xfrm>
            <a:custGeom>
              <a:avLst/>
              <a:gdLst/>
              <a:ahLst/>
              <a:cxnLst/>
              <a:rect l="l" t="t" r="r" b="b"/>
              <a:pathLst>
                <a:path w="127699" h="33432" extrusionOk="0">
                  <a:moveTo>
                    <a:pt x="0" y="0"/>
                  </a:moveTo>
                  <a:lnTo>
                    <a:pt x="23972" y="33432"/>
                  </a:lnTo>
                  <a:lnTo>
                    <a:pt x="42191" y="19823"/>
                  </a:lnTo>
                  <a:lnTo>
                    <a:pt x="73300" y="24894"/>
                  </a:lnTo>
                  <a:lnTo>
                    <a:pt x="97272" y="13830"/>
                  </a:lnTo>
                  <a:lnTo>
                    <a:pt x="127699" y="33192"/>
                  </a:lnTo>
                  <a:lnTo>
                    <a:pt x="12747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5" name="Google Shape;14;p2">
              <a:extLst>
                <a:ext uri="{FF2B5EF4-FFF2-40B4-BE49-F238E27FC236}">
                  <a16:creationId xmlns:a16="http://schemas.microsoft.com/office/drawing/2014/main" id="{E8F950EC-E717-430D-B628-551FE9C366FA}"/>
                </a:ext>
              </a:extLst>
            </p:cNvPr>
            <p:cNvSpPr/>
            <p:nvPr/>
          </p:nvSpPr>
          <p:spPr>
            <a:xfrm>
              <a:off x="8197376" y="256362"/>
              <a:ext cx="984694" cy="783011"/>
            </a:xfrm>
            <a:custGeom>
              <a:avLst/>
              <a:gdLst/>
              <a:ahLst/>
              <a:cxnLst/>
              <a:rect l="l" t="t" r="r" b="b"/>
              <a:pathLst>
                <a:path w="30427" h="24195" extrusionOk="0">
                  <a:moveTo>
                    <a:pt x="30205" y="1"/>
                  </a:moveTo>
                  <a:cubicBezTo>
                    <a:pt x="29744" y="1"/>
                    <a:pt x="0" y="4832"/>
                    <a:pt x="0" y="4832"/>
                  </a:cubicBezTo>
                  <a:lnTo>
                    <a:pt x="30427" y="24194"/>
                  </a:lnTo>
                  <a:lnTo>
                    <a:pt x="30205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6" name="Google Shape;15;p2">
              <a:extLst>
                <a:ext uri="{FF2B5EF4-FFF2-40B4-BE49-F238E27FC236}">
                  <a16:creationId xmlns:a16="http://schemas.microsoft.com/office/drawing/2014/main" id="{25175393-0B29-4777-9597-DA87C2BC0330}"/>
                </a:ext>
              </a:extLst>
            </p:cNvPr>
            <p:cNvSpPr/>
            <p:nvPr/>
          </p:nvSpPr>
          <p:spPr>
            <a:xfrm>
              <a:off x="5825205" y="-5063"/>
              <a:ext cx="589645" cy="1052170"/>
            </a:xfrm>
            <a:custGeom>
              <a:avLst/>
              <a:gdLst/>
              <a:ahLst/>
              <a:cxnLst/>
              <a:rect l="l" t="t" r="r" b="b"/>
              <a:pathLst>
                <a:path w="18220" h="32512" extrusionOk="0">
                  <a:moveTo>
                    <a:pt x="4836" y="0"/>
                  </a:moveTo>
                  <a:cubicBezTo>
                    <a:pt x="4780" y="0"/>
                    <a:pt x="4808" y="107"/>
                    <a:pt x="4908" y="306"/>
                  </a:cubicBezTo>
                  <a:lnTo>
                    <a:pt x="4908" y="306"/>
                  </a:lnTo>
                  <a:cubicBezTo>
                    <a:pt x="4908" y="107"/>
                    <a:pt x="4889" y="2"/>
                    <a:pt x="4850" y="2"/>
                  </a:cubicBezTo>
                  <a:cubicBezTo>
                    <a:pt x="4845" y="1"/>
                    <a:pt x="4840" y="0"/>
                    <a:pt x="4836" y="0"/>
                  </a:cubicBezTo>
                  <a:close/>
                  <a:moveTo>
                    <a:pt x="4908" y="306"/>
                  </a:moveTo>
                  <a:cubicBezTo>
                    <a:pt x="4921" y="3596"/>
                    <a:pt x="0" y="32512"/>
                    <a:pt x="0" y="32512"/>
                  </a:cubicBezTo>
                  <a:lnTo>
                    <a:pt x="18219" y="18903"/>
                  </a:lnTo>
                  <a:cubicBezTo>
                    <a:pt x="18219" y="18903"/>
                    <a:pt x="6140" y="2741"/>
                    <a:pt x="4908" y="306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7" name="Google Shape;16;p2">
              <a:extLst>
                <a:ext uri="{FF2B5EF4-FFF2-40B4-BE49-F238E27FC236}">
                  <a16:creationId xmlns:a16="http://schemas.microsoft.com/office/drawing/2014/main" id="{90EE9BC5-435E-429D-A7C4-D0473904B2B9}"/>
                </a:ext>
              </a:extLst>
            </p:cNvPr>
            <p:cNvSpPr/>
            <p:nvPr/>
          </p:nvSpPr>
          <p:spPr>
            <a:xfrm>
              <a:off x="6414817" y="-19917"/>
              <a:ext cx="1006797" cy="790745"/>
            </a:xfrm>
            <a:custGeom>
              <a:avLst/>
              <a:gdLst/>
              <a:ahLst/>
              <a:cxnLst/>
              <a:rect l="l" t="t" r="r" b="b"/>
              <a:pathLst>
                <a:path w="31110" h="24434" extrusionOk="0">
                  <a:moveTo>
                    <a:pt x="19824" y="0"/>
                  </a:moveTo>
                  <a:lnTo>
                    <a:pt x="0" y="19362"/>
                  </a:lnTo>
                  <a:lnTo>
                    <a:pt x="31109" y="24433"/>
                  </a:lnTo>
                  <a:lnTo>
                    <a:pt x="19824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8" name="Google Shape;17;p2">
              <a:extLst>
                <a:ext uri="{FF2B5EF4-FFF2-40B4-BE49-F238E27FC236}">
                  <a16:creationId xmlns:a16="http://schemas.microsoft.com/office/drawing/2014/main" id="{968DE41E-517C-452F-AA5E-DC1EB5C91041}"/>
                </a:ext>
              </a:extLst>
            </p:cNvPr>
            <p:cNvSpPr/>
            <p:nvPr/>
          </p:nvSpPr>
          <p:spPr>
            <a:xfrm>
              <a:off x="7056339" y="-19917"/>
              <a:ext cx="1469290" cy="432687"/>
            </a:xfrm>
            <a:custGeom>
              <a:avLst/>
              <a:gdLst/>
              <a:ahLst/>
              <a:cxnLst/>
              <a:rect l="l" t="t" r="r" b="b"/>
              <a:pathLst>
                <a:path w="45401" h="13370" extrusionOk="0">
                  <a:moveTo>
                    <a:pt x="1" y="0"/>
                  </a:moveTo>
                  <a:lnTo>
                    <a:pt x="35258" y="13369"/>
                  </a:lnTo>
                  <a:lnTo>
                    <a:pt x="4540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9" name="Google Shape;41;p2">
              <a:extLst>
                <a:ext uri="{FF2B5EF4-FFF2-40B4-BE49-F238E27FC236}">
                  <a16:creationId xmlns:a16="http://schemas.microsoft.com/office/drawing/2014/main" id="{4D932408-4D75-467D-A69C-7AC334563C97}"/>
                </a:ext>
              </a:extLst>
            </p:cNvPr>
            <p:cNvSpPr/>
            <p:nvPr/>
          </p:nvSpPr>
          <p:spPr>
            <a:xfrm>
              <a:off x="-38071" y="-19917"/>
              <a:ext cx="6855737" cy="1551620"/>
            </a:xfrm>
            <a:custGeom>
              <a:avLst/>
              <a:gdLst/>
              <a:ahLst/>
              <a:cxnLst/>
              <a:rect l="l" t="t" r="r" b="b"/>
              <a:pathLst>
                <a:path w="211842" h="47945" extrusionOk="0">
                  <a:moveTo>
                    <a:pt x="0" y="0"/>
                  </a:moveTo>
                  <a:lnTo>
                    <a:pt x="1162" y="2305"/>
                  </a:lnTo>
                  <a:lnTo>
                    <a:pt x="35497" y="37341"/>
                  </a:lnTo>
                  <a:lnTo>
                    <a:pt x="46340" y="21667"/>
                  </a:lnTo>
                  <a:lnTo>
                    <a:pt x="64320" y="47944"/>
                  </a:lnTo>
                  <a:lnTo>
                    <a:pt x="96811" y="9681"/>
                  </a:lnTo>
                  <a:lnTo>
                    <a:pt x="138081" y="25134"/>
                  </a:lnTo>
                  <a:lnTo>
                    <a:pt x="186025" y="20063"/>
                  </a:lnTo>
                  <a:lnTo>
                    <a:pt x="211842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90" name="Google Shape;42;p2">
              <a:extLst>
                <a:ext uri="{FF2B5EF4-FFF2-40B4-BE49-F238E27FC236}">
                  <a16:creationId xmlns:a16="http://schemas.microsoft.com/office/drawing/2014/main" id="{99B4163D-050C-42FB-8AE6-13CAC772899B}"/>
                </a:ext>
              </a:extLst>
            </p:cNvPr>
            <p:cNvSpPr/>
            <p:nvPr/>
          </p:nvSpPr>
          <p:spPr>
            <a:xfrm>
              <a:off x="737723" y="-19917"/>
              <a:ext cx="1268157" cy="1208480"/>
            </a:xfrm>
            <a:custGeom>
              <a:avLst/>
              <a:gdLst/>
              <a:ahLst/>
              <a:cxnLst/>
              <a:rect l="l" t="t" r="r" b="b"/>
              <a:pathLst>
                <a:path w="39186" h="37342" extrusionOk="0">
                  <a:moveTo>
                    <a:pt x="0" y="0"/>
                  </a:moveTo>
                  <a:lnTo>
                    <a:pt x="11525" y="37341"/>
                  </a:lnTo>
                  <a:lnTo>
                    <a:pt x="39186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1" name="Google Shape;43;p2">
              <a:extLst>
                <a:ext uri="{FF2B5EF4-FFF2-40B4-BE49-F238E27FC236}">
                  <a16:creationId xmlns:a16="http://schemas.microsoft.com/office/drawing/2014/main" id="{B08694B3-F504-4827-98E8-EB67DF4A115A}"/>
                </a:ext>
              </a:extLst>
            </p:cNvPr>
            <p:cNvSpPr/>
            <p:nvPr/>
          </p:nvSpPr>
          <p:spPr>
            <a:xfrm>
              <a:off x="2043453" y="-21017"/>
              <a:ext cx="1349937" cy="1552720"/>
            </a:xfrm>
            <a:custGeom>
              <a:avLst/>
              <a:gdLst/>
              <a:ahLst/>
              <a:cxnLst/>
              <a:rect l="l" t="t" r="r" b="b"/>
              <a:pathLst>
                <a:path w="41713" h="47979" extrusionOk="0">
                  <a:moveTo>
                    <a:pt x="41427" y="1"/>
                  </a:moveTo>
                  <a:cubicBezTo>
                    <a:pt x="39725" y="1"/>
                    <a:pt x="4832" y="17552"/>
                    <a:pt x="4832" y="17552"/>
                  </a:cubicBezTo>
                  <a:lnTo>
                    <a:pt x="1" y="47978"/>
                  </a:lnTo>
                  <a:cubicBezTo>
                    <a:pt x="1" y="47978"/>
                    <a:pt x="41712" y="956"/>
                    <a:pt x="41491" y="34"/>
                  </a:cubicBezTo>
                  <a:cubicBezTo>
                    <a:pt x="41491" y="12"/>
                    <a:pt x="41469" y="1"/>
                    <a:pt x="41427" y="1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92" name="Google Shape;44;p2">
              <a:extLst>
                <a:ext uri="{FF2B5EF4-FFF2-40B4-BE49-F238E27FC236}">
                  <a16:creationId xmlns:a16="http://schemas.microsoft.com/office/drawing/2014/main" id="{A50C0BD9-E874-43B8-ADF0-B63BC2395E8D}"/>
                </a:ext>
              </a:extLst>
            </p:cNvPr>
            <p:cNvSpPr/>
            <p:nvPr/>
          </p:nvSpPr>
          <p:spPr>
            <a:xfrm>
              <a:off x="3735947" y="-86592"/>
              <a:ext cx="2246249" cy="813399"/>
            </a:xfrm>
            <a:custGeom>
              <a:avLst/>
              <a:gdLst/>
              <a:ahLst/>
              <a:cxnLst/>
              <a:rect l="l" t="t" r="r" b="b"/>
              <a:pathLst>
                <a:path w="69409" h="25134" extrusionOk="0">
                  <a:moveTo>
                    <a:pt x="18" y="0"/>
                  </a:moveTo>
                  <a:cubicBezTo>
                    <a:pt x="1" y="0"/>
                    <a:pt x="26" y="12"/>
                    <a:pt x="91" y="35"/>
                  </a:cubicBezTo>
                  <a:lnTo>
                    <a:pt x="91" y="35"/>
                  </a:lnTo>
                  <a:cubicBezTo>
                    <a:pt x="57" y="12"/>
                    <a:pt x="33" y="0"/>
                    <a:pt x="18" y="0"/>
                  </a:cubicBezTo>
                  <a:close/>
                  <a:moveTo>
                    <a:pt x="91" y="35"/>
                  </a:moveTo>
                  <a:cubicBezTo>
                    <a:pt x="1608" y="1077"/>
                    <a:pt x="21464" y="25134"/>
                    <a:pt x="21464" y="25134"/>
                  </a:cubicBezTo>
                  <a:lnTo>
                    <a:pt x="69408" y="20063"/>
                  </a:lnTo>
                  <a:cubicBezTo>
                    <a:pt x="69408" y="20063"/>
                    <a:pt x="2696" y="962"/>
                    <a:pt x="91" y="35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346123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241301C-4EA5-45D0-A764-4F6075F8E9B1}"/>
              </a:ext>
            </a:extLst>
          </p:cNvPr>
          <p:cNvGrpSpPr/>
          <p:nvPr/>
        </p:nvGrpSpPr>
        <p:grpSpPr>
          <a:xfrm>
            <a:off x="6839073" y="4082452"/>
            <a:ext cx="3719314" cy="3452271"/>
            <a:chOff x="4623795" y="-666203"/>
            <a:chExt cx="2889968" cy="2682471"/>
          </a:xfrm>
        </p:grpSpPr>
        <p:sp>
          <p:nvSpPr>
            <p:cNvPr id="17" name="Google Shape;61;p3">
              <a:extLst>
                <a:ext uri="{FF2B5EF4-FFF2-40B4-BE49-F238E27FC236}">
                  <a16:creationId xmlns:a16="http://schemas.microsoft.com/office/drawing/2014/main" id="{FE4DA020-A2CE-40F3-9147-7FA9FE8F6027}"/>
                </a:ext>
              </a:extLst>
            </p:cNvPr>
            <p:cNvSpPr/>
            <p:nvPr/>
          </p:nvSpPr>
          <p:spPr>
            <a:xfrm>
              <a:off x="6520719" y="655448"/>
              <a:ext cx="993043" cy="548350"/>
            </a:xfrm>
            <a:custGeom>
              <a:avLst/>
              <a:gdLst/>
              <a:ahLst/>
              <a:cxnLst/>
              <a:rect l="l" t="t" r="r" b="b"/>
              <a:pathLst>
                <a:path w="11927" h="6586" extrusionOk="0">
                  <a:moveTo>
                    <a:pt x="3204" y="0"/>
                  </a:moveTo>
                  <a:lnTo>
                    <a:pt x="0" y="6586"/>
                  </a:lnTo>
                  <a:lnTo>
                    <a:pt x="0" y="6586"/>
                  </a:lnTo>
                  <a:lnTo>
                    <a:pt x="11926" y="6315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8" name="Google Shape;79;p3">
              <a:extLst>
                <a:ext uri="{FF2B5EF4-FFF2-40B4-BE49-F238E27FC236}">
                  <a16:creationId xmlns:a16="http://schemas.microsoft.com/office/drawing/2014/main" id="{FD712B95-3327-4242-9D63-B815F665C2A9}"/>
                </a:ext>
              </a:extLst>
            </p:cNvPr>
            <p:cNvSpPr/>
            <p:nvPr userDrawn="1"/>
          </p:nvSpPr>
          <p:spPr>
            <a:xfrm>
              <a:off x="4623795" y="-666203"/>
              <a:ext cx="2889955" cy="2682471"/>
            </a:xfrm>
            <a:custGeom>
              <a:avLst/>
              <a:gdLst/>
              <a:ahLst/>
              <a:cxnLst/>
              <a:rect l="l" t="t" r="r" b="b"/>
              <a:pathLst>
                <a:path w="34710" h="32218" extrusionOk="0">
                  <a:moveTo>
                    <a:pt x="34709" y="1"/>
                  </a:moveTo>
                  <a:lnTo>
                    <a:pt x="23937" y="6586"/>
                  </a:lnTo>
                  <a:lnTo>
                    <a:pt x="18156" y="17444"/>
                  </a:lnTo>
                  <a:lnTo>
                    <a:pt x="8722" y="18242"/>
                  </a:lnTo>
                  <a:lnTo>
                    <a:pt x="0" y="32218"/>
                  </a:lnTo>
                  <a:lnTo>
                    <a:pt x="0" y="32218"/>
                  </a:lnTo>
                  <a:lnTo>
                    <a:pt x="34709" y="32125"/>
                  </a:lnTo>
                  <a:lnTo>
                    <a:pt x="34709" y="1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9" name="Google Shape;80;p3">
              <a:extLst>
                <a:ext uri="{FF2B5EF4-FFF2-40B4-BE49-F238E27FC236}">
                  <a16:creationId xmlns:a16="http://schemas.microsoft.com/office/drawing/2014/main" id="{E4DCED87-2B8B-4735-B913-373E2F21ED5E}"/>
                </a:ext>
              </a:extLst>
            </p:cNvPr>
            <p:cNvSpPr/>
            <p:nvPr/>
          </p:nvSpPr>
          <p:spPr>
            <a:xfrm>
              <a:off x="6616719" y="-663565"/>
              <a:ext cx="897043" cy="889300"/>
            </a:xfrm>
            <a:custGeom>
              <a:avLst/>
              <a:gdLst/>
              <a:ahLst/>
              <a:cxnLst/>
              <a:rect l="l" t="t" r="r" b="b"/>
              <a:pathLst>
                <a:path w="10774" h="10681" extrusionOk="0">
                  <a:moveTo>
                    <a:pt x="10773" y="1"/>
                  </a:moveTo>
                  <a:lnTo>
                    <a:pt x="1" y="6586"/>
                  </a:lnTo>
                  <a:lnTo>
                    <a:pt x="10773" y="10680"/>
                  </a:lnTo>
                  <a:lnTo>
                    <a:pt x="10773" y="1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0" name="Google Shape;81;p3">
              <a:extLst>
                <a:ext uri="{FF2B5EF4-FFF2-40B4-BE49-F238E27FC236}">
                  <a16:creationId xmlns:a16="http://schemas.microsoft.com/office/drawing/2014/main" id="{662859D6-E40D-407F-ADC1-A699613E509D}"/>
                </a:ext>
              </a:extLst>
            </p:cNvPr>
            <p:cNvSpPr/>
            <p:nvPr/>
          </p:nvSpPr>
          <p:spPr>
            <a:xfrm>
              <a:off x="6616719" y="-115211"/>
              <a:ext cx="897043" cy="770738"/>
            </a:xfrm>
            <a:custGeom>
              <a:avLst/>
              <a:gdLst/>
              <a:ahLst/>
              <a:cxnLst/>
              <a:rect l="l" t="t" r="r" b="b"/>
              <a:pathLst>
                <a:path w="10774" h="9257" extrusionOk="0">
                  <a:moveTo>
                    <a:pt x="1" y="0"/>
                  </a:moveTo>
                  <a:lnTo>
                    <a:pt x="2051" y="9256"/>
                  </a:lnTo>
                  <a:lnTo>
                    <a:pt x="10773" y="4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1" name="Google Shape;82;p3">
              <a:extLst>
                <a:ext uri="{FF2B5EF4-FFF2-40B4-BE49-F238E27FC236}">
                  <a16:creationId xmlns:a16="http://schemas.microsoft.com/office/drawing/2014/main" id="{92169F2B-A590-4AD4-933E-E1728E1D40D4}"/>
                </a:ext>
              </a:extLst>
            </p:cNvPr>
            <p:cNvSpPr/>
            <p:nvPr/>
          </p:nvSpPr>
          <p:spPr>
            <a:xfrm>
              <a:off x="6787486" y="225657"/>
              <a:ext cx="726277" cy="955658"/>
            </a:xfrm>
            <a:custGeom>
              <a:avLst/>
              <a:gdLst/>
              <a:ahLst/>
              <a:cxnLst/>
              <a:rect l="l" t="t" r="r" b="b"/>
              <a:pathLst>
                <a:path w="8723" h="11478" extrusionOk="0">
                  <a:moveTo>
                    <a:pt x="8722" y="0"/>
                  </a:moveTo>
                  <a:lnTo>
                    <a:pt x="0" y="5162"/>
                  </a:lnTo>
                  <a:lnTo>
                    <a:pt x="8722" y="11477"/>
                  </a:lnTo>
                  <a:lnTo>
                    <a:pt x="8722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2" name="Google Shape;83;p3">
              <a:extLst>
                <a:ext uri="{FF2B5EF4-FFF2-40B4-BE49-F238E27FC236}">
                  <a16:creationId xmlns:a16="http://schemas.microsoft.com/office/drawing/2014/main" id="{45567B28-4BA5-4F33-856F-E26CE5898D5B}"/>
                </a:ext>
              </a:extLst>
            </p:cNvPr>
            <p:cNvSpPr/>
            <p:nvPr/>
          </p:nvSpPr>
          <p:spPr>
            <a:xfrm>
              <a:off x="6135389" y="-115211"/>
              <a:ext cx="652176" cy="904120"/>
            </a:xfrm>
            <a:custGeom>
              <a:avLst/>
              <a:gdLst/>
              <a:ahLst/>
              <a:cxnLst/>
              <a:rect l="l" t="t" r="r" b="b"/>
              <a:pathLst>
                <a:path w="7833" h="10859" extrusionOk="0">
                  <a:moveTo>
                    <a:pt x="5782" y="0"/>
                  </a:moveTo>
                  <a:lnTo>
                    <a:pt x="1" y="10858"/>
                  </a:lnTo>
                  <a:lnTo>
                    <a:pt x="1" y="10858"/>
                  </a:lnTo>
                  <a:lnTo>
                    <a:pt x="7832" y="925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45A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3" name="Google Shape;84;p3">
              <a:extLst>
                <a:ext uri="{FF2B5EF4-FFF2-40B4-BE49-F238E27FC236}">
                  <a16:creationId xmlns:a16="http://schemas.microsoft.com/office/drawing/2014/main" id="{CE4616A0-F93E-47B7-B0FA-E3B7E02BC427}"/>
                </a:ext>
              </a:extLst>
            </p:cNvPr>
            <p:cNvSpPr/>
            <p:nvPr/>
          </p:nvSpPr>
          <p:spPr>
            <a:xfrm>
              <a:off x="6520719" y="1181238"/>
              <a:ext cx="993043" cy="548434"/>
            </a:xfrm>
            <a:custGeom>
              <a:avLst/>
              <a:gdLst/>
              <a:ahLst/>
              <a:cxnLst/>
              <a:rect l="l" t="t" r="r" b="b"/>
              <a:pathLst>
                <a:path w="11927" h="6587" extrusionOk="0">
                  <a:moveTo>
                    <a:pt x="11926" y="0"/>
                  </a:moveTo>
                  <a:lnTo>
                    <a:pt x="0" y="271"/>
                  </a:lnTo>
                  <a:lnTo>
                    <a:pt x="7562" y="6586"/>
                  </a:lnTo>
                  <a:lnTo>
                    <a:pt x="11926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4" name="Google Shape;85;p3">
              <a:extLst>
                <a:ext uri="{FF2B5EF4-FFF2-40B4-BE49-F238E27FC236}">
                  <a16:creationId xmlns:a16="http://schemas.microsoft.com/office/drawing/2014/main" id="{45A66BE9-15B0-4F60-B192-2BC94A6B43B1}"/>
                </a:ext>
              </a:extLst>
            </p:cNvPr>
            <p:cNvSpPr/>
            <p:nvPr userDrawn="1"/>
          </p:nvSpPr>
          <p:spPr>
            <a:xfrm>
              <a:off x="5675961" y="788831"/>
              <a:ext cx="844839" cy="414968"/>
            </a:xfrm>
            <a:custGeom>
              <a:avLst/>
              <a:gdLst/>
              <a:ahLst/>
              <a:cxnLst/>
              <a:rect l="l" t="t" r="r" b="b"/>
              <a:pathLst>
                <a:path w="10147" h="4984" extrusionOk="0">
                  <a:moveTo>
                    <a:pt x="5519" y="0"/>
                  </a:moveTo>
                  <a:lnTo>
                    <a:pt x="1" y="3382"/>
                  </a:lnTo>
                  <a:lnTo>
                    <a:pt x="10146" y="4984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5" name="Google Shape;86;p3">
              <a:extLst>
                <a:ext uri="{FF2B5EF4-FFF2-40B4-BE49-F238E27FC236}">
                  <a16:creationId xmlns:a16="http://schemas.microsoft.com/office/drawing/2014/main" id="{F391049D-E9C2-462A-AA69-761F3D5FC0DD}"/>
                </a:ext>
              </a:extLst>
            </p:cNvPr>
            <p:cNvSpPr/>
            <p:nvPr userDrawn="1"/>
          </p:nvSpPr>
          <p:spPr>
            <a:xfrm>
              <a:off x="5349912" y="788837"/>
              <a:ext cx="785559" cy="281669"/>
            </a:xfrm>
            <a:custGeom>
              <a:avLst/>
              <a:gdLst/>
              <a:ahLst/>
              <a:cxnLst/>
              <a:rect l="l" t="t" r="r" b="b"/>
              <a:pathLst>
                <a:path w="9435" h="3383" extrusionOk="0">
                  <a:moveTo>
                    <a:pt x="9435" y="0"/>
                  </a:moveTo>
                  <a:lnTo>
                    <a:pt x="1" y="798"/>
                  </a:lnTo>
                  <a:lnTo>
                    <a:pt x="3917" y="3382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6" name="Google Shape;87;p3">
              <a:extLst>
                <a:ext uri="{FF2B5EF4-FFF2-40B4-BE49-F238E27FC236}">
                  <a16:creationId xmlns:a16="http://schemas.microsoft.com/office/drawing/2014/main" id="{5BF6AAC9-006C-4AA0-BBA2-F60892769A22}"/>
                </a:ext>
              </a:extLst>
            </p:cNvPr>
            <p:cNvSpPr/>
            <p:nvPr userDrawn="1"/>
          </p:nvSpPr>
          <p:spPr>
            <a:xfrm>
              <a:off x="4897641" y="855196"/>
              <a:ext cx="778399" cy="726277"/>
            </a:xfrm>
            <a:custGeom>
              <a:avLst/>
              <a:gdLst/>
              <a:ahLst/>
              <a:cxnLst/>
              <a:rect l="l" t="t" r="r" b="b"/>
              <a:pathLst>
                <a:path w="9349" h="8723" extrusionOk="0">
                  <a:moveTo>
                    <a:pt x="5433" y="1"/>
                  </a:moveTo>
                  <a:lnTo>
                    <a:pt x="2" y="8720"/>
                  </a:lnTo>
                  <a:lnTo>
                    <a:pt x="2" y="8720"/>
                  </a:lnTo>
                  <a:cubicBezTo>
                    <a:pt x="153" y="8506"/>
                    <a:pt x="9349" y="2585"/>
                    <a:pt x="9349" y="2585"/>
                  </a:cubicBezTo>
                  <a:lnTo>
                    <a:pt x="5433" y="1"/>
                  </a:lnTo>
                  <a:close/>
                  <a:moveTo>
                    <a:pt x="2" y="8720"/>
                  </a:moveTo>
                  <a:lnTo>
                    <a:pt x="2" y="8720"/>
                  </a:lnTo>
                  <a:cubicBezTo>
                    <a:pt x="1" y="8721"/>
                    <a:pt x="1" y="8722"/>
                    <a:pt x="0" y="8722"/>
                  </a:cubicBezTo>
                  <a:lnTo>
                    <a:pt x="2" y="872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7" name="Google Shape;88;p3">
              <a:extLst>
                <a:ext uri="{FF2B5EF4-FFF2-40B4-BE49-F238E27FC236}">
                  <a16:creationId xmlns:a16="http://schemas.microsoft.com/office/drawing/2014/main" id="{92772F81-D80C-4DFE-970E-8042F7F47FC2}"/>
                </a:ext>
              </a:extLst>
            </p:cNvPr>
            <p:cNvSpPr/>
            <p:nvPr userDrawn="1"/>
          </p:nvSpPr>
          <p:spPr>
            <a:xfrm>
              <a:off x="5675961" y="1070418"/>
              <a:ext cx="844839" cy="540690"/>
            </a:xfrm>
            <a:custGeom>
              <a:avLst/>
              <a:gdLst/>
              <a:ahLst/>
              <a:cxnLst/>
              <a:rect l="l" t="t" r="r" b="b"/>
              <a:pathLst>
                <a:path w="10147" h="6494" extrusionOk="0">
                  <a:moveTo>
                    <a:pt x="10141" y="1601"/>
                  </a:moveTo>
                  <a:lnTo>
                    <a:pt x="10146" y="1602"/>
                  </a:lnTo>
                  <a:cubicBezTo>
                    <a:pt x="10145" y="1602"/>
                    <a:pt x="10143" y="1601"/>
                    <a:pt x="10141" y="1601"/>
                  </a:cubicBezTo>
                  <a:close/>
                  <a:moveTo>
                    <a:pt x="1" y="0"/>
                  </a:moveTo>
                  <a:lnTo>
                    <a:pt x="2934" y="6493"/>
                  </a:lnTo>
                  <a:cubicBezTo>
                    <a:pt x="2934" y="6493"/>
                    <a:pt x="9574" y="1601"/>
                    <a:pt x="10132" y="1601"/>
                  </a:cubicBezTo>
                  <a:cubicBezTo>
                    <a:pt x="10136" y="1601"/>
                    <a:pt x="10139" y="1601"/>
                    <a:pt x="10141" y="1601"/>
                  </a:cubicBezTo>
                  <a:lnTo>
                    <a:pt x="10141" y="1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8" name="Google Shape;89;p3">
              <a:extLst>
                <a:ext uri="{FF2B5EF4-FFF2-40B4-BE49-F238E27FC236}">
                  <a16:creationId xmlns:a16="http://schemas.microsoft.com/office/drawing/2014/main" id="{527505E1-880A-42E1-9857-1E8543D5AF6C}"/>
                </a:ext>
              </a:extLst>
            </p:cNvPr>
            <p:cNvSpPr/>
            <p:nvPr/>
          </p:nvSpPr>
          <p:spPr>
            <a:xfrm>
              <a:off x="4623795" y="1566573"/>
              <a:ext cx="1230083" cy="429871"/>
            </a:xfrm>
            <a:custGeom>
              <a:avLst/>
              <a:gdLst/>
              <a:ahLst/>
              <a:cxnLst/>
              <a:rect l="l" t="t" r="r" b="b"/>
              <a:pathLst>
                <a:path w="14774" h="5163" extrusionOk="0">
                  <a:moveTo>
                    <a:pt x="3289" y="0"/>
                  </a:moveTo>
                  <a:lnTo>
                    <a:pt x="0" y="5162"/>
                  </a:lnTo>
                  <a:lnTo>
                    <a:pt x="14774" y="534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29" name="Google Shape;90;p3">
              <a:extLst>
                <a:ext uri="{FF2B5EF4-FFF2-40B4-BE49-F238E27FC236}">
                  <a16:creationId xmlns:a16="http://schemas.microsoft.com/office/drawing/2014/main" id="{F91FB153-C6F4-478E-9A28-47C644C052F1}"/>
                </a:ext>
              </a:extLst>
            </p:cNvPr>
            <p:cNvSpPr/>
            <p:nvPr userDrawn="1"/>
          </p:nvSpPr>
          <p:spPr>
            <a:xfrm>
              <a:off x="5920243" y="1596214"/>
              <a:ext cx="1200443" cy="400231"/>
            </a:xfrm>
            <a:custGeom>
              <a:avLst/>
              <a:gdLst/>
              <a:ahLst/>
              <a:cxnLst/>
              <a:rect l="l" t="t" r="r" b="b"/>
              <a:pathLst>
                <a:path w="14418" h="4807" extrusionOk="0">
                  <a:moveTo>
                    <a:pt x="0" y="0"/>
                  </a:moveTo>
                  <a:lnTo>
                    <a:pt x="5518" y="4806"/>
                  </a:lnTo>
                  <a:lnTo>
                    <a:pt x="14418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89F617A-1DF7-4766-BF22-2150A3F7BDB8}"/>
              </a:ext>
            </a:extLst>
          </p:cNvPr>
          <p:cNvGrpSpPr/>
          <p:nvPr/>
        </p:nvGrpSpPr>
        <p:grpSpPr>
          <a:xfrm>
            <a:off x="3677305" y="6036183"/>
            <a:ext cx="6408994" cy="1756844"/>
            <a:chOff x="2971071" y="3890928"/>
            <a:chExt cx="4868714" cy="1334620"/>
          </a:xfrm>
        </p:grpSpPr>
        <p:sp>
          <p:nvSpPr>
            <p:cNvPr id="5" name="Google Shape;67;p3">
              <a:extLst>
                <a:ext uri="{FF2B5EF4-FFF2-40B4-BE49-F238E27FC236}">
                  <a16:creationId xmlns:a16="http://schemas.microsoft.com/office/drawing/2014/main" id="{334DB66F-6FF1-4E2D-A6B4-0913BCBA78D8}"/>
                </a:ext>
              </a:extLst>
            </p:cNvPr>
            <p:cNvSpPr/>
            <p:nvPr/>
          </p:nvSpPr>
          <p:spPr>
            <a:xfrm>
              <a:off x="5312605" y="3890928"/>
              <a:ext cx="2282407" cy="1311345"/>
            </a:xfrm>
            <a:custGeom>
              <a:avLst/>
              <a:gdLst/>
              <a:ahLst/>
              <a:cxnLst/>
              <a:rect l="l" t="t" r="r" b="b"/>
              <a:pathLst>
                <a:path w="27413" h="15750" extrusionOk="0">
                  <a:moveTo>
                    <a:pt x="9435" y="0"/>
                  </a:moveTo>
                  <a:lnTo>
                    <a:pt x="1" y="15749"/>
                  </a:lnTo>
                  <a:lnTo>
                    <a:pt x="27412" y="15571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776FAC93-CBEE-4A41-91BC-E499C2DACAA0}"/>
                </a:ext>
              </a:extLst>
            </p:cNvPr>
            <p:cNvGrpSpPr/>
            <p:nvPr userDrawn="1"/>
          </p:nvGrpSpPr>
          <p:grpSpPr>
            <a:xfrm>
              <a:off x="2971071" y="3890928"/>
              <a:ext cx="4868714" cy="1334620"/>
              <a:chOff x="2971071" y="3890928"/>
              <a:chExt cx="4868714" cy="1334620"/>
            </a:xfrm>
          </p:grpSpPr>
          <p:sp>
            <p:nvSpPr>
              <p:cNvPr id="7" name="Google Shape;68;p3">
                <a:extLst>
                  <a:ext uri="{FF2B5EF4-FFF2-40B4-BE49-F238E27FC236}">
                    <a16:creationId xmlns:a16="http://schemas.microsoft.com/office/drawing/2014/main" id="{BC993BF9-240B-47EE-8E99-0105F5EF02F2}"/>
                  </a:ext>
                </a:extLst>
              </p:cNvPr>
              <p:cNvSpPr/>
              <p:nvPr/>
            </p:nvSpPr>
            <p:spPr>
              <a:xfrm>
                <a:off x="2971071" y="3890928"/>
                <a:ext cx="3127079" cy="1311345"/>
              </a:xfrm>
              <a:custGeom>
                <a:avLst/>
                <a:gdLst/>
                <a:ahLst/>
                <a:cxnLst/>
                <a:rect l="l" t="t" r="r" b="b"/>
                <a:pathLst>
                  <a:path w="37558" h="15750" extrusionOk="0">
                    <a:moveTo>
                      <a:pt x="37558" y="0"/>
                    </a:moveTo>
                    <a:lnTo>
                      <a:pt x="1" y="15486"/>
                    </a:lnTo>
                    <a:lnTo>
                      <a:pt x="28124" y="15749"/>
                    </a:lnTo>
                    <a:lnTo>
                      <a:pt x="37558" y="0"/>
                    </a:lnTo>
                    <a:close/>
                  </a:path>
                </a:pathLst>
              </a:custGeom>
              <a:solidFill>
                <a:srgbClr val="FA8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8" name="Google Shape;91;p3">
                <a:extLst>
                  <a:ext uri="{FF2B5EF4-FFF2-40B4-BE49-F238E27FC236}">
                    <a16:creationId xmlns:a16="http://schemas.microsoft.com/office/drawing/2014/main" id="{DE012A6B-7B1D-4D7C-B945-C62083E0125B}"/>
                  </a:ext>
                </a:extLst>
              </p:cNvPr>
              <p:cNvSpPr/>
              <p:nvPr/>
            </p:nvSpPr>
            <p:spPr>
              <a:xfrm>
                <a:off x="3290042" y="4166148"/>
                <a:ext cx="4549743" cy="1059400"/>
              </a:xfrm>
              <a:custGeom>
                <a:avLst/>
                <a:gdLst/>
                <a:ahLst/>
                <a:cxnLst/>
                <a:rect l="l" t="t" r="r" b="b"/>
                <a:pathLst>
                  <a:path w="54645" h="12724" extrusionOk="0">
                    <a:moveTo>
                      <a:pt x="35065" y="0"/>
                    </a:moveTo>
                    <a:lnTo>
                      <a:pt x="29191" y="798"/>
                    </a:lnTo>
                    <a:cubicBezTo>
                      <a:pt x="29191" y="798"/>
                      <a:pt x="0" y="12723"/>
                      <a:pt x="178" y="12723"/>
                    </a:cubicBezTo>
                    <a:lnTo>
                      <a:pt x="54645" y="12723"/>
                    </a:lnTo>
                    <a:cubicBezTo>
                      <a:pt x="54645" y="12723"/>
                      <a:pt x="49212" y="3738"/>
                      <a:pt x="48949" y="3738"/>
                    </a:cubicBezTo>
                    <a:cubicBezTo>
                      <a:pt x="48771" y="3738"/>
                      <a:pt x="43516" y="6586"/>
                      <a:pt x="43253" y="6671"/>
                    </a:cubicBezTo>
                    <a:cubicBezTo>
                      <a:pt x="43250" y="6672"/>
                      <a:pt x="43248" y="6672"/>
                      <a:pt x="43245" y="6672"/>
                    </a:cubicBezTo>
                    <a:cubicBezTo>
                      <a:pt x="42791" y="6672"/>
                      <a:pt x="35065" y="0"/>
                      <a:pt x="35065" y="0"/>
                    </a:cubicBezTo>
                    <a:close/>
                  </a:path>
                </a:pathLst>
              </a:custGeom>
              <a:solidFill>
                <a:srgbClr val="FED8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9" name="Google Shape;92;p3">
                <a:extLst>
                  <a:ext uri="{FF2B5EF4-FFF2-40B4-BE49-F238E27FC236}">
                    <a16:creationId xmlns:a16="http://schemas.microsoft.com/office/drawing/2014/main" id="{B676F12D-AB61-4E64-B2F7-202B88A450BF}"/>
                  </a:ext>
                </a:extLst>
              </p:cNvPr>
              <p:cNvSpPr/>
              <p:nvPr/>
            </p:nvSpPr>
            <p:spPr>
              <a:xfrm>
                <a:off x="6824284" y="4439193"/>
                <a:ext cx="541273" cy="748258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8987" extrusionOk="0">
                    <a:moveTo>
                      <a:pt x="6501" y="1"/>
                    </a:moveTo>
                    <a:lnTo>
                      <a:pt x="805" y="2934"/>
                    </a:lnTo>
                    <a:lnTo>
                      <a:pt x="0" y="8986"/>
                    </a:lnTo>
                    <a:lnTo>
                      <a:pt x="6501" y="1"/>
                    </a:lnTo>
                    <a:close/>
                  </a:path>
                </a:pathLst>
              </a:custGeom>
              <a:solidFill>
                <a:srgbClr val="FB93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10" name="Google Shape;93;p3">
                <a:extLst>
                  <a:ext uri="{FF2B5EF4-FFF2-40B4-BE49-F238E27FC236}">
                    <a16:creationId xmlns:a16="http://schemas.microsoft.com/office/drawing/2014/main" id="{6F3CD2F5-D1CF-49E1-A53A-A28F047873B2}"/>
                  </a:ext>
                </a:extLst>
              </p:cNvPr>
              <p:cNvSpPr/>
              <p:nvPr/>
            </p:nvSpPr>
            <p:spPr>
              <a:xfrm>
                <a:off x="5809417" y="4128054"/>
                <a:ext cx="1014939" cy="1074221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12902" extrusionOk="0">
                    <a:moveTo>
                      <a:pt x="4806" y="0"/>
                    </a:moveTo>
                    <a:lnTo>
                      <a:pt x="0" y="12816"/>
                    </a:lnTo>
                    <a:lnTo>
                      <a:pt x="12189" y="12901"/>
                    </a:lnTo>
                    <a:cubicBezTo>
                      <a:pt x="12189" y="12901"/>
                      <a:pt x="5070" y="264"/>
                      <a:pt x="4806" y="0"/>
                    </a:cubicBezTo>
                    <a:close/>
                  </a:path>
                </a:pathLst>
              </a:custGeom>
              <a:solidFill>
                <a:srgbClr val="FA85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11" name="Google Shape;94;p3">
                <a:extLst>
                  <a:ext uri="{FF2B5EF4-FFF2-40B4-BE49-F238E27FC236}">
                    <a16:creationId xmlns:a16="http://schemas.microsoft.com/office/drawing/2014/main" id="{CD453297-8DAF-4246-BD1F-5BA8A2803A17}"/>
                  </a:ext>
                </a:extLst>
              </p:cNvPr>
              <p:cNvSpPr/>
              <p:nvPr/>
            </p:nvSpPr>
            <p:spPr>
              <a:xfrm>
                <a:off x="5712752" y="4128048"/>
                <a:ext cx="496896" cy="629612"/>
              </a:xfrm>
              <a:custGeom>
                <a:avLst/>
                <a:gdLst/>
                <a:ahLst/>
                <a:cxnLst/>
                <a:rect l="l" t="t" r="r" b="b"/>
                <a:pathLst>
                  <a:path w="5968" h="7562" extrusionOk="0">
                    <a:moveTo>
                      <a:pt x="5967" y="0"/>
                    </a:moveTo>
                    <a:lnTo>
                      <a:pt x="1" y="890"/>
                    </a:lnTo>
                    <a:lnTo>
                      <a:pt x="3119" y="7561"/>
                    </a:lnTo>
                    <a:lnTo>
                      <a:pt x="5967" y="0"/>
                    </a:lnTo>
                    <a:close/>
                  </a:path>
                </a:pathLst>
              </a:custGeom>
              <a:solidFill>
                <a:srgbClr val="F7B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12" name="Google Shape;95;p3">
                <a:extLst>
                  <a:ext uri="{FF2B5EF4-FFF2-40B4-BE49-F238E27FC236}">
                    <a16:creationId xmlns:a16="http://schemas.microsoft.com/office/drawing/2014/main" id="{CDCF95DE-053C-4FF3-BB3D-CE3742D55C45}"/>
                  </a:ext>
                </a:extLst>
              </p:cNvPr>
              <p:cNvSpPr/>
              <p:nvPr/>
            </p:nvSpPr>
            <p:spPr>
              <a:xfrm>
                <a:off x="5001457" y="4194407"/>
                <a:ext cx="978139" cy="563254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6765" extrusionOk="0">
                    <a:moveTo>
                      <a:pt x="8636" y="1"/>
                    </a:moveTo>
                    <a:lnTo>
                      <a:pt x="0" y="3560"/>
                    </a:lnTo>
                    <a:lnTo>
                      <a:pt x="11748" y="6764"/>
                    </a:lnTo>
                    <a:lnTo>
                      <a:pt x="8636" y="1"/>
                    </a:lnTo>
                    <a:close/>
                  </a:path>
                </a:pathLst>
              </a:custGeom>
              <a:solidFill>
                <a:srgbClr val="FEE5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13" name="Google Shape;96;p3">
                <a:extLst>
                  <a:ext uri="{FF2B5EF4-FFF2-40B4-BE49-F238E27FC236}">
                    <a16:creationId xmlns:a16="http://schemas.microsoft.com/office/drawing/2014/main" id="{19842492-2257-4F45-812E-C2EC1FF016CA}"/>
                  </a:ext>
                </a:extLst>
              </p:cNvPr>
              <p:cNvSpPr/>
              <p:nvPr/>
            </p:nvSpPr>
            <p:spPr>
              <a:xfrm>
                <a:off x="5001457" y="4490820"/>
                <a:ext cx="978139" cy="711457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8545" extrusionOk="0">
                    <a:moveTo>
                      <a:pt x="0" y="0"/>
                    </a:moveTo>
                    <a:lnTo>
                      <a:pt x="9882" y="8544"/>
                    </a:lnTo>
                    <a:lnTo>
                      <a:pt x="11748" y="32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85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14" name="Google Shape;97;p3">
                <a:extLst>
                  <a:ext uri="{FF2B5EF4-FFF2-40B4-BE49-F238E27FC236}">
                    <a16:creationId xmlns:a16="http://schemas.microsoft.com/office/drawing/2014/main" id="{0D4D533A-BD9F-4B61-B089-6EB87CF72B07}"/>
                  </a:ext>
                </a:extLst>
              </p:cNvPr>
              <p:cNvSpPr/>
              <p:nvPr/>
            </p:nvSpPr>
            <p:spPr>
              <a:xfrm>
                <a:off x="4571669" y="4490820"/>
                <a:ext cx="1237827" cy="711457"/>
              </a:xfrm>
              <a:custGeom>
                <a:avLst/>
                <a:gdLst/>
                <a:ahLst/>
                <a:cxnLst/>
                <a:rect l="l" t="t" r="r" b="b"/>
                <a:pathLst>
                  <a:path w="14867" h="8545" extrusionOk="0">
                    <a:moveTo>
                      <a:pt x="5162" y="0"/>
                    </a:moveTo>
                    <a:lnTo>
                      <a:pt x="0" y="8544"/>
                    </a:lnTo>
                    <a:lnTo>
                      <a:pt x="14866" y="8459"/>
                    </a:lnTo>
                    <a:lnTo>
                      <a:pt x="5162" y="0"/>
                    </a:lnTo>
                    <a:close/>
                  </a:path>
                </a:pathLst>
              </a:custGeom>
              <a:solidFill>
                <a:srgbClr val="FEE5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15" name="Google Shape;98;p3">
                <a:extLst>
                  <a:ext uri="{FF2B5EF4-FFF2-40B4-BE49-F238E27FC236}">
                    <a16:creationId xmlns:a16="http://schemas.microsoft.com/office/drawing/2014/main" id="{90922FED-6473-4CAE-9F2A-3813CCD219A7}"/>
                  </a:ext>
                </a:extLst>
              </p:cNvPr>
              <p:cNvSpPr/>
              <p:nvPr/>
            </p:nvSpPr>
            <p:spPr>
              <a:xfrm>
                <a:off x="3008453" y="4366550"/>
                <a:ext cx="2129247" cy="835722"/>
              </a:xfrm>
              <a:custGeom>
                <a:avLst/>
                <a:gdLst/>
                <a:ahLst/>
                <a:cxnLst/>
                <a:rect l="l" t="t" r="r" b="b"/>
                <a:pathLst>
                  <a:path w="20378" h="8545" extrusionOk="0">
                    <a:moveTo>
                      <a:pt x="20377" y="0"/>
                    </a:moveTo>
                    <a:lnTo>
                      <a:pt x="0" y="8459"/>
                    </a:lnTo>
                    <a:lnTo>
                      <a:pt x="15215" y="8544"/>
                    </a:lnTo>
                    <a:lnTo>
                      <a:pt x="20377" y="0"/>
                    </a:lnTo>
                    <a:close/>
                  </a:path>
                </a:pathLst>
              </a:custGeom>
              <a:solidFill>
                <a:srgbClr val="FA8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/>
              </a:p>
            </p:txBody>
          </p:sp>
        </p:grp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8F75481-AF12-4BFC-A75F-782528A945BF}"/>
              </a:ext>
            </a:extLst>
          </p:cNvPr>
          <p:cNvSpPr/>
          <p:nvPr/>
        </p:nvSpPr>
        <p:spPr>
          <a:xfrm>
            <a:off x="1243525" y="134951"/>
            <a:ext cx="72691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</a:t>
            </a:r>
            <a:r>
              <a:rPr lang="en-US" sz="2800" b="1" dirty="0" err="1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tarmog‘ida</a:t>
            </a:r>
            <a:r>
              <a:rPr lang="en-US" sz="2800" b="1" dirty="0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sahifani</a:t>
            </a:r>
            <a:r>
              <a:rPr lang="en-US" sz="2800" b="1" dirty="0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sozlash</a:t>
            </a:r>
            <a:r>
              <a:rPr lang="en-US" sz="2800" b="1" dirty="0">
                <a:solidFill>
                  <a:srgbClr val="3E6DC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800" b="1" dirty="0">
              <a:solidFill>
                <a:srgbClr val="3E6DC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ED361D1-A3E6-4CBB-95FC-28042133A647}"/>
              </a:ext>
            </a:extLst>
          </p:cNvPr>
          <p:cNvGrpSpPr/>
          <p:nvPr/>
        </p:nvGrpSpPr>
        <p:grpSpPr>
          <a:xfrm>
            <a:off x="-2475774" y="-2376243"/>
            <a:ext cx="3719313" cy="3522111"/>
            <a:chOff x="4623795" y="-666203"/>
            <a:chExt cx="2889968" cy="2736739"/>
          </a:xfrm>
        </p:grpSpPr>
        <p:sp>
          <p:nvSpPr>
            <p:cNvPr id="45" name="Google Shape;61;p3">
              <a:extLst>
                <a:ext uri="{FF2B5EF4-FFF2-40B4-BE49-F238E27FC236}">
                  <a16:creationId xmlns:a16="http://schemas.microsoft.com/office/drawing/2014/main" id="{2620D969-A3B4-4B81-8D64-D9AA0DCF7B1E}"/>
                </a:ext>
              </a:extLst>
            </p:cNvPr>
            <p:cNvSpPr/>
            <p:nvPr/>
          </p:nvSpPr>
          <p:spPr>
            <a:xfrm>
              <a:off x="6520719" y="655448"/>
              <a:ext cx="993043" cy="548350"/>
            </a:xfrm>
            <a:custGeom>
              <a:avLst/>
              <a:gdLst/>
              <a:ahLst/>
              <a:cxnLst/>
              <a:rect l="l" t="t" r="r" b="b"/>
              <a:pathLst>
                <a:path w="11927" h="6586" extrusionOk="0">
                  <a:moveTo>
                    <a:pt x="3204" y="0"/>
                  </a:moveTo>
                  <a:lnTo>
                    <a:pt x="0" y="6586"/>
                  </a:lnTo>
                  <a:lnTo>
                    <a:pt x="0" y="6586"/>
                  </a:lnTo>
                  <a:lnTo>
                    <a:pt x="11926" y="6315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6" name="Google Shape;79;p3">
              <a:extLst>
                <a:ext uri="{FF2B5EF4-FFF2-40B4-BE49-F238E27FC236}">
                  <a16:creationId xmlns:a16="http://schemas.microsoft.com/office/drawing/2014/main" id="{14EC937D-9102-4D82-8280-2D4EF0FC81F0}"/>
                </a:ext>
              </a:extLst>
            </p:cNvPr>
            <p:cNvSpPr/>
            <p:nvPr userDrawn="1"/>
          </p:nvSpPr>
          <p:spPr>
            <a:xfrm>
              <a:off x="4623796" y="-666203"/>
              <a:ext cx="2889955" cy="2682471"/>
            </a:xfrm>
            <a:custGeom>
              <a:avLst/>
              <a:gdLst/>
              <a:ahLst/>
              <a:cxnLst/>
              <a:rect l="l" t="t" r="r" b="b"/>
              <a:pathLst>
                <a:path w="34710" h="32218" extrusionOk="0">
                  <a:moveTo>
                    <a:pt x="34709" y="1"/>
                  </a:moveTo>
                  <a:lnTo>
                    <a:pt x="23937" y="6586"/>
                  </a:lnTo>
                  <a:lnTo>
                    <a:pt x="18156" y="17444"/>
                  </a:lnTo>
                  <a:lnTo>
                    <a:pt x="8722" y="18242"/>
                  </a:lnTo>
                  <a:lnTo>
                    <a:pt x="0" y="32218"/>
                  </a:lnTo>
                  <a:lnTo>
                    <a:pt x="0" y="32218"/>
                  </a:lnTo>
                  <a:lnTo>
                    <a:pt x="34709" y="32125"/>
                  </a:lnTo>
                  <a:lnTo>
                    <a:pt x="34709" y="1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47" name="Google Shape;80;p3">
              <a:extLst>
                <a:ext uri="{FF2B5EF4-FFF2-40B4-BE49-F238E27FC236}">
                  <a16:creationId xmlns:a16="http://schemas.microsoft.com/office/drawing/2014/main" id="{A9B21946-94A3-4880-A133-9C69DBC6EE02}"/>
                </a:ext>
              </a:extLst>
            </p:cNvPr>
            <p:cNvSpPr/>
            <p:nvPr/>
          </p:nvSpPr>
          <p:spPr>
            <a:xfrm>
              <a:off x="6616719" y="-663565"/>
              <a:ext cx="897043" cy="889300"/>
            </a:xfrm>
            <a:custGeom>
              <a:avLst/>
              <a:gdLst/>
              <a:ahLst/>
              <a:cxnLst/>
              <a:rect l="l" t="t" r="r" b="b"/>
              <a:pathLst>
                <a:path w="10774" h="10681" extrusionOk="0">
                  <a:moveTo>
                    <a:pt x="10773" y="1"/>
                  </a:moveTo>
                  <a:lnTo>
                    <a:pt x="1" y="6586"/>
                  </a:lnTo>
                  <a:lnTo>
                    <a:pt x="10773" y="10680"/>
                  </a:lnTo>
                  <a:lnTo>
                    <a:pt x="10773" y="1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8" name="Google Shape;81;p3">
              <a:extLst>
                <a:ext uri="{FF2B5EF4-FFF2-40B4-BE49-F238E27FC236}">
                  <a16:creationId xmlns:a16="http://schemas.microsoft.com/office/drawing/2014/main" id="{998F499B-9F04-47A4-92CD-608304C63657}"/>
                </a:ext>
              </a:extLst>
            </p:cNvPr>
            <p:cNvSpPr/>
            <p:nvPr/>
          </p:nvSpPr>
          <p:spPr>
            <a:xfrm>
              <a:off x="6616719" y="-115211"/>
              <a:ext cx="897043" cy="770738"/>
            </a:xfrm>
            <a:custGeom>
              <a:avLst/>
              <a:gdLst/>
              <a:ahLst/>
              <a:cxnLst/>
              <a:rect l="l" t="t" r="r" b="b"/>
              <a:pathLst>
                <a:path w="10774" h="9257" extrusionOk="0">
                  <a:moveTo>
                    <a:pt x="1" y="0"/>
                  </a:moveTo>
                  <a:lnTo>
                    <a:pt x="2051" y="9256"/>
                  </a:lnTo>
                  <a:lnTo>
                    <a:pt x="10773" y="4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49" name="Google Shape;82;p3">
              <a:extLst>
                <a:ext uri="{FF2B5EF4-FFF2-40B4-BE49-F238E27FC236}">
                  <a16:creationId xmlns:a16="http://schemas.microsoft.com/office/drawing/2014/main" id="{99675D18-05CF-4CEA-A1AD-643822296499}"/>
                </a:ext>
              </a:extLst>
            </p:cNvPr>
            <p:cNvSpPr/>
            <p:nvPr/>
          </p:nvSpPr>
          <p:spPr>
            <a:xfrm>
              <a:off x="6787486" y="225657"/>
              <a:ext cx="726277" cy="955658"/>
            </a:xfrm>
            <a:custGeom>
              <a:avLst/>
              <a:gdLst/>
              <a:ahLst/>
              <a:cxnLst/>
              <a:rect l="l" t="t" r="r" b="b"/>
              <a:pathLst>
                <a:path w="8723" h="11478" extrusionOk="0">
                  <a:moveTo>
                    <a:pt x="8722" y="0"/>
                  </a:moveTo>
                  <a:lnTo>
                    <a:pt x="0" y="5162"/>
                  </a:lnTo>
                  <a:lnTo>
                    <a:pt x="8722" y="11477"/>
                  </a:lnTo>
                  <a:lnTo>
                    <a:pt x="8722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0" name="Google Shape;83;p3">
              <a:extLst>
                <a:ext uri="{FF2B5EF4-FFF2-40B4-BE49-F238E27FC236}">
                  <a16:creationId xmlns:a16="http://schemas.microsoft.com/office/drawing/2014/main" id="{FEAC9CD3-42EF-4590-9BAD-C822CD1162C8}"/>
                </a:ext>
              </a:extLst>
            </p:cNvPr>
            <p:cNvSpPr/>
            <p:nvPr/>
          </p:nvSpPr>
          <p:spPr>
            <a:xfrm>
              <a:off x="6135389" y="-115211"/>
              <a:ext cx="652176" cy="904120"/>
            </a:xfrm>
            <a:custGeom>
              <a:avLst/>
              <a:gdLst/>
              <a:ahLst/>
              <a:cxnLst/>
              <a:rect l="l" t="t" r="r" b="b"/>
              <a:pathLst>
                <a:path w="7833" h="10859" extrusionOk="0">
                  <a:moveTo>
                    <a:pt x="5782" y="0"/>
                  </a:moveTo>
                  <a:lnTo>
                    <a:pt x="1" y="10858"/>
                  </a:lnTo>
                  <a:lnTo>
                    <a:pt x="1" y="10858"/>
                  </a:lnTo>
                  <a:lnTo>
                    <a:pt x="7832" y="925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45A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1" name="Google Shape;84;p3">
              <a:extLst>
                <a:ext uri="{FF2B5EF4-FFF2-40B4-BE49-F238E27FC236}">
                  <a16:creationId xmlns:a16="http://schemas.microsoft.com/office/drawing/2014/main" id="{87F7D0BC-7224-4AB9-8EA3-9825765745E5}"/>
                </a:ext>
              </a:extLst>
            </p:cNvPr>
            <p:cNvSpPr/>
            <p:nvPr/>
          </p:nvSpPr>
          <p:spPr>
            <a:xfrm>
              <a:off x="6520719" y="1181238"/>
              <a:ext cx="993043" cy="548434"/>
            </a:xfrm>
            <a:custGeom>
              <a:avLst/>
              <a:gdLst/>
              <a:ahLst/>
              <a:cxnLst/>
              <a:rect l="l" t="t" r="r" b="b"/>
              <a:pathLst>
                <a:path w="11927" h="6587" extrusionOk="0">
                  <a:moveTo>
                    <a:pt x="11926" y="0"/>
                  </a:moveTo>
                  <a:lnTo>
                    <a:pt x="0" y="271"/>
                  </a:lnTo>
                  <a:lnTo>
                    <a:pt x="7562" y="6586"/>
                  </a:lnTo>
                  <a:lnTo>
                    <a:pt x="11926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2" name="Google Shape;85;p3">
              <a:extLst>
                <a:ext uri="{FF2B5EF4-FFF2-40B4-BE49-F238E27FC236}">
                  <a16:creationId xmlns:a16="http://schemas.microsoft.com/office/drawing/2014/main" id="{722DA390-EA1A-4356-970C-DA7794FBDE91}"/>
                </a:ext>
              </a:extLst>
            </p:cNvPr>
            <p:cNvSpPr/>
            <p:nvPr userDrawn="1"/>
          </p:nvSpPr>
          <p:spPr>
            <a:xfrm>
              <a:off x="5675961" y="788831"/>
              <a:ext cx="844839" cy="414968"/>
            </a:xfrm>
            <a:custGeom>
              <a:avLst/>
              <a:gdLst/>
              <a:ahLst/>
              <a:cxnLst/>
              <a:rect l="l" t="t" r="r" b="b"/>
              <a:pathLst>
                <a:path w="10147" h="4984" extrusionOk="0">
                  <a:moveTo>
                    <a:pt x="5519" y="0"/>
                  </a:moveTo>
                  <a:lnTo>
                    <a:pt x="1" y="3382"/>
                  </a:lnTo>
                  <a:lnTo>
                    <a:pt x="10146" y="4984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3" name="Google Shape;86;p3">
              <a:extLst>
                <a:ext uri="{FF2B5EF4-FFF2-40B4-BE49-F238E27FC236}">
                  <a16:creationId xmlns:a16="http://schemas.microsoft.com/office/drawing/2014/main" id="{14CFC4D4-FF39-42D9-8442-497CBEEC5AD8}"/>
                </a:ext>
              </a:extLst>
            </p:cNvPr>
            <p:cNvSpPr/>
            <p:nvPr userDrawn="1"/>
          </p:nvSpPr>
          <p:spPr>
            <a:xfrm>
              <a:off x="5349912" y="788837"/>
              <a:ext cx="785559" cy="281669"/>
            </a:xfrm>
            <a:custGeom>
              <a:avLst/>
              <a:gdLst/>
              <a:ahLst/>
              <a:cxnLst/>
              <a:rect l="l" t="t" r="r" b="b"/>
              <a:pathLst>
                <a:path w="9435" h="3383" extrusionOk="0">
                  <a:moveTo>
                    <a:pt x="9435" y="0"/>
                  </a:moveTo>
                  <a:lnTo>
                    <a:pt x="1" y="798"/>
                  </a:lnTo>
                  <a:lnTo>
                    <a:pt x="3917" y="3382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4" name="Google Shape;87;p3">
              <a:extLst>
                <a:ext uri="{FF2B5EF4-FFF2-40B4-BE49-F238E27FC236}">
                  <a16:creationId xmlns:a16="http://schemas.microsoft.com/office/drawing/2014/main" id="{2D0E005E-A1BF-4B77-A625-F7A992D57C2B}"/>
                </a:ext>
              </a:extLst>
            </p:cNvPr>
            <p:cNvSpPr/>
            <p:nvPr userDrawn="1"/>
          </p:nvSpPr>
          <p:spPr>
            <a:xfrm>
              <a:off x="4897641" y="855196"/>
              <a:ext cx="778399" cy="726277"/>
            </a:xfrm>
            <a:custGeom>
              <a:avLst/>
              <a:gdLst/>
              <a:ahLst/>
              <a:cxnLst/>
              <a:rect l="l" t="t" r="r" b="b"/>
              <a:pathLst>
                <a:path w="9349" h="8723" extrusionOk="0">
                  <a:moveTo>
                    <a:pt x="5433" y="1"/>
                  </a:moveTo>
                  <a:lnTo>
                    <a:pt x="2" y="8720"/>
                  </a:lnTo>
                  <a:lnTo>
                    <a:pt x="2" y="8720"/>
                  </a:lnTo>
                  <a:cubicBezTo>
                    <a:pt x="153" y="8506"/>
                    <a:pt x="9349" y="2585"/>
                    <a:pt x="9349" y="2585"/>
                  </a:cubicBezTo>
                  <a:lnTo>
                    <a:pt x="5433" y="1"/>
                  </a:lnTo>
                  <a:close/>
                  <a:moveTo>
                    <a:pt x="2" y="8720"/>
                  </a:moveTo>
                  <a:lnTo>
                    <a:pt x="2" y="8720"/>
                  </a:lnTo>
                  <a:cubicBezTo>
                    <a:pt x="1" y="8721"/>
                    <a:pt x="1" y="8722"/>
                    <a:pt x="0" y="8722"/>
                  </a:cubicBezTo>
                  <a:lnTo>
                    <a:pt x="2" y="872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5" name="Google Shape;88;p3">
              <a:extLst>
                <a:ext uri="{FF2B5EF4-FFF2-40B4-BE49-F238E27FC236}">
                  <a16:creationId xmlns:a16="http://schemas.microsoft.com/office/drawing/2014/main" id="{D147C1EE-3D9E-41F4-B60D-0C3DD55EB982}"/>
                </a:ext>
              </a:extLst>
            </p:cNvPr>
            <p:cNvSpPr/>
            <p:nvPr userDrawn="1"/>
          </p:nvSpPr>
          <p:spPr>
            <a:xfrm>
              <a:off x="5675961" y="1070418"/>
              <a:ext cx="844839" cy="540690"/>
            </a:xfrm>
            <a:custGeom>
              <a:avLst/>
              <a:gdLst/>
              <a:ahLst/>
              <a:cxnLst/>
              <a:rect l="l" t="t" r="r" b="b"/>
              <a:pathLst>
                <a:path w="10147" h="6494" extrusionOk="0">
                  <a:moveTo>
                    <a:pt x="10141" y="1601"/>
                  </a:moveTo>
                  <a:lnTo>
                    <a:pt x="10146" y="1602"/>
                  </a:lnTo>
                  <a:cubicBezTo>
                    <a:pt x="10145" y="1602"/>
                    <a:pt x="10143" y="1601"/>
                    <a:pt x="10141" y="1601"/>
                  </a:cubicBezTo>
                  <a:close/>
                  <a:moveTo>
                    <a:pt x="1" y="0"/>
                  </a:moveTo>
                  <a:lnTo>
                    <a:pt x="2934" y="6493"/>
                  </a:lnTo>
                  <a:cubicBezTo>
                    <a:pt x="2934" y="6493"/>
                    <a:pt x="9574" y="1601"/>
                    <a:pt x="10132" y="1601"/>
                  </a:cubicBezTo>
                  <a:cubicBezTo>
                    <a:pt x="10136" y="1601"/>
                    <a:pt x="10139" y="1601"/>
                    <a:pt x="10141" y="1601"/>
                  </a:cubicBezTo>
                  <a:lnTo>
                    <a:pt x="10141" y="1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6" name="Google Shape;89;p3">
              <a:extLst>
                <a:ext uri="{FF2B5EF4-FFF2-40B4-BE49-F238E27FC236}">
                  <a16:creationId xmlns:a16="http://schemas.microsoft.com/office/drawing/2014/main" id="{87763B68-5907-48A3-A848-7CBC4F378D1C}"/>
                </a:ext>
              </a:extLst>
            </p:cNvPr>
            <p:cNvSpPr/>
            <p:nvPr/>
          </p:nvSpPr>
          <p:spPr>
            <a:xfrm>
              <a:off x="4623795" y="1566573"/>
              <a:ext cx="1230083" cy="429871"/>
            </a:xfrm>
            <a:custGeom>
              <a:avLst/>
              <a:gdLst/>
              <a:ahLst/>
              <a:cxnLst/>
              <a:rect l="l" t="t" r="r" b="b"/>
              <a:pathLst>
                <a:path w="14774" h="5163" extrusionOk="0">
                  <a:moveTo>
                    <a:pt x="3289" y="0"/>
                  </a:moveTo>
                  <a:lnTo>
                    <a:pt x="0" y="5162"/>
                  </a:lnTo>
                  <a:lnTo>
                    <a:pt x="14774" y="534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57" name="Google Shape;90;p3">
              <a:extLst>
                <a:ext uri="{FF2B5EF4-FFF2-40B4-BE49-F238E27FC236}">
                  <a16:creationId xmlns:a16="http://schemas.microsoft.com/office/drawing/2014/main" id="{8B893B2E-7343-42AB-8B15-D99E161284E8}"/>
                </a:ext>
              </a:extLst>
            </p:cNvPr>
            <p:cNvSpPr/>
            <p:nvPr userDrawn="1"/>
          </p:nvSpPr>
          <p:spPr>
            <a:xfrm>
              <a:off x="5964843" y="1670305"/>
              <a:ext cx="1200443" cy="400231"/>
            </a:xfrm>
            <a:custGeom>
              <a:avLst/>
              <a:gdLst/>
              <a:ahLst/>
              <a:cxnLst/>
              <a:rect l="l" t="t" r="r" b="b"/>
              <a:pathLst>
                <a:path w="14418" h="4807" extrusionOk="0">
                  <a:moveTo>
                    <a:pt x="0" y="0"/>
                  </a:moveTo>
                  <a:lnTo>
                    <a:pt x="5518" y="4806"/>
                  </a:lnTo>
                  <a:lnTo>
                    <a:pt x="14418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BCF5AC-3C49-4288-8504-191727E8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07" y="1059142"/>
            <a:ext cx="4724400" cy="2369858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7DF8C8F-60F5-4078-AE51-6D5D803F80A3}"/>
              </a:ext>
            </a:extLst>
          </p:cNvPr>
          <p:cNvSpPr/>
          <p:nvPr/>
        </p:nvSpPr>
        <p:spPr>
          <a:xfrm>
            <a:off x="922382" y="1167181"/>
            <a:ext cx="2901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Sahifa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profili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rasm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/video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C7A680A-C005-4031-AB8C-DAA93274ACDA}"/>
              </a:ext>
            </a:extLst>
          </p:cNvPr>
          <p:cNvSpPr/>
          <p:nvPr/>
        </p:nvSpPr>
        <p:spPr>
          <a:xfrm>
            <a:off x="922382" y="1997068"/>
            <a:ext cx="2901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Sahifa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jildiga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rasm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/video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D9A22EB-6D42-44CC-84F6-B13E7A3F4174}"/>
              </a:ext>
            </a:extLst>
          </p:cNvPr>
          <p:cNvSpPr/>
          <p:nvPr/>
        </p:nvSpPr>
        <p:spPr>
          <a:xfrm>
            <a:off x="930670" y="3755378"/>
            <a:ext cx="1477250" cy="2209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CCA8B16-72C5-4C4C-9964-EE8EEC78A398}"/>
              </a:ext>
            </a:extLst>
          </p:cNvPr>
          <p:cNvSpPr/>
          <p:nvPr/>
        </p:nvSpPr>
        <p:spPr>
          <a:xfrm>
            <a:off x="922382" y="2760433"/>
            <a:ext cx="2901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Kompaniya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haqida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qisqacha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annotatsiya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kiritiladi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.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24EEDCF-7A7C-49B5-BD7B-568CC26C0A44}"/>
              </a:ext>
            </a:extLst>
          </p:cNvPr>
          <p:cNvSpPr/>
          <p:nvPr/>
        </p:nvSpPr>
        <p:spPr>
          <a:xfrm>
            <a:off x="5574785" y="4342627"/>
            <a:ext cx="1711840" cy="21391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89D6DE1-DDEC-4595-AE9F-20AB49FDBF02}"/>
              </a:ext>
            </a:extLst>
          </p:cNvPr>
          <p:cNvSpPr/>
          <p:nvPr/>
        </p:nvSpPr>
        <p:spPr>
          <a:xfrm>
            <a:off x="866103" y="3641972"/>
            <a:ext cx="3484942" cy="2962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Добавить кнопку</a:t>
            </a:r>
            <a:r>
              <a:rPr lang="ru-RU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yordamida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sahifada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tugmachalar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yaratish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mumkin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Ular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yordamida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boshqaruvchi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bilan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bog</a:t>
            </a:r>
            <a:r>
              <a:rPr lang="uz-Cyrl-UZ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‘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lanish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xabarlar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yuborish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o‘tib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olish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ilovalarni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yuklab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olish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o‘yinlar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o‘ynash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boshqa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amallarni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bajarish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mumkin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323EEE80-E81B-4235-B49F-5E09A4EF42D3}"/>
              </a:ext>
            </a:extLst>
          </p:cNvPr>
          <p:cNvSpPr/>
          <p:nvPr/>
        </p:nvSpPr>
        <p:spPr>
          <a:xfrm>
            <a:off x="6620691" y="5446928"/>
            <a:ext cx="2078039" cy="21108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12BE184-25A2-443E-B42F-A45C3866A3F0}"/>
              </a:ext>
            </a:extLst>
          </p:cNvPr>
          <p:cNvSpPr/>
          <p:nvPr/>
        </p:nvSpPr>
        <p:spPr>
          <a:xfrm>
            <a:off x="5512869" y="3648713"/>
            <a:ext cx="3269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Sahifaga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do‘stlarni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yoki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boshqa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foydalanuvchilarni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taklif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etish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...</a:t>
            </a:r>
            <a:r>
              <a:rPr lang="ru-RU" sz="14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Ещё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tugmachasi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orqali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</a:p>
          <a:p>
            <a:r>
              <a:rPr lang="ru-RU" sz="14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Пригласить друзей</a:t>
            </a:r>
            <a:r>
              <a:rPr lang="ru-RU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bo‘limi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1D8D7A1-2A02-4535-82B6-6DE118C1FE67}"/>
              </a:ext>
            </a:extLst>
          </p:cNvPr>
          <p:cNvSpPr/>
          <p:nvPr/>
        </p:nvSpPr>
        <p:spPr>
          <a:xfrm>
            <a:off x="5502724" y="4965109"/>
            <a:ext cx="3279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Foydalanuvchi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tashrif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buyuruvchilar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amalga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oshirgan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barcha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ishni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Посмотреть статистику</a:t>
            </a:r>
            <a:r>
              <a:rPr lang="ru-RU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bo‘limi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orqali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kuzatib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borish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mumkin</a:t>
            </a:r>
            <a:r>
              <a:rPr lang="en-US" sz="14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400" dirty="0">
              <a:solidFill>
                <a:srgbClr val="000000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51CDA1-393F-4335-8806-88333C7F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97" y="1197498"/>
            <a:ext cx="490620" cy="50400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4E78163-CC65-41CC-8DF5-D348FD7B4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02" y="1995639"/>
            <a:ext cx="504000" cy="50400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382ED6F9-CBF3-475D-BD05-FA5E1242D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6614" y="2791671"/>
            <a:ext cx="499376" cy="504000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B63DEAC1-6E50-44E3-A45C-B415D85809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302" y="3691803"/>
            <a:ext cx="504000" cy="504000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A555BEF-3879-4E17-8A28-ACCA7779BB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8733" y="3705274"/>
            <a:ext cx="486000" cy="50400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7C90322D-3B49-46FB-A651-61B026640D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07276" y="5031294"/>
            <a:ext cx="486000" cy="504000"/>
          </a:xfrm>
          <a:prstGeom prst="rect">
            <a:avLst/>
          </a:prstGeom>
        </p:spPr>
      </p:pic>
      <p:sp>
        <p:nvSpPr>
          <p:cNvPr id="38" name="Овал 37">
            <a:extLst>
              <a:ext uri="{FF2B5EF4-FFF2-40B4-BE49-F238E27FC236}">
                <a16:creationId xmlns:a16="http://schemas.microsoft.com/office/drawing/2014/main" id="{97605F6E-E835-429E-AC70-02388F0D521F}"/>
              </a:ext>
            </a:extLst>
          </p:cNvPr>
          <p:cNvSpPr/>
          <p:nvPr/>
        </p:nvSpPr>
        <p:spPr>
          <a:xfrm>
            <a:off x="942032" y="4754785"/>
            <a:ext cx="153765" cy="15376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E8A623A-5DD0-4F12-A5E8-64206101EBDE}"/>
              </a:ext>
            </a:extLst>
          </p:cNvPr>
          <p:cNvSpPr/>
          <p:nvPr/>
        </p:nvSpPr>
        <p:spPr>
          <a:xfrm>
            <a:off x="942032" y="5072713"/>
            <a:ext cx="153765" cy="15376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0F54C552-4564-4CEF-B7E8-EFC15089845F}"/>
              </a:ext>
            </a:extLst>
          </p:cNvPr>
          <p:cNvSpPr/>
          <p:nvPr/>
        </p:nvSpPr>
        <p:spPr>
          <a:xfrm>
            <a:off x="942032" y="5404030"/>
            <a:ext cx="153765" cy="15376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7F8084A7-5A82-4868-88BE-290110665BC4}"/>
              </a:ext>
            </a:extLst>
          </p:cNvPr>
          <p:cNvSpPr/>
          <p:nvPr/>
        </p:nvSpPr>
        <p:spPr>
          <a:xfrm>
            <a:off x="942032" y="5721275"/>
            <a:ext cx="153765" cy="15376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F750E12D-4B81-4AA5-8441-B282D2B31A31}"/>
              </a:ext>
            </a:extLst>
          </p:cNvPr>
          <p:cNvSpPr/>
          <p:nvPr/>
        </p:nvSpPr>
        <p:spPr>
          <a:xfrm>
            <a:off x="942032" y="6053882"/>
            <a:ext cx="153765" cy="15376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203E2B79-FCB5-4B96-BCF6-5FE49C321477}"/>
              </a:ext>
            </a:extLst>
          </p:cNvPr>
          <p:cNvGrpSpPr/>
          <p:nvPr/>
        </p:nvGrpSpPr>
        <p:grpSpPr>
          <a:xfrm rot="16200000">
            <a:off x="-5217327" y="3753298"/>
            <a:ext cx="9220141" cy="1618295"/>
            <a:chOff x="-38071" y="-86592"/>
            <a:chExt cx="9220141" cy="1618295"/>
          </a:xfrm>
        </p:grpSpPr>
        <p:sp>
          <p:nvSpPr>
            <p:cNvPr id="65" name="Google Shape;12;p2">
              <a:extLst>
                <a:ext uri="{FF2B5EF4-FFF2-40B4-BE49-F238E27FC236}">
                  <a16:creationId xmlns:a16="http://schemas.microsoft.com/office/drawing/2014/main" id="{4C68A43C-C3F4-4A6C-8D41-48D610748A64}"/>
                </a:ext>
              </a:extLst>
            </p:cNvPr>
            <p:cNvSpPr/>
            <p:nvPr/>
          </p:nvSpPr>
          <p:spPr>
            <a:xfrm>
              <a:off x="-38071" y="2737"/>
              <a:ext cx="1238319" cy="1208513"/>
            </a:xfrm>
            <a:custGeom>
              <a:avLst/>
              <a:gdLst/>
              <a:ahLst/>
              <a:cxnLst/>
              <a:rect l="l" t="t" r="r" b="b"/>
              <a:pathLst>
                <a:path w="38264" h="37343" extrusionOk="0">
                  <a:moveTo>
                    <a:pt x="0" y="1"/>
                  </a:moveTo>
                  <a:lnTo>
                    <a:pt x="0" y="37342"/>
                  </a:lnTo>
                  <a:lnTo>
                    <a:pt x="38264" y="18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69" name="Google Shape;13;p2">
              <a:extLst>
                <a:ext uri="{FF2B5EF4-FFF2-40B4-BE49-F238E27FC236}">
                  <a16:creationId xmlns:a16="http://schemas.microsoft.com/office/drawing/2014/main" id="{8435F716-9D8F-4DC6-96C8-6E72CBDA055D}"/>
                </a:ext>
              </a:extLst>
            </p:cNvPr>
            <p:cNvSpPr/>
            <p:nvPr/>
          </p:nvSpPr>
          <p:spPr>
            <a:xfrm>
              <a:off x="5049411" y="-34836"/>
              <a:ext cx="4132659" cy="1081943"/>
            </a:xfrm>
            <a:custGeom>
              <a:avLst/>
              <a:gdLst/>
              <a:ahLst/>
              <a:cxnLst/>
              <a:rect l="l" t="t" r="r" b="b"/>
              <a:pathLst>
                <a:path w="127699" h="33432" extrusionOk="0">
                  <a:moveTo>
                    <a:pt x="0" y="0"/>
                  </a:moveTo>
                  <a:lnTo>
                    <a:pt x="23972" y="33432"/>
                  </a:lnTo>
                  <a:lnTo>
                    <a:pt x="42191" y="19823"/>
                  </a:lnTo>
                  <a:lnTo>
                    <a:pt x="73300" y="24894"/>
                  </a:lnTo>
                  <a:lnTo>
                    <a:pt x="97272" y="13830"/>
                  </a:lnTo>
                  <a:lnTo>
                    <a:pt x="127699" y="33192"/>
                  </a:lnTo>
                  <a:lnTo>
                    <a:pt x="12747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0" name="Google Shape;14;p2">
              <a:extLst>
                <a:ext uri="{FF2B5EF4-FFF2-40B4-BE49-F238E27FC236}">
                  <a16:creationId xmlns:a16="http://schemas.microsoft.com/office/drawing/2014/main" id="{FFB29638-1995-43B2-8488-3E69C5B1981D}"/>
                </a:ext>
              </a:extLst>
            </p:cNvPr>
            <p:cNvSpPr/>
            <p:nvPr/>
          </p:nvSpPr>
          <p:spPr>
            <a:xfrm>
              <a:off x="8197376" y="256362"/>
              <a:ext cx="984694" cy="783011"/>
            </a:xfrm>
            <a:custGeom>
              <a:avLst/>
              <a:gdLst/>
              <a:ahLst/>
              <a:cxnLst/>
              <a:rect l="l" t="t" r="r" b="b"/>
              <a:pathLst>
                <a:path w="30427" h="24195" extrusionOk="0">
                  <a:moveTo>
                    <a:pt x="30205" y="1"/>
                  </a:moveTo>
                  <a:cubicBezTo>
                    <a:pt x="29744" y="1"/>
                    <a:pt x="0" y="4832"/>
                    <a:pt x="0" y="4832"/>
                  </a:cubicBezTo>
                  <a:lnTo>
                    <a:pt x="30427" y="24194"/>
                  </a:lnTo>
                  <a:lnTo>
                    <a:pt x="30205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1" name="Google Shape;15;p2">
              <a:extLst>
                <a:ext uri="{FF2B5EF4-FFF2-40B4-BE49-F238E27FC236}">
                  <a16:creationId xmlns:a16="http://schemas.microsoft.com/office/drawing/2014/main" id="{4D8AA136-8D44-4EB1-8653-EAD2E7457A20}"/>
                </a:ext>
              </a:extLst>
            </p:cNvPr>
            <p:cNvSpPr/>
            <p:nvPr/>
          </p:nvSpPr>
          <p:spPr>
            <a:xfrm>
              <a:off x="5825205" y="-5063"/>
              <a:ext cx="589645" cy="1052170"/>
            </a:xfrm>
            <a:custGeom>
              <a:avLst/>
              <a:gdLst/>
              <a:ahLst/>
              <a:cxnLst/>
              <a:rect l="l" t="t" r="r" b="b"/>
              <a:pathLst>
                <a:path w="18220" h="32512" extrusionOk="0">
                  <a:moveTo>
                    <a:pt x="4836" y="0"/>
                  </a:moveTo>
                  <a:cubicBezTo>
                    <a:pt x="4780" y="0"/>
                    <a:pt x="4808" y="107"/>
                    <a:pt x="4908" y="306"/>
                  </a:cubicBezTo>
                  <a:lnTo>
                    <a:pt x="4908" y="306"/>
                  </a:lnTo>
                  <a:cubicBezTo>
                    <a:pt x="4908" y="107"/>
                    <a:pt x="4889" y="2"/>
                    <a:pt x="4850" y="2"/>
                  </a:cubicBezTo>
                  <a:cubicBezTo>
                    <a:pt x="4845" y="1"/>
                    <a:pt x="4840" y="0"/>
                    <a:pt x="4836" y="0"/>
                  </a:cubicBezTo>
                  <a:close/>
                  <a:moveTo>
                    <a:pt x="4908" y="306"/>
                  </a:moveTo>
                  <a:cubicBezTo>
                    <a:pt x="4921" y="3596"/>
                    <a:pt x="0" y="32512"/>
                    <a:pt x="0" y="32512"/>
                  </a:cubicBezTo>
                  <a:lnTo>
                    <a:pt x="18219" y="18903"/>
                  </a:lnTo>
                  <a:cubicBezTo>
                    <a:pt x="18219" y="18903"/>
                    <a:pt x="6140" y="2741"/>
                    <a:pt x="4908" y="306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2" name="Google Shape;16;p2">
              <a:extLst>
                <a:ext uri="{FF2B5EF4-FFF2-40B4-BE49-F238E27FC236}">
                  <a16:creationId xmlns:a16="http://schemas.microsoft.com/office/drawing/2014/main" id="{656C32E0-6B74-460B-BAC1-23416213574B}"/>
                </a:ext>
              </a:extLst>
            </p:cNvPr>
            <p:cNvSpPr/>
            <p:nvPr/>
          </p:nvSpPr>
          <p:spPr>
            <a:xfrm>
              <a:off x="6414817" y="-19917"/>
              <a:ext cx="1006797" cy="790745"/>
            </a:xfrm>
            <a:custGeom>
              <a:avLst/>
              <a:gdLst/>
              <a:ahLst/>
              <a:cxnLst/>
              <a:rect l="l" t="t" r="r" b="b"/>
              <a:pathLst>
                <a:path w="31110" h="24434" extrusionOk="0">
                  <a:moveTo>
                    <a:pt x="19824" y="0"/>
                  </a:moveTo>
                  <a:lnTo>
                    <a:pt x="0" y="19362"/>
                  </a:lnTo>
                  <a:lnTo>
                    <a:pt x="31109" y="24433"/>
                  </a:lnTo>
                  <a:lnTo>
                    <a:pt x="19824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3" name="Google Shape;17;p2">
              <a:extLst>
                <a:ext uri="{FF2B5EF4-FFF2-40B4-BE49-F238E27FC236}">
                  <a16:creationId xmlns:a16="http://schemas.microsoft.com/office/drawing/2014/main" id="{DB9C9BF4-EA40-4A45-9A56-A551B1129CAB}"/>
                </a:ext>
              </a:extLst>
            </p:cNvPr>
            <p:cNvSpPr/>
            <p:nvPr/>
          </p:nvSpPr>
          <p:spPr>
            <a:xfrm>
              <a:off x="7056339" y="-19917"/>
              <a:ext cx="1469290" cy="432687"/>
            </a:xfrm>
            <a:custGeom>
              <a:avLst/>
              <a:gdLst/>
              <a:ahLst/>
              <a:cxnLst/>
              <a:rect l="l" t="t" r="r" b="b"/>
              <a:pathLst>
                <a:path w="45401" h="13370" extrusionOk="0">
                  <a:moveTo>
                    <a:pt x="1" y="0"/>
                  </a:moveTo>
                  <a:lnTo>
                    <a:pt x="35258" y="13369"/>
                  </a:lnTo>
                  <a:lnTo>
                    <a:pt x="4540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7" name="Google Shape;41;p2">
              <a:extLst>
                <a:ext uri="{FF2B5EF4-FFF2-40B4-BE49-F238E27FC236}">
                  <a16:creationId xmlns:a16="http://schemas.microsoft.com/office/drawing/2014/main" id="{FEF44F0B-FDCB-4FBC-ACBB-8D2D6EB78F2B}"/>
                </a:ext>
              </a:extLst>
            </p:cNvPr>
            <p:cNvSpPr/>
            <p:nvPr/>
          </p:nvSpPr>
          <p:spPr>
            <a:xfrm>
              <a:off x="-38071" y="-19917"/>
              <a:ext cx="6855737" cy="1551620"/>
            </a:xfrm>
            <a:custGeom>
              <a:avLst/>
              <a:gdLst/>
              <a:ahLst/>
              <a:cxnLst/>
              <a:rect l="l" t="t" r="r" b="b"/>
              <a:pathLst>
                <a:path w="211842" h="47945" extrusionOk="0">
                  <a:moveTo>
                    <a:pt x="0" y="0"/>
                  </a:moveTo>
                  <a:lnTo>
                    <a:pt x="1162" y="2305"/>
                  </a:lnTo>
                  <a:lnTo>
                    <a:pt x="35497" y="37341"/>
                  </a:lnTo>
                  <a:lnTo>
                    <a:pt x="46340" y="21667"/>
                  </a:lnTo>
                  <a:lnTo>
                    <a:pt x="64320" y="47944"/>
                  </a:lnTo>
                  <a:lnTo>
                    <a:pt x="96811" y="9681"/>
                  </a:lnTo>
                  <a:lnTo>
                    <a:pt x="138081" y="25134"/>
                  </a:lnTo>
                  <a:lnTo>
                    <a:pt x="186025" y="20063"/>
                  </a:lnTo>
                  <a:lnTo>
                    <a:pt x="211842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dirty="0"/>
            </a:p>
          </p:txBody>
        </p:sp>
        <p:sp>
          <p:nvSpPr>
            <p:cNvPr id="83" name="Google Shape;42;p2">
              <a:extLst>
                <a:ext uri="{FF2B5EF4-FFF2-40B4-BE49-F238E27FC236}">
                  <a16:creationId xmlns:a16="http://schemas.microsoft.com/office/drawing/2014/main" id="{C04844AD-9776-4B3A-BD47-A27F47F90980}"/>
                </a:ext>
              </a:extLst>
            </p:cNvPr>
            <p:cNvSpPr/>
            <p:nvPr/>
          </p:nvSpPr>
          <p:spPr>
            <a:xfrm>
              <a:off x="737723" y="-19917"/>
              <a:ext cx="1268157" cy="1208480"/>
            </a:xfrm>
            <a:custGeom>
              <a:avLst/>
              <a:gdLst/>
              <a:ahLst/>
              <a:cxnLst/>
              <a:rect l="l" t="t" r="r" b="b"/>
              <a:pathLst>
                <a:path w="39186" h="37342" extrusionOk="0">
                  <a:moveTo>
                    <a:pt x="0" y="0"/>
                  </a:moveTo>
                  <a:lnTo>
                    <a:pt x="11525" y="37341"/>
                  </a:lnTo>
                  <a:lnTo>
                    <a:pt x="39186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4" name="Google Shape;43;p2">
              <a:extLst>
                <a:ext uri="{FF2B5EF4-FFF2-40B4-BE49-F238E27FC236}">
                  <a16:creationId xmlns:a16="http://schemas.microsoft.com/office/drawing/2014/main" id="{C0102E61-2296-47CB-B34D-CA885705FD91}"/>
                </a:ext>
              </a:extLst>
            </p:cNvPr>
            <p:cNvSpPr/>
            <p:nvPr/>
          </p:nvSpPr>
          <p:spPr>
            <a:xfrm>
              <a:off x="2043453" y="-21017"/>
              <a:ext cx="1349937" cy="1552720"/>
            </a:xfrm>
            <a:custGeom>
              <a:avLst/>
              <a:gdLst/>
              <a:ahLst/>
              <a:cxnLst/>
              <a:rect l="l" t="t" r="r" b="b"/>
              <a:pathLst>
                <a:path w="41713" h="47979" extrusionOk="0">
                  <a:moveTo>
                    <a:pt x="41427" y="1"/>
                  </a:moveTo>
                  <a:cubicBezTo>
                    <a:pt x="39725" y="1"/>
                    <a:pt x="4832" y="17552"/>
                    <a:pt x="4832" y="17552"/>
                  </a:cubicBezTo>
                  <a:lnTo>
                    <a:pt x="1" y="47978"/>
                  </a:lnTo>
                  <a:cubicBezTo>
                    <a:pt x="1" y="47978"/>
                    <a:pt x="41712" y="956"/>
                    <a:pt x="41491" y="34"/>
                  </a:cubicBezTo>
                  <a:cubicBezTo>
                    <a:pt x="41491" y="12"/>
                    <a:pt x="41469" y="1"/>
                    <a:pt x="41427" y="1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85" name="Google Shape;44;p2">
              <a:extLst>
                <a:ext uri="{FF2B5EF4-FFF2-40B4-BE49-F238E27FC236}">
                  <a16:creationId xmlns:a16="http://schemas.microsoft.com/office/drawing/2014/main" id="{ED2E9E8F-FCFC-48A0-A861-DCF968146757}"/>
                </a:ext>
              </a:extLst>
            </p:cNvPr>
            <p:cNvSpPr/>
            <p:nvPr/>
          </p:nvSpPr>
          <p:spPr>
            <a:xfrm>
              <a:off x="3735947" y="-86592"/>
              <a:ext cx="2246249" cy="813399"/>
            </a:xfrm>
            <a:custGeom>
              <a:avLst/>
              <a:gdLst/>
              <a:ahLst/>
              <a:cxnLst/>
              <a:rect l="l" t="t" r="r" b="b"/>
              <a:pathLst>
                <a:path w="69409" h="25134" extrusionOk="0">
                  <a:moveTo>
                    <a:pt x="18" y="0"/>
                  </a:moveTo>
                  <a:cubicBezTo>
                    <a:pt x="1" y="0"/>
                    <a:pt x="26" y="12"/>
                    <a:pt x="91" y="35"/>
                  </a:cubicBezTo>
                  <a:lnTo>
                    <a:pt x="91" y="35"/>
                  </a:lnTo>
                  <a:cubicBezTo>
                    <a:pt x="57" y="12"/>
                    <a:pt x="33" y="0"/>
                    <a:pt x="18" y="0"/>
                  </a:cubicBezTo>
                  <a:close/>
                  <a:moveTo>
                    <a:pt x="91" y="35"/>
                  </a:moveTo>
                  <a:cubicBezTo>
                    <a:pt x="1608" y="1077"/>
                    <a:pt x="21464" y="25134"/>
                    <a:pt x="21464" y="25134"/>
                  </a:cubicBezTo>
                  <a:lnTo>
                    <a:pt x="69408" y="20063"/>
                  </a:lnTo>
                  <a:cubicBezTo>
                    <a:pt x="69408" y="20063"/>
                    <a:pt x="2696" y="962"/>
                    <a:pt x="91" y="35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51033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</TotalTime>
  <Words>176</Words>
  <Application>Microsoft Office PowerPoint</Application>
  <PresentationFormat>Экран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Raleway Medium</vt:lpstr>
      <vt:lpstr>Tahoma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intel</dc:creator>
  <cp:lastModifiedBy>Matlab Iskandar</cp:lastModifiedBy>
  <cp:revision>149</cp:revision>
  <dcterms:created xsi:type="dcterms:W3CDTF">2020-05-22T11:36:59Z</dcterms:created>
  <dcterms:modified xsi:type="dcterms:W3CDTF">2020-09-30T10:09:26Z</dcterms:modified>
</cp:coreProperties>
</file>