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3" r:id="rId2"/>
    <p:sldId id="609" r:id="rId3"/>
    <p:sldId id="618" r:id="rId4"/>
    <p:sldId id="611" r:id="rId5"/>
    <p:sldId id="579" r:id="rId6"/>
    <p:sldId id="587" r:id="rId7"/>
    <p:sldId id="615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E9"/>
    <a:srgbClr val="3F30FC"/>
    <a:srgbClr val="FFFF99"/>
    <a:srgbClr val="66FFFF"/>
    <a:srgbClr val="69E1F1"/>
    <a:srgbClr val="00CCFF"/>
    <a:srgbClr val="4963E3"/>
    <a:srgbClr val="C1D9F7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>
      <p:cViewPr varScale="1">
        <p:scale>
          <a:sx n="114" d="100"/>
          <a:sy n="114" d="100"/>
        </p:scale>
        <p:origin x="17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5997C-21EC-47FD-9C07-0BCC886544D7}" type="doc">
      <dgm:prSet loTypeId="urn:microsoft.com/office/officeart/2005/8/layout/process4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82C3DFD-28C0-4CE3-B2FD-19173E9CDC29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초기 방전</a:t>
          </a:r>
          <a:r>
            <a:rPr lang="en-US" altLang="ko-KR" sz="1000" dirty="0">
              <a:solidFill>
                <a:schemeClr val="tx1"/>
              </a:solidFill>
            </a:rPr>
            <a:t>(0.5C)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C6E0CA80-45EF-4D37-80FE-EB4F8C3849C3}" type="parTrans" cxnId="{BC3A613D-1627-4FC7-8153-777DA17A8E70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6CCD2607-B170-4EF9-BDD3-C5C4DB795E59}" type="sibTrans" cxnId="{BC3A613D-1627-4FC7-8153-777DA17A8E70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B54886B7-A7B5-44D2-8B88-0F32693671F1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충전</a:t>
          </a:r>
          <a:r>
            <a:rPr lang="en-US" altLang="ko-KR" sz="1000" dirty="0">
              <a:solidFill>
                <a:schemeClr val="tx1"/>
              </a:solidFill>
            </a:rPr>
            <a:t>(0.3C)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3E58DFBD-62FA-47B5-BD76-E8389A6B083A}" type="sibTrans" cxnId="{850E8C31-579F-45C6-AE08-83A89715BA67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BB1743DB-C34A-44E3-87AB-A1A7B9DBBE36}" type="parTrans" cxnId="{850E8C31-579F-45C6-AE08-83A89715BA67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284BC1F5-D002-493D-8C82-CE8448CCC9C2}">
      <dgm:prSet phldrT="[텍스트]" custT="1"/>
      <dgm:spPr/>
      <dgm:t>
        <a:bodyPr/>
        <a:lstStyle/>
        <a:p>
          <a:pPr latinLnBrk="1"/>
          <a:r>
            <a:rPr lang="en-US" altLang="ko-KR" sz="900" dirty="0">
              <a:solidFill>
                <a:schemeClr val="tx1"/>
              </a:solidFill>
            </a:rPr>
            <a:t>CC</a:t>
          </a:r>
          <a:r>
            <a:rPr lang="ko-KR" altLang="en-US" sz="900" dirty="0">
              <a:solidFill>
                <a:schemeClr val="tx1"/>
              </a:solidFill>
            </a:rPr>
            <a:t>종료전압</a:t>
          </a:r>
          <a:r>
            <a:rPr lang="en-US" altLang="ko-KR" sz="900" dirty="0">
              <a:solidFill>
                <a:schemeClr val="tx1"/>
              </a:solidFill>
            </a:rPr>
            <a:t>: 82V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76D8B242-9CF2-4FC6-934D-A251FF76F18E}" type="sibTrans" cxnId="{0C80B2CF-B705-46F1-B0D1-75B7A4D855B9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587FC6AD-03C2-43AC-ACF7-DB19B4124DA4}" type="parTrans" cxnId="{0C80B2CF-B705-46F1-B0D1-75B7A4D855B9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DC7D55B2-FD08-4332-B8C5-66A01DA8F1B1}">
      <dgm:prSet phldrT="[텍스트]" custT="1"/>
      <dgm:spPr/>
      <dgm:t>
        <a:bodyPr/>
        <a:lstStyle/>
        <a:p>
          <a:pPr latinLnBrk="1"/>
          <a:r>
            <a:rPr lang="en-US" altLang="ko-KR" sz="900" dirty="0">
              <a:solidFill>
                <a:schemeClr val="tx1"/>
              </a:solidFill>
            </a:rPr>
            <a:t>CV</a:t>
          </a:r>
          <a:r>
            <a:rPr lang="ko-KR" altLang="en-US" sz="900" dirty="0">
              <a:solidFill>
                <a:schemeClr val="tx1"/>
              </a:solidFill>
            </a:rPr>
            <a:t>종료전류 </a:t>
          </a:r>
          <a:r>
            <a:rPr lang="en-US" altLang="ko-KR" sz="900" dirty="0">
              <a:solidFill>
                <a:schemeClr val="tx1"/>
              </a:solidFill>
            </a:rPr>
            <a:t>0.936A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75BB789D-7880-4DC7-87B0-AB237C904335}" type="sibTrans" cxnId="{65E08956-6255-4D92-94FC-64ADC76C2D7E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136A0B38-571F-4988-B869-EDCC891CFB9C}" type="parTrans" cxnId="{65E08956-6255-4D92-94FC-64ADC76C2D7E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1DF004FD-8E12-4A24-A02B-1A45FF324AC7}">
      <dgm:prSet phldrT="[텍스트]" custT="1"/>
      <dgm:spPr/>
      <dgm:t>
        <a:bodyPr/>
        <a:lstStyle/>
        <a:p>
          <a:pPr latinLnBrk="1"/>
          <a:r>
            <a:rPr lang="ko-KR" altLang="en-US" sz="900" dirty="0">
              <a:solidFill>
                <a:schemeClr val="tx1"/>
              </a:solidFill>
            </a:rPr>
            <a:t>종료조건</a:t>
          </a:r>
          <a:r>
            <a:rPr lang="en-US" altLang="ko-KR" sz="900" dirty="0">
              <a:solidFill>
                <a:schemeClr val="tx1"/>
              </a:solidFill>
            </a:rPr>
            <a:t>: 62V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5C34FEF4-90DE-419D-BEDE-47CAF3BF34D9}" type="parTrans" cxnId="{33C2D4D2-4FEB-4658-8B9F-91370E91BCF4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FB558B5D-218D-4CDE-8711-961B2E174010}" type="sibTrans" cxnId="{33C2D4D2-4FEB-4658-8B9F-91370E91BCF4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B6E12487-102C-4544-B1B4-CCA28B861559}">
      <dgm:prSet phldrT="[텍스트]" custT="1"/>
      <dgm:spPr/>
      <dgm:t>
        <a:bodyPr/>
        <a:lstStyle/>
        <a:p>
          <a:pPr latinLnBrk="1"/>
          <a:r>
            <a:rPr lang="ko-KR" altLang="en-US" sz="900" dirty="0">
              <a:solidFill>
                <a:schemeClr val="tx1"/>
              </a:solidFill>
            </a:rPr>
            <a:t>방전전류</a:t>
          </a:r>
          <a:r>
            <a:rPr lang="en-US" altLang="ko-KR" sz="900" dirty="0">
              <a:solidFill>
                <a:schemeClr val="tx1"/>
              </a:solidFill>
            </a:rPr>
            <a:t>: 23.4A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FE02F83B-602C-4A36-B277-4615CDE105CC}" type="parTrans" cxnId="{142E8533-00AD-4189-A748-F6FBB4EFB5EB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F5DBEEEB-9961-401F-B626-CC0A7FFDE260}" type="sibTrans" cxnId="{142E8533-00AD-4189-A748-F6FBB4EFB5EB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4A79FD44-8816-4086-92D5-09241998AA86}">
      <dgm:prSet phldrT="[텍스트]" custT="1"/>
      <dgm:spPr/>
      <dgm:t>
        <a:bodyPr/>
        <a:lstStyle/>
        <a:p>
          <a:pPr latinLnBrk="1"/>
          <a:r>
            <a:rPr lang="en-US" altLang="ko-KR" sz="900" dirty="0">
              <a:solidFill>
                <a:schemeClr val="tx1"/>
              </a:solidFill>
            </a:rPr>
            <a:t>CC</a:t>
          </a:r>
          <a:r>
            <a:rPr lang="ko-KR" altLang="en-US" sz="900" dirty="0">
              <a:solidFill>
                <a:schemeClr val="tx1"/>
              </a:solidFill>
            </a:rPr>
            <a:t>충전전류</a:t>
          </a:r>
          <a:r>
            <a:rPr lang="en-US" altLang="ko-KR" sz="900" dirty="0">
              <a:solidFill>
                <a:schemeClr val="tx1"/>
              </a:solidFill>
            </a:rPr>
            <a:t>: 15A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19BEECFE-AD7F-4895-9803-286D8B3C9E8E}" type="parTrans" cxnId="{C174190B-ED68-4FBE-BBF3-BE37EC87FBF3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451D3393-6F3E-4681-AFA9-6E4C72230BF3}" type="sibTrans" cxnId="{C174190B-ED68-4FBE-BBF3-BE37EC87FBF3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0B19EA88-9C0A-475E-941D-1573CF573DA5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tx1"/>
              </a:solidFill>
            </a:rPr>
            <a:t>방전</a:t>
          </a:r>
          <a:r>
            <a:rPr lang="en-US" altLang="ko-KR" sz="1000" dirty="0">
              <a:solidFill>
                <a:schemeClr val="tx1"/>
              </a:solidFill>
            </a:rPr>
            <a:t>(0.5C)</a:t>
          </a:r>
          <a:endParaRPr lang="ko-KR" altLang="en-US" sz="1000" dirty="0">
            <a:solidFill>
              <a:schemeClr val="tx1"/>
            </a:solidFill>
          </a:endParaRPr>
        </a:p>
      </dgm:t>
    </dgm:pt>
    <dgm:pt modelId="{F4CF2F1C-A848-404C-9E52-94C6070AAEE6}" type="parTrans" cxnId="{1B86A679-72D1-456A-AD8F-EDA451448FFE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D3EB6683-F6E7-45B7-83E8-310F68F68B6C}" type="sibTrans" cxnId="{1B86A679-72D1-456A-AD8F-EDA451448FFE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8693970D-C19C-450D-979B-E6E6CFBF7AB5}">
      <dgm:prSet phldrT="[텍스트]" custT="1"/>
      <dgm:spPr/>
      <dgm:t>
        <a:bodyPr/>
        <a:lstStyle/>
        <a:p>
          <a:pPr latinLnBrk="1"/>
          <a:r>
            <a:rPr lang="ko-KR" altLang="en-US" sz="900" dirty="0">
              <a:solidFill>
                <a:schemeClr val="tx1"/>
              </a:solidFill>
            </a:rPr>
            <a:t>방전전류</a:t>
          </a:r>
          <a:r>
            <a:rPr lang="en-US" altLang="ko-KR" sz="900" dirty="0">
              <a:solidFill>
                <a:schemeClr val="tx1"/>
              </a:solidFill>
            </a:rPr>
            <a:t>: 23.4A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271D2C89-439C-4223-89A4-EC9CF56BADBD}" type="parTrans" cxnId="{82627AD1-2A99-4A5D-AA43-920A94419716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F3E51100-C60D-4293-A59F-0AFD7625E433}" type="sibTrans" cxnId="{82627AD1-2A99-4A5D-AA43-920A94419716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61FDF809-CDFA-4E36-BEF8-E777DB08D512}">
      <dgm:prSet phldrT="[텍스트]" custT="1"/>
      <dgm:spPr/>
      <dgm:t>
        <a:bodyPr/>
        <a:lstStyle/>
        <a:p>
          <a:pPr latinLnBrk="1"/>
          <a:r>
            <a:rPr lang="ko-KR" altLang="en-US" sz="900" dirty="0">
              <a:solidFill>
                <a:schemeClr val="tx1"/>
              </a:solidFill>
            </a:rPr>
            <a:t>종료조건</a:t>
          </a:r>
          <a:r>
            <a:rPr lang="en-US" altLang="ko-KR" sz="900" dirty="0">
              <a:solidFill>
                <a:schemeClr val="tx1"/>
              </a:solidFill>
            </a:rPr>
            <a:t>: 62V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D2C3C6B9-C089-4ABE-9193-77A319851A3C}" type="parTrans" cxnId="{0F7B88A4-77AB-4BFC-8DE7-1BFBC5DF3E76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687DA275-F533-4106-96F6-179BF81DF724}" type="sibTrans" cxnId="{0F7B88A4-77AB-4BFC-8DE7-1BFBC5DF3E76}">
      <dgm:prSet/>
      <dgm:spPr/>
      <dgm:t>
        <a:bodyPr/>
        <a:lstStyle/>
        <a:p>
          <a:pPr latinLnBrk="1"/>
          <a:endParaRPr lang="ko-KR" altLang="en-US" sz="700">
            <a:solidFill>
              <a:schemeClr val="tx1"/>
            </a:solidFill>
          </a:endParaRPr>
        </a:p>
      </dgm:t>
    </dgm:pt>
    <dgm:pt modelId="{94F03A03-45CD-403A-8C01-5FCBF01448AC}">
      <dgm:prSet phldrT="[텍스트]" custT="1"/>
      <dgm:spPr/>
      <dgm:t>
        <a:bodyPr/>
        <a:lstStyle/>
        <a:p>
          <a:pPr latinLnBrk="1"/>
          <a:r>
            <a:rPr lang="ko-KR" altLang="en-US" sz="900" dirty="0">
              <a:solidFill>
                <a:schemeClr val="tx1"/>
              </a:solidFill>
            </a:rPr>
            <a:t>종료 후 휴식 </a:t>
          </a:r>
          <a:r>
            <a:rPr lang="en-US" altLang="ko-KR" sz="900" dirty="0">
              <a:solidFill>
                <a:schemeClr val="tx1"/>
              </a:solidFill>
            </a:rPr>
            <a:t>(0.5h)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5C055CDF-B7CC-4918-AE6D-38B81E910C78}" type="parTrans" cxnId="{DBFCA400-5117-4F82-8A23-13D3D8963D5D}">
      <dgm:prSet/>
      <dgm:spPr/>
      <dgm:t>
        <a:bodyPr/>
        <a:lstStyle/>
        <a:p>
          <a:pPr latinLnBrk="1"/>
          <a:endParaRPr lang="ko-KR" altLang="en-US" sz="700"/>
        </a:p>
      </dgm:t>
    </dgm:pt>
    <dgm:pt modelId="{0706567C-BAFA-4590-9C13-DB2840C57167}" type="sibTrans" cxnId="{DBFCA400-5117-4F82-8A23-13D3D8963D5D}">
      <dgm:prSet/>
      <dgm:spPr/>
      <dgm:t>
        <a:bodyPr/>
        <a:lstStyle/>
        <a:p>
          <a:pPr latinLnBrk="1"/>
          <a:endParaRPr lang="ko-KR" altLang="en-US" sz="700"/>
        </a:p>
      </dgm:t>
    </dgm:pt>
    <dgm:pt modelId="{ED2E4C03-C28D-4A2F-9730-EB3B7F202307}">
      <dgm:prSet phldrT="[텍스트]" custT="1"/>
      <dgm:spPr/>
      <dgm:t>
        <a:bodyPr/>
        <a:lstStyle/>
        <a:p>
          <a:pPr latinLnBrk="1"/>
          <a:r>
            <a:rPr lang="ko-KR" altLang="en-US" sz="900" dirty="0">
              <a:solidFill>
                <a:schemeClr val="tx1"/>
              </a:solidFill>
            </a:rPr>
            <a:t>종료 후 휴식 </a:t>
          </a:r>
          <a:r>
            <a:rPr lang="en-US" altLang="ko-KR" sz="900" dirty="0">
              <a:solidFill>
                <a:schemeClr val="tx1"/>
              </a:solidFill>
            </a:rPr>
            <a:t>(0.5h)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470CDFE8-86F6-4E24-9030-2BC5D7E595EB}" type="parTrans" cxnId="{1E6D9A13-66C5-4AF5-AEE0-C6640D247340}">
      <dgm:prSet/>
      <dgm:spPr/>
      <dgm:t>
        <a:bodyPr/>
        <a:lstStyle/>
        <a:p>
          <a:pPr latinLnBrk="1"/>
          <a:endParaRPr lang="ko-KR" altLang="en-US" sz="700"/>
        </a:p>
      </dgm:t>
    </dgm:pt>
    <dgm:pt modelId="{867D8BF5-43E1-4AEE-ACC3-7BE2DEA45ED5}" type="sibTrans" cxnId="{1E6D9A13-66C5-4AF5-AEE0-C6640D247340}">
      <dgm:prSet/>
      <dgm:spPr/>
      <dgm:t>
        <a:bodyPr/>
        <a:lstStyle/>
        <a:p>
          <a:pPr latinLnBrk="1"/>
          <a:endParaRPr lang="ko-KR" altLang="en-US" sz="700"/>
        </a:p>
      </dgm:t>
    </dgm:pt>
    <dgm:pt modelId="{E5EA429E-34FF-4E07-B48C-8420499250F7}">
      <dgm:prSet phldrT="[텍스트]" custT="1"/>
      <dgm:spPr/>
      <dgm:t>
        <a:bodyPr/>
        <a:lstStyle/>
        <a:p>
          <a:pPr latinLnBrk="1"/>
          <a:r>
            <a:rPr lang="ko-KR" altLang="en-US" sz="900" dirty="0">
              <a:solidFill>
                <a:schemeClr val="tx1"/>
              </a:solidFill>
            </a:rPr>
            <a:t>종료 후 휴식 </a:t>
          </a:r>
          <a:r>
            <a:rPr lang="en-US" altLang="ko-KR" sz="900" dirty="0">
              <a:solidFill>
                <a:schemeClr val="tx1"/>
              </a:solidFill>
            </a:rPr>
            <a:t>(0.5h)</a:t>
          </a:r>
          <a:endParaRPr lang="ko-KR" altLang="en-US" sz="900" dirty="0">
            <a:solidFill>
              <a:schemeClr val="tx1"/>
            </a:solidFill>
          </a:endParaRPr>
        </a:p>
      </dgm:t>
    </dgm:pt>
    <dgm:pt modelId="{220DF578-40B7-4908-81CA-D7941DB1A92C}" type="parTrans" cxnId="{96696A31-23D0-4F2D-9259-8B73FE5E0444}">
      <dgm:prSet/>
      <dgm:spPr/>
      <dgm:t>
        <a:bodyPr/>
        <a:lstStyle/>
        <a:p>
          <a:pPr latinLnBrk="1"/>
          <a:endParaRPr lang="ko-KR" altLang="en-US" sz="700"/>
        </a:p>
      </dgm:t>
    </dgm:pt>
    <dgm:pt modelId="{3500B1A2-B930-4B2A-B893-55D99079D49C}" type="sibTrans" cxnId="{96696A31-23D0-4F2D-9259-8B73FE5E0444}">
      <dgm:prSet/>
      <dgm:spPr/>
      <dgm:t>
        <a:bodyPr/>
        <a:lstStyle/>
        <a:p>
          <a:pPr latinLnBrk="1"/>
          <a:endParaRPr lang="ko-KR" altLang="en-US" sz="700"/>
        </a:p>
      </dgm:t>
    </dgm:pt>
    <dgm:pt modelId="{20C8DC84-B0B8-456D-89DF-EAE86F155725}" type="pres">
      <dgm:prSet presAssocID="{2D95997C-21EC-47FD-9C07-0BCC886544D7}" presName="Name0" presStyleCnt="0">
        <dgm:presLayoutVars>
          <dgm:dir/>
          <dgm:animLvl val="lvl"/>
          <dgm:resizeHandles val="exact"/>
        </dgm:presLayoutVars>
      </dgm:prSet>
      <dgm:spPr/>
    </dgm:pt>
    <dgm:pt modelId="{6885C2BA-B8D7-4A63-B56F-0E211AEAA696}" type="pres">
      <dgm:prSet presAssocID="{0B19EA88-9C0A-475E-941D-1573CF573DA5}" presName="boxAndChildren" presStyleCnt="0"/>
      <dgm:spPr/>
    </dgm:pt>
    <dgm:pt modelId="{BAE0E4E6-9316-4FD0-B464-ACB382B2FC76}" type="pres">
      <dgm:prSet presAssocID="{0B19EA88-9C0A-475E-941D-1573CF573DA5}" presName="parentTextBox" presStyleLbl="node1" presStyleIdx="0" presStyleCnt="3"/>
      <dgm:spPr/>
    </dgm:pt>
    <dgm:pt modelId="{42FBA9EB-7617-4A70-B342-3FD6BA06D9F7}" type="pres">
      <dgm:prSet presAssocID="{0B19EA88-9C0A-475E-941D-1573CF573DA5}" presName="entireBox" presStyleLbl="node1" presStyleIdx="0" presStyleCnt="3"/>
      <dgm:spPr/>
    </dgm:pt>
    <dgm:pt modelId="{4C6AABA3-1FC9-4FA3-8E08-EC71493EAFA8}" type="pres">
      <dgm:prSet presAssocID="{0B19EA88-9C0A-475E-941D-1573CF573DA5}" presName="descendantBox" presStyleCnt="0"/>
      <dgm:spPr/>
    </dgm:pt>
    <dgm:pt modelId="{BA4F7844-ECD7-46E3-AE67-84E1F1554169}" type="pres">
      <dgm:prSet presAssocID="{8693970D-C19C-450D-979B-E6E6CFBF7AB5}" presName="childTextBox" presStyleLbl="fgAccFollowNode1" presStyleIdx="0" presStyleCnt="10">
        <dgm:presLayoutVars>
          <dgm:bulletEnabled val="1"/>
        </dgm:presLayoutVars>
      </dgm:prSet>
      <dgm:spPr/>
    </dgm:pt>
    <dgm:pt modelId="{48A0D504-FCB7-42B6-ACD8-0B78F2079E01}" type="pres">
      <dgm:prSet presAssocID="{61FDF809-CDFA-4E36-BEF8-E777DB08D512}" presName="childTextBox" presStyleLbl="fgAccFollowNode1" presStyleIdx="1" presStyleCnt="10">
        <dgm:presLayoutVars>
          <dgm:bulletEnabled val="1"/>
        </dgm:presLayoutVars>
      </dgm:prSet>
      <dgm:spPr/>
    </dgm:pt>
    <dgm:pt modelId="{22A5E812-0D56-4294-AC7C-A295B0AAE6A4}" type="pres">
      <dgm:prSet presAssocID="{E5EA429E-34FF-4E07-B48C-8420499250F7}" presName="childTextBox" presStyleLbl="fgAccFollowNode1" presStyleIdx="2" presStyleCnt="10">
        <dgm:presLayoutVars>
          <dgm:bulletEnabled val="1"/>
        </dgm:presLayoutVars>
      </dgm:prSet>
      <dgm:spPr/>
    </dgm:pt>
    <dgm:pt modelId="{EF23D3CC-334F-4E6E-AFC1-5AC9BC21D13C}" type="pres">
      <dgm:prSet presAssocID="{3E58DFBD-62FA-47B5-BD76-E8389A6B083A}" presName="sp" presStyleCnt="0"/>
      <dgm:spPr/>
    </dgm:pt>
    <dgm:pt modelId="{01F4ECF1-EA92-44F4-A96D-B5335BF89F1B}" type="pres">
      <dgm:prSet presAssocID="{B54886B7-A7B5-44D2-8B88-0F32693671F1}" presName="arrowAndChildren" presStyleCnt="0"/>
      <dgm:spPr/>
    </dgm:pt>
    <dgm:pt modelId="{FD881883-9CC0-43DF-BF5E-B64F7D4B04C1}" type="pres">
      <dgm:prSet presAssocID="{B54886B7-A7B5-44D2-8B88-0F32693671F1}" presName="parentTextArrow" presStyleLbl="node1" presStyleIdx="0" presStyleCnt="3"/>
      <dgm:spPr/>
    </dgm:pt>
    <dgm:pt modelId="{C7025DAB-3A2F-4574-AF9D-A42FAA866137}" type="pres">
      <dgm:prSet presAssocID="{B54886B7-A7B5-44D2-8B88-0F32693671F1}" presName="arrow" presStyleLbl="node1" presStyleIdx="1" presStyleCnt="3"/>
      <dgm:spPr/>
    </dgm:pt>
    <dgm:pt modelId="{E0B18BBB-1945-4391-8B2D-723F984B9297}" type="pres">
      <dgm:prSet presAssocID="{B54886B7-A7B5-44D2-8B88-0F32693671F1}" presName="descendantArrow" presStyleCnt="0"/>
      <dgm:spPr/>
    </dgm:pt>
    <dgm:pt modelId="{7D2CF70F-3D60-4AD9-AEAA-7B2A69675869}" type="pres">
      <dgm:prSet presAssocID="{4A79FD44-8816-4086-92D5-09241998AA86}" presName="childTextArrow" presStyleLbl="fgAccFollowNode1" presStyleIdx="3" presStyleCnt="10" custScaleX="99539">
        <dgm:presLayoutVars>
          <dgm:bulletEnabled val="1"/>
        </dgm:presLayoutVars>
      </dgm:prSet>
      <dgm:spPr/>
    </dgm:pt>
    <dgm:pt modelId="{38D5A87C-FF31-4063-8630-D6240A75E05C}" type="pres">
      <dgm:prSet presAssocID="{284BC1F5-D002-493D-8C82-CE8448CCC9C2}" presName="childTextArrow" presStyleLbl="fgAccFollowNode1" presStyleIdx="4" presStyleCnt="10" custScaleX="93062">
        <dgm:presLayoutVars>
          <dgm:bulletEnabled val="1"/>
        </dgm:presLayoutVars>
      </dgm:prSet>
      <dgm:spPr/>
    </dgm:pt>
    <dgm:pt modelId="{6022FACD-A675-4249-9E33-AF58CAAA23E4}" type="pres">
      <dgm:prSet presAssocID="{DC7D55B2-FD08-4332-B8C5-66A01DA8F1B1}" presName="childTextArrow" presStyleLbl="fgAccFollowNode1" presStyleIdx="5" presStyleCnt="10">
        <dgm:presLayoutVars>
          <dgm:bulletEnabled val="1"/>
        </dgm:presLayoutVars>
      </dgm:prSet>
      <dgm:spPr/>
    </dgm:pt>
    <dgm:pt modelId="{18C74DE5-0A75-4FAC-AA8F-4C36F8984576}" type="pres">
      <dgm:prSet presAssocID="{94F03A03-45CD-403A-8C01-5FCBF01448AC}" presName="childTextArrow" presStyleLbl="fgAccFollowNode1" presStyleIdx="6" presStyleCnt="10" custScaleX="100359">
        <dgm:presLayoutVars>
          <dgm:bulletEnabled val="1"/>
        </dgm:presLayoutVars>
      </dgm:prSet>
      <dgm:spPr/>
    </dgm:pt>
    <dgm:pt modelId="{90B15F3F-FCFF-4F03-BDC5-86B27DAD0D56}" type="pres">
      <dgm:prSet presAssocID="{6CCD2607-B170-4EF9-BDD3-C5C4DB795E59}" presName="sp" presStyleCnt="0"/>
      <dgm:spPr/>
    </dgm:pt>
    <dgm:pt modelId="{A99247E4-828D-4448-9F72-309E917D3FC4}" type="pres">
      <dgm:prSet presAssocID="{D82C3DFD-28C0-4CE3-B2FD-19173E9CDC29}" presName="arrowAndChildren" presStyleCnt="0"/>
      <dgm:spPr/>
    </dgm:pt>
    <dgm:pt modelId="{A7920275-9F59-4F38-B67C-23CAD3258D19}" type="pres">
      <dgm:prSet presAssocID="{D82C3DFD-28C0-4CE3-B2FD-19173E9CDC29}" presName="parentTextArrow" presStyleLbl="node1" presStyleIdx="1" presStyleCnt="3"/>
      <dgm:spPr/>
    </dgm:pt>
    <dgm:pt modelId="{55A1FBBE-1AA5-4F7B-9236-1A8DFCF63F89}" type="pres">
      <dgm:prSet presAssocID="{D82C3DFD-28C0-4CE3-B2FD-19173E9CDC29}" presName="arrow" presStyleLbl="node1" presStyleIdx="2" presStyleCnt="3" custLinFactNeighborX="-24194" custLinFactNeighborY="-9050"/>
      <dgm:spPr/>
    </dgm:pt>
    <dgm:pt modelId="{7A031A21-9D6C-4C48-AECA-C331E24C801A}" type="pres">
      <dgm:prSet presAssocID="{D82C3DFD-28C0-4CE3-B2FD-19173E9CDC29}" presName="descendantArrow" presStyleCnt="0"/>
      <dgm:spPr/>
    </dgm:pt>
    <dgm:pt modelId="{0B2923C0-8984-41A4-869B-3681B79FFFE8}" type="pres">
      <dgm:prSet presAssocID="{B6E12487-102C-4544-B1B4-CCA28B861559}" presName="childTextArrow" presStyleLbl="fgAccFollowNode1" presStyleIdx="7" presStyleCnt="10">
        <dgm:presLayoutVars>
          <dgm:bulletEnabled val="1"/>
        </dgm:presLayoutVars>
      </dgm:prSet>
      <dgm:spPr/>
    </dgm:pt>
    <dgm:pt modelId="{B09B3872-66A7-4FEA-BCB3-8BB1837F528B}" type="pres">
      <dgm:prSet presAssocID="{1DF004FD-8E12-4A24-A02B-1A45FF324AC7}" presName="childTextArrow" presStyleLbl="fgAccFollowNode1" presStyleIdx="8" presStyleCnt="10">
        <dgm:presLayoutVars>
          <dgm:bulletEnabled val="1"/>
        </dgm:presLayoutVars>
      </dgm:prSet>
      <dgm:spPr/>
    </dgm:pt>
    <dgm:pt modelId="{2BEF336E-401C-4640-9AE2-79DA5C95DBEB}" type="pres">
      <dgm:prSet presAssocID="{ED2E4C03-C28D-4A2F-9730-EB3B7F202307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DBFCA400-5117-4F82-8A23-13D3D8963D5D}" srcId="{B54886B7-A7B5-44D2-8B88-0F32693671F1}" destId="{94F03A03-45CD-403A-8C01-5FCBF01448AC}" srcOrd="3" destOrd="0" parTransId="{5C055CDF-B7CC-4918-AE6D-38B81E910C78}" sibTransId="{0706567C-BAFA-4590-9C13-DB2840C57167}"/>
    <dgm:cxn modelId="{3B635208-0A06-47EB-AB64-9E0B7243BBE9}" type="presOf" srcId="{0B19EA88-9C0A-475E-941D-1573CF573DA5}" destId="{BAE0E4E6-9316-4FD0-B464-ACB382B2FC76}" srcOrd="0" destOrd="0" presId="urn:microsoft.com/office/officeart/2005/8/layout/process4"/>
    <dgm:cxn modelId="{C174190B-ED68-4FBE-BBF3-BE37EC87FBF3}" srcId="{B54886B7-A7B5-44D2-8B88-0F32693671F1}" destId="{4A79FD44-8816-4086-92D5-09241998AA86}" srcOrd="0" destOrd="0" parTransId="{19BEECFE-AD7F-4895-9803-286D8B3C9E8E}" sibTransId="{451D3393-6F3E-4681-AFA9-6E4C72230BF3}"/>
    <dgm:cxn modelId="{C2BC3D11-3B96-4C57-B49A-2711FE6FF696}" type="presOf" srcId="{61FDF809-CDFA-4E36-BEF8-E777DB08D512}" destId="{48A0D504-FCB7-42B6-ACD8-0B78F2079E01}" srcOrd="0" destOrd="0" presId="urn:microsoft.com/office/officeart/2005/8/layout/process4"/>
    <dgm:cxn modelId="{1E6D9A13-66C5-4AF5-AEE0-C6640D247340}" srcId="{D82C3DFD-28C0-4CE3-B2FD-19173E9CDC29}" destId="{ED2E4C03-C28D-4A2F-9730-EB3B7F202307}" srcOrd="2" destOrd="0" parTransId="{470CDFE8-86F6-4E24-9030-2BC5D7E595EB}" sibTransId="{867D8BF5-43E1-4AEE-ACC3-7BE2DEA45ED5}"/>
    <dgm:cxn modelId="{D587AD20-0FB5-47CD-A6CA-6AD7CFD4F2BF}" type="presOf" srcId="{E5EA429E-34FF-4E07-B48C-8420499250F7}" destId="{22A5E812-0D56-4294-AC7C-A295B0AAE6A4}" srcOrd="0" destOrd="0" presId="urn:microsoft.com/office/officeart/2005/8/layout/process4"/>
    <dgm:cxn modelId="{96696A31-23D0-4F2D-9259-8B73FE5E0444}" srcId="{0B19EA88-9C0A-475E-941D-1573CF573DA5}" destId="{E5EA429E-34FF-4E07-B48C-8420499250F7}" srcOrd="2" destOrd="0" parTransId="{220DF578-40B7-4908-81CA-D7941DB1A92C}" sibTransId="{3500B1A2-B930-4B2A-B893-55D99079D49C}"/>
    <dgm:cxn modelId="{850E8C31-579F-45C6-AE08-83A89715BA67}" srcId="{2D95997C-21EC-47FD-9C07-0BCC886544D7}" destId="{B54886B7-A7B5-44D2-8B88-0F32693671F1}" srcOrd="1" destOrd="0" parTransId="{BB1743DB-C34A-44E3-87AB-A1A7B9DBBE36}" sibTransId="{3E58DFBD-62FA-47B5-BD76-E8389A6B083A}"/>
    <dgm:cxn modelId="{142E8533-00AD-4189-A748-F6FBB4EFB5EB}" srcId="{D82C3DFD-28C0-4CE3-B2FD-19173E9CDC29}" destId="{B6E12487-102C-4544-B1B4-CCA28B861559}" srcOrd="0" destOrd="0" parTransId="{FE02F83B-602C-4A36-B277-4615CDE105CC}" sibTransId="{F5DBEEEB-9961-401F-B626-CC0A7FFDE260}"/>
    <dgm:cxn modelId="{F0C06934-1AAC-46C7-B56E-64F81CA55F56}" type="presOf" srcId="{B6E12487-102C-4544-B1B4-CCA28B861559}" destId="{0B2923C0-8984-41A4-869B-3681B79FFFE8}" srcOrd="0" destOrd="0" presId="urn:microsoft.com/office/officeart/2005/8/layout/process4"/>
    <dgm:cxn modelId="{D8AC823A-0456-43D1-A3A7-D95D2F65ADDE}" type="presOf" srcId="{ED2E4C03-C28D-4A2F-9730-EB3B7F202307}" destId="{2BEF336E-401C-4640-9AE2-79DA5C95DBEB}" srcOrd="0" destOrd="0" presId="urn:microsoft.com/office/officeart/2005/8/layout/process4"/>
    <dgm:cxn modelId="{BC3A613D-1627-4FC7-8153-777DA17A8E70}" srcId="{2D95997C-21EC-47FD-9C07-0BCC886544D7}" destId="{D82C3DFD-28C0-4CE3-B2FD-19173E9CDC29}" srcOrd="0" destOrd="0" parTransId="{C6E0CA80-45EF-4D37-80FE-EB4F8C3849C3}" sibTransId="{6CCD2607-B170-4EF9-BDD3-C5C4DB795E59}"/>
    <dgm:cxn modelId="{0ACCE540-3B60-4F9A-A5F6-59553F715500}" type="presOf" srcId="{4A79FD44-8816-4086-92D5-09241998AA86}" destId="{7D2CF70F-3D60-4AD9-AEAA-7B2A69675869}" srcOrd="0" destOrd="0" presId="urn:microsoft.com/office/officeart/2005/8/layout/process4"/>
    <dgm:cxn modelId="{E25F3A5E-5B65-4DEE-926D-0A75AFF537C3}" type="presOf" srcId="{D82C3DFD-28C0-4CE3-B2FD-19173E9CDC29}" destId="{A7920275-9F59-4F38-B67C-23CAD3258D19}" srcOrd="0" destOrd="0" presId="urn:microsoft.com/office/officeart/2005/8/layout/process4"/>
    <dgm:cxn modelId="{65E08956-6255-4D92-94FC-64ADC76C2D7E}" srcId="{B54886B7-A7B5-44D2-8B88-0F32693671F1}" destId="{DC7D55B2-FD08-4332-B8C5-66A01DA8F1B1}" srcOrd="2" destOrd="0" parTransId="{136A0B38-571F-4988-B869-EDCC891CFB9C}" sibTransId="{75BB789D-7880-4DC7-87B0-AB237C904335}"/>
    <dgm:cxn modelId="{1B86A679-72D1-456A-AD8F-EDA451448FFE}" srcId="{2D95997C-21EC-47FD-9C07-0BCC886544D7}" destId="{0B19EA88-9C0A-475E-941D-1573CF573DA5}" srcOrd="2" destOrd="0" parTransId="{F4CF2F1C-A848-404C-9E52-94C6070AAEE6}" sibTransId="{D3EB6683-F6E7-45B7-83E8-310F68F68B6C}"/>
    <dgm:cxn modelId="{5BE4E179-406E-4A81-864E-1D5DF020B93C}" type="presOf" srcId="{0B19EA88-9C0A-475E-941D-1573CF573DA5}" destId="{42FBA9EB-7617-4A70-B342-3FD6BA06D9F7}" srcOrd="1" destOrd="0" presId="urn:microsoft.com/office/officeart/2005/8/layout/process4"/>
    <dgm:cxn modelId="{4394B880-837B-4A28-BA1B-1D6246646AFB}" type="presOf" srcId="{2D95997C-21EC-47FD-9C07-0BCC886544D7}" destId="{20C8DC84-B0B8-456D-89DF-EAE86F155725}" srcOrd="0" destOrd="0" presId="urn:microsoft.com/office/officeart/2005/8/layout/process4"/>
    <dgm:cxn modelId="{8BC78A8B-4C9C-4F25-A686-88577A66032E}" type="presOf" srcId="{284BC1F5-D002-493D-8C82-CE8448CCC9C2}" destId="{38D5A87C-FF31-4063-8630-D6240A75E05C}" srcOrd="0" destOrd="0" presId="urn:microsoft.com/office/officeart/2005/8/layout/process4"/>
    <dgm:cxn modelId="{5229249E-9DA3-48EC-A061-DFDA352BB0E5}" type="presOf" srcId="{94F03A03-45CD-403A-8C01-5FCBF01448AC}" destId="{18C74DE5-0A75-4FAC-AA8F-4C36F8984576}" srcOrd="0" destOrd="0" presId="urn:microsoft.com/office/officeart/2005/8/layout/process4"/>
    <dgm:cxn modelId="{588C579F-70E1-426D-856E-CD0EBF480837}" type="presOf" srcId="{DC7D55B2-FD08-4332-B8C5-66A01DA8F1B1}" destId="{6022FACD-A675-4249-9E33-AF58CAAA23E4}" srcOrd="0" destOrd="0" presId="urn:microsoft.com/office/officeart/2005/8/layout/process4"/>
    <dgm:cxn modelId="{0F7B88A4-77AB-4BFC-8DE7-1BFBC5DF3E76}" srcId="{0B19EA88-9C0A-475E-941D-1573CF573DA5}" destId="{61FDF809-CDFA-4E36-BEF8-E777DB08D512}" srcOrd="1" destOrd="0" parTransId="{D2C3C6B9-C089-4ABE-9193-77A319851A3C}" sibTransId="{687DA275-F533-4106-96F6-179BF81DF724}"/>
    <dgm:cxn modelId="{FFD464AD-5880-4893-BAD3-B6C904A30F18}" type="presOf" srcId="{B54886B7-A7B5-44D2-8B88-0F32693671F1}" destId="{C7025DAB-3A2F-4574-AF9D-A42FAA866137}" srcOrd="1" destOrd="0" presId="urn:microsoft.com/office/officeart/2005/8/layout/process4"/>
    <dgm:cxn modelId="{7BAE94AF-0F96-4611-B7FB-50B89D5D151B}" type="presOf" srcId="{1DF004FD-8E12-4A24-A02B-1A45FF324AC7}" destId="{B09B3872-66A7-4FEA-BCB3-8BB1837F528B}" srcOrd="0" destOrd="0" presId="urn:microsoft.com/office/officeart/2005/8/layout/process4"/>
    <dgm:cxn modelId="{74A7CBB3-5EEF-4D80-B3DC-8929BCFEBDF7}" type="presOf" srcId="{D82C3DFD-28C0-4CE3-B2FD-19173E9CDC29}" destId="{55A1FBBE-1AA5-4F7B-9236-1A8DFCF63F89}" srcOrd="1" destOrd="0" presId="urn:microsoft.com/office/officeart/2005/8/layout/process4"/>
    <dgm:cxn modelId="{88D5DBB4-DD3B-4129-A1DD-1D22EF4CD1A7}" type="presOf" srcId="{B54886B7-A7B5-44D2-8B88-0F32693671F1}" destId="{FD881883-9CC0-43DF-BF5E-B64F7D4B04C1}" srcOrd="0" destOrd="0" presId="urn:microsoft.com/office/officeart/2005/8/layout/process4"/>
    <dgm:cxn modelId="{0C80B2CF-B705-46F1-B0D1-75B7A4D855B9}" srcId="{B54886B7-A7B5-44D2-8B88-0F32693671F1}" destId="{284BC1F5-D002-493D-8C82-CE8448CCC9C2}" srcOrd="1" destOrd="0" parTransId="{587FC6AD-03C2-43AC-ACF7-DB19B4124DA4}" sibTransId="{76D8B242-9CF2-4FC6-934D-A251FF76F18E}"/>
    <dgm:cxn modelId="{82627AD1-2A99-4A5D-AA43-920A94419716}" srcId="{0B19EA88-9C0A-475E-941D-1573CF573DA5}" destId="{8693970D-C19C-450D-979B-E6E6CFBF7AB5}" srcOrd="0" destOrd="0" parTransId="{271D2C89-439C-4223-89A4-EC9CF56BADBD}" sibTransId="{F3E51100-C60D-4293-A59F-0AFD7625E433}"/>
    <dgm:cxn modelId="{33C2D4D2-4FEB-4658-8B9F-91370E91BCF4}" srcId="{D82C3DFD-28C0-4CE3-B2FD-19173E9CDC29}" destId="{1DF004FD-8E12-4A24-A02B-1A45FF324AC7}" srcOrd="1" destOrd="0" parTransId="{5C34FEF4-90DE-419D-BEDE-47CAF3BF34D9}" sibTransId="{FB558B5D-218D-4CDE-8711-961B2E174010}"/>
    <dgm:cxn modelId="{C9CBABE3-14E4-4A19-9780-C40B3DAFB5A9}" type="presOf" srcId="{8693970D-C19C-450D-979B-E6E6CFBF7AB5}" destId="{BA4F7844-ECD7-46E3-AE67-84E1F1554169}" srcOrd="0" destOrd="0" presId="urn:microsoft.com/office/officeart/2005/8/layout/process4"/>
    <dgm:cxn modelId="{C6555412-7B40-4258-A90F-1AF6FD00175E}" type="presParOf" srcId="{20C8DC84-B0B8-456D-89DF-EAE86F155725}" destId="{6885C2BA-B8D7-4A63-B56F-0E211AEAA696}" srcOrd="0" destOrd="0" presId="urn:microsoft.com/office/officeart/2005/8/layout/process4"/>
    <dgm:cxn modelId="{7BF10886-0A31-4BEF-AC0C-9E96361564FB}" type="presParOf" srcId="{6885C2BA-B8D7-4A63-B56F-0E211AEAA696}" destId="{BAE0E4E6-9316-4FD0-B464-ACB382B2FC76}" srcOrd="0" destOrd="0" presId="urn:microsoft.com/office/officeart/2005/8/layout/process4"/>
    <dgm:cxn modelId="{0A1D4923-C6FC-4AB1-8003-C2184E245750}" type="presParOf" srcId="{6885C2BA-B8D7-4A63-B56F-0E211AEAA696}" destId="{42FBA9EB-7617-4A70-B342-3FD6BA06D9F7}" srcOrd="1" destOrd="0" presId="urn:microsoft.com/office/officeart/2005/8/layout/process4"/>
    <dgm:cxn modelId="{A0DB2E21-B0B1-4B43-85FD-6EEC7D674C13}" type="presParOf" srcId="{6885C2BA-B8D7-4A63-B56F-0E211AEAA696}" destId="{4C6AABA3-1FC9-4FA3-8E08-EC71493EAFA8}" srcOrd="2" destOrd="0" presId="urn:microsoft.com/office/officeart/2005/8/layout/process4"/>
    <dgm:cxn modelId="{961C51F4-DF95-4101-980D-3B96A8342B83}" type="presParOf" srcId="{4C6AABA3-1FC9-4FA3-8E08-EC71493EAFA8}" destId="{BA4F7844-ECD7-46E3-AE67-84E1F1554169}" srcOrd="0" destOrd="0" presId="urn:microsoft.com/office/officeart/2005/8/layout/process4"/>
    <dgm:cxn modelId="{66B2BEBA-0640-4E18-9A31-7C34635BB6EB}" type="presParOf" srcId="{4C6AABA3-1FC9-4FA3-8E08-EC71493EAFA8}" destId="{48A0D504-FCB7-42B6-ACD8-0B78F2079E01}" srcOrd="1" destOrd="0" presId="urn:microsoft.com/office/officeart/2005/8/layout/process4"/>
    <dgm:cxn modelId="{B9A4C582-8549-4A25-A7D5-60CFC464F1C5}" type="presParOf" srcId="{4C6AABA3-1FC9-4FA3-8E08-EC71493EAFA8}" destId="{22A5E812-0D56-4294-AC7C-A295B0AAE6A4}" srcOrd="2" destOrd="0" presId="urn:microsoft.com/office/officeart/2005/8/layout/process4"/>
    <dgm:cxn modelId="{026C3FE5-BED8-4037-A49F-F7FFC02C4D6D}" type="presParOf" srcId="{20C8DC84-B0B8-456D-89DF-EAE86F155725}" destId="{EF23D3CC-334F-4E6E-AFC1-5AC9BC21D13C}" srcOrd="1" destOrd="0" presId="urn:microsoft.com/office/officeart/2005/8/layout/process4"/>
    <dgm:cxn modelId="{DE04274D-5267-4166-9452-2A6786285427}" type="presParOf" srcId="{20C8DC84-B0B8-456D-89DF-EAE86F155725}" destId="{01F4ECF1-EA92-44F4-A96D-B5335BF89F1B}" srcOrd="2" destOrd="0" presId="urn:microsoft.com/office/officeart/2005/8/layout/process4"/>
    <dgm:cxn modelId="{152F958F-04F1-4BE7-B1DC-AA5D38B78A04}" type="presParOf" srcId="{01F4ECF1-EA92-44F4-A96D-B5335BF89F1B}" destId="{FD881883-9CC0-43DF-BF5E-B64F7D4B04C1}" srcOrd="0" destOrd="0" presId="urn:microsoft.com/office/officeart/2005/8/layout/process4"/>
    <dgm:cxn modelId="{DA485492-CE50-491E-930C-E0286DF341C5}" type="presParOf" srcId="{01F4ECF1-EA92-44F4-A96D-B5335BF89F1B}" destId="{C7025DAB-3A2F-4574-AF9D-A42FAA866137}" srcOrd="1" destOrd="0" presId="urn:microsoft.com/office/officeart/2005/8/layout/process4"/>
    <dgm:cxn modelId="{084EA5AC-974B-4472-8E41-73FF58486B5F}" type="presParOf" srcId="{01F4ECF1-EA92-44F4-A96D-B5335BF89F1B}" destId="{E0B18BBB-1945-4391-8B2D-723F984B9297}" srcOrd="2" destOrd="0" presId="urn:microsoft.com/office/officeart/2005/8/layout/process4"/>
    <dgm:cxn modelId="{E0E7F36B-DA5A-493C-889B-816C8B492997}" type="presParOf" srcId="{E0B18BBB-1945-4391-8B2D-723F984B9297}" destId="{7D2CF70F-3D60-4AD9-AEAA-7B2A69675869}" srcOrd="0" destOrd="0" presId="urn:microsoft.com/office/officeart/2005/8/layout/process4"/>
    <dgm:cxn modelId="{52E24B40-17C6-4722-AB97-D31C1F1B5E42}" type="presParOf" srcId="{E0B18BBB-1945-4391-8B2D-723F984B9297}" destId="{38D5A87C-FF31-4063-8630-D6240A75E05C}" srcOrd="1" destOrd="0" presId="urn:microsoft.com/office/officeart/2005/8/layout/process4"/>
    <dgm:cxn modelId="{75ACBC1C-21EA-40D0-9477-076E74801E86}" type="presParOf" srcId="{E0B18BBB-1945-4391-8B2D-723F984B9297}" destId="{6022FACD-A675-4249-9E33-AF58CAAA23E4}" srcOrd="2" destOrd="0" presId="urn:microsoft.com/office/officeart/2005/8/layout/process4"/>
    <dgm:cxn modelId="{D76B4D36-65A9-4594-B8AD-CF56EFE7EB1C}" type="presParOf" srcId="{E0B18BBB-1945-4391-8B2D-723F984B9297}" destId="{18C74DE5-0A75-4FAC-AA8F-4C36F8984576}" srcOrd="3" destOrd="0" presId="urn:microsoft.com/office/officeart/2005/8/layout/process4"/>
    <dgm:cxn modelId="{D2312EBC-CB06-4C7A-B378-298563E7AD44}" type="presParOf" srcId="{20C8DC84-B0B8-456D-89DF-EAE86F155725}" destId="{90B15F3F-FCFF-4F03-BDC5-86B27DAD0D56}" srcOrd="3" destOrd="0" presId="urn:microsoft.com/office/officeart/2005/8/layout/process4"/>
    <dgm:cxn modelId="{B66D783E-AA58-41E3-9254-236FF4A732EE}" type="presParOf" srcId="{20C8DC84-B0B8-456D-89DF-EAE86F155725}" destId="{A99247E4-828D-4448-9F72-309E917D3FC4}" srcOrd="4" destOrd="0" presId="urn:microsoft.com/office/officeart/2005/8/layout/process4"/>
    <dgm:cxn modelId="{868A347E-082C-44AC-A529-B77C43F2053D}" type="presParOf" srcId="{A99247E4-828D-4448-9F72-309E917D3FC4}" destId="{A7920275-9F59-4F38-B67C-23CAD3258D19}" srcOrd="0" destOrd="0" presId="urn:microsoft.com/office/officeart/2005/8/layout/process4"/>
    <dgm:cxn modelId="{7DBAD762-DFAA-457C-90BE-FCD2EF7EDD66}" type="presParOf" srcId="{A99247E4-828D-4448-9F72-309E917D3FC4}" destId="{55A1FBBE-1AA5-4F7B-9236-1A8DFCF63F89}" srcOrd="1" destOrd="0" presId="urn:microsoft.com/office/officeart/2005/8/layout/process4"/>
    <dgm:cxn modelId="{42B862C6-B0D2-4B24-BD64-20BBA960B565}" type="presParOf" srcId="{A99247E4-828D-4448-9F72-309E917D3FC4}" destId="{7A031A21-9D6C-4C48-AECA-C331E24C801A}" srcOrd="2" destOrd="0" presId="urn:microsoft.com/office/officeart/2005/8/layout/process4"/>
    <dgm:cxn modelId="{64F99761-E2DF-498F-B1F0-79B40FEA873A}" type="presParOf" srcId="{7A031A21-9D6C-4C48-AECA-C331E24C801A}" destId="{0B2923C0-8984-41A4-869B-3681B79FFFE8}" srcOrd="0" destOrd="0" presId="urn:microsoft.com/office/officeart/2005/8/layout/process4"/>
    <dgm:cxn modelId="{733A7B79-6D54-4A05-A7F3-9587D03DBA27}" type="presParOf" srcId="{7A031A21-9D6C-4C48-AECA-C331E24C801A}" destId="{B09B3872-66A7-4FEA-BCB3-8BB1837F528B}" srcOrd="1" destOrd="0" presId="urn:microsoft.com/office/officeart/2005/8/layout/process4"/>
    <dgm:cxn modelId="{A5E06BDD-7A4A-4ABD-A4F7-AEABF6DFEE91}" type="presParOf" srcId="{7A031A21-9D6C-4C48-AECA-C331E24C801A}" destId="{2BEF336E-401C-4640-9AE2-79DA5C95DBE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BA9EB-7617-4A70-B342-3FD6BA06D9F7}">
      <dsp:nvSpPr>
        <dsp:cNvPr id="0" name=""/>
        <dsp:cNvSpPr/>
      </dsp:nvSpPr>
      <dsp:spPr>
        <a:xfrm>
          <a:off x="0" y="2493393"/>
          <a:ext cx="4464496" cy="8183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solidFill>
                <a:schemeClr val="tx1"/>
              </a:solidFill>
            </a:rPr>
            <a:t>방전</a:t>
          </a:r>
          <a:r>
            <a:rPr lang="en-US" altLang="ko-KR" sz="1000" kern="1200" dirty="0">
              <a:solidFill>
                <a:schemeClr val="tx1"/>
              </a:solidFill>
            </a:rPr>
            <a:t>(0.5C)</a:t>
          </a:r>
          <a:endParaRPr lang="ko-KR" altLang="en-US" sz="1000" kern="1200" dirty="0">
            <a:solidFill>
              <a:schemeClr val="tx1"/>
            </a:solidFill>
          </a:endParaRPr>
        </a:p>
      </dsp:txBody>
      <dsp:txXfrm>
        <a:off x="0" y="2493393"/>
        <a:ext cx="4464496" cy="441929"/>
      </dsp:txXfrm>
    </dsp:sp>
    <dsp:sp modelId="{BA4F7844-ECD7-46E3-AE67-84E1F1554169}">
      <dsp:nvSpPr>
        <dsp:cNvPr id="0" name=""/>
        <dsp:cNvSpPr/>
      </dsp:nvSpPr>
      <dsp:spPr>
        <a:xfrm>
          <a:off x="2179" y="2918955"/>
          <a:ext cx="1486712" cy="3764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</a:rPr>
            <a:t>방전전류</a:t>
          </a:r>
          <a:r>
            <a:rPr lang="en-US" altLang="ko-KR" sz="900" kern="1200" dirty="0">
              <a:solidFill>
                <a:schemeClr val="tx1"/>
              </a:solidFill>
            </a:rPr>
            <a:t>: 23.4A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2179" y="2918955"/>
        <a:ext cx="1486712" cy="376458"/>
      </dsp:txXfrm>
    </dsp:sp>
    <dsp:sp modelId="{48A0D504-FCB7-42B6-ACD8-0B78F2079E01}">
      <dsp:nvSpPr>
        <dsp:cNvPr id="0" name=""/>
        <dsp:cNvSpPr/>
      </dsp:nvSpPr>
      <dsp:spPr>
        <a:xfrm>
          <a:off x="1488891" y="2918955"/>
          <a:ext cx="1486712" cy="3764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</a:rPr>
            <a:t>종료조건</a:t>
          </a:r>
          <a:r>
            <a:rPr lang="en-US" altLang="ko-KR" sz="900" kern="1200" dirty="0">
              <a:solidFill>
                <a:schemeClr val="tx1"/>
              </a:solidFill>
            </a:rPr>
            <a:t>: 62V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1488891" y="2918955"/>
        <a:ext cx="1486712" cy="376458"/>
      </dsp:txXfrm>
    </dsp:sp>
    <dsp:sp modelId="{22A5E812-0D56-4294-AC7C-A295B0AAE6A4}">
      <dsp:nvSpPr>
        <dsp:cNvPr id="0" name=""/>
        <dsp:cNvSpPr/>
      </dsp:nvSpPr>
      <dsp:spPr>
        <a:xfrm>
          <a:off x="2975604" y="2918955"/>
          <a:ext cx="1486712" cy="3764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</a:rPr>
            <a:t>종료 후 휴식 </a:t>
          </a:r>
          <a:r>
            <a:rPr lang="en-US" altLang="ko-KR" sz="900" kern="1200" dirty="0">
              <a:solidFill>
                <a:schemeClr val="tx1"/>
              </a:solidFill>
            </a:rPr>
            <a:t>(0.5h)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2975604" y="2918955"/>
        <a:ext cx="1486712" cy="376458"/>
      </dsp:txXfrm>
    </dsp:sp>
    <dsp:sp modelId="{C7025DAB-3A2F-4574-AF9D-A42FAA866137}">
      <dsp:nvSpPr>
        <dsp:cNvPr id="0" name=""/>
        <dsp:cNvSpPr/>
      </dsp:nvSpPr>
      <dsp:spPr>
        <a:xfrm rot="10800000">
          <a:off x="0" y="1246989"/>
          <a:ext cx="4464496" cy="1258680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solidFill>
                <a:schemeClr val="tx1"/>
              </a:solidFill>
            </a:rPr>
            <a:t>충전</a:t>
          </a:r>
          <a:r>
            <a:rPr lang="en-US" altLang="ko-KR" sz="1000" kern="1200" dirty="0">
              <a:solidFill>
                <a:schemeClr val="tx1"/>
              </a:solidFill>
            </a:rPr>
            <a:t>(0.3C)</a:t>
          </a:r>
          <a:endParaRPr lang="ko-KR" altLang="en-US" sz="900" kern="1200" dirty="0">
            <a:solidFill>
              <a:schemeClr val="tx1"/>
            </a:solidFill>
          </a:endParaRPr>
        </a:p>
      </dsp:txBody>
      <dsp:txXfrm rot="-10800000">
        <a:off x="0" y="1246989"/>
        <a:ext cx="4464496" cy="441796"/>
      </dsp:txXfrm>
    </dsp:sp>
    <dsp:sp modelId="{7D2CF70F-3D60-4AD9-AEAA-7B2A69675869}">
      <dsp:nvSpPr>
        <dsp:cNvPr id="0" name=""/>
        <dsp:cNvSpPr/>
      </dsp:nvSpPr>
      <dsp:spPr>
        <a:xfrm>
          <a:off x="739" y="1688786"/>
          <a:ext cx="1130507" cy="37634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solidFill>
                <a:schemeClr val="tx1"/>
              </a:solidFill>
            </a:rPr>
            <a:t>CC</a:t>
          </a:r>
          <a:r>
            <a:rPr lang="ko-KR" altLang="en-US" sz="900" kern="1200" dirty="0">
              <a:solidFill>
                <a:schemeClr val="tx1"/>
              </a:solidFill>
            </a:rPr>
            <a:t>충전전류</a:t>
          </a:r>
          <a:r>
            <a:rPr lang="en-US" altLang="ko-KR" sz="900" kern="1200" dirty="0">
              <a:solidFill>
                <a:schemeClr val="tx1"/>
              </a:solidFill>
            </a:rPr>
            <a:t>: 15A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739" y="1688786"/>
        <a:ext cx="1130507" cy="376345"/>
      </dsp:txXfrm>
    </dsp:sp>
    <dsp:sp modelId="{38D5A87C-FF31-4063-8630-D6240A75E05C}">
      <dsp:nvSpPr>
        <dsp:cNvPr id="0" name=""/>
        <dsp:cNvSpPr/>
      </dsp:nvSpPr>
      <dsp:spPr>
        <a:xfrm>
          <a:off x="1131247" y="1688786"/>
          <a:ext cx="1056945" cy="37634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solidFill>
                <a:schemeClr val="tx1"/>
              </a:solidFill>
            </a:rPr>
            <a:t>CC</a:t>
          </a:r>
          <a:r>
            <a:rPr lang="ko-KR" altLang="en-US" sz="900" kern="1200" dirty="0">
              <a:solidFill>
                <a:schemeClr val="tx1"/>
              </a:solidFill>
            </a:rPr>
            <a:t>종료전압</a:t>
          </a:r>
          <a:r>
            <a:rPr lang="en-US" altLang="ko-KR" sz="900" kern="1200" dirty="0">
              <a:solidFill>
                <a:schemeClr val="tx1"/>
              </a:solidFill>
            </a:rPr>
            <a:t>: 82V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1131247" y="1688786"/>
        <a:ext cx="1056945" cy="376345"/>
      </dsp:txXfrm>
    </dsp:sp>
    <dsp:sp modelId="{6022FACD-A675-4249-9E33-AF58CAAA23E4}">
      <dsp:nvSpPr>
        <dsp:cNvPr id="0" name=""/>
        <dsp:cNvSpPr/>
      </dsp:nvSpPr>
      <dsp:spPr>
        <a:xfrm>
          <a:off x="2188192" y="1688786"/>
          <a:ext cx="1135743" cy="37634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solidFill>
                <a:schemeClr val="tx1"/>
              </a:solidFill>
            </a:rPr>
            <a:t>CV</a:t>
          </a:r>
          <a:r>
            <a:rPr lang="ko-KR" altLang="en-US" sz="900" kern="1200" dirty="0">
              <a:solidFill>
                <a:schemeClr val="tx1"/>
              </a:solidFill>
            </a:rPr>
            <a:t>종료전류 </a:t>
          </a:r>
          <a:r>
            <a:rPr lang="en-US" altLang="ko-KR" sz="900" kern="1200" dirty="0">
              <a:solidFill>
                <a:schemeClr val="tx1"/>
              </a:solidFill>
            </a:rPr>
            <a:t>0.936A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2188192" y="1688786"/>
        <a:ext cx="1135743" cy="376345"/>
      </dsp:txXfrm>
    </dsp:sp>
    <dsp:sp modelId="{18C74DE5-0A75-4FAC-AA8F-4C36F8984576}">
      <dsp:nvSpPr>
        <dsp:cNvPr id="0" name=""/>
        <dsp:cNvSpPr/>
      </dsp:nvSpPr>
      <dsp:spPr>
        <a:xfrm>
          <a:off x="3323935" y="1688786"/>
          <a:ext cx="1139820" cy="37634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</a:rPr>
            <a:t>종료 후 휴식 </a:t>
          </a:r>
          <a:r>
            <a:rPr lang="en-US" altLang="ko-KR" sz="900" kern="1200" dirty="0">
              <a:solidFill>
                <a:schemeClr val="tx1"/>
              </a:solidFill>
            </a:rPr>
            <a:t>(0.5h)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3323935" y="1688786"/>
        <a:ext cx="1139820" cy="376345"/>
      </dsp:txXfrm>
    </dsp:sp>
    <dsp:sp modelId="{55A1FBBE-1AA5-4F7B-9236-1A8DFCF63F89}">
      <dsp:nvSpPr>
        <dsp:cNvPr id="0" name=""/>
        <dsp:cNvSpPr/>
      </dsp:nvSpPr>
      <dsp:spPr>
        <a:xfrm rot="10800000">
          <a:off x="0" y="0"/>
          <a:ext cx="4464496" cy="1258680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solidFill>
                <a:schemeClr val="tx1"/>
              </a:solidFill>
            </a:rPr>
            <a:t>초기 방전</a:t>
          </a:r>
          <a:r>
            <a:rPr lang="en-US" altLang="ko-KR" sz="1000" kern="1200" dirty="0">
              <a:solidFill>
                <a:schemeClr val="tx1"/>
              </a:solidFill>
            </a:rPr>
            <a:t>(0.5C)</a:t>
          </a:r>
          <a:endParaRPr lang="ko-KR" altLang="en-US" sz="900" kern="1200" dirty="0">
            <a:solidFill>
              <a:schemeClr val="tx1"/>
            </a:solidFill>
          </a:endParaRPr>
        </a:p>
      </dsp:txBody>
      <dsp:txXfrm rot="-10800000">
        <a:off x="0" y="0"/>
        <a:ext cx="4464496" cy="441796"/>
      </dsp:txXfrm>
    </dsp:sp>
    <dsp:sp modelId="{0B2923C0-8984-41A4-869B-3681B79FFFE8}">
      <dsp:nvSpPr>
        <dsp:cNvPr id="0" name=""/>
        <dsp:cNvSpPr/>
      </dsp:nvSpPr>
      <dsp:spPr>
        <a:xfrm>
          <a:off x="2179" y="442382"/>
          <a:ext cx="1486712" cy="37634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</a:rPr>
            <a:t>방전전류</a:t>
          </a:r>
          <a:r>
            <a:rPr lang="en-US" altLang="ko-KR" sz="900" kern="1200" dirty="0">
              <a:solidFill>
                <a:schemeClr val="tx1"/>
              </a:solidFill>
            </a:rPr>
            <a:t>: 23.4A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2179" y="442382"/>
        <a:ext cx="1486712" cy="376345"/>
      </dsp:txXfrm>
    </dsp:sp>
    <dsp:sp modelId="{B09B3872-66A7-4FEA-BCB3-8BB1837F528B}">
      <dsp:nvSpPr>
        <dsp:cNvPr id="0" name=""/>
        <dsp:cNvSpPr/>
      </dsp:nvSpPr>
      <dsp:spPr>
        <a:xfrm>
          <a:off x="1488891" y="442382"/>
          <a:ext cx="1486712" cy="37634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</a:rPr>
            <a:t>종료조건</a:t>
          </a:r>
          <a:r>
            <a:rPr lang="en-US" altLang="ko-KR" sz="900" kern="1200" dirty="0">
              <a:solidFill>
                <a:schemeClr val="tx1"/>
              </a:solidFill>
            </a:rPr>
            <a:t>: 62V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1488891" y="442382"/>
        <a:ext cx="1486712" cy="376345"/>
      </dsp:txXfrm>
    </dsp:sp>
    <dsp:sp modelId="{2BEF336E-401C-4640-9AE2-79DA5C95DBEB}">
      <dsp:nvSpPr>
        <dsp:cNvPr id="0" name=""/>
        <dsp:cNvSpPr/>
      </dsp:nvSpPr>
      <dsp:spPr>
        <a:xfrm>
          <a:off x="2975604" y="442382"/>
          <a:ext cx="1486712" cy="37634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solidFill>
                <a:schemeClr val="tx1"/>
              </a:solidFill>
            </a:rPr>
            <a:t>종료 후 휴식 </a:t>
          </a:r>
          <a:r>
            <a:rPr lang="en-US" altLang="ko-KR" sz="900" kern="1200" dirty="0">
              <a:solidFill>
                <a:schemeClr val="tx1"/>
              </a:solidFill>
            </a:rPr>
            <a:t>(0.5h)</a:t>
          </a:r>
          <a:endParaRPr lang="ko-KR" altLang="en-US" sz="900" kern="1200" dirty="0">
            <a:solidFill>
              <a:schemeClr val="tx1"/>
            </a:solidFill>
          </a:endParaRPr>
        </a:p>
      </dsp:txBody>
      <dsp:txXfrm>
        <a:off x="2975604" y="442382"/>
        <a:ext cx="1486712" cy="3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r">
              <a:defRPr sz="1200"/>
            </a:lvl1pPr>
          </a:lstStyle>
          <a:p>
            <a:fld id="{D55E2308-492B-4EB3-9896-A278F17F4340}" type="datetimeFigureOut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r">
              <a:defRPr sz="1200"/>
            </a:lvl1pPr>
          </a:lstStyle>
          <a:p>
            <a:fld id="{A21236C6-6CB4-4C2E-B5A6-5AFF6A48F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20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r">
              <a:defRPr sz="1200"/>
            </a:lvl1pPr>
          </a:lstStyle>
          <a:p>
            <a:fld id="{2894EAC7-3D15-4410-8D36-AA224605ED6D}" type="datetimeFigureOut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10" tIns="44105" rIns="88210" bIns="4410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6" y="4777784"/>
            <a:ext cx="5438748" cy="3907834"/>
          </a:xfrm>
          <a:prstGeom prst="rect">
            <a:avLst/>
          </a:prstGeom>
        </p:spPr>
        <p:txBody>
          <a:bodyPr vert="horz" lIns="88210" tIns="44105" rIns="88210" bIns="4410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4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r">
              <a:defRPr sz="1200"/>
            </a:lvl1pPr>
          </a:lstStyle>
          <a:p>
            <a:fld id="{F0EEA3E7-F54F-4A50-9068-9F876F8EE3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441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0" y="6540165"/>
            <a:ext cx="9144000" cy="0"/>
          </a:xfrm>
          <a:prstGeom prst="line">
            <a:avLst/>
          </a:prstGeom>
          <a:noFill/>
          <a:ln w="19050" cap="rnd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548680"/>
            <a:ext cx="9142622" cy="0"/>
          </a:xfrm>
          <a:prstGeom prst="line">
            <a:avLst/>
          </a:prstGeom>
          <a:noFill/>
          <a:ln w="44450" cap="rnd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buFontTx/>
              <a:buChar char="•"/>
              <a:defRPr/>
            </a:pPr>
            <a:endParaRPr kumimoji="0" lang="ko-KR" altLang="en-US" sz="12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0"/>
            <a:ext cx="9142622" cy="523220"/>
          </a:xfrm>
          <a:prstGeom prst="rect">
            <a:avLst/>
          </a:prstGeom>
          <a:gradFill>
            <a:gsLst>
              <a:gs pos="19000">
                <a:srgbClr val="66FFFF">
                  <a:lumMod val="72000"/>
                  <a:lumOff val="28000"/>
                  <a:alpha val="53000"/>
                </a:srgbClr>
              </a:gs>
              <a:gs pos="61000">
                <a:srgbClr val="33CCFF">
                  <a:alpha val="51000"/>
                </a:srgbClr>
              </a:gs>
              <a:gs pos="100000">
                <a:srgbClr val="3F30FC">
                  <a:alpha val="20000"/>
                </a:srgb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ko-KR" altLang="en-US" sz="2800" dirty="0"/>
          </a:p>
        </p:txBody>
      </p:sp>
      <p:pic>
        <p:nvPicPr>
          <p:cNvPr id="9" name="그림 8" descr="KakaoTalk_20170520_225520591.jpg"/>
          <p:cNvPicPr>
            <a:picLocks noChangeAspect="1"/>
          </p:cNvPicPr>
          <p:nvPr userDrawn="1"/>
        </p:nvPicPr>
        <p:blipFill>
          <a:blip r:embed="rId2"/>
          <a:srcRect l="-196" t="1838" r="65917" b="53871"/>
          <a:stretch>
            <a:fillRect/>
          </a:stretch>
        </p:blipFill>
        <p:spPr>
          <a:xfrm>
            <a:off x="20430" y="6521069"/>
            <a:ext cx="447114" cy="364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3763999" y="6561316"/>
            <a:ext cx="53800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kumimoji="0" lang="en-US" altLang="ko-KR" sz="1200" dirty="0">
                <a:solidFill>
                  <a:srgbClr val="0000CC"/>
                </a:solidFill>
                <a:latin typeface="휴먼편지체" pitchFamily="18" charset="-127"/>
                <a:ea typeface="휴먼편지체" pitchFamily="18" charset="-127"/>
              </a:rPr>
              <a:t>Total Solution</a:t>
            </a:r>
            <a:r>
              <a:rPr kumimoji="0" lang="en-US" altLang="ko-KR" sz="1200" baseline="0" dirty="0">
                <a:solidFill>
                  <a:srgbClr val="0000CC"/>
                </a:solidFill>
                <a:latin typeface="휴먼편지체" pitchFamily="18" charset="-127"/>
                <a:ea typeface="휴먼편지체" pitchFamily="18" charset="-127"/>
              </a:rPr>
              <a:t> Provider for Clean Energy</a:t>
            </a:r>
            <a:endParaRPr kumimoji="0" lang="en-US" altLang="ko-KR" sz="1200" dirty="0">
              <a:solidFill>
                <a:srgbClr val="00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hyperlink" Target="pack%20assy.av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>
            <a:grpSpLocks/>
          </p:cNvGrpSpPr>
          <p:nvPr/>
        </p:nvGrpSpPr>
        <p:grpSpPr bwMode="auto">
          <a:xfrm>
            <a:off x="0" y="5589239"/>
            <a:ext cx="9144000" cy="1287811"/>
            <a:chOff x="0" y="4913658"/>
            <a:chExt cx="10439400" cy="1944342"/>
          </a:xfrm>
        </p:grpSpPr>
        <p:pic>
          <p:nvPicPr>
            <p:cNvPr id="4" name="Picture -10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20" y="4913658"/>
              <a:ext cx="1918090" cy="168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-102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8300"/>
              <a:ext cx="10439400" cy="1409700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70AD47">
                  <a:satMod val="175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그림 9" descr="메인-큐브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 t="18498" r="13773" b="38449"/>
          <a:stretch>
            <a:fillRect/>
          </a:stretch>
        </p:blipFill>
        <p:spPr bwMode="auto">
          <a:xfrm rot="3578809">
            <a:off x="2452850" y="4935393"/>
            <a:ext cx="920582" cy="90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 descr="메인-블루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1" t="37399" r="8260" b="21648"/>
          <a:stretch>
            <a:fillRect/>
          </a:stretch>
        </p:blipFill>
        <p:spPr bwMode="auto">
          <a:xfrm>
            <a:off x="1727482" y="238469"/>
            <a:ext cx="6286544" cy="35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78761" y="5333500"/>
            <a:ext cx="578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주식회사 엠피에스티</a:t>
            </a:r>
            <a:endParaRPr lang="en-US" altLang="ko-K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59632" y="1150369"/>
            <a:ext cx="6544816" cy="13681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                        </a:t>
            </a:r>
          </a:p>
        </p:txBody>
      </p:sp>
      <p:pic>
        <p:nvPicPr>
          <p:cNvPr id="12" name="그림 11" descr="KakaoTalk_20170520_225520591.jpg"/>
          <p:cNvPicPr>
            <a:picLocks noChangeAspect="1"/>
          </p:cNvPicPr>
          <p:nvPr/>
        </p:nvPicPr>
        <p:blipFill>
          <a:blip r:embed="rId6"/>
          <a:srcRect l="-196" t="1838" r="65917" b="53871"/>
          <a:stretch>
            <a:fillRect/>
          </a:stretch>
        </p:blipFill>
        <p:spPr>
          <a:xfrm>
            <a:off x="345598" y="1380969"/>
            <a:ext cx="1145901" cy="933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 descr="삼성SDI E Scooter 리튬 이온 배터리 팩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/>
          <a:srcRect l="9000" t="12931" r="15999" b="32112"/>
          <a:stretch>
            <a:fillRect/>
          </a:stretch>
        </p:blipFill>
        <p:spPr bwMode="auto">
          <a:xfrm>
            <a:off x="6707976" y="3191303"/>
            <a:ext cx="1714512" cy="1165869"/>
          </a:xfrm>
          <a:prstGeom prst="rect">
            <a:avLst/>
          </a:prstGeom>
          <a:noFill/>
        </p:spPr>
      </p:pic>
      <p:pic>
        <p:nvPicPr>
          <p:cNvPr id="14" name="Picture 4" descr="삼성SDI E Scooter 리튬 이온 배터리 원형"/>
          <p:cNvPicPr>
            <a:picLocks noChangeAspect="1" noChangeArrowheads="1"/>
          </p:cNvPicPr>
          <p:nvPr/>
        </p:nvPicPr>
        <p:blipFill>
          <a:blip r:embed="rId9"/>
          <a:srcRect l="12747" t="10000" r="10769" b="15000"/>
          <a:stretch>
            <a:fillRect/>
          </a:stretch>
        </p:blipFill>
        <p:spPr bwMode="auto">
          <a:xfrm>
            <a:off x="6350786" y="3477055"/>
            <a:ext cx="314328" cy="78581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64447" y="5759537"/>
            <a:ext cx="578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 Total Solutions Provider for Clean Energy )</a:t>
            </a:r>
            <a:endParaRPr lang="ko-KR" alt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3908" y="369405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2023. 11. 06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91499" y="1435423"/>
            <a:ext cx="668460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000" b="1" dirty="0">
              <a:latin typeface="+mn-ea"/>
            </a:endParaRPr>
          </a:p>
          <a:p>
            <a:pPr algn="ctr" fontAlgn="base"/>
            <a:r>
              <a:rPr lang="ko-KR" altLang="en-US" sz="2400" b="1" dirty="0">
                <a:latin typeface="+mn-ea"/>
              </a:rPr>
              <a:t>앨비 배터리팩 충방전 시험 보고서</a:t>
            </a:r>
            <a:endParaRPr lang="en-US" altLang="ko-KR" sz="2400" b="1" dirty="0">
              <a:latin typeface="+mn-ea"/>
            </a:endParaRPr>
          </a:p>
          <a:p>
            <a:pPr algn="ctr" fontAlgn="base"/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771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4">
            <a:extLst>
              <a:ext uri="{FF2B5EF4-FFF2-40B4-BE49-F238E27FC236}">
                <a16:creationId xmlns:a16="http://schemas.microsoft.com/office/drawing/2014/main" id="{D9EF21A9-45E1-44ED-BD0D-9E1210A47ACD}"/>
              </a:ext>
            </a:extLst>
          </p:cNvPr>
          <p:cNvSpPr txBox="1">
            <a:spLocks/>
          </p:cNvSpPr>
          <p:nvPr/>
        </p:nvSpPr>
        <p:spPr>
          <a:xfrm>
            <a:off x="121096" y="44624"/>
            <a:ext cx="769126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z="1800" dirty="0"/>
              <a:t>앨비 배터리팩 충방전 시험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E4706-DB67-4144-9E90-561229450A11}"/>
              </a:ext>
            </a:extLst>
          </p:cNvPr>
          <p:cNvSpPr txBox="1"/>
          <p:nvPr/>
        </p:nvSpPr>
        <p:spPr>
          <a:xfrm>
            <a:off x="395536" y="764704"/>
            <a:ext cx="8280920" cy="370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시험 개요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sz="1200" dirty="0">
                <a:latin typeface="+mn-ea"/>
              </a:rPr>
              <a:t>앨비 배터리팩 </a:t>
            </a:r>
            <a:r>
              <a:rPr lang="en-US" altLang="ko-KR" sz="1200" dirty="0">
                <a:latin typeface="+mn-ea"/>
              </a:rPr>
              <a:t>: 72V 45Ah, 3.24kWh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sz="1200" dirty="0">
                <a:latin typeface="+mn-ea"/>
              </a:rPr>
              <a:t>출하 정보 </a:t>
            </a:r>
            <a:r>
              <a:rPr lang="en-US" altLang="ko-KR" sz="1200" dirty="0">
                <a:latin typeface="+mn-ea"/>
              </a:rPr>
              <a:t>: 2023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2~3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6ea </a:t>
            </a:r>
            <a:r>
              <a:rPr lang="ko-KR" altLang="en-US" sz="1200" dirty="0">
                <a:latin typeface="+mn-ea"/>
              </a:rPr>
              <a:t>출하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버전 </a:t>
            </a:r>
            <a:r>
              <a:rPr lang="en-US" altLang="ko-KR" sz="1200" dirty="0">
                <a:latin typeface="+mn-ea"/>
              </a:rPr>
              <a:t>: V0.309)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sz="1200" dirty="0">
                <a:latin typeface="+mn-ea"/>
              </a:rPr>
              <a:t>배터리팩 생산일자 </a:t>
            </a:r>
            <a:r>
              <a:rPr lang="en-US" altLang="ko-KR" sz="1200" dirty="0">
                <a:latin typeface="+mn-ea"/>
              </a:rPr>
              <a:t>: 2023. 02. 06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sz="1200" dirty="0">
                <a:latin typeface="+mn-ea"/>
              </a:rPr>
              <a:t>배터리팩 입고일자 </a:t>
            </a:r>
            <a:r>
              <a:rPr lang="en-US" altLang="ko-KR" sz="1200" dirty="0">
                <a:latin typeface="+mn-ea"/>
              </a:rPr>
              <a:t>: 2023.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11. 02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① </a:t>
            </a:r>
            <a:r>
              <a:rPr lang="ko-KR" altLang="en-US" sz="1200" dirty="0">
                <a:latin typeface="+mn-ea"/>
              </a:rPr>
              <a:t>시험 시료 </a:t>
            </a:r>
            <a:r>
              <a:rPr lang="en-US" altLang="ko-KR" sz="1200" dirty="0">
                <a:latin typeface="+mn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- S/N GP-M50LT-1-G206-0003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- </a:t>
            </a:r>
            <a:r>
              <a:rPr lang="ko-KR" altLang="en-US" sz="1200" dirty="0">
                <a:latin typeface="+mn-ea"/>
              </a:rPr>
              <a:t>앨비 자체 시험 시료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- </a:t>
            </a:r>
            <a:r>
              <a:rPr lang="ko-KR" altLang="en-US" sz="1200" dirty="0">
                <a:latin typeface="+mn-ea"/>
              </a:rPr>
              <a:t>입고 시 배터리팩 전압 </a:t>
            </a:r>
            <a:r>
              <a:rPr lang="en-US" altLang="ko-KR" sz="1200" dirty="0">
                <a:latin typeface="+mn-ea"/>
              </a:rPr>
              <a:t>6.79V (</a:t>
            </a:r>
            <a:r>
              <a:rPr lang="ko-KR" altLang="en-US" sz="1200" dirty="0">
                <a:latin typeface="+mn-ea"/>
              </a:rPr>
              <a:t>저전압 상태이며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배터리팩 내부 전원 </a:t>
            </a:r>
            <a:r>
              <a:rPr lang="en-US" altLang="ko-KR" sz="1200" dirty="0">
                <a:latin typeface="+mn-ea"/>
              </a:rPr>
              <a:t>‘On’ </a:t>
            </a:r>
            <a:r>
              <a:rPr lang="ko-KR" altLang="en-US" sz="1200" dirty="0">
                <a:latin typeface="+mn-ea"/>
              </a:rPr>
              <a:t>상태 확인함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- </a:t>
            </a:r>
            <a:r>
              <a:rPr lang="ko-KR" altLang="en-US" sz="1200" dirty="0">
                <a:latin typeface="+mn-ea"/>
              </a:rPr>
              <a:t>파워 서플라이를 이용하여 충전 </a:t>
            </a:r>
            <a:r>
              <a:rPr lang="en-US" altLang="ko-KR" sz="1200" dirty="0">
                <a:latin typeface="+mn-ea"/>
              </a:rPr>
              <a:t>(68V) </a:t>
            </a:r>
            <a:r>
              <a:rPr lang="ko-KR" altLang="en-US" sz="1200" dirty="0">
                <a:latin typeface="+mn-ea"/>
              </a:rPr>
              <a:t>후 표준 충전 시험 실시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② </a:t>
            </a:r>
            <a:r>
              <a:rPr lang="ko-KR" altLang="en-US" sz="1200" dirty="0">
                <a:latin typeface="+mn-ea"/>
              </a:rPr>
              <a:t>시험 시료 </a:t>
            </a:r>
            <a:r>
              <a:rPr lang="en-US" altLang="ko-KR" sz="1200" dirty="0">
                <a:latin typeface="+mn-ea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- S/N GP-M50LT-1-G206-0002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- </a:t>
            </a:r>
            <a:r>
              <a:rPr lang="ko-KR" altLang="en-US" sz="1200" dirty="0">
                <a:latin typeface="+mn-ea"/>
              </a:rPr>
              <a:t>침수 시험 이후 사진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폐기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314801-2FAB-49E6-857B-27F8E1928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71359"/>
              </p:ext>
            </p:extLst>
          </p:nvPr>
        </p:nvGraphicFramePr>
        <p:xfrm>
          <a:off x="899592" y="4437112"/>
          <a:ext cx="7704855" cy="206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5">
                  <a:extLst>
                    <a:ext uri="{9D8B030D-6E8A-4147-A177-3AD203B41FA5}">
                      <a16:colId xmlns:a16="http://schemas.microsoft.com/office/drawing/2014/main" val="1036751301"/>
                    </a:ext>
                  </a:extLst>
                </a:gridCol>
              </a:tblGrid>
              <a:tr h="2064356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4047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9798C56-6911-4835-B411-BA0E05B1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26" y="4468807"/>
            <a:ext cx="2009918" cy="14838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834459-3981-449B-BA15-FA20D2C0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66" y="4468807"/>
            <a:ext cx="1663448" cy="1987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E7430A-BBF6-41A0-A6A8-E96A7AE2D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76" y="4465396"/>
            <a:ext cx="1611352" cy="19879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23F2789-3CCC-43F2-A4E3-4959D4DF8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790" y="4468809"/>
            <a:ext cx="1603006" cy="19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4">
            <a:extLst>
              <a:ext uri="{FF2B5EF4-FFF2-40B4-BE49-F238E27FC236}">
                <a16:creationId xmlns:a16="http://schemas.microsoft.com/office/drawing/2014/main" id="{D9EF21A9-45E1-44ED-BD0D-9E1210A47ACD}"/>
              </a:ext>
            </a:extLst>
          </p:cNvPr>
          <p:cNvSpPr txBox="1">
            <a:spLocks/>
          </p:cNvSpPr>
          <p:nvPr/>
        </p:nvSpPr>
        <p:spPr>
          <a:xfrm>
            <a:off x="121096" y="44624"/>
            <a:ext cx="769126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z="1800" dirty="0"/>
              <a:t>앨비 배터리팩 충방전 시험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E8890-6F19-4966-86BD-F546A36F3461}"/>
              </a:ext>
            </a:extLst>
          </p:cNvPr>
          <p:cNvSpPr txBox="1"/>
          <p:nvPr/>
        </p:nvSpPr>
        <p:spPr>
          <a:xfrm>
            <a:off x="395536" y="1844824"/>
            <a:ext cx="3456384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배터리팩 사양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D061BF-9D7D-4BD8-8BA9-024D13D93B35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301933"/>
          <a:ext cx="7527622" cy="363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1742">
                  <a:extLst>
                    <a:ext uri="{9D8B030D-6E8A-4147-A177-3AD203B41FA5}">
                      <a16:colId xmlns:a16="http://schemas.microsoft.com/office/drawing/2014/main" val="3118932054"/>
                    </a:ext>
                  </a:extLst>
                </a:gridCol>
              </a:tblGrid>
              <a:tr h="299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MPST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사양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사용전지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LGES INR21700 M50LT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운전용량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Ah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45(38.25)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사양서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46.8(39.8)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374297"/>
                  </a:ext>
                </a:extLst>
              </a:tr>
              <a:tr h="299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Pack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직병렬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20S 9P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374061"/>
                  </a:ext>
                </a:extLst>
              </a:tr>
              <a:tr h="485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Pack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공칭 전압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Pack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운전 전압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73.82</a:t>
                      </a:r>
                    </a:p>
                    <a:p>
                      <a:pPr indent="63500" algn="ctr" latinLnBrk="0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62~82V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3.1~4.1V/Cell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958039"/>
                  </a:ext>
                </a:extLst>
              </a:tr>
              <a:tr h="149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x L x H)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195 x 217 x 322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kg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23kg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21.5~23.0Kg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904249"/>
                  </a:ext>
                </a:extLst>
              </a:tr>
              <a:tr h="485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사용 전류  충전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3192"/>
                  </a:ext>
                </a:extLst>
              </a:tr>
              <a:tr h="299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Sensor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전압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온도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4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작동 온도 충전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~ 45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-20 ~ 60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784996"/>
                  </a:ext>
                </a:extLst>
              </a:tr>
              <a:tr h="299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보관온도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-20 ~ 60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091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C8D675-8299-4F7F-B5E9-5BF67F1FD1F8}"/>
              </a:ext>
            </a:extLst>
          </p:cNvPr>
          <p:cNvSpPr txBox="1"/>
          <p:nvPr/>
        </p:nvSpPr>
        <p:spPr>
          <a:xfrm>
            <a:off x="395536" y="764704"/>
            <a:ext cx="8424936" cy="9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충방전 시험 시료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- </a:t>
            </a:r>
            <a:r>
              <a:rPr lang="ko-KR" altLang="en-US" sz="1400" dirty="0">
                <a:latin typeface="+mn-ea"/>
              </a:rPr>
              <a:t>앨비 배터리팩 </a:t>
            </a:r>
            <a:r>
              <a:rPr lang="en-US" altLang="ko-KR" sz="1400" dirty="0">
                <a:latin typeface="+mn-ea"/>
              </a:rPr>
              <a:t>72V 45Ah, 3.24kWh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- S/N : GP-M50LT-1-G206-0003</a:t>
            </a:r>
          </a:p>
        </p:txBody>
      </p:sp>
    </p:spTree>
    <p:extLst>
      <p:ext uri="{BB962C8B-B14F-4D97-AF65-F5344CB8AC3E}">
        <p14:creationId xmlns:p14="http://schemas.microsoft.com/office/powerpoint/2010/main" val="21702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4">
            <a:extLst>
              <a:ext uri="{FF2B5EF4-FFF2-40B4-BE49-F238E27FC236}">
                <a16:creationId xmlns:a16="http://schemas.microsoft.com/office/drawing/2014/main" id="{D9EF21A9-45E1-44ED-BD0D-9E1210A47ACD}"/>
              </a:ext>
            </a:extLst>
          </p:cNvPr>
          <p:cNvSpPr txBox="1">
            <a:spLocks/>
          </p:cNvSpPr>
          <p:nvPr/>
        </p:nvSpPr>
        <p:spPr>
          <a:xfrm>
            <a:off x="121096" y="44624"/>
            <a:ext cx="769126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z="1800" dirty="0"/>
              <a:t>앨비 배터리팩 충방전 시험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E4706-DB67-4144-9E90-561229450A11}"/>
              </a:ext>
            </a:extLst>
          </p:cNvPr>
          <p:cNvSpPr txBox="1"/>
          <p:nvPr/>
        </p:nvSpPr>
        <p:spPr>
          <a:xfrm>
            <a:off x="395536" y="764704"/>
            <a:ext cx="8424936" cy="66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시험 목적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- </a:t>
            </a:r>
            <a:r>
              <a:rPr lang="ko-KR" altLang="en-US" sz="1400" dirty="0">
                <a:latin typeface="+mn-ea"/>
              </a:rPr>
              <a:t>앨비에서 시험 후 입고된 배터리 팩의 상태를 파악하기 위함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C4BAF-E7EA-4A5C-ADEB-5FDE84548B05}"/>
              </a:ext>
            </a:extLst>
          </p:cNvPr>
          <p:cNvSpPr txBox="1"/>
          <p:nvPr/>
        </p:nvSpPr>
        <p:spPr>
          <a:xfrm>
            <a:off x="395536" y="1543206"/>
            <a:ext cx="3456384" cy="9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시험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사양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     ① 표준 용량 시험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         </a:t>
            </a:r>
            <a:r>
              <a:rPr lang="en-US" altLang="ko-KR" sz="1400" dirty="0">
                <a:latin typeface="+mn-ea"/>
              </a:rPr>
              <a:t>- 0.3C </a:t>
            </a:r>
            <a:r>
              <a:rPr lang="ko-KR" altLang="en-US" sz="1400" dirty="0">
                <a:latin typeface="+mn-ea"/>
              </a:rPr>
              <a:t>충전</a:t>
            </a:r>
            <a:r>
              <a:rPr lang="en-US" altLang="ko-KR" sz="1400" dirty="0">
                <a:latin typeface="+mn-ea"/>
              </a:rPr>
              <a:t>, 0.5C </a:t>
            </a:r>
            <a:r>
              <a:rPr lang="ko-KR" altLang="en-US" sz="1400" dirty="0">
                <a:latin typeface="+mn-ea"/>
              </a:rPr>
              <a:t>방전</a:t>
            </a: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41ECC0DE-C5DF-4153-AF48-174CE7FBF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826389"/>
              </p:ext>
            </p:extLst>
          </p:nvPr>
        </p:nvGraphicFramePr>
        <p:xfrm>
          <a:off x="1043608" y="2564905"/>
          <a:ext cx="4464496" cy="331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73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FCC881-3AC2-453A-A0F9-0732F9CFB299}"/>
              </a:ext>
            </a:extLst>
          </p:cNvPr>
          <p:cNvSpPr txBox="1"/>
          <p:nvPr/>
        </p:nvSpPr>
        <p:spPr>
          <a:xfrm>
            <a:off x="395536" y="764704"/>
            <a:ext cx="3456384" cy="66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시험 시료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8387D-1623-44B0-B330-CA9114367BC0}"/>
              </a:ext>
            </a:extLst>
          </p:cNvPr>
          <p:cNvSpPr txBox="1"/>
          <p:nvPr/>
        </p:nvSpPr>
        <p:spPr>
          <a:xfrm>
            <a:off x="397159" y="3304326"/>
            <a:ext cx="3456384" cy="66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시험 사진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EE2DFE9F-9B34-49E8-8B9A-8A025884C742}"/>
              </a:ext>
            </a:extLst>
          </p:cNvPr>
          <p:cNvSpPr txBox="1">
            <a:spLocks/>
          </p:cNvSpPr>
          <p:nvPr/>
        </p:nvSpPr>
        <p:spPr>
          <a:xfrm>
            <a:off x="121096" y="44624"/>
            <a:ext cx="769126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z="1800" dirty="0"/>
              <a:t>앨비 배터리팩 충방전 시험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9A471B-256C-4C0D-BF0A-29A385D3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4" y="1197639"/>
            <a:ext cx="1233296" cy="13574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D50E73-35F2-4001-B5E3-E6721D01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4" y="3737029"/>
            <a:ext cx="4226225" cy="26442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F886064-3494-42BF-AAB2-5832F941A3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6212" r="4850" b="6601"/>
          <a:stretch/>
        </p:blipFill>
        <p:spPr>
          <a:xfrm rot="16200000">
            <a:off x="1828637" y="1487936"/>
            <a:ext cx="2019070" cy="142888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E3FF046-558F-4497-870D-23BA699D8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224" y="1193676"/>
            <a:ext cx="1266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5CE8890-6F19-4966-86BD-F546A36F3461}"/>
              </a:ext>
            </a:extLst>
          </p:cNvPr>
          <p:cNvSpPr txBox="1"/>
          <p:nvPr/>
        </p:nvSpPr>
        <p:spPr>
          <a:xfrm>
            <a:off x="395536" y="764704"/>
            <a:ext cx="3960440" cy="69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시험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결과</a:t>
            </a:r>
            <a:r>
              <a:rPr lang="en-US" altLang="ko-KR" sz="1600" b="1" dirty="0">
                <a:latin typeface="+mn-ea"/>
              </a:rPr>
              <a:t> – </a:t>
            </a:r>
            <a:r>
              <a:rPr lang="ko-KR" altLang="en-US" sz="1400" b="1" dirty="0">
                <a:latin typeface="+mn-ea"/>
              </a:rPr>
              <a:t>표준 용량 시험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     ① 충방전 커브 </a:t>
            </a: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200" dirty="0">
                <a:latin typeface="+mn-ea"/>
              </a:rPr>
              <a:t>0.3C </a:t>
            </a:r>
            <a:r>
              <a:rPr lang="ko-KR" altLang="en-US" sz="1200" dirty="0">
                <a:latin typeface="+mn-ea"/>
              </a:rPr>
              <a:t>충전</a:t>
            </a:r>
            <a:r>
              <a:rPr lang="en-US" altLang="ko-KR" sz="1200" dirty="0">
                <a:latin typeface="+mn-ea"/>
              </a:rPr>
              <a:t>, 0.5C </a:t>
            </a:r>
            <a:r>
              <a:rPr lang="ko-KR" altLang="en-US" sz="1200" dirty="0">
                <a:latin typeface="+mn-ea"/>
              </a:rPr>
              <a:t>방전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79A5D327-97AD-42CD-9D2D-2191576BCD48}"/>
              </a:ext>
            </a:extLst>
          </p:cNvPr>
          <p:cNvSpPr txBox="1">
            <a:spLocks/>
          </p:cNvSpPr>
          <p:nvPr/>
        </p:nvSpPr>
        <p:spPr>
          <a:xfrm>
            <a:off x="121096" y="44624"/>
            <a:ext cx="769126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z="1800" dirty="0"/>
              <a:t>앨비 배터리팩 충방전 시험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FCEB24-83F9-4621-B752-9648FC12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7" y="1523831"/>
            <a:ext cx="7557025" cy="43732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E09DA2-20C4-49A6-A404-BE26844F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15580"/>
              </p:ext>
            </p:extLst>
          </p:nvPr>
        </p:nvGraphicFramePr>
        <p:xfrm>
          <a:off x="4822120" y="5897068"/>
          <a:ext cx="3528392" cy="538736"/>
        </p:xfrm>
        <a:graphic>
          <a:graphicData uri="http://schemas.openxmlformats.org/drawingml/2006/table">
            <a:tbl>
              <a:tblPr/>
              <a:tblGrid>
                <a:gridCol w="1135475">
                  <a:extLst>
                    <a:ext uri="{9D8B030D-6E8A-4147-A177-3AD203B41FA5}">
                      <a16:colId xmlns:a16="http://schemas.microsoft.com/office/drawing/2014/main" val="4138508792"/>
                    </a:ext>
                  </a:extLst>
                </a:gridCol>
                <a:gridCol w="797639">
                  <a:extLst>
                    <a:ext uri="{9D8B030D-6E8A-4147-A177-3AD203B41FA5}">
                      <a16:colId xmlns:a16="http://schemas.microsoft.com/office/drawing/2014/main" val="1246183213"/>
                    </a:ext>
                  </a:extLst>
                </a:gridCol>
                <a:gridCol w="797639">
                  <a:extLst>
                    <a:ext uri="{9D8B030D-6E8A-4147-A177-3AD203B41FA5}">
                      <a16:colId xmlns:a16="http://schemas.microsoft.com/office/drawing/2014/main" val="1523589844"/>
                    </a:ext>
                  </a:extLst>
                </a:gridCol>
                <a:gridCol w="797639">
                  <a:extLst>
                    <a:ext uri="{9D8B030D-6E8A-4147-A177-3AD203B41FA5}">
                      <a16:colId xmlns:a16="http://schemas.microsoft.com/office/drawing/2014/main" val="2605874308"/>
                    </a:ext>
                  </a:extLst>
                </a:gridCol>
              </a:tblGrid>
              <a:tr h="13654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맑은 고딕" panose="020B0503020000020004" pitchFamily="50" charset="-127"/>
                        </a:rPr>
                        <a:t>▪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충방전 용량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96150"/>
                  </a:ext>
                </a:extLst>
              </a:tr>
              <a:tr h="2656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 용량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방전 용량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 효율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77084"/>
                  </a:ext>
                </a:extLst>
              </a:tr>
              <a:tr h="13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0.3C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5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5CE8890-6F19-4966-86BD-F546A36F3461}"/>
              </a:ext>
            </a:extLst>
          </p:cNvPr>
          <p:cNvSpPr txBox="1"/>
          <p:nvPr/>
        </p:nvSpPr>
        <p:spPr>
          <a:xfrm>
            <a:off x="395536" y="764704"/>
            <a:ext cx="3456384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+mn-ea"/>
              </a:rPr>
              <a:t>□ 시험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결과 분석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79A5D327-97AD-42CD-9D2D-2191576BCD48}"/>
              </a:ext>
            </a:extLst>
          </p:cNvPr>
          <p:cNvSpPr txBox="1">
            <a:spLocks/>
          </p:cNvSpPr>
          <p:nvPr/>
        </p:nvSpPr>
        <p:spPr>
          <a:xfrm>
            <a:off x="121096" y="44624"/>
            <a:ext cx="769126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z="1800" dirty="0"/>
              <a:t>앨비 배터리팩 충방전 시험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5A7CCC9-ADBB-4AA2-A215-C7C0BECE2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88296"/>
              </p:ext>
            </p:extLst>
          </p:nvPr>
        </p:nvGraphicFramePr>
        <p:xfrm>
          <a:off x="726368" y="1397699"/>
          <a:ext cx="7691264" cy="275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384">
                  <a:extLst>
                    <a:ext uri="{9D8B030D-6E8A-4147-A177-3AD203B41FA5}">
                      <a16:colId xmlns:a16="http://schemas.microsoft.com/office/drawing/2014/main" val="4280916791"/>
                    </a:ext>
                  </a:extLst>
                </a:gridCol>
                <a:gridCol w="6077880">
                  <a:extLst>
                    <a:ext uri="{9D8B030D-6E8A-4147-A177-3AD203B41FA5}">
                      <a16:colId xmlns:a16="http://schemas.microsoft.com/office/drawing/2014/main" val="1728382849"/>
                    </a:ext>
                  </a:extLst>
                </a:gridCol>
              </a:tblGrid>
              <a:tr h="1671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표준 용량 시험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0.3C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충전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0.5C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충방전 그래프 정상 곡선 확인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충방전 용량은 저전압 상태에서 사전 충전 후 시험하여 많이 나옴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충방전 용량은 양호한 편임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739869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충방전 효율은 정상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배터리팩 사용 가능한 것으로 판단됨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46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69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solidFill>
            <a:srgbClr val="C00000"/>
          </a:solidFill>
        </a:ln>
      </a:spPr>
      <a:bodyPr rtlCol="0" anchor="ctr"/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21773</TotalTime>
  <Words>459</Words>
  <Application>Microsoft Office PowerPoint</Application>
  <PresentationFormat>화면 슬라이드 쇼(4:3)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굴림</vt:lpstr>
      <vt:lpstr>맑은 고딕</vt:lpstr>
      <vt:lpstr>휴먼편지체</vt:lpstr>
      <vt:lpstr>Arial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batteryman</dc:creator>
  <cp:lastModifiedBy>mpst</cp:lastModifiedBy>
  <cp:revision>1113</cp:revision>
  <cp:lastPrinted>2023-07-18T07:24:09Z</cp:lastPrinted>
  <dcterms:created xsi:type="dcterms:W3CDTF">2012-06-15T03:53:39Z</dcterms:created>
  <dcterms:modified xsi:type="dcterms:W3CDTF">2023-11-06T04:50:58Z</dcterms:modified>
</cp:coreProperties>
</file>