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7FA5B3"/>
    <a:srgbClr val="88ACD4"/>
    <a:srgbClr val="7FA5DD"/>
    <a:srgbClr val="6A91C0"/>
    <a:srgbClr val="7394A9"/>
    <a:srgbClr val="7AA1CC"/>
    <a:srgbClr val="789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069"/>
        <p:guide orient="horz" pos="3906"/>
        <p:guide orient="horz" pos="1752"/>
        <p:guide orient="horz" pos="436"/>
        <p:guide orient="horz" pos="618"/>
        <p:guide pos="204"/>
        <p:guide pos="2880"/>
        <p:guide pos="5556"/>
        <p:guide pos="34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DFED113-9754-4A32-8033-E8BFF6C78DB1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BAB1F07-4686-4A81-9CEF-7A7ACC148C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43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5797D69-4C50-4A38-B81E-3FE39ABCA1F6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221F1FA-5B86-4DEB-8E6F-ABD36061A6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180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background2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7155129-3776-4E7E-8669-103664DB0764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6FB33E9-ACD7-4C8C-8D47-8BBC262E8F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D0C992D-1105-4373-9512-39CBF3E8B8D6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4EBD7F0-20BF-426B-A55B-BA804486CD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230485"/>
            <a:ext cx="810671" cy="461665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n-US" sz="2400" b="1" kern="1200" dirty="0" smtClean="0">
                <a:solidFill>
                  <a:srgbClr val="6A91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981075"/>
            <a:ext cx="8135938" cy="373436"/>
          </a:xfrm>
          <a:noFill/>
        </p:spPr>
        <p:txBody>
          <a:bodyPr rtlCol="0">
            <a:sp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Aft>
                <a:spcPts val="800"/>
              </a:spcAft>
              <a:buClr>
                <a:srgbClr val="7893B4"/>
              </a:buClr>
              <a:buSzPct val="95000"/>
              <a:buFont typeface="Wingdings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 algn="l" defTabSz="914400" rtl="0" eaLnBrk="1" latinLnBrk="0" hangingPunct="1">
              <a:lnSpc>
                <a:spcPct val="110000"/>
              </a:lnSpc>
              <a:spcAft>
                <a:spcPts val="800"/>
              </a:spcAft>
              <a:buClr>
                <a:srgbClr val="7893B4"/>
              </a:buClr>
              <a:buSzPct val="95000"/>
              <a:buFont typeface="Wingdings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indent="-180975" algn="l" defTabSz="914400" rtl="0" eaLnBrk="1" latinLnBrk="0" hangingPunct="1">
              <a:lnSpc>
                <a:spcPct val="110000"/>
              </a:lnSpc>
              <a:spcAft>
                <a:spcPts val="800"/>
              </a:spcAft>
              <a:buClr>
                <a:srgbClr val="7893B4"/>
              </a:buClr>
              <a:buSzPct val="95000"/>
              <a:buFont typeface="Wingdings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0975" indent="-180975" algn="l" defTabSz="914400" rtl="0" eaLnBrk="1" latinLnBrk="0" hangingPunct="1">
              <a:lnSpc>
                <a:spcPct val="110000"/>
              </a:lnSpc>
              <a:spcAft>
                <a:spcPts val="800"/>
              </a:spcAft>
              <a:buClr>
                <a:srgbClr val="7893B4"/>
              </a:buClr>
              <a:buSzPct val="95000"/>
              <a:buFont typeface="Wingdings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975" indent="-180975" algn="l" defTabSz="914400" rtl="0" eaLnBrk="1" latinLnBrk="0" hangingPunct="1">
              <a:lnSpc>
                <a:spcPct val="110000"/>
              </a:lnSpc>
              <a:spcAft>
                <a:spcPts val="800"/>
              </a:spcAft>
              <a:buClr>
                <a:srgbClr val="7893B4"/>
              </a:buClr>
              <a:buSzPct val="95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F72A578-64A0-4D60-981A-CBCF39D5EA2E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C3C1CDA-D562-4DFD-AF26-5837555851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DAFFD9A-B56B-497B-8CD5-DE534A596F22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46E5C1D-249B-419C-95E2-E75CC989A4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F66B7B3-9B27-4FD0-92EC-24EDEF193E66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C0533E-DB8B-4596-A5B6-FFA34F08F9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9165A9E-92D7-4F98-95DA-701F04C29169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95A0643-1929-42BD-AF97-EA47EB26EA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636B0C2-B0AE-4668-AB58-6F737CDE9872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F4FC808-BB35-47CD-A9A5-2DF53E5B3C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17F3AA1-2A46-4D2F-9997-DE323D7C9E08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22E5201-4595-4669-A813-767F3546D2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322C430-A046-4C89-810E-0A463B5DCBA8}" type="datetime1">
              <a:rPr lang="ko-KR" altLang="en-US"/>
              <a:pPr>
                <a:defRPr/>
              </a:pPr>
              <a:t>2019-05-22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169B3A9-BA30-43D8-88FE-62EDD34A87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028" name="그림 50" descr="background1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92113"/>
            <a:ext cx="9144000" cy="646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44475" y="642938"/>
            <a:ext cx="536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D7E5F5"/>
                </a:solidFill>
                <a:cs typeface="Arial" charset="0"/>
              </a:rPr>
              <a:t>Samsung </a:t>
            </a:r>
            <a:r>
              <a:rPr lang="en-US" altLang="ko-KR" sz="2000">
                <a:solidFill>
                  <a:srgbClr val="D7E5F5"/>
                </a:solidFill>
                <a:cs typeface="Arial" charset="0"/>
              </a:rPr>
              <a:t>Electronics</a:t>
            </a:r>
            <a:r>
              <a:rPr lang="en-US" altLang="ko-KR">
                <a:solidFill>
                  <a:srgbClr val="D7E5F5"/>
                </a:solidFill>
                <a:cs typeface="Arial" charset="0"/>
              </a:rPr>
              <a:t> Technical Interview</a:t>
            </a:r>
          </a:p>
        </p:txBody>
      </p:sp>
      <p:sp>
        <p:nvSpPr>
          <p:cNvPr id="12292" name="TextBox 80"/>
          <p:cNvSpPr txBox="1">
            <a:spLocks noChangeArrowheads="1"/>
          </p:cNvSpPr>
          <p:nvPr/>
        </p:nvSpPr>
        <p:spPr bwMode="auto">
          <a:xfrm>
            <a:off x="323850" y="2136775"/>
            <a:ext cx="849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cs typeface="Arial" charset="0"/>
              </a:rPr>
              <a:t>제목 </a:t>
            </a:r>
          </a:p>
        </p:txBody>
      </p:sp>
      <p:sp>
        <p:nvSpPr>
          <p:cNvPr id="12293" name="TextBox 115"/>
          <p:cNvSpPr txBox="1">
            <a:spLocks noChangeArrowheads="1"/>
          </p:cNvSpPr>
          <p:nvPr/>
        </p:nvSpPr>
        <p:spPr bwMode="auto">
          <a:xfrm>
            <a:off x="539750" y="4633913"/>
            <a:ext cx="792003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ko-KR" altLang="en-US" sz="2400" b="1">
                <a:solidFill>
                  <a:schemeClr val="bg1"/>
                </a:solidFill>
                <a:cs typeface="Arial" charset="0"/>
              </a:rPr>
              <a:t>성명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323850" y="201613"/>
            <a:ext cx="2260600" cy="519112"/>
          </a:xfrm>
        </p:spPr>
        <p:txBody>
          <a:bodyPr/>
          <a:lstStyle/>
          <a:p>
            <a:r>
              <a:rPr altLang="ko-KR" sz="2800">
                <a:latin typeface="Arial" charset="0"/>
                <a:ea typeface="굴림" pitchFamily="50" charset="-127"/>
                <a:cs typeface="Arial" charset="0"/>
              </a:rPr>
              <a:t>Introduction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323850" y="981075"/>
            <a:ext cx="8135938" cy="2222500"/>
          </a:xfrm>
        </p:spPr>
        <p:txBody>
          <a:bodyPr/>
          <a:lstStyle/>
          <a:p>
            <a:r>
              <a:rPr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이 양식은 기술면접을 위한 것으로 설명되어 있는 사항을</a:t>
            </a:r>
          </a:p>
          <a:p>
            <a:pPr>
              <a:buFont typeface="Wingdings" pitchFamily="2" charset="2"/>
              <a:buNone/>
            </a:pPr>
            <a:r>
              <a:rPr lang="en-US" altLang="ko-KR"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 </a:t>
            </a:r>
            <a:r>
              <a:rPr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잘 확인하시고 준비 바랍니다</a:t>
            </a:r>
            <a:r>
              <a:rPr lang="en-US" altLang="ko-KR"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</a:t>
            </a:r>
            <a:r>
              <a:rPr lang="en-US"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</a:p>
          <a:p>
            <a:r>
              <a:rPr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가이드 라인을 읽어보시고 본인의 필요에 따라</a:t>
            </a:r>
          </a:p>
          <a:p>
            <a:pPr>
              <a:buFont typeface="Wingdings" pitchFamily="2" charset="2"/>
              <a:buNone/>
            </a:pPr>
            <a:r>
              <a:rPr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 준비하시면  됩니다</a:t>
            </a:r>
            <a:r>
              <a:rPr lang="en-US" altLang="ko-KR" sz="240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</a:t>
            </a:r>
            <a:r>
              <a:rPr lang="en-US" altLang="ko-KR" sz="2400">
                <a:solidFill>
                  <a:srgbClr val="262626"/>
                </a:solidFill>
                <a:latin typeface="Arial" charset="0"/>
                <a:ea typeface="굴림" pitchFamily="50" charset="-127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23850" y="201613"/>
            <a:ext cx="1390650" cy="519112"/>
          </a:xfrm>
        </p:spPr>
        <p:txBody>
          <a:bodyPr/>
          <a:lstStyle/>
          <a:p>
            <a:r>
              <a:rPr altLang="ko-KR" sz="2800">
                <a:latin typeface="Arial" charset="0"/>
                <a:ea typeface="굴림" pitchFamily="50" charset="-127"/>
                <a:cs typeface="Arial" charset="0"/>
              </a:rPr>
              <a:t>Format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23850" y="620713"/>
            <a:ext cx="8135938" cy="562769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sz="2400" u="sng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기술면접</a:t>
            </a:r>
            <a:r>
              <a:rPr lang="en-US" altLang="ko-KR" sz="2400" u="sng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</a:t>
            </a:r>
            <a:r>
              <a:rPr lang="en-US" altLang="ko-KR" sz="24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lang="en-US" altLang="ko-KR" sz="24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(30</a:t>
            </a:r>
            <a:r>
              <a:rPr lang="en-US" sz="24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lang="en-US" sz="24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minutes total)</a:t>
            </a:r>
            <a:endParaRPr lang="en-US" altLang="ko-KR" sz="2400" dirty="0">
              <a:solidFill>
                <a:srgbClr val="262626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marL="742950" lvl="1" indent="-285750">
              <a:spcAft>
                <a:spcPts val="300"/>
              </a:spcAft>
            </a:pP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PowerPoint Presentation </a:t>
            </a:r>
            <a:r>
              <a:rPr lang="en-US" altLang="ko-KR" sz="20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(</a:t>
            </a:r>
            <a:r>
              <a:rPr lang="en-US" altLang="ko-KR" sz="20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10~15min) / </a:t>
            </a:r>
            <a:r>
              <a:rPr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발표시간 준수 必</a:t>
            </a:r>
            <a:endParaRPr lang="en-US" altLang="ko-KR" sz="20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marL="742950" lvl="1" indent="-285750">
              <a:spcAft>
                <a:spcPts val="1200"/>
              </a:spcAft>
            </a:pP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Questions </a:t>
            </a:r>
            <a:r>
              <a:rPr lang="en-US" altLang="ko-KR" sz="20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(15min)</a:t>
            </a:r>
          </a:p>
          <a:p>
            <a:pPr marL="742950" lvl="1" indent="-285750"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※ </a:t>
            </a:r>
            <a:r>
              <a:rPr lang="ko-KR" altLang="en-US" sz="20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면접시간은 당일 진행에 따라 변경될 수 있습니다</a:t>
            </a:r>
            <a:r>
              <a:rPr lang="en-US" altLang="ko-KR" sz="20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</a:t>
            </a:r>
            <a:endParaRPr lang="en-US" sz="2000" dirty="0">
              <a:solidFill>
                <a:srgbClr val="262626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ko-KR" sz="2400" u="sng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Presentation </a:t>
            </a:r>
            <a:r>
              <a:rPr sz="2400" u="sng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양식</a:t>
            </a:r>
            <a:r>
              <a:rPr lang="en-US" altLang="ko-KR" sz="2400" u="sng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Title </a:t>
            </a:r>
            <a:r>
              <a:rPr lang="en-US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Font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/Size</a:t>
            </a:r>
            <a:r>
              <a:rPr lang="en-US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 </a:t>
            </a:r>
            <a:r>
              <a:rPr lang="en-US" altLang="ko-KR"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HY</a:t>
            </a:r>
            <a:r>
              <a:rPr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헤드라인</a:t>
            </a:r>
            <a:r>
              <a:rPr lang="en-US" altLang="ko-KR"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M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/ 28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Body </a:t>
            </a:r>
            <a:r>
              <a:rPr lang="en-US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Font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/Size</a:t>
            </a:r>
            <a:r>
              <a:rPr lang="en-US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 </a:t>
            </a:r>
            <a:r>
              <a:rPr lang="en-US" altLang="ko-KR"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HY</a:t>
            </a:r>
            <a:r>
              <a:rPr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헤드라인</a:t>
            </a:r>
            <a:r>
              <a:rPr lang="en-US" altLang="ko-KR"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M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/ 20 ~ 24</a:t>
            </a:r>
          </a:p>
          <a:p>
            <a:pPr marL="742950" lvl="1" indent="-285750">
              <a:spcBef>
                <a:spcPct val="0"/>
              </a:spcBef>
              <a:spcAft>
                <a:spcPts val="1200"/>
              </a:spcAft>
            </a:pPr>
            <a:r>
              <a:rPr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장표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 </a:t>
            </a:r>
            <a:r>
              <a:rPr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최대</a:t>
            </a:r>
            <a:r>
              <a:rPr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15 pages (</a:t>
            </a:r>
            <a:r>
              <a:rPr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표지</a:t>
            </a:r>
            <a:r>
              <a:rPr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000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포함</a:t>
            </a:r>
            <a:r>
              <a:rPr lang="en-US" altLang="ko-KR" sz="20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)</a:t>
            </a:r>
          </a:p>
          <a:p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장표를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심플하고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이해하기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쉽도록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만들어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주십시오</a:t>
            </a:r>
            <a:r>
              <a:rPr lang="en-US" altLang="ko-KR"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그리고</a:t>
            </a:r>
            <a:r>
              <a:rPr lang="en-US" altLang="ko-KR"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그래프와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사진은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사용할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수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있으나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에니메이션</a:t>
            </a:r>
            <a:endParaRPr sz="24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혹은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동영상은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사용하지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않도록</a:t>
            </a:r>
            <a:r>
              <a:rPr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하겠습니다</a:t>
            </a:r>
            <a:r>
              <a:rPr lang="en-US" altLang="ko-KR" sz="2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</a:t>
            </a:r>
            <a:endParaRPr lang="en-US" sz="2400" dirty="0">
              <a:solidFill>
                <a:srgbClr val="262626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23850" y="201613"/>
            <a:ext cx="1728788" cy="519112"/>
          </a:xfrm>
        </p:spPr>
        <p:txBody>
          <a:bodyPr/>
          <a:lstStyle/>
          <a:p>
            <a:r>
              <a:rPr altLang="ko-KR" sz="2800">
                <a:latin typeface="Arial" charset="0"/>
                <a:ea typeface="굴림" pitchFamily="50" charset="-127"/>
                <a:cs typeface="Arial" charset="0"/>
              </a:rPr>
              <a:t>Contents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23850" y="800100"/>
            <a:ext cx="8135938" cy="2578142"/>
          </a:xfrm>
        </p:spPr>
        <p:txBody>
          <a:bodyPr/>
          <a:lstStyle/>
          <a:p>
            <a:r>
              <a:rPr sz="2400" u="sng" dirty="0" err="1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표지</a:t>
            </a:r>
            <a:r>
              <a:rPr lang="en-US" altLang="ko-KR" sz="2400" u="sng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</a:t>
            </a:r>
            <a:r>
              <a:rPr lang="en-US" altLang="ko-KR" sz="24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(1 page)</a:t>
            </a:r>
            <a:endParaRPr lang="en-US" altLang="ko-KR" sz="2400" u="sng" dirty="0">
              <a:solidFill>
                <a:srgbClr val="262626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r>
              <a:rPr lang="ko-KR" altLang="en-US" sz="2400" u="sng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담당업무 분야</a:t>
            </a:r>
            <a:r>
              <a:rPr lang="en-US" altLang="ko-KR" sz="2400" u="sng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</a:t>
            </a:r>
            <a:r>
              <a:rPr lang="en-US" altLang="ko-KR" sz="2400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endParaRPr lang="en-US" altLang="ko-KR" sz="2400" dirty="0">
              <a:solidFill>
                <a:srgbClr val="262626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marL="742950" lvl="1" indent="-285750">
              <a:spcBef>
                <a:spcPct val="0"/>
              </a:spcBef>
              <a:spcAft>
                <a:spcPct val="50000"/>
              </a:spcAft>
            </a:pPr>
            <a:r>
              <a:rPr lang="ko-KR" altLang="en-US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현재 본인의 담당업무 및 연구분야 주요성과에 대해 작성</a:t>
            </a:r>
            <a:endParaRPr lang="en-US" altLang="ko-KR" dirty="0" smtClean="0">
              <a:solidFill>
                <a:srgbClr val="595959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altLang="ko-KR" sz="2400" u="sng" dirty="0" smtClean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Your </a:t>
            </a:r>
            <a:r>
              <a:rPr lang="en-US" altLang="ko-KR" sz="2400" u="sng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vision:</a:t>
            </a:r>
            <a:r>
              <a:rPr lang="en-US" altLang="ko-KR" sz="2400" dirty="0">
                <a:solidFill>
                  <a:srgbClr val="262626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endParaRPr lang="en-US" altLang="ko-KR" sz="2000" dirty="0">
              <a:solidFill>
                <a:srgbClr val="595959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marL="742950" lvl="1" indent="-285750">
              <a:spcAft>
                <a:spcPts val="500"/>
              </a:spcAft>
            </a:pPr>
            <a:r>
              <a:rPr lang="ko-KR" altLang="en-US" dirty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지원하게 된 </a:t>
            </a:r>
            <a:r>
              <a:rPr lang="ko-KR" altLang="en-US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계기</a:t>
            </a:r>
            <a:r>
              <a:rPr lang="en-US" altLang="ko-KR" dirty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</a:t>
            </a:r>
            <a:r>
              <a:rPr lang="ko-KR" altLang="en-US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dirty="0" err="1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입사</a:t>
            </a:r>
            <a:r>
              <a:rPr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dirty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후 </a:t>
            </a:r>
            <a:r>
              <a:rPr lang="ko-KR" altLang="en-US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희</a:t>
            </a:r>
            <a:r>
              <a:rPr lang="ko-KR" altLang="en-US" dirty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망</a:t>
            </a:r>
            <a:r>
              <a:rPr dirty="0" err="1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하는</a:t>
            </a:r>
            <a:r>
              <a:rPr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dirty="0" err="1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업무</a:t>
            </a:r>
            <a:r>
              <a:rPr lang="ko-KR" altLang="en-US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분야</a:t>
            </a:r>
            <a:r>
              <a:rPr lang="en-US" altLang="ko-KR" dirty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및 포부 등</a:t>
            </a:r>
            <a:endParaRPr dirty="0">
              <a:solidFill>
                <a:srgbClr val="595959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147</Words>
  <Application>Microsoft Office PowerPoint</Application>
  <PresentationFormat>화면 슬라이드 쇼(4:3)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Introduction</vt:lpstr>
      <vt:lpstr>Format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08073265</dc:creator>
  <cp:lastModifiedBy>master</cp:lastModifiedBy>
  <cp:revision>56</cp:revision>
  <dcterms:created xsi:type="dcterms:W3CDTF">2008-10-27T23:21:22Z</dcterms:created>
  <dcterms:modified xsi:type="dcterms:W3CDTF">2019-05-22T00:33:20Z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