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71" r:id="rId4"/>
    <p:sldId id="259" r:id="rId5"/>
    <p:sldId id="276" r:id="rId6"/>
    <p:sldId id="273" r:id="rId7"/>
    <p:sldId id="274" r:id="rId8"/>
    <p:sldId id="27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5F58F-1C74-4E49-8002-7C08039EF254}" v="27" dt="2020-11-27T03:14:15.718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100" d="100"/>
          <a:sy n="100" d="100"/>
        </p:scale>
        <p:origin x="78" y="17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Doherty" userId="20245fd899d8f268" providerId="LiveId" clId="{5315F58F-1C74-4E49-8002-7C08039EF254}"/>
    <pc:docChg chg="undo custSel mod addSld delSld modSld">
      <pc:chgData name="Roger Doherty" userId="20245fd899d8f268" providerId="LiveId" clId="{5315F58F-1C74-4E49-8002-7C08039EF254}" dt="2020-11-27T03:26:15.573" v="327" actId="20577"/>
      <pc:docMkLst>
        <pc:docMk/>
      </pc:docMkLst>
      <pc:sldChg chg="addSp delSp modSp mod">
        <pc:chgData name="Roger Doherty" userId="20245fd899d8f268" providerId="LiveId" clId="{5315F58F-1C74-4E49-8002-7C08039EF254}" dt="2020-11-27T03:26:15.573" v="327" actId="20577"/>
        <pc:sldMkLst>
          <pc:docMk/>
          <pc:sldMk cId="1920111014" sldId="256"/>
        </pc:sldMkLst>
        <pc:spChg chg="mod">
          <ac:chgData name="Roger Doherty" userId="20245fd899d8f268" providerId="LiveId" clId="{5315F58F-1C74-4E49-8002-7C08039EF254}" dt="2020-11-26T17:50:40.354" v="30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Roger Doherty" userId="20245fd899d8f268" providerId="LiveId" clId="{5315F58F-1C74-4E49-8002-7C08039EF254}" dt="2020-11-27T03:26:15.573" v="327" actId="20577"/>
          <ac:spMkLst>
            <pc:docMk/>
            <pc:sldMk cId="1920111014" sldId="256"/>
            <ac:spMk id="3" creationId="{00000000-0000-0000-0000-000000000000}"/>
          </ac:spMkLst>
        </pc:spChg>
        <pc:picChg chg="del mod">
          <ac:chgData name="Roger Doherty" userId="20245fd899d8f268" providerId="LiveId" clId="{5315F58F-1C74-4E49-8002-7C08039EF254}" dt="2020-11-26T17:45:56.751" v="20" actId="478"/>
          <ac:picMkLst>
            <pc:docMk/>
            <pc:sldMk cId="1920111014" sldId="256"/>
            <ac:picMk id="9" creationId="{33A7A386-15EE-4362-875B-3CBAAF949DFD}"/>
          </ac:picMkLst>
        </pc:picChg>
        <pc:picChg chg="add del mod">
          <ac:chgData name="Roger Doherty" userId="20245fd899d8f268" providerId="LiveId" clId="{5315F58F-1C74-4E49-8002-7C08039EF254}" dt="2020-11-26T17:45:58.940" v="21" actId="478"/>
          <ac:picMkLst>
            <pc:docMk/>
            <pc:sldMk cId="1920111014" sldId="256"/>
            <ac:picMk id="11" creationId="{DDF12AC7-722E-4964-A518-7D905E7E89F7}"/>
          </ac:picMkLst>
        </pc:picChg>
        <pc:picChg chg="add del mod">
          <ac:chgData name="Roger Doherty" userId="20245fd899d8f268" providerId="LiveId" clId="{5315F58F-1C74-4E49-8002-7C08039EF254}" dt="2020-11-26T17:45:00.748" v="17" actId="478"/>
          <ac:picMkLst>
            <pc:docMk/>
            <pc:sldMk cId="1920111014" sldId="256"/>
            <ac:picMk id="13" creationId="{96255560-8FC9-49A5-8B29-A6E0DAEB4C7B}"/>
          </ac:picMkLst>
        </pc:picChg>
        <pc:picChg chg="add mod">
          <ac:chgData name="Roger Doherty" userId="20245fd899d8f268" providerId="LiveId" clId="{5315F58F-1C74-4E49-8002-7C08039EF254}" dt="2020-11-26T17:46:15.068" v="24" actId="12788"/>
          <ac:picMkLst>
            <pc:docMk/>
            <pc:sldMk cId="1920111014" sldId="256"/>
            <ac:picMk id="15" creationId="{37C5EDF5-7DB2-4C23-9F41-BF6D9BCC3BC2}"/>
          </ac:picMkLst>
        </pc:picChg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439608217" sldId="257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2128536031" sldId="257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970910769" sldId="258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3847750985" sldId="258"/>
        </pc:sldMkLst>
      </pc:sldChg>
      <pc:sldChg chg="addSp modSp mod modClrScheme chgLayout">
        <pc:chgData name="Roger Doherty" userId="20245fd899d8f268" providerId="LiveId" clId="{5315F58F-1C74-4E49-8002-7C08039EF254}" dt="2020-11-27T02:57:55.004" v="117" actId="20577"/>
        <pc:sldMkLst>
          <pc:docMk/>
          <pc:sldMk cId="3015172283" sldId="259"/>
        </pc:sldMkLst>
        <pc:spChg chg="mod">
          <ac:chgData name="Roger Doherty" userId="20245fd899d8f268" providerId="LiveId" clId="{5315F58F-1C74-4E49-8002-7C08039EF254}" dt="2020-11-27T02:57:55.004" v="117" actId="20577"/>
          <ac:spMkLst>
            <pc:docMk/>
            <pc:sldMk cId="3015172283" sldId="259"/>
            <ac:spMk id="2" creationId="{B6550353-A96F-417D-BD56-4A63978F1264}"/>
          </ac:spMkLst>
        </pc:spChg>
        <pc:spChg chg="mod">
          <ac:chgData name="Roger Doherty" userId="20245fd899d8f268" providerId="LiveId" clId="{5315F58F-1C74-4E49-8002-7C08039EF254}" dt="2020-11-27T02:44:08.349" v="75" actId="26606"/>
          <ac:spMkLst>
            <pc:docMk/>
            <pc:sldMk cId="3015172283" sldId="259"/>
            <ac:spMk id="3" creationId="{91F716F5-7594-4546-9884-2C8EF3E90563}"/>
          </ac:spMkLst>
        </pc:spChg>
        <pc:picChg chg="add mod">
          <ac:chgData name="Roger Doherty" userId="20245fd899d8f268" providerId="LiveId" clId="{5315F58F-1C74-4E49-8002-7C08039EF254}" dt="2020-11-27T02:44:08.349" v="75" actId="26606"/>
          <ac:picMkLst>
            <pc:docMk/>
            <pc:sldMk cId="3015172283" sldId="259"/>
            <ac:picMk id="5" creationId="{9C718BC0-CA78-40B9-9FFF-9203F658910D}"/>
          </ac:picMkLst>
        </pc:picChg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475977318" sldId="260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4135151317" sldId="260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2215894925" sldId="261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244214669" sldId="261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465021443" sldId="262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2980192661" sldId="262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1797304117" sldId="263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972657965" sldId="263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1160959328" sldId="266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4065352757" sldId="266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3965807363" sldId="267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4273956531" sldId="267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223730991" sldId="268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3016467421" sldId="268"/>
        </pc:sldMkLst>
      </pc:sldChg>
      <pc:sldChg chg="del">
        <pc:chgData name="Roger Doherty" userId="20245fd899d8f268" providerId="LiveId" clId="{5315F58F-1C74-4E49-8002-7C08039EF254}" dt="2020-11-26T17:48:56.180" v="29" actId="2696"/>
        <pc:sldMkLst>
          <pc:docMk/>
          <pc:sldMk cId="1989555738" sldId="269"/>
        </pc:sldMkLst>
      </pc:sldChg>
      <pc:sldChg chg="del">
        <pc:chgData name="Roger Doherty" userId="20245fd899d8f268" providerId="LiveId" clId="{5315F58F-1C74-4E49-8002-7C08039EF254}" dt="2020-11-27T03:16:14.166" v="270" actId="47"/>
        <pc:sldMkLst>
          <pc:docMk/>
          <pc:sldMk cId="2196265670" sldId="269"/>
        </pc:sldMkLst>
      </pc:sldChg>
      <pc:sldChg chg="addSp delSp modSp mod modClrScheme chgLayout">
        <pc:chgData name="Roger Doherty" userId="20245fd899d8f268" providerId="LiveId" clId="{5315F58F-1C74-4E49-8002-7C08039EF254}" dt="2020-11-27T03:20:36.646" v="311" actId="20577"/>
        <pc:sldMkLst>
          <pc:docMk/>
          <pc:sldMk cId="584559666" sldId="270"/>
        </pc:sldMkLst>
        <pc:spChg chg="mod">
          <ac:chgData name="Roger Doherty" userId="20245fd899d8f268" providerId="LiveId" clId="{5315F58F-1C74-4E49-8002-7C08039EF254}" dt="2020-11-27T03:20:03.379" v="301" actId="20577"/>
          <ac:spMkLst>
            <pc:docMk/>
            <pc:sldMk cId="584559666" sldId="270"/>
            <ac:spMk id="2" creationId="{4B52F11E-36D3-41E9-9594-6603DD0D89F0}"/>
          </ac:spMkLst>
        </pc:spChg>
        <pc:spChg chg="mod ord">
          <ac:chgData name="Roger Doherty" userId="20245fd899d8f268" providerId="LiveId" clId="{5315F58F-1C74-4E49-8002-7C08039EF254}" dt="2020-11-27T03:20:36.646" v="311" actId="20577"/>
          <ac:spMkLst>
            <pc:docMk/>
            <pc:sldMk cId="584559666" sldId="270"/>
            <ac:spMk id="3" creationId="{25A6B9B0-D1AA-4272-9388-89A2E56A83D3}"/>
          </ac:spMkLst>
        </pc:spChg>
        <pc:picChg chg="add del mod">
          <ac:chgData name="Roger Doherty" userId="20245fd899d8f268" providerId="LiveId" clId="{5315F58F-1C74-4E49-8002-7C08039EF254}" dt="2020-11-27T02:37:36.629" v="62" actId="478"/>
          <ac:picMkLst>
            <pc:docMk/>
            <pc:sldMk cId="584559666" sldId="270"/>
            <ac:picMk id="5" creationId="{597A1030-38B4-4F5B-85ED-0422113375E9}"/>
          </ac:picMkLst>
        </pc:picChg>
        <pc:picChg chg="add mod">
          <ac:chgData name="Roger Doherty" userId="20245fd899d8f268" providerId="LiveId" clId="{5315F58F-1C74-4E49-8002-7C08039EF254}" dt="2020-11-27T02:38:16.184" v="68" actId="26606"/>
          <ac:picMkLst>
            <pc:docMk/>
            <pc:sldMk cId="584559666" sldId="270"/>
            <ac:picMk id="6" creationId="{A346E626-F398-412F-842B-34795EF23898}"/>
          </ac:picMkLst>
        </pc:picChg>
      </pc:sldChg>
      <pc:sldChg chg="addSp delSp modSp mod modClrScheme chgLayout">
        <pc:chgData name="Roger Doherty" userId="20245fd899d8f268" providerId="LiveId" clId="{5315F58F-1C74-4E49-8002-7C08039EF254}" dt="2020-11-27T03:19:29.898" v="295" actId="27636"/>
        <pc:sldMkLst>
          <pc:docMk/>
          <pc:sldMk cId="1294746437" sldId="271"/>
        </pc:sldMkLst>
        <pc:spChg chg="mod">
          <ac:chgData name="Roger Doherty" userId="20245fd899d8f268" providerId="LiveId" clId="{5315F58F-1C74-4E49-8002-7C08039EF254}" dt="2020-11-27T03:19:19.934" v="291" actId="20577"/>
          <ac:spMkLst>
            <pc:docMk/>
            <pc:sldMk cId="1294746437" sldId="271"/>
            <ac:spMk id="2" creationId="{93A8F708-31C9-4DD1-A8EB-63A656DD6F34}"/>
          </ac:spMkLst>
        </pc:spChg>
        <pc:spChg chg="mod ord">
          <ac:chgData name="Roger Doherty" userId="20245fd899d8f268" providerId="LiveId" clId="{5315F58F-1C74-4E49-8002-7C08039EF254}" dt="2020-11-27T03:19:29.898" v="295" actId="27636"/>
          <ac:spMkLst>
            <pc:docMk/>
            <pc:sldMk cId="1294746437" sldId="271"/>
            <ac:spMk id="3" creationId="{4EB91933-0D2E-4BA8-8709-1EA0E893177E}"/>
          </ac:spMkLst>
        </pc:spChg>
        <pc:picChg chg="add del mod">
          <ac:chgData name="Roger Doherty" userId="20245fd899d8f268" providerId="LiveId" clId="{5315F58F-1C74-4E49-8002-7C08039EF254}" dt="2020-11-27T02:37:25.369" v="61" actId="478"/>
          <ac:picMkLst>
            <pc:docMk/>
            <pc:sldMk cId="1294746437" sldId="271"/>
            <ac:picMk id="5" creationId="{5D7E05F9-2572-4367-8FB9-A5C34ACC6A2A}"/>
          </ac:picMkLst>
        </pc:picChg>
        <pc:picChg chg="add mod">
          <ac:chgData name="Roger Doherty" userId="20245fd899d8f268" providerId="LiveId" clId="{5315F58F-1C74-4E49-8002-7C08039EF254}" dt="2020-11-27T02:40:38.284" v="70" actId="26606"/>
          <ac:picMkLst>
            <pc:docMk/>
            <pc:sldMk cId="1294746437" sldId="271"/>
            <ac:picMk id="7" creationId="{6391B1E0-3E15-4240-B50C-478ADD55188A}"/>
          </ac:picMkLst>
        </pc:picChg>
      </pc:sldChg>
      <pc:sldChg chg="addSp delSp modSp del mod">
        <pc:chgData name="Roger Doherty" userId="20245fd899d8f268" providerId="LiveId" clId="{5315F58F-1C74-4E49-8002-7C08039EF254}" dt="2020-11-27T02:59:59.477" v="126" actId="2696"/>
        <pc:sldMkLst>
          <pc:docMk/>
          <pc:sldMk cId="81150666" sldId="272"/>
        </pc:sldMkLst>
        <pc:spChg chg="mod">
          <ac:chgData name="Roger Doherty" userId="20245fd899d8f268" providerId="LiveId" clId="{5315F58F-1C74-4E49-8002-7C08039EF254}" dt="2020-11-26T17:48:08.594" v="26" actId="27636"/>
          <ac:spMkLst>
            <pc:docMk/>
            <pc:sldMk cId="81150666" sldId="272"/>
            <ac:spMk id="3" creationId="{00772E97-6B15-4919-9647-C36F10F3AA93}"/>
          </ac:spMkLst>
        </pc:spChg>
        <pc:picChg chg="mod">
          <ac:chgData name="Roger Doherty" userId="20245fd899d8f268" providerId="LiveId" clId="{5315F58F-1C74-4E49-8002-7C08039EF254}" dt="2020-11-27T02:45:51.478" v="80" actId="1076"/>
          <ac:picMkLst>
            <pc:docMk/>
            <pc:sldMk cId="81150666" sldId="272"/>
            <ac:picMk id="1026" creationId="{37046CFA-ED2A-422A-BCDD-47B08954A74F}"/>
          </ac:picMkLst>
        </pc:picChg>
        <pc:picChg chg="add del">
          <ac:chgData name="Roger Doherty" userId="20245fd899d8f268" providerId="LiveId" clId="{5315F58F-1C74-4E49-8002-7C08039EF254}" dt="2020-11-27T02:45:52.630" v="81" actId="478"/>
          <ac:picMkLst>
            <pc:docMk/>
            <pc:sldMk cId="81150666" sldId="272"/>
            <ac:picMk id="1032" creationId="{5121FDDB-B29F-427A-8739-A7986D1814D5}"/>
          </ac:picMkLst>
        </pc:picChg>
      </pc:sldChg>
      <pc:sldChg chg="addSp modSp mod modClrScheme chgLayout">
        <pc:chgData name="Roger Doherty" userId="20245fd899d8f268" providerId="LiveId" clId="{5315F58F-1C74-4E49-8002-7C08039EF254}" dt="2020-11-27T03:00:43.001" v="129" actId="20577"/>
        <pc:sldMkLst>
          <pc:docMk/>
          <pc:sldMk cId="3851344935" sldId="273"/>
        </pc:sldMkLst>
        <pc:spChg chg="mod">
          <ac:chgData name="Roger Doherty" userId="20245fd899d8f268" providerId="LiveId" clId="{5315F58F-1C74-4E49-8002-7C08039EF254}" dt="2020-11-27T03:00:36.654" v="128" actId="26606"/>
          <ac:spMkLst>
            <pc:docMk/>
            <pc:sldMk cId="3851344935" sldId="273"/>
            <ac:spMk id="2" creationId="{65D71063-77EB-408F-B78C-1739F5C753C8}"/>
          </ac:spMkLst>
        </pc:spChg>
        <pc:spChg chg="mod">
          <ac:chgData name="Roger Doherty" userId="20245fd899d8f268" providerId="LiveId" clId="{5315F58F-1C74-4E49-8002-7C08039EF254}" dt="2020-11-27T03:00:43.001" v="129" actId="20577"/>
          <ac:spMkLst>
            <pc:docMk/>
            <pc:sldMk cId="3851344935" sldId="273"/>
            <ac:spMk id="3" creationId="{144453C3-E7E9-4E33-81BB-886B7094D8CD}"/>
          </ac:spMkLst>
        </pc:spChg>
        <pc:picChg chg="add mod">
          <ac:chgData name="Roger Doherty" userId="20245fd899d8f268" providerId="LiveId" clId="{5315F58F-1C74-4E49-8002-7C08039EF254}" dt="2020-11-27T03:00:36.654" v="128" actId="26606"/>
          <ac:picMkLst>
            <pc:docMk/>
            <pc:sldMk cId="3851344935" sldId="273"/>
            <ac:picMk id="5" creationId="{1EB6994B-FFE6-4CA5-B642-E33F265E0F0F}"/>
          </ac:picMkLst>
        </pc:picChg>
      </pc:sldChg>
      <pc:sldChg chg="delSp modSp mod">
        <pc:chgData name="Roger Doherty" userId="20245fd899d8f268" providerId="LiveId" clId="{5315F58F-1C74-4E49-8002-7C08039EF254}" dt="2020-11-27T03:05:13.884" v="210" actId="20577"/>
        <pc:sldMkLst>
          <pc:docMk/>
          <pc:sldMk cId="3936664705" sldId="274"/>
        </pc:sldMkLst>
        <pc:spChg chg="mod">
          <ac:chgData name="Roger Doherty" userId="20245fd899d8f268" providerId="LiveId" clId="{5315F58F-1C74-4E49-8002-7C08039EF254}" dt="2020-11-27T03:02:30.844" v="134" actId="26606"/>
          <ac:spMkLst>
            <pc:docMk/>
            <pc:sldMk cId="3936664705" sldId="274"/>
            <ac:spMk id="2" creationId="{2C631547-659B-4649-BFF5-5DE153AC62A1}"/>
          </ac:spMkLst>
        </pc:spChg>
        <pc:spChg chg="mod ord">
          <ac:chgData name="Roger Doherty" userId="20245fd899d8f268" providerId="LiveId" clId="{5315F58F-1C74-4E49-8002-7C08039EF254}" dt="2020-11-27T03:05:13.884" v="210" actId="20577"/>
          <ac:spMkLst>
            <pc:docMk/>
            <pc:sldMk cId="3936664705" sldId="274"/>
            <ac:spMk id="3" creationId="{B92A53B4-0DC7-4A48-A40A-F3642C53704B}"/>
          </ac:spMkLst>
        </pc:spChg>
        <pc:picChg chg="mod">
          <ac:chgData name="Roger Doherty" userId="20245fd899d8f268" providerId="LiveId" clId="{5315F58F-1C74-4E49-8002-7C08039EF254}" dt="2020-11-27T03:02:30.844" v="134" actId="26606"/>
          <ac:picMkLst>
            <pc:docMk/>
            <pc:sldMk cId="3936664705" sldId="274"/>
            <ac:picMk id="11" creationId="{8C06B435-A91A-4584-BC15-49B5A07F80FE}"/>
          </ac:picMkLst>
        </pc:picChg>
        <pc:picChg chg="del">
          <ac:chgData name="Roger Doherty" userId="20245fd899d8f268" providerId="LiveId" clId="{5315F58F-1C74-4E49-8002-7C08039EF254}" dt="2020-11-27T03:02:18.893" v="130" actId="478"/>
          <ac:picMkLst>
            <pc:docMk/>
            <pc:sldMk cId="3936664705" sldId="274"/>
            <ac:picMk id="13" creationId="{4A02CAB5-23B7-4949-A9F6-B09E7B6EEA58}"/>
          </ac:picMkLst>
        </pc:picChg>
      </pc:sldChg>
      <pc:sldChg chg="modSp mod">
        <pc:chgData name="Roger Doherty" userId="20245fd899d8f268" providerId="LiveId" clId="{5315F58F-1C74-4E49-8002-7C08039EF254}" dt="2020-11-27T03:17:57.792" v="274" actId="20577"/>
        <pc:sldMkLst>
          <pc:docMk/>
          <pc:sldMk cId="813539942" sldId="275"/>
        </pc:sldMkLst>
        <pc:spChg chg="mod">
          <ac:chgData name="Roger Doherty" userId="20245fd899d8f268" providerId="LiveId" clId="{5315F58F-1C74-4E49-8002-7C08039EF254}" dt="2020-11-27T03:17:57.792" v="274" actId="20577"/>
          <ac:spMkLst>
            <pc:docMk/>
            <pc:sldMk cId="813539942" sldId="275"/>
            <ac:spMk id="2" creationId="{76BDB8C1-6E03-4FCA-BD5A-D20F21E1623E}"/>
          </ac:spMkLst>
        </pc:spChg>
        <pc:spChg chg="mod">
          <ac:chgData name="Roger Doherty" userId="20245fd899d8f268" providerId="LiveId" clId="{5315F58F-1C74-4E49-8002-7C08039EF254}" dt="2020-11-27T03:15:44.060" v="269" actId="20577"/>
          <ac:spMkLst>
            <pc:docMk/>
            <pc:sldMk cId="813539942" sldId="275"/>
            <ac:spMk id="3" creationId="{73E58482-72A5-46CD-B89A-AF0938B694BB}"/>
          </ac:spMkLst>
        </pc:spChg>
      </pc:sldChg>
      <pc:sldChg chg="addSp delSp modSp new mod modClrScheme chgLayout">
        <pc:chgData name="Roger Doherty" userId="20245fd899d8f268" providerId="LiveId" clId="{5315F58F-1C74-4E49-8002-7C08039EF254}" dt="2020-11-27T03:24:36.980" v="325" actId="20577"/>
        <pc:sldMkLst>
          <pc:docMk/>
          <pc:sldMk cId="2161826183" sldId="276"/>
        </pc:sldMkLst>
        <pc:spChg chg="mod ord">
          <ac:chgData name="Roger Doherty" userId="20245fd899d8f268" providerId="LiveId" clId="{5315F58F-1C74-4E49-8002-7C08039EF254}" dt="2020-11-27T02:49:38.766" v="103" actId="700"/>
          <ac:spMkLst>
            <pc:docMk/>
            <pc:sldMk cId="2161826183" sldId="276"/>
            <ac:spMk id="2" creationId="{648D1A78-7F0C-4942-917E-433BB86868A8}"/>
          </ac:spMkLst>
        </pc:spChg>
        <pc:spChg chg="mod ord">
          <ac:chgData name="Roger Doherty" userId="20245fd899d8f268" providerId="LiveId" clId="{5315F58F-1C74-4E49-8002-7C08039EF254}" dt="2020-11-27T03:24:36.980" v="325" actId="20577"/>
          <ac:spMkLst>
            <pc:docMk/>
            <pc:sldMk cId="2161826183" sldId="276"/>
            <ac:spMk id="3" creationId="{6D9CECDE-F4C9-4FF3-B639-F96413928D5E}"/>
          </ac:spMkLst>
        </pc:spChg>
        <pc:spChg chg="mod ord">
          <ac:chgData name="Roger Doherty" userId="20245fd899d8f268" providerId="LiveId" clId="{5315F58F-1C74-4E49-8002-7C08039EF254}" dt="2020-11-27T03:22:09.270" v="314" actId="404"/>
          <ac:spMkLst>
            <pc:docMk/>
            <pc:sldMk cId="2161826183" sldId="276"/>
            <ac:spMk id="4" creationId="{39237713-AF99-4142-8BFC-2281F229BF37}"/>
          </ac:spMkLst>
        </pc:spChg>
        <pc:spChg chg="add del mod ord">
          <ac:chgData name="Roger Doherty" userId="20245fd899d8f268" providerId="LiveId" clId="{5315F58F-1C74-4E49-8002-7C08039EF254}" dt="2020-11-27T02:49:38.766" v="103" actId="700"/>
          <ac:spMkLst>
            <pc:docMk/>
            <pc:sldMk cId="2161826183" sldId="276"/>
            <ac:spMk id="6" creationId="{98A460A7-835D-41A5-93AC-0C1A31C1FBC6}"/>
          </ac:spMkLst>
        </pc:spChg>
        <pc:spChg chg="add del mod ord">
          <ac:chgData name="Roger Doherty" userId="20245fd899d8f268" providerId="LiveId" clId="{5315F58F-1C74-4E49-8002-7C08039EF254}" dt="2020-11-27T02:49:38.766" v="103" actId="700"/>
          <ac:spMkLst>
            <pc:docMk/>
            <pc:sldMk cId="2161826183" sldId="276"/>
            <ac:spMk id="7" creationId="{CB35617A-C885-4487-A626-AF7B7E190C61}"/>
          </ac:spMkLst>
        </pc:spChg>
        <pc:picChg chg="add del mod">
          <ac:chgData name="Roger Doherty" userId="20245fd899d8f268" providerId="LiveId" clId="{5315F58F-1C74-4E49-8002-7C08039EF254}" dt="2020-11-27T02:49:17.262" v="101" actId="478"/>
          <ac:picMkLst>
            <pc:docMk/>
            <pc:sldMk cId="2161826183" sldId="276"/>
            <ac:picMk id="5" creationId="{1E35DB51-CDE6-4047-86C7-B47C9ADD5290}"/>
          </ac:picMkLst>
        </pc:picChg>
        <pc:picChg chg="add mod">
          <ac:chgData name="Roger Doherty" userId="20245fd899d8f268" providerId="LiveId" clId="{5315F58F-1C74-4E49-8002-7C08039EF254}" dt="2020-11-27T02:58:40.429" v="119" actId="12788"/>
          <ac:picMkLst>
            <pc:docMk/>
            <pc:sldMk cId="2161826183" sldId="276"/>
            <ac:picMk id="5" creationId="{8905B602-E4B6-4976-A175-7AE75ACC27BA}"/>
          </ac:picMkLst>
        </pc:picChg>
        <pc:picChg chg="add mod">
          <ac:chgData name="Roger Doherty" userId="20245fd899d8f268" providerId="LiveId" clId="{5315F58F-1C74-4E49-8002-7C08039EF254}" dt="2020-11-27T02:58:17.543" v="118" actId="12788"/>
          <ac:picMkLst>
            <pc:docMk/>
            <pc:sldMk cId="2161826183" sldId="276"/>
            <ac:picMk id="6" creationId="{E3F5A8A0-27E7-4B03-924D-F05EF4A04D1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youtu.be/EZJzLQJMdX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#KidzHackPhilly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4: Storage </a:t>
            </a:r>
            <a:r>
              <a:rPr lang="en-US"/>
              <a:t>and variables </a:t>
            </a:r>
            <a:endParaRPr lang="en-US" dirty="0"/>
          </a:p>
        </p:txBody>
      </p:sp>
      <p:pic>
        <p:nvPicPr>
          <p:cNvPr id="15" name="Picture 14" descr="Working with tablet computers in a classroom">
            <a:extLst>
              <a:ext uri="{FF2B5EF4-FFF2-40B4-BE49-F238E27FC236}">
                <a16:creationId xmlns:a16="http://schemas.microsoft.com/office/drawing/2014/main" id="{37C5EDF5-7DB2-4C23-9F41-BF6D9BCC3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55" y="304800"/>
            <a:ext cx="4985515" cy="33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F11E-36D3-41E9-9594-6603DD0D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B9B0-D1AA-4272-9388-89A2E56A8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257799" cy="4267200"/>
          </a:xfrm>
        </p:spPr>
        <p:txBody>
          <a:bodyPr>
            <a:normAutofit/>
          </a:bodyPr>
          <a:lstStyle/>
          <a:p>
            <a:r>
              <a:rPr lang="en-US" dirty="0"/>
              <a:t>Review (10 min)</a:t>
            </a:r>
          </a:p>
          <a:p>
            <a:r>
              <a:rPr lang="en-US" dirty="0"/>
              <a:t>Hardware lesson (20 min)</a:t>
            </a:r>
          </a:p>
          <a:p>
            <a:r>
              <a:rPr lang="en-US" dirty="0"/>
              <a:t>Software lesson (20 min)</a:t>
            </a:r>
          </a:p>
          <a:p>
            <a:r>
              <a:rPr lang="en-US" dirty="0"/>
              <a:t>Challenge (10 min)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Young school girl">
            <a:extLst>
              <a:ext uri="{FF2B5EF4-FFF2-40B4-BE49-F238E27FC236}">
                <a16:creationId xmlns:a16="http://schemas.microsoft.com/office/drawing/2014/main" id="{A346E626-F398-412F-842B-34795EF23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98" y="1905000"/>
            <a:ext cx="1322832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45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F708-31C9-4DD1-A8EB-63A656DD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Review </a:t>
            </a:r>
          </a:p>
        </p:txBody>
      </p:sp>
      <p:pic>
        <p:nvPicPr>
          <p:cNvPr id="7" name="Picture 6" descr="Young Chinese boy">
            <a:extLst>
              <a:ext uri="{FF2B5EF4-FFF2-40B4-BE49-F238E27FC236}">
                <a16:creationId xmlns:a16="http://schemas.microsoft.com/office/drawing/2014/main" id="{6391B1E0-3E15-4240-B50C-478ADD551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64" y="1905000"/>
            <a:ext cx="1834896" cy="42672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1933-0D2E-4BA8-8709-1EA0E893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sz="2800" dirty="0"/>
              <a:t>Hardware lesson: RAM</a:t>
            </a:r>
          </a:p>
          <a:p>
            <a:r>
              <a:rPr lang="en-US" sz="2800" dirty="0"/>
              <a:t>Software lesson: Loops</a:t>
            </a:r>
          </a:p>
          <a:p>
            <a:r>
              <a:rPr lang="en-US" sz="2800" dirty="0"/>
              <a:t>Hands on</a:t>
            </a:r>
          </a:p>
          <a:p>
            <a:pPr lvl="1"/>
            <a:r>
              <a:rPr lang="en-US" sz="2400" dirty="0"/>
              <a:t>Write a program that draws holes in swiss cheese every 5 seconds. </a:t>
            </a:r>
          </a:p>
          <a:p>
            <a:pPr lvl="1"/>
            <a:r>
              <a:rPr lang="en-US" sz="2400" dirty="0"/>
              <a:t>The holes should have a randomly generated radius of 40 to 70 pixels.</a:t>
            </a:r>
          </a:p>
        </p:txBody>
      </p:sp>
    </p:spTree>
    <p:extLst>
      <p:ext uri="{BB962C8B-B14F-4D97-AF65-F5344CB8AC3E}">
        <p14:creationId xmlns:p14="http://schemas.microsoft.com/office/powerpoint/2010/main" val="129474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0353-A96F-417D-BD56-4A63978F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Hardware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716F5-7594-4546-9884-2C8EF3E90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Disk storage</a:t>
            </a:r>
          </a:p>
        </p:txBody>
      </p:sp>
      <p:pic>
        <p:nvPicPr>
          <p:cNvPr id="5" name="Picture 4" descr="Schoolboy with laptop in robotics class">
            <a:extLst>
              <a:ext uri="{FF2B5EF4-FFF2-40B4-BE49-F238E27FC236}">
                <a16:creationId xmlns:a16="http://schemas.microsoft.com/office/drawing/2014/main" id="{9C718BC0-CA78-40B9-9FFF-9203F65891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563559"/>
            <a:ext cx="4419598" cy="29500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517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1A78-7F0C-4942-917E-433BB868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ECDE-F4C9-4FF3-B639-F96413928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200" dirty="0"/>
              <a:t>Disk storage is how computers save data. There are two main types: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HDD: Hard disk drives are older, slower and store data on spinning magnetic platters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SSD: Solid state drives are newer, faster and store data on chips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Disk storage is used to save data that won’t fit in RAM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Stores data even when the computer is off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Slower than RAM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37713-AF99-4142-8BFC-2281F229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Micron is one of the largest manufacturers of SSD storage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Let’s watch a video! 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hlinkClick r:id="rId2"/>
              </a:rPr>
              <a:t>https://youtu.be/EZJzLQJMdXs</a:t>
            </a:r>
            <a:r>
              <a:rPr lang="en-US" sz="1200" dirty="0"/>
              <a:t>  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SSD Drives can store huge amounts of data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A Kano PC has a 64 gigabyte SSD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1 gigabyte is how many bytes?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1 byte is a group of how many bits?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A bit can be one of two numbers, what are they?</a:t>
            </a:r>
          </a:p>
          <a:p>
            <a:endParaRPr lang="en-US" sz="2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905B602-E4B6-4976-A175-7AE75AC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9259" y="4228568"/>
            <a:ext cx="3185906" cy="238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E3F5A8A0-27E7-4B03-924D-F05EF4A04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9244" y="4242423"/>
            <a:ext cx="2954740" cy="221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9047A9-3A87-4EA2-9E09-B1263BEC9B81}"/>
              </a:ext>
            </a:extLst>
          </p:cNvPr>
          <p:cNvSpPr txBox="1"/>
          <p:nvPr/>
        </p:nvSpPr>
        <p:spPr>
          <a:xfrm>
            <a:off x="2139259" y="4242423"/>
            <a:ext cx="86777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HDD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E7503-8B96-4362-ABDC-21994C5644F0}"/>
              </a:ext>
            </a:extLst>
          </p:cNvPr>
          <p:cNvSpPr txBox="1"/>
          <p:nvPr/>
        </p:nvSpPr>
        <p:spPr>
          <a:xfrm>
            <a:off x="6979244" y="4203168"/>
            <a:ext cx="86777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216182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1063-77EB-408F-B78C-1739F5C7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Software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453C3-E7E9-4E33-81BB-886B7094D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1EB6994B-FFE6-4CA5-B642-E33F265E0F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3" r="8193"/>
          <a:stretch/>
        </p:blipFill>
        <p:spPr>
          <a:xfrm>
            <a:off x="6246815" y="1905000"/>
            <a:ext cx="441959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13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1547-659B-4649-BFF5-5DE153AC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53B4-0DC7-4A48-A40A-F3642C53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sz="1700" dirty="0"/>
              <a:t>A variable is a coding technique for storing data in RAM so it can be used over and over again</a:t>
            </a:r>
          </a:p>
          <a:p>
            <a:r>
              <a:rPr lang="en-US" sz="1700" dirty="0"/>
              <a:t>There are many different types of variables</a:t>
            </a:r>
          </a:p>
          <a:p>
            <a:pPr lvl="1"/>
            <a:r>
              <a:rPr lang="en-US" sz="1300" dirty="0"/>
              <a:t>Numbers</a:t>
            </a:r>
          </a:p>
          <a:p>
            <a:pPr lvl="1"/>
            <a:r>
              <a:rPr lang="en-US" sz="1300" dirty="0"/>
              <a:t>Text, known as “strings”</a:t>
            </a:r>
          </a:p>
          <a:p>
            <a:pPr lvl="1"/>
            <a:r>
              <a:rPr lang="en-US" sz="1300" dirty="0"/>
              <a:t>Dates</a:t>
            </a:r>
          </a:p>
          <a:p>
            <a:pPr lvl="1"/>
            <a:r>
              <a:rPr lang="en-US" sz="1300" dirty="0"/>
              <a:t>And many more!</a:t>
            </a:r>
          </a:p>
          <a:p>
            <a:r>
              <a:rPr lang="en-US" sz="1700" dirty="0"/>
              <a:t>Here’s a program that uses a variable that makes three bugs spin at the same speed</a:t>
            </a:r>
          </a:p>
          <a:p>
            <a:pPr lvl="1"/>
            <a:r>
              <a:rPr lang="en-US" sz="1700" dirty="0"/>
              <a:t>Line 1: Variable declaration statement</a:t>
            </a:r>
          </a:p>
          <a:p>
            <a:pPr lvl="1"/>
            <a:r>
              <a:rPr lang="en-US" sz="1700" dirty="0"/>
              <a:t>Line 12: Variable assignment statement</a:t>
            </a:r>
          </a:p>
          <a:p>
            <a:pPr lvl="1"/>
            <a:r>
              <a:rPr lang="en-US" sz="1700" dirty="0"/>
              <a:t>Lines 14-16: Variable referenced in a loop</a:t>
            </a:r>
          </a:p>
          <a:p>
            <a:endParaRPr lang="en-US" sz="17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06B435-A91A-4584-BC15-49B5A07F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29" y="1905000"/>
            <a:ext cx="3737770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66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8C1-6E03-4FCA-BD5A-D20F21E1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Hands on</a:t>
            </a:r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1CD0A0C2-A640-4DE8-8EBB-3D9550F76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63559"/>
            <a:ext cx="4419599" cy="29500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8482-72A5-46CD-B89A-AF0938B69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dirty="0"/>
              <a:t>Write a program that uses a variable to rotate three bugs at the same rate in a loop. </a:t>
            </a:r>
          </a:p>
          <a:p>
            <a:r>
              <a:rPr lang="en-US" dirty="0"/>
              <a:t>The variable should be set to 15 frames per second.</a:t>
            </a:r>
          </a:p>
          <a:p>
            <a:r>
              <a:rPr lang="en-US" dirty="0"/>
              <a:t>See README.MD for step-by-step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333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#KidzHackPhilly</vt:lpstr>
      <vt:lpstr>Today’s lesson</vt:lpstr>
      <vt:lpstr>Review </vt:lpstr>
      <vt:lpstr>Hardware lesson</vt:lpstr>
      <vt:lpstr>Disk storage</vt:lpstr>
      <vt:lpstr>Software lesson</vt:lpstr>
      <vt:lpstr>Variables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#KidzHackPhilly</dc:title>
  <dc:creator>Roger Doherty</dc:creator>
  <cp:lastModifiedBy>Roger Doherty</cp:lastModifiedBy>
  <cp:revision>11</cp:revision>
  <dcterms:created xsi:type="dcterms:W3CDTF">2020-11-27T03:00:36Z</dcterms:created>
  <dcterms:modified xsi:type="dcterms:W3CDTF">2020-11-27T04:28:51Z</dcterms:modified>
</cp:coreProperties>
</file>