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0" r:id="rId3"/>
    <p:sldId id="271" r:id="rId4"/>
    <p:sldId id="273" r:id="rId5"/>
    <p:sldId id="278" r:id="rId6"/>
    <p:sldId id="279" r:id="rId7"/>
    <p:sldId id="280" r:id="rId8"/>
    <p:sldId id="281" r:id="rId9"/>
    <p:sldId id="275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15F58F-1C74-4E49-8002-7C08039EF254}" v="27" dt="2020-11-27T03:14:15.718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4971" autoAdjust="0"/>
  </p:normalViewPr>
  <p:slideViewPr>
    <p:cSldViewPr>
      <p:cViewPr varScale="1">
        <p:scale>
          <a:sx n="82" d="100"/>
          <a:sy n="82" d="100"/>
        </p:scale>
        <p:origin x="798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 Doherty" userId="20245fd899d8f268" providerId="LiveId" clId="{5315F58F-1C74-4E49-8002-7C08039EF254}"/>
    <pc:docChg chg="undo custSel mod addSld delSld modSld">
      <pc:chgData name="Roger Doherty" userId="20245fd899d8f268" providerId="LiveId" clId="{5315F58F-1C74-4E49-8002-7C08039EF254}" dt="2020-11-27T03:26:15.573" v="327" actId="20577"/>
      <pc:docMkLst>
        <pc:docMk/>
      </pc:docMkLst>
      <pc:sldChg chg="addSp delSp modSp mod">
        <pc:chgData name="Roger Doherty" userId="20245fd899d8f268" providerId="LiveId" clId="{5315F58F-1C74-4E49-8002-7C08039EF254}" dt="2020-11-27T03:26:15.573" v="327" actId="20577"/>
        <pc:sldMkLst>
          <pc:docMk/>
          <pc:sldMk cId="1920111014" sldId="256"/>
        </pc:sldMkLst>
        <pc:spChg chg="mod">
          <ac:chgData name="Roger Doherty" userId="20245fd899d8f268" providerId="LiveId" clId="{5315F58F-1C74-4E49-8002-7C08039EF254}" dt="2020-11-26T17:50:40.354" v="30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Roger Doherty" userId="20245fd899d8f268" providerId="LiveId" clId="{5315F58F-1C74-4E49-8002-7C08039EF254}" dt="2020-11-27T03:26:15.573" v="327" actId="20577"/>
          <ac:spMkLst>
            <pc:docMk/>
            <pc:sldMk cId="1920111014" sldId="256"/>
            <ac:spMk id="3" creationId="{00000000-0000-0000-0000-000000000000}"/>
          </ac:spMkLst>
        </pc:spChg>
        <pc:picChg chg="del mod">
          <ac:chgData name="Roger Doherty" userId="20245fd899d8f268" providerId="LiveId" clId="{5315F58F-1C74-4E49-8002-7C08039EF254}" dt="2020-11-26T17:45:56.751" v="20" actId="478"/>
          <ac:picMkLst>
            <pc:docMk/>
            <pc:sldMk cId="1920111014" sldId="256"/>
            <ac:picMk id="9" creationId="{33A7A386-15EE-4362-875B-3CBAAF949DFD}"/>
          </ac:picMkLst>
        </pc:picChg>
        <pc:picChg chg="add del mod">
          <ac:chgData name="Roger Doherty" userId="20245fd899d8f268" providerId="LiveId" clId="{5315F58F-1C74-4E49-8002-7C08039EF254}" dt="2020-11-26T17:45:58.940" v="21" actId="478"/>
          <ac:picMkLst>
            <pc:docMk/>
            <pc:sldMk cId="1920111014" sldId="256"/>
            <ac:picMk id="11" creationId="{DDF12AC7-722E-4964-A518-7D905E7E89F7}"/>
          </ac:picMkLst>
        </pc:picChg>
        <pc:picChg chg="add del mod">
          <ac:chgData name="Roger Doherty" userId="20245fd899d8f268" providerId="LiveId" clId="{5315F58F-1C74-4E49-8002-7C08039EF254}" dt="2020-11-26T17:45:00.748" v="17" actId="478"/>
          <ac:picMkLst>
            <pc:docMk/>
            <pc:sldMk cId="1920111014" sldId="256"/>
            <ac:picMk id="13" creationId="{96255560-8FC9-49A5-8B29-A6E0DAEB4C7B}"/>
          </ac:picMkLst>
        </pc:picChg>
        <pc:picChg chg="add mod">
          <ac:chgData name="Roger Doherty" userId="20245fd899d8f268" providerId="LiveId" clId="{5315F58F-1C74-4E49-8002-7C08039EF254}" dt="2020-11-26T17:46:15.068" v="24" actId="12788"/>
          <ac:picMkLst>
            <pc:docMk/>
            <pc:sldMk cId="1920111014" sldId="256"/>
            <ac:picMk id="15" creationId="{37C5EDF5-7DB2-4C23-9F41-BF6D9BCC3BC2}"/>
          </ac:picMkLst>
        </pc:picChg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439608217" sldId="257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2128536031" sldId="257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970910769" sldId="258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3847750985" sldId="258"/>
        </pc:sldMkLst>
      </pc:sldChg>
      <pc:sldChg chg="addSp modSp mod modClrScheme chgLayout">
        <pc:chgData name="Roger Doherty" userId="20245fd899d8f268" providerId="LiveId" clId="{5315F58F-1C74-4E49-8002-7C08039EF254}" dt="2020-11-27T02:57:55.004" v="117" actId="20577"/>
        <pc:sldMkLst>
          <pc:docMk/>
          <pc:sldMk cId="3015172283" sldId="259"/>
        </pc:sldMkLst>
        <pc:spChg chg="mod">
          <ac:chgData name="Roger Doherty" userId="20245fd899d8f268" providerId="LiveId" clId="{5315F58F-1C74-4E49-8002-7C08039EF254}" dt="2020-11-27T02:57:55.004" v="117" actId="20577"/>
          <ac:spMkLst>
            <pc:docMk/>
            <pc:sldMk cId="3015172283" sldId="259"/>
            <ac:spMk id="2" creationId="{B6550353-A96F-417D-BD56-4A63978F1264}"/>
          </ac:spMkLst>
        </pc:spChg>
        <pc:spChg chg="mod">
          <ac:chgData name="Roger Doherty" userId="20245fd899d8f268" providerId="LiveId" clId="{5315F58F-1C74-4E49-8002-7C08039EF254}" dt="2020-11-27T02:44:08.349" v="75" actId="26606"/>
          <ac:spMkLst>
            <pc:docMk/>
            <pc:sldMk cId="3015172283" sldId="259"/>
            <ac:spMk id="3" creationId="{91F716F5-7594-4546-9884-2C8EF3E90563}"/>
          </ac:spMkLst>
        </pc:spChg>
        <pc:picChg chg="add mod">
          <ac:chgData name="Roger Doherty" userId="20245fd899d8f268" providerId="LiveId" clId="{5315F58F-1C74-4E49-8002-7C08039EF254}" dt="2020-11-27T02:44:08.349" v="75" actId="26606"/>
          <ac:picMkLst>
            <pc:docMk/>
            <pc:sldMk cId="3015172283" sldId="259"/>
            <ac:picMk id="5" creationId="{9C718BC0-CA78-40B9-9FFF-9203F658910D}"/>
          </ac:picMkLst>
        </pc:picChg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3475977318" sldId="260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4135151317" sldId="260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2215894925" sldId="261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3244214669" sldId="261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465021443" sldId="262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2980192661" sldId="262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1797304117" sldId="263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3972657965" sldId="263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1160959328" sldId="266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4065352757" sldId="266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3965807363" sldId="267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4273956531" sldId="267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223730991" sldId="268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3016467421" sldId="268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1989555738" sldId="269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2196265670" sldId="269"/>
        </pc:sldMkLst>
      </pc:sldChg>
      <pc:sldChg chg="addSp delSp modSp mod modClrScheme chgLayout">
        <pc:chgData name="Roger Doherty" userId="20245fd899d8f268" providerId="LiveId" clId="{5315F58F-1C74-4E49-8002-7C08039EF254}" dt="2020-11-27T03:20:36.646" v="311" actId="20577"/>
        <pc:sldMkLst>
          <pc:docMk/>
          <pc:sldMk cId="584559666" sldId="270"/>
        </pc:sldMkLst>
        <pc:spChg chg="mod">
          <ac:chgData name="Roger Doherty" userId="20245fd899d8f268" providerId="LiveId" clId="{5315F58F-1C74-4E49-8002-7C08039EF254}" dt="2020-11-27T03:20:03.379" v="301" actId="20577"/>
          <ac:spMkLst>
            <pc:docMk/>
            <pc:sldMk cId="584559666" sldId="270"/>
            <ac:spMk id="2" creationId="{4B52F11E-36D3-41E9-9594-6603DD0D89F0}"/>
          </ac:spMkLst>
        </pc:spChg>
        <pc:spChg chg="mod ord">
          <ac:chgData name="Roger Doherty" userId="20245fd899d8f268" providerId="LiveId" clId="{5315F58F-1C74-4E49-8002-7C08039EF254}" dt="2020-11-27T03:20:36.646" v="311" actId="20577"/>
          <ac:spMkLst>
            <pc:docMk/>
            <pc:sldMk cId="584559666" sldId="270"/>
            <ac:spMk id="3" creationId="{25A6B9B0-D1AA-4272-9388-89A2E56A83D3}"/>
          </ac:spMkLst>
        </pc:spChg>
        <pc:picChg chg="add del mod">
          <ac:chgData name="Roger Doherty" userId="20245fd899d8f268" providerId="LiveId" clId="{5315F58F-1C74-4E49-8002-7C08039EF254}" dt="2020-11-27T02:37:36.629" v="62" actId="478"/>
          <ac:picMkLst>
            <pc:docMk/>
            <pc:sldMk cId="584559666" sldId="270"/>
            <ac:picMk id="5" creationId="{597A1030-38B4-4F5B-85ED-0422113375E9}"/>
          </ac:picMkLst>
        </pc:picChg>
        <pc:picChg chg="add mod">
          <ac:chgData name="Roger Doherty" userId="20245fd899d8f268" providerId="LiveId" clId="{5315F58F-1C74-4E49-8002-7C08039EF254}" dt="2020-11-27T02:38:16.184" v="68" actId="26606"/>
          <ac:picMkLst>
            <pc:docMk/>
            <pc:sldMk cId="584559666" sldId="270"/>
            <ac:picMk id="6" creationId="{A346E626-F398-412F-842B-34795EF23898}"/>
          </ac:picMkLst>
        </pc:picChg>
      </pc:sldChg>
      <pc:sldChg chg="addSp delSp modSp mod modClrScheme chgLayout">
        <pc:chgData name="Roger Doherty" userId="20245fd899d8f268" providerId="LiveId" clId="{5315F58F-1C74-4E49-8002-7C08039EF254}" dt="2020-11-27T03:19:29.898" v="295" actId="27636"/>
        <pc:sldMkLst>
          <pc:docMk/>
          <pc:sldMk cId="1294746437" sldId="271"/>
        </pc:sldMkLst>
        <pc:spChg chg="mod">
          <ac:chgData name="Roger Doherty" userId="20245fd899d8f268" providerId="LiveId" clId="{5315F58F-1C74-4E49-8002-7C08039EF254}" dt="2020-11-27T03:19:19.934" v="291" actId="20577"/>
          <ac:spMkLst>
            <pc:docMk/>
            <pc:sldMk cId="1294746437" sldId="271"/>
            <ac:spMk id="2" creationId="{93A8F708-31C9-4DD1-A8EB-63A656DD6F34}"/>
          </ac:spMkLst>
        </pc:spChg>
        <pc:spChg chg="mod ord">
          <ac:chgData name="Roger Doherty" userId="20245fd899d8f268" providerId="LiveId" clId="{5315F58F-1C74-4E49-8002-7C08039EF254}" dt="2020-11-27T03:19:29.898" v="295" actId="27636"/>
          <ac:spMkLst>
            <pc:docMk/>
            <pc:sldMk cId="1294746437" sldId="271"/>
            <ac:spMk id="3" creationId="{4EB91933-0D2E-4BA8-8709-1EA0E893177E}"/>
          </ac:spMkLst>
        </pc:spChg>
        <pc:picChg chg="add del mod">
          <ac:chgData name="Roger Doherty" userId="20245fd899d8f268" providerId="LiveId" clId="{5315F58F-1C74-4E49-8002-7C08039EF254}" dt="2020-11-27T02:37:25.369" v="61" actId="478"/>
          <ac:picMkLst>
            <pc:docMk/>
            <pc:sldMk cId="1294746437" sldId="271"/>
            <ac:picMk id="5" creationId="{5D7E05F9-2572-4367-8FB9-A5C34ACC6A2A}"/>
          </ac:picMkLst>
        </pc:picChg>
        <pc:picChg chg="add mod">
          <ac:chgData name="Roger Doherty" userId="20245fd899d8f268" providerId="LiveId" clId="{5315F58F-1C74-4E49-8002-7C08039EF254}" dt="2020-11-27T02:40:38.284" v="70" actId="26606"/>
          <ac:picMkLst>
            <pc:docMk/>
            <pc:sldMk cId="1294746437" sldId="271"/>
            <ac:picMk id="7" creationId="{6391B1E0-3E15-4240-B50C-478ADD55188A}"/>
          </ac:picMkLst>
        </pc:picChg>
      </pc:sldChg>
      <pc:sldChg chg="addSp delSp modSp del mod">
        <pc:chgData name="Roger Doherty" userId="20245fd899d8f268" providerId="LiveId" clId="{5315F58F-1C74-4E49-8002-7C08039EF254}" dt="2020-11-27T02:59:59.477" v="126" actId="2696"/>
        <pc:sldMkLst>
          <pc:docMk/>
          <pc:sldMk cId="81150666" sldId="272"/>
        </pc:sldMkLst>
        <pc:spChg chg="mod">
          <ac:chgData name="Roger Doherty" userId="20245fd899d8f268" providerId="LiveId" clId="{5315F58F-1C74-4E49-8002-7C08039EF254}" dt="2020-11-26T17:48:08.594" v="26" actId="27636"/>
          <ac:spMkLst>
            <pc:docMk/>
            <pc:sldMk cId="81150666" sldId="272"/>
            <ac:spMk id="3" creationId="{00772E97-6B15-4919-9647-C36F10F3AA93}"/>
          </ac:spMkLst>
        </pc:spChg>
        <pc:picChg chg="mod">
          <ac:chgData name="Roger Doherty" userId="20245fd899d8f268" providerId="LiveId" clId="{5315F58F-1C74-4E49-8002-7C08039EF254}" dt="2020-11-27T02:45:51.478" v="80" actId="1076"/>
          <ac:picMkLst>
            <pc:docMk/>
            <pc:sldMk cId="81150666" sldId="272"/>
            <ac:picMk id="1026" creationId="{37046CFA-ED2A-422A-BCDD-47B08954A74F}"/>
          </ac:picMkLst>
        </pc:picChg>
        <pc:picChg chg="add del">
          <ac:chgData name="Roger Doherty" userId="20245fd899d8f268" providerId="LiveId" clId="{5315F58F-1C74-4E49-8002-7C08039EF254}" dt="2020-11-27T02:45:52.630" v="81" actId="478"/>
          <ac:picMkLst>
            <pc:docMk/>
            <pc:sldMk cId="81150666" sldId="272"/>
            <ac:picMk id="1032" creationId="{5121FDDB-B29F-427A-8739-A7986D1814D5}"/>
          </ac:picMkLst>
        </pc:picChg>
      </pc:sldChg>
      <pc:sldChg chg="addSp modSp mod modClrScheme chgLayout">
        <pc:chgData name="Roger Doherty" userId="20245fd899d8f268" providerId="LiveId" clId="{5315F58F-1C74-4E49-8002-7C08039EF254}" dt="2020-11-27T03:00:43.001" v="129" actId="20577"/>
        <pc:sldMkLst>
          <pc:docMk/>
          <pc:sldMk cId="3851344935" sldId="273"/>
        </pc:sldMkLst>
        <pc:spChg chg="mod">
          <ac:chgData name="Roger Doherty" userId="20245fd899d8f268" providerId="LiveId" clId="{5315F58F-1C74-4E49-8002-7C08039EF254}" dt="2020-11-27T03:00:36.654" v="128" actId="26606"/>
          <ac:spMkLst>
            <pc:docMk/>
            <pc:sldMk cId="3851344935" sldId="273"/>
            <ac:spMk id="2" creationId="{65D71063-77EB-408F-B78C-1739F5C753C8}"/>
          </ac:spMkLst>
        </pc:spChg>
        <pc:spChg chg="mod">
          <ac:chgData name="Roger Doherty" userId="20245fd899d8f268" providerId="LiveId" clId="{5315F58F-1C74-4E49-8002-7C08039EF254}" dt="2020-11-27T03:00:43.001" v="129" actId="20577"/>
          <ac:spMkLst>
            <pc:docMk/>
            <pc:sldMk cId="3851344935" sldId="273"/>
            <ac:spMk id="3" creationId="{144453C3-E7E9-4E33-81BB-886B7094D8CD}"/>
          </ac:spMkLst>
        </pc:spChg>
        <pc:picChg chg="add mod">
          <ac:chgData name="Roger Doherty" userId="20245fd899d8f268" providerId="LiveId" clId="{5315F58F-1C74-4E49-8002-7C08039EF254}" dt="2020-11-27T03:00:36.654" v="128" actId="26606"/>
          <ac:picMkLst>
            <pc:docMk/>
            <pc:sldMk cId="3851344935" sldId="273"/>
            <ac:picMk id="5" creationId="{1EB6994B-FFE6-4CA5-B642-E33F265E0F0F}"/>
          </ac:picMkLst>
        </pc:picChg>
      </pc:sldChg>
      <pc:sldChg chg="delSp modSp mod">
        <pc:chgData name="Roger Doherty" userId="20245fd899d8f268" providerId="LiveId" clId="{5315F58F-1C74-4E49-8002-7C08039EF254}" dt="2020-11-27T03:05:13.884" v="210" actId="20577"/>
        <pc:sldMkLst>
          <pc:docMk/>
          <pc:sldMk cId="3936664705" sldId="274"/>
        </pc:sldMkLst>
        <pc:spChg chg="mod">
          <ac:chgData name="Roger Doherty" userId="20245fd899d8f268" providerId="LiveId" clId="{5315F58F-1C74-4E49-8002-7C08039EF254}" dt="2020-11-27T03:02:30.844" v="134" actId="26606"/>
          <ac:spMkLst>
            <pc:docMk/>
            <pc:sldMk cId="3936664705" sldId="274"/>
            <ac:spMk id="2" creationId="{2C631547-659B-4649-BFF5-5DE153AC62A1}"/>
          </ac:spMkLst>
        </pc:spChg>
        <pc:spChg chg="mod ord">
          <ac:chgData name="Roger Doherty" userId="20245fd899d8f268" providerId="LiveId" clId="{5315F58F-1C74-4E49-8002-7C08039EF254}" dt="2020-11-27T03:05:13.884" v="210" actId="20577"/>
          <ac:spMkLst>
            <pc:docMk/>
            <pc:sldMk cId="3936664705" sldId="274"/>
            <ac:spMk id="3" creationId="{B92A53B4-0DC7-4A48-A40A-F3642C53704B}"/>
          </ac:spMkLst>
        </pc:spChg>
        <pc:picChg chg="mod">
          <ac:chgData name="Roger Doherty" userId="20245fd899d8f268" providerId="LiveId" clId="{5315F58F-1C74-4E49-8002-7C08039EF254}" dt="2020-11-27T03:02:30.844" v="134" actId="26606"/>
          <ac:picMkLst>
            <pc:docMk/>
            <pc:sldMk cId="3936664705" sldId="274"/>
            <ac:picMk id="11" creationId="{8C06B435-A91A-4584-BC15-49B5A07F80FE}"/>
          </ac:picMkLst>
        </pc:picChg>
        <pc:picChg chg="del">
          <ac:chgData name="Roger Doherty" userId="20245fd899d8f268" providerId="LiveId" clId="{5315F58F-1C74-4E49-8002-7C08039EF254}" dt="2020-11-27T03:02:18.893" v="130" actId="478"/>
          <ac:picMkLst>
            <pc:docMk/>
            <pc:sldMk cId="3936664705" sldId="274"/>
            <ac:picMk id="13" creationId="{4A02CAB5-23B7-4949-A9F6-B09E7B6EEA58}"/>
          </ac:picMkLst>
        </pc:picChg>
      </pc:sldChg>
      <pc:sldChg chg="modSp mod">
        <pc:chgData name="Roger Doherty" userId="20245fd899d8f268" providerId="LiveId" clId="{5315F58F-1C74-4E49-8002-7C08039EF254}" dt="2020-11-27T03:17:57.792" v="274" actId="20577"/>
        <pc:sldMkLst>
          <pc:docMk/>
          <pc:sldMk cId="813539942" sldId="275"/>
        </pc:sldMkLst>
        <pc:spChg chg="mod">
          <ac:chgData name="Roger Doherty" userId="20245fd899d8f268" providerId="LiveId" clId="{5315F58F-1C74-4E49-8002-7C08039EF254}" dt="2020-11-27T03:17:57.792" v="274" actId="20577"/>
          <ac:spMkLst>
            <pc:docMk/>
            <pc:sldMk cId="813539942" sldId="275"/>
            <ac:spMk id="2" creationId="{76BDB8C1-6E03-4FCA-BD5A-D20F21E1623E}"/>
          </ac:spMkLst>
        </pc:spChg>
        <pc:spChg chg="mod">
          <ac:chgData name="Roger Doherty" userId="20245fd899d8f268" providerId="LiveId" clId="{5315F58F-1C74-4E49-8002-7C08039EF254}" dt="2020-11-27T03:15:44.060" v="269" actId="20577"/>
          <ac:spMkLst>
            <pc:docMk/>
            <pc:sldMk cId="813539942" sldId="275"/>
            <ac:spMk id="3" creationId="{73E58482-72A5-46CD-B89A-AF0938B694BB}"/>
          </ac:spMkLst>
        </pc:spChg>
      </pc:sldChg>
      <pc:sldChg chg="addSp delSp modSp new mod modClrScheme chgLayout">
        <pc:chgData name="Roger Doherty" userId="20245fd899d8f268" providerId="LiveId" clId="{5315F58F-1C74-4E49-8002-7C08039EF254}" dt="2020-11-27T03:24:36.980" v="325" actId="20577"/>
        <pc:sldMkLst>
          <pc:docMk/>
          <pc:sldMk cId="2161826183" sldId="276"/>
        </pc:sldMkLst>
        <pc:spChg chg="mod ord">
          <ac:chgData name="Roger Doherty" userId="20245fd899d8f268" providerId="LiveId" clId="{5315F58F-1C74-4E49-8002-7C08039EF254}" dt="2020-11-27T02:49:38.766" v="103" actId="700"/>
          <ac:spMkLst>
            <pc:docMk/>
            <pc:sldMk cId="2161826183" sldId="276"/>
            <ac:spMk id="2" creationId="{648D1A78-7F0C-4942-917E-433BB86868A8}"/>
          </ac:spMkLst>
        </pc:spChg>
        <pc:spChg chg="mod ord">
          <ac:chgData name="Roger Doherty" userId="20245fd899d8f268" providerId="LiveId" clId="{5315F58F-1C74-4E49-8002-7C08039EF254}" dt="2020-11-27T03:24:36.980" v="325" actId="20577"/>
          <ac:spMkLst>
            <pc:docMk/>
            <pc:sldMk cId="2161826183" sldId="276"/>
            <ac:spMk id="3" creationId="{6D9CECDE-F4C9-4FF3-B639-F96413928D5E}"/>
          </ac:spMkLst>
        </pc:spChg>
        <pc:spChg chg="mod ord">
          <ac:chgData name="Roger Doherty" userId="20245fd899d8f268" providerId="LiveId" clId="{5315F58F-1C74-4E49-8002-7C08039EF254}" dt="2020-11-27T03:22:09.270" v="314" actId="404"/>
          <ac:spMkLst>
            <pc:docMk/>
            <pc:sldMk cId="2161826183" sldId="276"/>
            <ac:spMk id="4" creationId="{39237713-AF99-4142-8BFC-2281F229BF37}"/>
          </ac:spMkLst>
        </pc:spChg>
        <pc:spChg chg="add del mod ord">
          <ac:chgData name="Roger Doherty" userId="20245fd899d8f268" providerId="LiveId" clId="{5315F58F-1C74-4E49-8002-7C08039EF254}" dt="2020-11-27T02:49:38.766" v="103" actId="700"/>
          <ac:spMkLst>
            <pc:docMk/>
            <pc:sldMk cId="2161826183" sldId="276"/>
            <ac:spMk id="6" creationId="{98A460A7-835D-41A5-93AC-0C1A31C1FBC6}"/>
          </ac:spMkLst>
        </pc:spChg>
        <pc:spChg chg="add del mod ord">
          <ac:chgData name="Roger Doherty" userId="20245fd899d8f268" providerId="LiveId" clId="{5315F58F-1C74-4E49-8002-7C08039EF254}" dt="2020-11-27T02:49:38.766" v="103" actId="700"/>
          <ac:spMkLst>
            <pc:docMk/>
            <pc:sldMk cId="2161826183" sldId="276"/>
            <ac:spMk id="7" creationId="{CB35617A-C885-4487-A626-AF7B7E190C61}"/>
          </ac:spMkLst>
        </pc:spChg>
        <pc:picChg chg="add del mod">
          <ac:chgData name="Roger Doherty" userId="20245fd899d8f268" providerId="LiveId" clId="{5315F58F-1C74-4E49-8002-7C08039EF254}" dt="2020-11-27T02:49:17.262" v="101" actId="478"/>
          <ac:picMkLst>
            <pc:docMk/>
            <pc:sldMk cId="2161826183" sldId="276"/>
            <ac:picMk id="5" creationId="{1E35DB51-CDE6-4047-86C7-B47C9ADD5290}"/>
          </ac:picMkLst>
        </pc:picChg>
        <pc:picChg chg="add mod">
          <ac:chgData name="Roger Doherty" userId="20245fd899d8f268" providerId="LiveId" clId="{5315F58F-1C74-4E49-8002-7C08039EF254}" dt="2020-11-27T02:58:40.429" v="119" actId="12788"/>
          <ac:picMkLst>
            <pc:docMk/>
            <pc:sldMk cId="2161826183" sldId="276"/>
            <ac:picMk id="5" creationId="{8905B602-E4B6-4976-A175-7AE75ACC27BA}"/>
          </ac:picMkLst>
        </pc:picChg>
        <pc:picChg chg="add mod">
          <ac:chgData name="Roger Doherty" userId="20245fd899d8f268" providerId="LiveId" clId="{5315F58F-1C74-4E49-8002-7C08039EF254}" dt="2020-11-27T02:58:17.543" v="118" actId="12788"/>
          <ac:picMkLst>
            <pc:docMk/>
            <pc:sldMk cId="2161826183" sldId="276"/>
            <ac:picMk id="6" creationId="{E3F5A8A0-27E7-4B03-924D-F05EF4A04D1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to coach on demo: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 by showing how to create a program from </a:t>
            </a:r>
            <a:r>
              <a:rPr lang="en-US" dirty="0" err="1"/>
              <a:t>from</a:t>
            </a:r>
            <a:r>
              <a:rPr lang="en-US" dirty="0"/>
              <a:t> scratch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Switch between canvas and </a:t>
            </a:r>
            <a:r>
              <a:rPr lang="en-US" dirty="0" err="1"/>
              <a:t>JavaScripts</a:t>
            </a:r>
            <a:r>
              <a:rPr lang="en-US" dirty="0"/>
              <a:t> tabs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the restart, expand canvas and pause buttons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how to explore and remix creations form other members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80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Coach 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the kids if they know any games that use a grid. Examples are bingo and battleship.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6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#KidzHackPhilly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5: drawing with coordinates</a:t>
            </a:r>
          </a:p>
        </p:txBody>
      </p:sp>
      <p:pic>
        <p:nvPicPr>
          <p:cNvPr id="15" name="Picture 14" descr="Working with tablet computers in a classroom">
            <a:extLst>
              <a:ext uri="{FF2B5EF4-FFF2-40B4-BE49-F238E27FC236}">
                <a16:creationId xmlns:a16="http://schemas.microsoft.com/office/drawing/2014/main" id="{37C5EDF5-7DB2-4C23-9F41-BF6D9BCC3B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655" y="304800"/>
            <a:ext cx="4985515" cy="33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F11E-36D3-41E9-9594-6603DD0D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Today’s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B9B0-D1AA-4272-9388-89A2E56A8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257799" cy="4267200"/>
          </a:xfrm>
        </p:spPr>
        <p:txBody>
          <a:bodyPr>
            <a:normAutofit/>
          </a:bodyPr>
          <a:lstStyle/>
          <a:p>
            <a:r>
              <a:rPr lang="en-US" dirty="0"/>
              <a:t>Review (5 min)</a:t>
            </a:r>
          </a:p>
          <a:p>
            <a:r>
              <a:rPr lang="en-US" dirty="0"/>
              <a:t>Software lesson (10 min)</a:t>
            </a:r>
          </a:p>
          <a:p>
            <a:r>
              <a:rPr lang="en-US" dirty="0"/>
              <a:t>Challenges (15 min)</a:t>
            </a:r>
          </a:p>
          <a:p>
            <a:r>
              <a:rPr lang="en-US" dirty="0"/>
              <a:t>Hands on (15 min)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Young school girl">
            <a:extLst>
              <a:ext uri="{FF2B5EF4-FFF2-40B4-BE49-F238E27FC236}">
                <a16:creationId xmlns:a16="http://schemas.microsoft.com/office/drawing/2014/main" id="{A346E626-F398-412F-842B-34795EF23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198" y="1905000"/>
            <a:ext cx="1322832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45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F708-31C9-4DD1-A8EB-63A656DD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Review </a:t>
            </a:r>
          </a:p>
        </p:txBody>
      </p:sp>
      <p:pic>
        <p:nvPicPr>
          <p:cNvPr id="7" name="Picture 6" descr="Young Chinese boy">
            <a:extLst>
              <a:ext uri="{FF2B5EF4-FFF2-40B4-BE49-F238E27FC236}">
                <a16:creationId xmlns:a16="http://schemas.microsoft.com/office/drawing/2014/main" id="{6391B1E0-3E15-4240-B50C-478ADD5518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64" y="1905000"/>
            <a:ext cx="1834896" cy="42672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1933-0D2E-4BA8-8709-1EA0E8931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/>
          <a:p>
            <a:r>
              <a:rPr lang="en-US" sz="2800" dirty="0"/>
              <a:t>Hardware lesson: Disk storage</a:t>
            </a:r>
          </a:p>
          <a:p>
            <a:r>
              <a:rPr lang="en-US" sz="2800" dirty="0"/>
              <a:t>Software lesson: Variables</a:t>
            </a:r>
          </a:p>
          <a:p>
            <a:r>
              <a:rPr lang="en-US" sz="2800" dirty="0"/>
              <a:t>Hands on</a:t>
            </a:r>
          </a:p>
          <a:p>
            <a:pPr lvl="1"/>
            <a:r>
              <a:rPr lang="en-US" sz="2400" dirty="0"/>
              <a:t>Use a variable to set the rotation speed for three different stickers.</a:t>
            </a:r>
          </a:p>
          <a:p>
            <a:r>
              <a:rPr lang="en-US" sz="2800" dirty="0"/>
              <a:t>Quiz results</a:t>
            </a:r>
          </a:p>
        </p:txBody>
      </p:sp>
    </p:spTree>
    <p:extLst>
      <p:ext uri="{BB962C8B-B14F-4D97-AF65-F5344CB8AC3E}">
        <p14:creationId xmlns:p14="http://schemas.microsoft.com/office/powerpoint/2010/main" val="129474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1063-77EB-408F-B78C-1739F5C7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Software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453C3-E7E9-4E33-81BB-886B7094D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Programming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Graphics</a:t>
            </a: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1EB6994B-FFE6-4CA5-B642-E33F265E0F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3" r="8193"/>
          <a:stretch/>
        </p:blipFill>
        <p:spPr>
          <a:xfrm>
            <a:off x="6246815" y="1905000"/>
            <a:ext cx="4419598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13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9A0AC0D4-29D3-4E84-90FE-F073EB6D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Programming with the Kano Code app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4661E0-961F-49E2-8AF2-870E1F656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3" y="1676400"/>
            <a:ext cx="4419599" cy="2231897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8F9986-021B-4412-AD89-98858F763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Kano Code is an app for writing and running programs using blocks</a:t>
            </a:r>
          </a:p>
          <a:p>
            <a:pPr lvl="1"/>
            <a:r>
              <a:rPr lang="en-US" sz="2200" dirty="0"/>
              <a:t>The blocks create JavaScript code which you can see</a:t>
            </a:r>
          </a:p>
          <a:p>
            <a:pPr lvl="1"/>
            <a:r>
              <a:rPr lang="en-US" sz="2200" dirty="0"/>
              <a:t>Share your programs as creations</a:t>
            </a:r>
          </a:p>
          <a:p>
            <a:pPr lvl="2"/>
            <a:r>
              <a:rPr lang="en-US" sz="2200" dirty="0"/>
              <a:t>Other Kano Club users can like or comment on your creations</a:t>
            </a:r>
          </a:p>
          <a:p>
            <a:pPr lvl="1"/>
            <a:r>
              <a:rPr lang="en-US" sz="2200" dirty="0"/>
              <a:t>Remix creations from other Kano Club users</a:t>
            </a:r>
          </a:p>
          <a:p>
            <a:r>
              <a:rPr lang="en-US" sz="2200" dirty="0"/>
              <a:t>Demo!</a:t>
            </a:r>
          </a:p>
          <a:p>
            <a:pPr lvl="2"/>
            <a:endParaRPr lang="en-US" sz="2200" dirty="0"/>
          </a:p>
          <a:p>
            <a:pPr lvl="1"/>
            <a:endParaRPr lang="en-US" sz="2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94B522-F02E-415F-BAE8-014352A4F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874" y="4055425"/>
            <a:ext cx="4402136" cy="22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8516-01B3-47CE-A12F-5D8B1A02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8A41B2B-7F4A-4710-8D83-5F21D4975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are used to change the flow of a program when something happens</a:t>
            </a:r>
          </a:p>
          <a:p>
            <a:pPr lvl="1"/>
            <a:r>
              <a:rPr lang="en-US" dirty="0"/>
              <a:t>When an app starts</a:t>
            </a:r>
          </a:p>
          <a:p>
            <a:pPr lvl="1"/>
            <a:r>
              <a:rPr lang="en-US" dirty="0"/>
              <a:t>When the mouse button is clicked</a:t>
            </a:r>
          </a:p>
          <a:p>
            <a:r>
              <a:rPr lang="en-US" dirty="0"/>
              <a:t>Event code blocks in Kano Code have a lightning bolt</a:t>
            </a:r>
          </a:p>
          <a:p>
            <a:pPr lvl="1"/>
            <a:r>
              <a:rPr lang="en-US" dirty="0"/>
              <a:t>The lightning bolt lights up when the event fires</a:t>
            </a:r>
          </a:p>
          <a:p>
            <a:endParaRPr lang="en-US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AB66D8E-AD6B-4DCB-9DB6-A04DF67EA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1" y="1650022"/>
            <a:ext cx="3093873" cy="1778977"/>
          </a:xfrm>
          <a:prstGeom prst="rect">
            <a:avLst/>
          </a:prstGeom>
        </p:spPr>
      </p:pic>
      <p:pic>
        <p:nvPicPr>
          <p:cNvPr id="9" name="Picture 8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856B525B-B3E2-4116-B5FA-D634A2385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1" y="3783621"/>
            <a:ext cx="3113208" cy="177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2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6B8B-8EB6-473B-9663-541789E3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AE39B-79CF-4108-9AED-4B81841465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Programs that create images are called “Graphics” programs</a:t>
            </a:r>
          </a:p>
          <a:p>
            <a:pPr lvl="1"/>
            <a:r>
              <a:rPr lang="en-US" dirty="0"/>
              <a:t>Simple graphics programs are known as “two dimensional” </a:t>
            </a:r>
          </a:p>
          <a:p>
            <a:pPr lvl="1"/>
            <a:r>
              <a:rPr lang="en-US" dirty="0"/>
              <a:t>Two dimensional graphics have width and height but not depth</a:t>
            </a:r>
          </a:p>
          <a:p>
            <a:pPr lvl="1"/>
            <a:r>
              <a:rPr lang="en-US" dirty="0"/>
              <a:t>Images are drawn on a grid using dots known as “pixels”</a:t>
            </a:r>
          </a:p>
          <a:p>
            <a:pPr lvl="1"/>
            <a:r>
              <a:rPr lang="en-US" dirty="0"/>
              <a:t>The location of a pixel is known as a “coordinate” which has two parts:</a:t>
            </a:r>
          </a:p>
          <a:p>
            <a:pPr lvl="2"/>
            <a:r>
              <a:rPr lang="en-US" dirty="0"/>
              <a:t>Width, known as the “x” coordinate</a:t>
            </a:r>
          </a:p>
          <a:p>
            <a:pPr lvl="2"/>
            <a:r>
              <a:rPr lang="en-US" dirty="0"/>
              <a:t>Height, known as the “y” coordinate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6885099-B25B-4569-BD89-0F0E0265DF1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5929523"/>
              </p:ext>
            </p:extLst>
          </p:nvPr>
        </p:nvGraphicFramePr>
        <p:xfrm>
          <a:off x="6894504" y="2171148"/>
          <a:ext cx="4762500" cy="3337560"/>
        </p:xfrm>
        <a:graphic>
          <a:graphicData uri="http://schemas.openxmlformats.org/drawingml/2006/table">
            <a:tbl>
              <a:tblPr firstRow="1" firstCol="1"/>
              <a:tblGrid>
                <a:gridCol w="952500">
                  <a:extLst>
                    <a:ext uri="{9D8B030D-6E8A-4147-A177-3AD203B41FA5}">
                      <a16:colId xmlns:a16="http://schemas.microsoft.com/office/drawing/2014/main" val="408811788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66023328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23066725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67791347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121940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x=1 y=1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x=2 y=1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x=3 y=1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x=4 y=1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x=5 y=1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21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x=1 y=2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x=2 y=2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x=3 y=2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x=4 y=2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x=5 y=2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03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x=1 y=3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x=2 y=3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x=3 y=3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x=4 y=3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x=5 y=3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66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x=1 y=4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x=2 y=4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x=3 y=4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x=4 y=4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x=5 y=4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70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x=1 y=5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x=2 y=5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x=3 y=5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x=4 y=5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x=5 y=5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5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x=1 y=6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x=2 y=6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x=3 y=6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x=4 y=6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x=5 y=6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23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x=1 y=7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x=2 y=7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x=3 y=7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x=4 y=7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x=5 y=7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15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x=1 y=8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x=2 y=8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x=3 y=8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x=4 y=8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x=5 y=8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86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x=1 y=9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x=2 y=9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x=3 y=9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x=4 y=9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x=5 y=9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073151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334510-2F32-4E7A-BA17-119F765514E6}"/>
              </a:ext>
            </a:extLst>
          </p:cNvPr>
          <p:cNvCxnSpPr>
            <a:cxnSpLocks/>
          </p:cNvCxnSpPr>
          <p:nvPr/>
        </p:nvCxnSpPr>
        <p:spPr>
          <a:xfrm>
            <a:off x="6589712" y="1945640"/>
            <a:ext cx="5067300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888B1D-65AE-4956-B42D-4ABD14215D48}"/>
              </a:ext>
            </a:extLst>
          </p:cNvPr>
          <p:cNvCxnSpPr>
            <a:cxnSpLocks/>
          </p:cNvCxnSpPr>
          <p:nvPr/>
        </p:nvCxnSpPr>
        <p:spPr>
          <a:xfrm flipH="1">
            <a:off x="6589710" y="1945640"/>
            <a:ext cx="2" cy="356306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4DA92C-99B1-4F09-AB44-031E77F0BE28}"/>
              </a:ext>
            </a:extLst>
          </p:cNvPr>
          <p:cNvSpPr txBox="1"/>
          <p:nvPr/>
        </p:nvSpPr>
        <p:spPr>
          <a:xfrm>
            <a:off x="6589710" y="1520908"/>
            <a:ext cx="50672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X axis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A98766-E136-4B72-B2A9-9EA7D0DA99DA}"/>
              </a:ext>
            </a:extLst>
          </p:cNvPr>
          <p:cNvSpPr txBox="1"/>
          <p:nvPr/>
        </p:nvSpPr>
        <p:spPr>
          <a:xfrm>
            <a:off x="6167381" y="2133600"/>
            <a:ext cx="517065" cy="32034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Y axis</a:t>
            </a:r>
          </a:p>
        </p:txBody>
      </p:sp>
    </p:spTree>
    <p:extLst>
      <p:ext uri="{BB962C8B-B14F-4D97-AF65-F5344CB8AC3E}">
        <p14:creationId xmlns:p14="http://schemas.microsoft.com/office/powerpoint/2010/main" val="14702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2FD3-DF6E-499B-8817-8A686AED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Drawing shapes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6FF2E9-2D37-4ADB-B3E2-DEDCF00AF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/>
          <a:p>
            <a:r>
              <a:rPr lang="en-US" dirty="0"/>
              <a:t>Shapes are drawn using lots of pixels</a:t>
            </a:r>
          </a:p>
          <a:p>
            <a:pPr lvl="1"/>
            <a:r>
              <a:rPr lang="en-US" sz="2400" dirty="0"/>
              <a:t>Drawing a shape one pixel at a time can be annoying</a:t>
            </a:r>
          </a:p>
          <a:p>
            <a:r>
              <a:rPr lang="en-US" dirty="0"/>
              <a:t>Kano Code makes it easy to draw shapes</a:t>
            </a:r>
          </a:p>
          <a:p>
            <a:pPr lvl="1"/>
            <a:r>
              <a:rPr lang="en-US" sz="2400" dirty="0"/>
              <a:t>Just move to the </a:t>
            </a:r>
            <a:r>
              <a:rPr lang="en-US" sz="2400" dirty="0" err="1"/>
              <a:t>x,y</a:t>
            </a:r>
            <a:r>
              <a:rPr lang="en-US" sz="2400" dirty="0"/>
              <a:t> coordinate where you want to draw the shape</a:t>
            </a:r>
          </a:p>
          <a:p>
            <a:pPr lvl="1"/>
            <a:r>
              <a:rPr lang="en-US" sz="2400" dirty="0"/>
              <a:t>Chose a pre-built shapes you can draw with a single code block</a:t>
            </a:r>
          </a:p>
          <a:p>
            <a:pPr lvl="2"/>
            <a:r>
              <a:rPr lang="en-US" sz="2200" dirty="0"/>
              <a:t>Ellipse (a stretched circle)</a:t>
            </a:r>
          </a:p>
          <a:p>
            <a:pPr lvl="2"/>
            <a:r>
              <a:rPr lang="en-US" sz="2200" dirty="0"/>
              <a:t>Stamp (a pre-drawn picture)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336953E-706A-49E7-A98E-A7F0239B6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62" y="3028143"/>
            <a:ext cx="3403600" cy="1276350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25D5B32-5005-408E-ADC5-939AA6CB9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70" y="4572000"/>
            <a:ext cx="3173385" cy="1579513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6070EC-1364-496D-BD8A-0E174F887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655883"/>
            <a:ext cx="2590800" cy="11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8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B8C1-6E03-4FCA-BD5A-D20F21E1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Hands on</a:t>
            </a:r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1CD0A0C2-A640-4DE8-8EBB-3D9550F76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563559"/>
            <a:ext cx="4419599" cy="29500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8482-72A5-46CD-B89A-AF0938B69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/>
          <a:p>
            <a:r>
              <a:rPr lang="en-US" dirty="0"/>
              <a:t>Write a graphics program that draws a picture of a grassy field on a sunny day</a:t>
            </a:r>
          </a:p>
          <a:p>
            <a:r>
              <a:rPr lang="en-US" dirty="0"/>
              <a:t>Share your creation</a:t>
            </a:r>
          </a:p>
          <a:p>
            <a:r>
              <a:rPr lang="en-US" dirty="0"/>
              <a:t>See README.md for </a:t>
            </a:r>
            <a:r>
              <a:rPr lang="en-US"/>
              <a:t>step-by-step instructions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673</Words>
  <Application>Microsoft Office PowerPoint</Application>
  <PresentationFormat>Custom</PresentationFormat>
  <Paragraphs>107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Chalkboard 16x9</vt:lpstr>
      <vt:lpstr>#KidzHackPhilly</vt:lpstr>
      <vt:lpstr>Today’s lesson</vt:lpstr>
      <vt:lpstr>Review </vt:lpstr>
      <vt:lpstr>Software lesson</vt:lpstr>
      <vt:lpstr>Programming with the Kano Code app</vt:lpstr>
      <vt:lpstr>Events</vt:lpstr>
      <vt:lpstr>Graphics</vt:lpstr>
      <vt:lpstr>Drawing shapes</vt:lpstr>
      <vt:lpstr>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#KidzHackPhilly</dc:title>
  <dc:creator>Roger Doherty</dc:creator>
  <cp:lastModifiedBy>Roger Doherty</cp:lastModifiedBy>
  <cp:revision>3</cp:revision>
  <dcterms:created xsi:type="dcterms:W3CDTF">2020-12-07T05:52:02Z</dcterms:created>
  <dcterms:modified xsi:type="dcterms:W3CDTF">2020-12-07T05:56:47Z</dcterms:modified>
</cp:coreProperties>
</file>