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59" r:id="rId4"/>
    <p:sldId id="277" r:id="rId5"/>
    <p:sldId id="273" r:id="rId6"/>
    <p:sldId id="278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7xncj-Evf5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1: PCs and OSs</a:t>
            </a:r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Hardware lesson (15 min)</a:t>
            </a:r>
          </a:p>
          <a:p>
            <a:r>
              <a:rPr lang="en-US" dirty="0"/>
              <a:t>Software lesson (15 min)</a:t>
            </a:r>
          </a:p>
          <a:p>
            <a:r>
              <a:rPr lang="en-US" dirty="0"/>
              <a:t>Hands on (90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PC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24BE-C683-4E28-A2CA-CFADFBC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2F0D-5AA6-438E-B06F-837EDA9B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9B54D-7514-443F-9518-01048D88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PC stands for “Personal computer” and is a type of computing device</a:t>
            </a:r>
          </a:p>
          <a:p>
            <a:pPr lvl="1"/>
            <a:r>
              <a:rPr lang="en-US" dirty="0"/>
              <a:t>Other computing devices include mobile devices like smartphones</a:t>
            </a:r>
          </a:p>
          <a:p>
            <a:r>
              <a:rPr lang="en-US" dirty="0"/>
              <a:t>PCs are assembled from many different components:</a:t>
            </a:r>
          </a:p>
          <a:p>
            <a:pPr lvl="1"/>
            <a:r>
              <a:rPr lang="en-US" dirty="0"/>
              <a:t>CPUs, RAM, disks, displays and more</a:t>
            </a:r>
          </a:p>
          <a:p>
            <a:r>
              <a:rPr lang="en-US" dirty="0"/>
              <a:t>There are different types of PCs</a:t>
            </a:r>
          </a:p>
          <a:p>
            <a:pPr lvl="1"/>
            <a:r>
              <a:rPr lang="en-US" dirty="0"/>
              <a:t>Servers and desktops are stationary and must be connected to AC power.</a:t>
            </a:r>
          </a:p>
          <a:p>
            <a:pPr lvl="1"/>
            <a:r>
              <a:rPr lang="en-US" dirty="0"/>
              <a:t>Laptops and tablets are mobile and can run from battery power.</a:t>
            </a:r>
          </a:p>
          <a:p>
            <a:r>
              <a:rPr lang="en-US" dirty="0"/>
              <a:t>PC power states</a:t>
            </a:r>
          </a:p>
          <a:p>
            <a:pPr lvl="1"/>
            <a:r>
              <a:rPr lang="en-US" dirty="0"/>
              <a:t>Starting a PC is also known as “booting”.</a:t>
            </a:r>
          </a:p>
          <a:p>
            <a:pPr lvl="1"/>
            <a:r>
              <a:rPr lang="en-US" dirty="0"/>
              <a:t>Restarting a PC is also known as “rebooting”.</a:t>
            </a:r>
          </a:p>
          <a:p>
            <a:pPr lvl="1"/>
            <a:r>
              <a:rPr lang="en-US" dirty="0"/>
              <a:t>Turning off a PC is also known as “shutting down”.</a:t>
            </a:r>
          </a:p>
          <a:p>
            <a:pPr lvl="1"/>
            <a:r>
              <a:rPr lang="en-US" dirty="0"/>
              <a:t>Pausing a PC is also known as “sleeping”.</a:t>
            </a:r>
          </a:p>
          <a:p>
            <a:r>
              <a:rPr lang="en-US" dirty="0"/>
              <a:t>The Kano PC is a tablet </a:t>
            </a:r>
          </a:p>
          <a:p>
            <a:pPr lvl="1"/>
            <a:r>
              <a:rPr lang="en-US" dirty="0"/>
              <a:t>Includes a touchscreen display and detachable keyboard</a:t>
            </a:r>
          </a:p>
          <a:p>
            <a:pPr lvl="1"/>
            <a:r>
              <a:rPr lang="en-US" dirty="0"/>
              <a:t>Let’s watch a video! </a:t>
            </a:r>
            <a:br>
              <a:rPr lang="en-US" dirty="0"/>
            </a:br>
            <a:r>
              <a:rPr lang="en-US" dirty="0">
                <a:hlinkClick r:id="rId2"/>
              </a:rPr>
              <a:t>https://youtu.be/7xncj-Evf5k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01F1E-6880-4579-B072-F4A79D20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1" y="3581400"/>
            <a:ext cx="4046691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604A3-3A2A-4FE3-AA16-5321DD2F7DF9}"/>
              </a:ext>
            </a:extLst>
          </p:cNvPr>
          <p:cNvSpPr txBox="1"/>
          <p:nvPr/>
        </p:nvSpPr>
        <p:spPr>
          <a:xfrm>
            <a:off x="227011" y="3733800"/>
            <a:ext cx="14478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Kano PC</a:t>
            </a:r>
          </a:p>
        </p:txBody>
      </p:sp>
    </p:spTree>
    <p:extLst>
      <p:ext uri="{BB962C8B-B14F-4D97-AF65-F5344CB8AC3E}">
        <p14:creationId xmlns:p14="http://schemas.microsoft.com/office/powerpoint/2010/main" val="1388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OSes</a:t>
            </a:r>
          </a:p>
          <a:p>
            <a:r>
              <a:rPr lang="en-US" dirty="0"/>
              <a:t>SaaS subscriptions</a:t>
            </a:r>
          </a:p>
          <a:p>
            <a:r>
              <a:rPr lang="en-US" dirty="0"/>
              <a:t>Apps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DFDDD5-977A-4D96-9CF1-07EFDABE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OSes, SaaS subscriptions and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A11C38-2A91-474B-98BF-760556700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B0623-1071-4E0D-9883-C7DFBABCC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stands for “operating system”</a:t>
            </a:r>
          </a:p>
          <a:p>
            <a:pPr lvl="1"/>
            <a:r>
              <a:rPr lang="en-US" dirty="0"/>
              <a:t>System software that manages hardware, apps and common services</a:t>
            </a:r>
          </a:p>
          <a:p>
            <a:pPr lvl="1"/>
            <a:r>
              <a:rPr lang="en-US" dirty="0"/>
              <a:t>There are two major PC OSes</a:t>
            </a:r>
          </a:p>
          <a:p>
            <a:pPr lvl="2"/>
            <a:r>
              <a:rPr lang="en-US" dirty="0"/>
              <a:t>Microsoft Windows </a:t>
            </a:r>
          </a:p>
          <a:p>
            <a:pPr lvl="2"/>
            <a:r>
              <a:rPr lang="en-US" dirty="0"/>
              <a:t>Linux (including macOS)</a:t>
            </a:r>
          </a:p>
          <a:p>
            <a:pPr lvl="1"/>
            <a:r>
              <a:rPr lang="en-US" dirty="0"/>
              <a:t>The OS starts when you boot the PC</a:t>
            </a:r>
          </a:p>
          <a:p>
            <a:pPr lvl="1"/>
            <a:r>
              <a:rPr lang="en-US" dirty="0"/>
              <a:t>You use it to launch other apps and manage files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1B72F-624A-42C8-A191-E81BF9B55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SaaS subscriptions and apps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FD2CC0-6B8E-4F58-88A1-9690731CC2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SaaS stands for “software as a  service”</a:t>
            </a:r>
          </a:p>
          <a:p>
            <a:pPr lvl="1"/>
            <a:r>
              <a:rPr lang="en-US" dirty="0"/>
              <a:t>Subscription fee-based delivery of software services  over the internet</a:t>
            </a:r>
          </a:p>
          <a:p>
            <a:pPr lvl="1"/>
            <a:r>
              <a:rPr lang="en-US" dirty="0"/>
              <a:t>Sometimes includes a trial period</a:t>
            </a:r>
          </a:p>
          <a:p>
            <a:pPr lvl="1"/>
            <a:r>
              <a:rPr lang="en-US" dirty="0"/>
              <a:t>Kano Club is an example</a:t>
            </a:r>
          </a:p>
          <a:p>
            <a:r>
              <a:rPr lang="en-US" dirty="0"/>
              <a:t>App stands for “application software”</a:t>
            </a:r>
          </a:p>
          <a:p>
            <a:pPr lvl="1"/>
            <a:r>
              <a:rPr lang="en-US" dirty="0"/>
              <a:t>Two types: web browser based or “rich client”</a:t>
            </a:r>
          </a:p>
          <a:p>
            <a:pPr lvl="1"/>
            <a:r>
              <a:rPr lang="en-US" dirty="0"/>
              <a:t>Apps access services by signing in</a:t>
            </a:r>
          </a:p>
          <a:p>
            <a:pPr lvl="1"/>
            <a:r>
              <a:rPr lang="en-US" dirty="0"/>
              <a:t>Kano Code is an example</a:t>
            </a:r>
          </a:p>
        </p:txBody>
      </p:sp>
    </p:spTree>
    <p:extLst>
      <p:ext uri="{BB962C8B-B14F-4D97-AF65-F5344CB8AC3E}">
        <p14:creationId xmlns:p14="http://schemas.microsoft.com/office/powerpoint/2010/main" val="2428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Assemble a PC from components. </a:t>
            </a:r>
          </a:p>
          <a:p>
            <a:r>
              <a:rPr lang="en-US" dirty="0"/>
              <a:t>Boot the PC and configure the OS.</a:t>
            </a:r>
          </a:p>
          <a:p>
            <a:r>
              <a:rPr lang="en-US"/>
              <a:t>Launch the Kano Code app</a:t>
            </a:r>
          </a:p>
          <a:p>
            <a:r>
              <a:rPr lang="en-US" dirty="0"/>
              <a:t>Activate your Kano Club subscription.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332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#KidzHackPhilly</vt:lpstr>
      <vt:lpstr>Today’s lesson</vt:lpstr>
      <vt:lpstr>Hardware lesson</vt:lpstr>
      <vt:lpstr>PC</vt:lpstr>
      <vt:lpstr>Software lesson</vt:lpstr>
      <vt:lpstr>OSes, SaaS subscriptions and Apps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43</cp:revision>
  <dcterms:created xsi:type="dcterms:W3CDTF">2020-11-27T03:00:36Z</dcterms:created>
  <dcterms:modified xsi:type="dcterms:W3CDTF">2020-11-30T02:18:11Z</dcterms:modified>
</cp:coreProperties>
</file>