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71" r:id="rId4"/>
    <p:sldId id="259" r:id="rId5"/>
    <p:sldId id="277" r:id="rId6"/>
    <p:sldId id="273" r:id="rId7"/>
    <p:sldId id="274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6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7:36:49.558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1,'51'10,"-13"0,229 11,-165-11,205-7,-152-6,-15 4,148-3,-164-10,48-1,1750 15,-1021-3,-879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youtu.be/4mkbKsesqZo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#KidzHackPhilly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Lesson </a:t>
            </a:r>
            <a:r>
              <a:rPr lang="en-US" dirty="0"/>
              <a:t>3</a:t>
            </a:r>
            <a:r>
              <a:rPr lang="en-US"/>
              <a:t>: RAM and loops </a:t>
            </a:r>
            <a:endParaRPr lang="en-US" dirty="0"/>
          </a:p>
        </p:txBody>
      </p:sp>
      <p:pic>
        <p:nvPicPr>
          <p:cNvPr id="15" name="Picture 14" descr="Working with tablet computers in a classroom">
            <a:extLst>
              <a:ext uri="{FF2B5EF4-FFF2-40B4-BE49-F238E27FC236}">
                <a16:creationId xmlns:a16="http://schemas.microsoft.com/office/drawing/2014/main" id="{37C5EDF5-7DB2-4C23-9F41-BF6D9BCC3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55" y="304800"/>
            <a:ext cx="4985515" cy="33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11E-36D3-41E9-9594-6603DD0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B9B0-D1AA-4272-9388-89A2E56A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/>
          </a:bodyPr>
          <a:lstStyle/>
          <a:p>
            <a:r>
              <a:rPr lang="en-US" dirty="0"/>
              <a:t>Review (10 min)</a:t>
            </a:r>
          </a:p>
          <a:p>
            <a:r>
              <a:rPr lang="en-US" dirty="0"/>
              <a:t>Hardware lesson (20 min)</a:t>
            </a:r>
          </a:p>
          <a:p>
            <a:r>
              <a:rPr lang="en-US" dirty="0"/>
              <a:t>Software lesson (20 min)</a:t>
            </a:r>
          </a:p>
          <a:p>
            <a:r>
              <a:rPr lang="en-US" dirty="0"/>
              <a:t>Challenge (10 min)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Young school girl">
            <a:extLst>
              <a:ext uri="{FF2B5EF4-FFF2-40B4-BE49-F238E27FC236}">
                <a16:creationId xmlns:a16="http://schemas.microsoft.com/office/drawing/2014/main" id="{A346E626-F398-412F-842B-34795EF2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98" y="1905000"/>
            <a:ext cx="132283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5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F708-31C9-4DD1-A8EB-63A656DD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Review </a:t>
            </a:r>
          </a:p>
        </p:txBody>
      </p:sp>
      <p:pic>
        <p:nvPicPr>
          <p:cNvPr id="7" name="Picture 6" descr="Young Chinese boy">
            <a:extLst>
              <a:ext uri="{FF2B5EF4-FFF2-40B4-BE49-F238E27FC236}">
                <a16:creationId xmlns:a16="http://schemas.microsoft.com/office/drawing/2014/main" id="{6391B1E0-3E15-4240-B50C-478ADD551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4" y="1905000"/>
            <a:ext cx="1834896" cy="4267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1933-0D2E-4BA8-8709-1EA0E893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sz="2800" dirty="0"/>
              <a:t>Hardware lesson: CPU</a:t>
            </a:r>
          </a:p>
          <a:p>
            <a:r>
              <a:rPr lang="en-US" sz="2800" dirty="0"/>
              <a:t>Software lesson: Programs</a:t>
            </a:r>
          </a:p>
          <a:p>
            <a:r>
              <a:rPr lang="en-US" sz="2800" dirty="0"/>
              <a:t>Hands on</a:t>
            </a:r>
          </a:p>
          <a:p>
            <a:pPr lvl="1"/>
            <a:r>
              <a:rPr lang="en-US" sz="2400" dirty="0"/>
              <a:t>Complete a challenge that draws a monkey on a blue canvas.</a:t>
            </a:r>
          </a:p>
        </p:txBody>
      </p:sp>
    </p:spTree>
    <p:extLst>
      <p:ext uri="{BB962C8B-B14F-4D97-AF65-F5344CB8AC3E}">
        <p14:creationId xmlns:p14="http://schemas.microsoft.com/office/powerpoint/2010/main" val="12947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0353-A96F-417D-BD56-4A63978F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Hardware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716F5-7594-4546-9884-2C8EF3E9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RAM</a:t>
            </a:r>
          </a:p>
        </p:txBody>
      </p:sp>
      <p:pic>
        <p:nvPicPr>
          <p:cNvPr id="5" name="Picture 4" descr="Schoolboy with laptop in robotics class">
            <a:extLst>
              <a:ext uri="{FF2B5EF4-FFF2-40B4-BE49-F238E27FC236}">
                <a16:creationId xmlns:a16="http://schemas.microsoft.com/office/drawing/2014/main" id="{9C718BC0-CA78-40B9-9FFF-9203F65891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563559"/>
            <a:ext cx="4419598" cy="2950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1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24BE-C683-4E28-A2CA-CFADFBC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B2F0D-5AA6-438E-B06F-837EDA9B7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9981B-C631-4369-B039-0E1F924E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RAM stands for “Random Access Memory”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RAM is a type of computer memory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Stores working data while the computer power is on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Numbers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Text (also known as “strings”)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Data structures like lists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Supports very fast reads and writes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Kingston is one of the largest manufacturers of RAM chips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Let’s watch a video! 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hlinkClick r:id="rId2"/>
              </a:rPr>
              <a:t>https://youtu.be/4mkbKsesqZo</a:t>
            </a:r>
            <a:r>
              <a:rPr lang="en-US" sz="1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Modern RAM used in computers and phones is known as Dynamic RAM or D-RAM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 Kano PC has 4 gigabytes of D-RAM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1 gigabyte is one billion bytes (</a:t>
            </a:r>
            <a:r>
              <a:rPr lang="en-US" sz="1400" dirty="0">
                <a:latin typeface="+mj-lt"/>
              </a:rPr>
              <a:t>1,000,000,000</a:t>
            </a:r>
            <a:r>
              <a:rPr lang="en-US" sz="1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1 byte is 8 bits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 bit can be either be </a:t>
            </a:r>
            <a:r>
              <a:rPr lang="en-US" sz="1400" dirty="0">
                <a:latin typeface="+mj-lt"/>
              </a:rPr>
              <a:t>0</a:t>
            </a:r>
            <a:r>
              <a:rPr lang="en-US" sz="1400" dirty="0"/>
              <a:t> or </a:t>
            </a:r>
            <a:r>
              <a:rPr lang="en-US" sz="1400" dirty="0">
                <a:latin typeface="+mj-lt"/>
              </a:rPr>
              <a:t>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59579B1-31B2-4B58-AB68-DA1AB378A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2" y="3429000"/>
            <a:ext cx="4309533" cy="272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61B89-357F-49B2-A9BE-F500DB50B98C}"/>
              </a:ext>
            </a:extLst>
          </p:cNvPr>
          <p:cNvSpPr txBox="1"/>
          <p:nvPr/>
        </p:nvSpPr>
        <p:spPr>
          <a:xfrm>
            <a:off x="2513012" y="3505200"/>
            <a:ext cx="175260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D-RAM</a:t>
            </a:r>
          </a:p>
        </p:txBody>
      </p:sp>
    </p:spTree>
    <p:extLst>
      <p:ext uri="{BB962C8B-B14F-4D97-AF65-F5344CB8AC3E}">
        <p14:creationId xmlns:p14="http://schemas.microsoft.com/office/powerpoint/2010/main" val="1388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1063-77EB-408F-B78C-1739F5C7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Software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53C3-E7E9-4E33-81BB-886B7094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EB6994B-FFE6-4CA5-B642-E33F265E0F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3" r="8193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3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1547-659B-4649-BFF5-5DE153AC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53B4-0DC7-4A48-A40A-F3642C53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 loop is coding technique that repeats code over and over again</a:t>
            </a:r>
          </a:p>
          <a:p>
            <a:r>
              <a:rPr lang="en-US" sz="1800" dirty="0"/>
              <a:t>There are many different types of loops</a:t>
            </a:r>
          </a:p>
          <a:p>
            <a:pPr lvl="1"/>
            <a:r>
              <a:rPr lang="en-US" sz="1600" u="sng" dirty="0"/>
              <a:t>Count control</a:t>
            </a:r>
            <a:r>
              <a:rPr lang="en-US" sz="1600" dirty="0"/>
              <a:t>: runs a certain number of times</a:t>
            </a:r>
          </a:p>
          <a:p>
            <a:pPr lvl="1"/>
            <a:r>
              <a:rPr lang="en-US" sz="1600" u="sng" dirty="0"/>
              <a:t>Condition control</a:t>
            </a:r>
            <a:r>
              <a:rPr lang="en-US" sz="1600" dirty="0"/>
              <a:t>: runs if a condition is met</a:t>
            </a:r>
          </a:p>
          <a:p>
            <a:pPr lvl="1"/>
            <a:r>
              <a:rPr lang="en-US" sz="1600" u="sng" dirty="0"/>
              <a:t>Infinite loops</a:t>
            </a:r>
            <a:r>
              <a:rPr lang="en-US" sz="1600" dirty="0"/>
              <a:t>: Run forever!</a:t>
            </a:r>
          </a:p>
          <a:p>
            <a:r>
              <a:rPr lang="en-US" sz="1800" dirty="0"/>
              <a:t>Here’s a program that uses a loop that draws holes in swiss cheese</a:t>
            </a:r>
          </a:p>
          <a:p>
            <a:pPr lvl="1"/>
            <a:r>
              <a:rPr lang="en-US" sz="1600" dirty="0"/>
              <a:t>The loop starts on line 3, ends on line 7 and runs every 1 second forever.</a:t>
            </a:r>
          </a:p>
          <a:p>
            <a:pPr lvl="1"/>
            <a:r>
              <a:rPr lang="en-US" sz="1600" dirty="0"/>
              <a:t>The statements executed inside the loop are on lines 4, 5 &amp; 6</a:t>
            </a:r>
          </a:p>
          <a:p>
            <a:pPr lvl="2"/>
            <a:r>
              <a:rPr lang="en-US" sz="1400" dirty="0"/>
              <a:t>4: moves to a random position</a:t>
            </a:r>
          </a:p>
          <a:p>
            <a:pPr lvl="2"/>
            <a:r>
              <a:rPr lang="en-US" sz="1400" dirty="0"/>
              <a:t>5: sets the color to orange</a:t>
            </a:r>
          </a:p>
          <a:p>
            <a:pPr lvl="2"/>
            <a:r>
              <a:rPr lang="en-US" sz="1400" dirty="0"/>
              <a:t>6: draws a circle with a random radius between 10 and 40 pixels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16724F-2DFC-42E5-B5A1-1FA469B61C07}"/>
                  </a:ext>
                </a:extLst>
              </p14:cNvPr>
              <p14:cNvContentPartPr/>
              <p14:nvPr/>
            </p14:nvContentPartPr>
            <p14:xfrm>
              <a:off x="6613131" y="2105345"/>
              <a:ext cx="1616040" cy="1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16724F-2DFC-42E5-B5A1-1FA469B61C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3131" y="1925705"/>
                <a:ext cx="1795680" cy="3794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AB93512-98FF-4273-9B38-4EBE5D7B7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626" y="2362200"/>
            <a:ext cx="5146791" cy="29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8C1-6E03-4FCA-BD5A-D20F21E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Hands on</a:t>
            </a: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1CD0A0C2-A640-4DE8-8EBB-3D9550F76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63559"/>
            <a:ext cx="4419599" cy="29500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8482-72A5-46CD-B89A-AF0938B6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dirty="0"/>
              <a:t>Complete a challenge that draws random sized holes on a block of swiss </a:t>
            </a:r>
            <a:r>
              <a:rPr lang="en-US" dirty="0" err="1"/>
              <a:t>cheease</a:t>
            </a:r>
            <a:r>
              <a:rPr lang="en-US" dirty="0"/>
              <a:t>. </a:t>
            </a:r>
          </a:p>
          <a:p>
            <a:r>
              <a:rPr lang="en-US" dirty="0"/>
              <a:t>Make changes to the challenge.</a:t>
            </a:r>
          </a:p>
          <a:p>
            <a:r>
              <a:rPr lang="en-US" dirty="0"/>
              <a:t>See README.MD for step-by-step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321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#KidzHackPhilly</vt:lpstr>
      <vt:lpstr>Today’s lesson</vt:lpstr>
      <vt:lpstr>Review </vt:lpstr>
      <vt:lpstr>Hardware lesson</vt:lpstr>
      <vt:lpstr>RAM</vt:lpstr>
      <vt:lpstr>Software lesson</vt:lpstr>
      <vt:lpstr>Loops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#KidzHackPhilly</dc:title>
  <dc:creator>Roger Doherty</dc:creator>
  <cp:lastModifiedBy>Roger Doherty</cp:lastModifiedBy>
  <cp:revision>20</cp:revision>
  <dcterms:created xsi:type="dcterms:W3CDTF">2020-11-27T03:00:36Z</dcterms:created>
  <dcterms:modified xsi:type="dcterms:W3CDTF">2020-11-28T20:20:43Z</dcterms:modified>
</cp:coreProperties>
</file>