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22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476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891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349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873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11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3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7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30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99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47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29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5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8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6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425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81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C0F2C-AD29-4954-B28C-53919AE37C54}" type="datetimeFigureOut">
              <a:rPr lang="cs-CZ" smtClean="0"/>
              <a:t>07.11.2022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61B30-E0CA-4CF2-B72B-3516DA6467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5708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ECECE9-1966-4136-811C-86982DF34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NAPOMsmart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38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E2DBEF-6A27-44DD-A8F6-FF310A14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Členové týmu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119C348-462A-4C94-ADE2-0D84717E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Pavel Dohnal (SM)</a:t>
            </a:r>
          </a:p>
          <a:p>
            <a:r>
              <a:rPr lang="cs-CZ" dirty="0"/>
              <a:t>Tomáš Falta (PO)</a:t>
            </a:r>
          </a:p>
          <a:p>
            <a:r>
              <a:rPr lang="cs-CZ" dirty="0"/>
              <a:t>Filip Plavec (</a:t>
            </a:r>
            <a:r>
              <a:rPr lang="cs-CZ" dirty="0" err="1"/>
              <a:t>member</a:t>
            </a:r>
            <a:r>
              <a:rPr lang="cs-CZ" dirty="0"/>
              <a:t>)</a:t>
            </a:r>
          </a:p>
          <a:p>
            <a:r>
              <a:rPr lang="cs-CZ" dirty="0"/>
              <a:t>Milan Lev (</a:t>
            </a:r>
            <a:r>
              <a:rPr lang="cs-CZ" dirty="0" err="1"/>
              <a:t>member</a:t>
            </a:r>
            <a:r>
              <a:rPr lang="cs-CZ" dirty="0"/>
              <a:t>)</a:t>
            </a:r>
          </a:p>
          <a:p>
            <a:r>
              <a:rPr lang="cs-CZ" dirty="0"/>
              <a:t>Robin Hubáček (</a:t>
            </a:r>
            <a:r>
              <a:rPr lang="cs-CZ" dirty="0" err="1"/>
              <a:t>member</a:t>
            </a:r>
            <a:r>
              <a:rPr lang="cs-CZ" dirty="0"/>
              <a:t>)</a:t>
            </a:r>
          </a:p>
          <a:p>
            <a:r>
              <a:rPr lang="cs-CZ" dirty="0"/>
              <a:t>Vladimír </a:t>
            </a:r>
            <a:r>
              <a:rPr lang="cs-CZ" dirty="0" err="1"/>
              <a:t>Mihno</a:t>
            </a:r>
            <a:r>
              <a:rPr lang="cs-CZ" dirty="0"/>
              <a:t> (</a:t>
            </a:r>
            <a:r>
              <a:rPr lang="cs-CZ" dirty="0" err="1"/>
              <a:t>member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58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FDD1-4C79-406F-9405-16161BF2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Stručná charakteristika - platformy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1E725C9-77D1-4C29-84C4-F6E05291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Figma</a:t>
            </a:r>
            <a:endParaRPr lang="cs-CZ" dirty="0"/>
          </a:p>
          <a:p>
            <a:r>
              <a:rPr lang="cs-CZ" dirty="0" err="1"/>
              <a:t>ScrumDesk</a:t>
            </a:r>
            <a:endParaRPr lang="cs-CZ" dirty="0"/>
          </a:p>
          <a:p>
            <a:r>
              <a:rPr lang="cs-CZ" dirty="0" err="1"/>
              <a:t>GitHub</a:t>
            </a:r>
            <a:endParaRPr lang="cs-CZ" dirty="0"/>
          </a:p>
          <a:p>
            <a:r>
              <a:rPr lang="cs-CZ" dirty="0" err="1"/>
              <a:t>Teams</a:t>
            </a:r>
            <a:r>
              <a:rPr lang="cs-CZ" dirty="0"/>
              <a:t> Microsoft</a:t>
            </a:r>
          </a:p>
          <a:p>
            <a:r>
              <a:rPr lang="cs-CZ" dirty="0" err="1"/>
              <a:t>Photopea</a:t>
            </a:r>
            <a:endParaRPr lang="cs-CZ" dirty="0"/>
          </a:p>
          <a:p>
            <a:r>
              <a:rPr lang="cs-CZ" dirty="0"/>
              <a:t>Školní </a:t>
            </a:r>
            <a:r>
              <a:rPr lang="cs-CZ" dirty="0" err="1"/>
              <a:t>Alpha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808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2642B-30F1-4DE0-9410-6596EC2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hotové?	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525DAA7-F9DB-4ED1-A8D1-E4F6824C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5625"/>
            <a:ext cx="10363200" cy="2796709"/>
          </a:xfrm>
        </p:spPr>
        <p:txBody>
          <a:bodyPr/>
          <a:lstStyle/>
          <a:p>
            <a:r>
              <a:rPr lang="cs-CZ" dirty="0"/>
              <a:t>GUI</a:t>
            </a:r>
          </a:p>
          <a:p>
            <a:r>
              <a:rPr lang="cs-CZ" dirty="0"/>
              <a:t>Prototyp </a:t>
            </a:r>
          </a:p>
          <a:p>
            <a:r>
              <a:rPr lang="cs-CZ" dirty="0"/>
              <a:t>Databáze uživatelů</a:t>
            </a:r>
          </a:p>
          <a:p>
            <a:r>
              <a:rPr lang="cs-CZ" dirty="0"/>
              <a:t>Reklamní bannery</a:t>
            </a:r>
          </a:p>
          <a:p>
            <a:pPr marL="0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C787F10-D3F7-4128-B8F4-C471C394CF10}"/>
              </a:ext>
            </a:extLst>
          </p:cNvPr>
          <p:cNvSpPr txBox="1">
            <a:spLocks/>
          </p:cNvSpPr>
          <p:nvPr/>
        </p:nvSpPr>
        <p:spPr>
          <a:xfrm>
            <a:off x="990600" y="3688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Na čem pracujeme?	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A3EF3CBE-97F1-4BCB-A3C2-78221922DB87}"/>
              </a:ext>
            </a:extLst>
          </p:cNvPr>
          <p:cNvSpPr txBox="1">
            <a:spLocks/>
          </p:cNvSpPr>
          <p:nvPr/>
        </p:nvSpPr>
        <p:spPr>
          <a:xfrm>
            <a:off x="838200" y="48363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Implementace funkčnosti GUI</a:t>
            </a:r>
          </a:p>
          <a:p>
            <a:r>
              <a:rPr lang="cs-CZ" dirty="0"/>
              <a:t>Uživatelské role</a:t>
            </a:r>
          </a:p>
          <a:p>
            <a:endParaRPr lang="cs-CZ" dirty="0"/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  <a:p>
            <a:endParaRPr lang="cs-CZ" dirty="0"/>
          </a:p>
          <a:p>
            <a:pPr marL="0" indent="0">
              <a:buFont typeface="Arial" panose="020B0604020202020204" pitchFamily="34" charset="0"/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855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E99D25-CB4A-445B-8F5A-541FC208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Poznatky týmové spolupráce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10CCC6D-5BDD-498D-BFED-B135B1BF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Týdenní schůzky probíhají dle plánu</a:t>
            </a:r>
          </a:p>
          <a:p>
            <a:r>
              <a:rPr lang="cs-CZ" dirty="0"/>
              <a:t>Občasné </a:t>
            </a:r>
            <a:r>
              <a:rPr lang="cs-CZ" dirty="0" err="1"/>
              <a:t>Teambuildingy</a:t>
            </a:r>
            <a:endParaRPr lang="cs-CZ" dirty="0"/>
          </a:p>
          <a:p>
            <a:r>
              <a:rPr lang="cs-CZ" dirty="0"/>
              <a:t>Užívání Microsoft </a:t>
            </a:r>
            <a:r>
              <a:rPr lang="cs-CZ" dirty="0" err="1"/>
              <a:t>Teams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260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134879-D685-47F2-9DF2-C1AA64B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992EB0-757B-4654-9541-376484FD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Jsme spokojeni s:</a:t>
            </a:r>
          </a:p>
          <a:p>
            <a:pPr lvl="1"/>
            <a:r>
              <a:rPr lang="cs-CZ" dirty="0"/>
              <a:t>GUI </a:t>
            </a:r>
          </a:p>
          <a:p>
            <a:pPr lvl="1"/>
            <a:r>
              <a:rPr lang="cs-CZ" dirty="0"/>
              <a:t>Týmová komunikace</a:t>
            </a:r>
          </a:p>
          <a:p>
            <a:pPr lvl="1"/>
            <a:r>
              <a:rPr lang="cs-CZ" dirty="0"/>
              <a:t>Precizností</a:t>
            </a:r>
          </a:p>
          <a:p>
            <a:r>
              <a:rPr lang="cs-CZ" dirty="0"/>
              <a:t>Nejsme spokojeni s:</a:t>
            </a:r>
          </a:p>
          <a:p>
            <a:pPr lvl="1"/>
            <a:r>
              <a:rPr lang="cs-CZ" dirty="0"/>
              <a:t>odhadováním času</a:t>
            </a:r>
          </a:p>
          <a:p>
            <a:r>
              <a:rPr lang="cs-CZ" dirty="0"/>
              <a:t>Chceme vylepšit:</a:t>
            </a:r>
          </a:p>
          <a:p>
            <a:pPr lvl="1"/>
            <a:r>
              <a:rPr lang="cs-CZ" dirty="0" err="1"/>
              <a:t>ScrumDesk</a:t>
            </a:r>
            <a:endParaRPr lang="cs-CZ" dirty="0"/>
          </a:p>
          <a:p>
            <a:pPr lvl="1"/>
            <a:r>
              <a:rPr lang="cs-CZ" dirty="0"/>
              <a:t>Následující sprinty</a:t>
            </a:r>
          </a:p>
        </p:txBody>
      </p:sp>
    </p:spTree>
    <p:extLst>
      <p:ext uri="{BB962C8B-B14F-4D97-AF65-F5344CB8AC3E}">
        <p14:creationId xmlns:p14="http://schemas.microsoft.com/office/powerpoint/2010/main" val="143211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21D32FA-750B-4A4B-93E3-884E6526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/>
              <a:t>Díky!</a:t>
            </a:r>
          </a:p>
          <a:p>
            <a:pPr marL="0" indent="0" 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573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Neb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B71971B47CD0439EBDA2CFA6075C38" ma:contentTypeVersion="6" ma:contentTypeDescription="Vytvoří nový dokument" ma:contentTypeScope="" ma:versionID="653a22f7db28e29e5e8b3063bf551ec7">
  <xsd:schema xmlns:xsd="http://www.w3.org/2001/XMLSchema" xmlns:xs="http://www.w3.org/2001/XMLSchema" xmlns:p="http://schemas.microsoft.com/office/2006/metadata/properties" xmlns:ns2="44a14aa1-0894-4409-a040-86e619425f06" targetNamespace="http://schemas.microsoft.com/office/2006/metadata/properties" ma:root="true" ma:fieldsID="1db4c9506901f5834589ee64cc2f7fe7" ns2:_="">
    <xsd:import namespace="44a14aa1-0894-4409-a040-86e619425f0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4aa1-0894-4409-a040-86e619425f0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C5F70-52DF-4023-A638-910F2AD6B5EF}"/>
</file>

<file path=customXml/itemProps2.xml><?xml version="1.0" encoding="utf-8"?>
<ds:datastoreItem xmlns:ds="http://schemas.openxmlformats.org/officeDocument/2006/customXml" ds:itemID="{9CD90E8E-B86A-4BCE-854A-961BC98E1F03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10</TotalTime>
  <Words>102</Words>
  <Application>Microsoft Office PowerPoint</Application>
  <PresentationFormat>Širokoúhlá obrazovka</PresentationFormat>
  <Paragraphs>40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Nebe</vt:lpstr>
      <vt:lpstr>NAPOMsmart</vt:lpstr>
      <vt:lpstr>Členové týmu</vt:lpstr>
      <vt:lpstr>Stručná charakteristika - platformy</vt:lpstr>
      <vt:lpstr>Co je hotové? </vt:lpstr>
      <vt:lpstr>Poznatky týmové spolupráce </vt:lpstr>
      <vt:lpstr>Retrospektiva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NAPOMsmart</dc:title>
  <dc:creator>Filip Plavec</dc:creator>
  <cp:lastModifiedBy>Filip Plavec</cp:lastModifiedBy>
  <cp:revision>2</cp:revision>
  <dcterms:created xsi:type="dcterms:W3CDTF">2022-11-07T11:28:44Z</dcterms:created>
  <dcterms:modified xsi:type="dcterms:W3CDTF">2022-11-07T11:39:15Z</dcterms:modified>
</cp:coreProperties>
</file>