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6" r:id="rId7"/>
    <p:sldId id="265" r:id="rId8"/>
    <p:sldId id="272" r:id="rId9"/>
    <p:sldId id="273" r:id="rId10"/>
    <p:sldId id="271" r:id="rId11"/>
  </p:sldIdLst>
  <p:sldSz cx="9144000" cy="5143500" type="screen16x9"/>
  <p:notesSz cx="6858000" cy="9144000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reepster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D4008C-06E8-4B37-ADB6-C195FC22A6FE}">
  <a:tblStyle styleId="{22D4008C-06E8-4B37-ADB6-C195FC22A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57d52c9509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57d52c9509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57d52c9509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57d52c9509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58bcd7683e_4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58bcd7683e_4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57d52c9509_0_3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157d52c9509_0_3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9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57d52c9509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57d52c9509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3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47250" y="425866"/>
            <a:ext cx="2872248" cy="3374181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38825" y="1307163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6943" y="53344"/>
            <a:ext cx="1547247" cy="326903"/>
          </a:xfrm>
          <a:custGeom>
            <a:avLst/>
            <a:gdLst/>
            <a:ahLst/>
            <a:cxnLst/>
            <a:rect l="l" t="t" r="r" b="b"/>
            <a:pathLst>
              <a:path w="36719" h="7758" extrusionOk="0">
                <a:moveTo>
                  <a:pt x="17200" y="1"/>
                </a:moveTo>
                <a:cubicBezTo>
                  <a:pt x="16954" y="1"/>
                  <a:pt x="16702" y="22"/>
                  <a:pt x="16444" y="67"/>
                </a:cubicBezTo>
                <a:cubicBezTo>
                  <a:pt x="12158" y="827"/>
                  <a:pt x="10912" y="5295"/>
                  <a:pt x="10912" y="5295"/>
                </a:cubicBezTo>
                <a:cubicBezTo>
                  <a:pt x="8764" y="4475"/>
                  <a:pt x="7028" y="4159"/>
                  <a:pt x="5628" y="4159"/>
                </a:cubicBezTo>
                <a:cubicBezTo>
                  <a:pt x="904" y="4159"/>
                  <a:pt x="0" y="7757"/>
                  <a:pt x="0" y="7757"/>
                </a:cubicBezTo>
                <a:lnTo>
                  <a:pt x="36718" y="7757"/>
                </a:lnTo>
                <a:cubicBezTo>
                  <a:pt x="36718" y="7757"/>
                  <a:pt x="35624" y="3988"/>
                  <a:pt x="31338" y="1982"/>
                </a:cubicBezTo>
                <a:cubicBezTo>
                  <a:pt x="30653" y="1657"/>
                  <a:pt x="29986" y="1520"/>
                  <a:pt x="29350" y="1520"/>
                </a:cubicBezTo>
                <a:cubicBezTo>
                  <a:pt x="26006" y="1520"/>
                  <a:pt x="23496" y="5295"/>
                  <a:pt x="23496" y="5295"/>
                </a:cubicBezTo>
                <a:cubicBezTo>
                  <a:pt x="23496" y="5295"/>
                  <a:pt x="21077" y="1"/>
                  <a:pt x="17200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61473" y="208031"/>
            <a:ext cx="790331" cy="202934"/>
          </a:xfrm>
          <a:custGeom>
            <a:avLst/>
            <a:gdLst/>
            <a:ahLst/>
            <a:cxnLst/>
            <a:rect l="l" t="t" r="r" b="b"/>
            <a:pathLst>
              <a:path w="18756" h="4816" extrusionOk="0">
                <a:moveTo>
                  <a:pt x="12416" y="1"/>
                </a:moveTo>
                <a:cubicBezTo>
                  <a:pt x="9452" y="1"/>
                  <a:pt x="8512" y="3357"/>
                  <a:pt x="8512" y="3357"/>
                </a:cubicBezTo>
                <a:cubicBezTo>
                  <a:pt x="8512" y="3357"/>
                  <a:pt x="6817" y="2440"/>
                  <a:pt x="4774" y="2440"/>
                </a:cubicBezTo>
                <a:cubicBezTo>
                  <a:pt x="3960" y="2440"/>
                  <a:pt x="3090" y="2585"/>
                  <a:pt x="2250" y="2992"/>
                </a:cubicBezTo>
                <a:cubicBezTo>
                  <a:pt x="457" y="3813"/>
                  <a:pt x="1" y="4816"/>
                  <a:pt x="1" y="4816"/>
                </a:cubicBezTo>
                <a:lnTo>
                  <a:pt x="18755" y="4816"/>
                </a:lnTo>
                <a:cubicBezTo>
                  <a:pt x="18755" y="4816"/>
                  <a:pt x="16415" y="561"/>
                  <a:pt x="13010" y="44"/>
                </a:cubicBezTo>
                <a:cubicBezTo>
                  <a:pt x="12804" y="15"/>
                  <a:pt x="12606" y="1"/>
                  <a:pt x="12416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25558" y="-90597"/>
            <a:ext cx="2322155" cy="661685"/>
          </a:xfrm>
          <a:custGeom>
            <a:avLst/>
            <a:gdLst/>
            <a:ahLst/>
            <a:cxnLst/>
            <a:rect l="l" t="t" r="r" b="b"/>
            <a:pathLst>
              <a:path w="55109" h="15703" extrusionOk="0">
                <a:moveTo>
                  <a:pt x="35137" y="1"/>
                </a:moveTo>
                <a:cubicBezTo>
                  <a:pt x="28987" y="1"/>
                  <a:pt x="23040" y="4397"/>
                  <a:pt x="21338" y="10322"/>
                </a:cubicBezTo>
                <a:cubicBezTo>
                  <a:pt x="20131" y="8961"/>
                  <a:pt x="17991" y="7969"/>
                  <a:pt x="16110" y="7969"/>
                </a:cubicBezTo>
                <a:cubicBezTo>
                  <a:pt x="15764" y="7969"/>
                  <a:pt x="15428" y="8002"/>
                  <a:pt x="15107" y="8073"/>
                </a:cubicBezTo>
                <a:cubicBezTo>
                  <a:pt x="13010" y="8559"/>
                  <a:pt x="11217" y="10231"/>
                  <a:pt x="10639" y="12298"/>
                </a:cubicBezTo>
                <a:cubicBezTo>
                  <a:pt x="9374" y="11309"/>
                  <a:pt x="7290" y="10511"/>
                  <a:pt x="5495" y="10511"/>
                </a:cubicBezTo>
                <a:cubicBezTo>
                  <a:pt x="4919" y="10511"/>
                  <a:pt x="4372" y="10593"/>
                  <a:pt x="3891" y="10778"/>
                </a:cubicBezTo>
                <a:cubicBezTo>
                  <a:pt x="1885" y="11508"/>
                  <a:pt x="365" y="13605"/>
                  <a:pt x="1" y="15702"/>
                </a:cubicBezTo>
                <a:lnTo>
                  <a:pt x="55108" y="15702"/>
                </a:lnTo>
                <a:cubicBezTo>
                  <a:pt x="54453" y="13963"/>
                  <a:pt x="52270" y="12390"/>
                  <a:pt x="50366" y="12390"/>
                </a:cubicBezTo>
                <a:cubicBezTo>
                  <a:pt x="49974" y="12390"/>
                  <a:pt x="49594" y="12457"/>
                  <a:pt x="49242" y="12602"/>
                </a:cubicBezTo>
                <a:cubicBezTo>
                  <a:pt x="48117" y="6340"/>
                  <a:pt x="42160" y="383"/>
                  <a:pt x="35807" y="18"/>
                </a:cubicBezTo>
                <a:cubicBezTo>
                  <a:pt x="35583" y="7"/>
                  <a:pt x="35360" y="1"/>
                  <a:pt x="35137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009323" y="2313800"/>
            <a:ext cx="4210292" cy="1861926"/>
          </a:xfrm>
          <a:custGeom>
            <a:avLst/>
            <a:gdLst/>
            <a:ahLst/>
            <a:cxnLst/>
            <a:rect l="l" t="t" r="r" b="b"/>
            <a:pathLst>
              <a:path w="137715" h="60902" extrusionOk="0">
                <a:moveTo>
                  <a:pt x="137714" y="0"/>
                </a:moveTo>
                <a:cubicBezTo>
                  <a:pt x="136772" y="1030"/>
                  <a:pt x="135961" y="2213"/>
                  <a:pt x="135216" y="3463"/>
                </a:cubicBezTo>
                <a:cubicBezTo>
                  <a:pt x="131030" y="10892"/>
                  <a:pt x="129913" y="21060"/>
                  <a:pt x="133989" y="29498"/>
                </a:cubicBezTo>
                <a:cubicBezTo>
                  <a:pt x="133718" y="29399"/>
                  <a:pt x="133399" y="29352"/>
                  <a:pt x="133058" y="29352"/>
                </a:cubicBezTo>
                <a:cubicBezTo>
                  <a:pt x="131435" y="29352"/>
                  <a:pt x="129312" y="30409"/>
                  <a:pt x="129584" y="31930"/>
                </a:cubicBezTo>
                <a:cubicBezTo>
                  <a:pt x="129244" y="31848"/>
                  <a:pt x="128878" y="31807"/>
                  <a:pt x="128502" y="31807"/>
                </a:cubicBezTo>
                <a:cubicBezTo>
                  <a:pt x="126381" y="31807"/>
                  <a:pt x="123951" y="33090"/>
                  <a:pt x="124193" y="35305"/>
                </a:cubicBezTo>
                <a:cubicBezTo>
                  <a:pt x="119475" y="32463"/>
                  <a:pt x="114202" y="30691"/>
                  <a:pt x="109141" y="30691"/>
                </a:cubicBezTo>
                <a:cubicBezTo>
                  <a:pt x="106750" y="30691"/>
                  <a:pt x="104405" y="31087"/>
                  <a:pt x="102190" y="31952"/>
                </a:cubicBezTo>
                <a:cubicBezTo>
                  <a:pt x="95309" y="34670"/>
                  <a:pt x="89567" y="42581"/>
                  <a:pt x="90685" y="51259"/>
                </a:cubicBezTo>
                <a:cubicBezTo>
                  <a:pt x="89063" y="51413"/>
                  <a:pt x="85973" y="52465"/>
                  <a:pt x="84746" y="53516"/>
                </a:cubicBezTo>
                <a:cubicBezTo>
                  <a:pt x="84664" y="53514"/>
                  <a:pt x="84582" y="53513"/>
                  <a:pt x="84500" y="53513"/>
                </a:cubicBezTo>
                <a:cubicBezTo>
                  <a:pt x="82959" y="53513"/>
                  <a:pt x="81237" y="53915"/>
                  <a:pt x="80385" y="55226"/>
                </a:cubicBezTo>
                <a:cubicBezTo>
                  <a:pt x="80257" y="55206"/>
                  <a:pt x="80127" y="55197"/>
                  <a:pt x="79997" y="55197"/>
                </a:cubicBezTo>
                <a:cubicBezTo>
                  <a:pt x="78656" y="55197"/>
                  <a:pt x="77231" y="56181"/>
                  <a:pt x="76352" y="57220"/>
                </a:cubicBezTo>
                <a:cubicBezTo>
                  <a:pt x="74782" y="55678"/>
                  <a:pt x="72396" y="54692"/>
                  <a:pt x="70244" y="54692"/>
                </a:cubicBezTo>
                <a:cubicBezTo>
                  <a:pt x="69031" y="54692"/>
                  <a:pt x="67893" y="55005"/>
                  <a:pt x="67016" y="55708"/>
                </a:cubicBezTo>
                <a:cubicBezTo>
                  <a:pt x="59478" y="43611"/>
                  <a:pt x="50734" y="37014"/>
                  <a:pt x="34166" y="36817"/>
                </a:cubicBezTo>
                <a:cubicBezTo>
                  <a:pt x="33939" y="36815"/>
                  <a:pt x="33713" y="36813"/>
                  <a:pt x="33489" y="36813"/>
                </a:cubicBezTo>
                <a:cubicBezTo>
                  <a:pt x="8854" y="36813"/>
                  <a:pt x="4018" y="52236"/>
                  <a:pt x="0" y="60902"/>
                </a:cubicBezTo>
                <a:lnTo>
                  <a:pt x="137714" y="60902"/>
                </a:lnTo>
                <a:lnTo>
                  <a:pt x="137714" y="0"/>
                </a:ln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96950" y="2382775"/>
            <a:ext cx="3042375" cy="1345600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8749" y="3293005"/>
            <a:ext cx="9221499" cy="1861980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99075" y="246375"/>
            <a:ext cx="530925" cy="464075"/>
          </a:xfrm>
          <a:custGeom>
            <a:avLst/>
            <a:gdLst/>
            <a:ahLst/>
            <a:cxnLst/>
            <a:rect l="l" t="t" r="r" b="b"/>
            <a:pathLst>
              <a:path w="21237" h="18563" extrusionOk="0">
                <a:moveTo>
                  <a:pt x="2105" y="1"/>
                </a:moveTo>
                <a:cubicBezTo>
                  <a:pt x="2455" y="899"/>
                  <a:pt x="2455" y="2083"/>
                  <a:pt x="2083" y="2872"/>
                </a:cubicBezTo>
                <a:cubicBezTo>
                  <a:pt x="1688" y="3661"/>
                  <a:pt x="921" y="4296"/>
                  <a:pt x="1" y="4625"/>
                </a:cubicBezTo>
                <a:cubicBezTo>
                  <a:pt x="790" y="5370"/>
                  <a:pt x="1447" y="6378"/>
                  <a:pt x="1579" y="7299"/>
                </a:cubicBezTo>
                <a:cubicBezTo>
                  <a:pt x="1710" y="8241"/>
                  <a:pt x="1447" y="9140"/>
                  <a:pt x="834" y="9863"/>
                </a:cubicBezTo>
                <a:cubicBezTo>
                  <a:pt x="866" y="9853"/>
                  <a:pt x="898" y="9848"/>
                  <a:pt x="929" y="9848"/>
                </a:cubicBezTo>
                <a:cubicBezTo>
                  <a:pt x="1173" y="9848"/>
                  <a:pt x="1387" y="10126"/>
                  <a:pt x="1601" y="10301"/>
                </a:cubicBezTo>
                <a:cubicBezTo>
                  <a:pt x="1864" y="10454"/>
                  <a:pt x="1995" y="10695"/>
                  <a:pt x="2127" y="10958"/>
                </a:cubicBezTo>
                <a:cubicBezTo>
                  <a:pt x="2543" y="11725"/>
                  <a:pt x="2740" y="12558"/>
                  <a:pt x="2653" y="13369"/>
                </a:cubicBezTo>
                <a:cubicBezTo>
                  <a:pt x="3244" y="13413"/>
                  <a:pt x="3858" y="13698"/>
                  <a:pt x="4209" y="14158"/>
                </a:cubicBezTo>
                <a:cubicBezTo>
                  <a:pt x="4603" y="14596"/>
                  <a:pt x="4756" y="15122"/>
                  <a:pt x="4778" y="15626"/>
                </a:cubicBezTo>
                <a:cubicBezTo>
                  <a:pt x="4822" y="16152"/>
                  <a:pt x="4734" y="16656"/>
                  <a:pt x="4625" y="17117"/>
                </a:cubicBezTo>
                <a:cubicBezTo>
                  <a:pt x="4997" y="16065"/>
                  <a:pt x="5918" y="15407"/>
                  <a:pt x="7145" y="15078"/>
                </a:cubicBezTo>
                <a:cubicBezTo>
                  <a:pt x="7364" y="15035"/>
                  <a:pt x="7562" y="14947"/>
                  <a:pt x="7737" y="14859"/>
                </a:cubicBezTo>
                <a:cubicBezTo>
                  <a:pt x="7825" y="15057"/>
                  <a:pt x="7934" y="15232"/>
                  <a:pt x="8066" y="15407"/>
                </a:cubicBezTo>
                <a:cubicBezTo>
                  <a:pt x="8876" y="16437"/>
                  <a:pt x="9161" y="17489"/>
                  <a:pt x="8876" y="18563"/>
                </a:cubicBezTo>
                <a:cubicBezTo>
                  <a:pt x="9096" y="18125"/>
                  <a:pt x="9315" y="17664"/>
                  <a:pt x="9643" y="17270"/>
                </a:cubicBezTo>
                <a:cubicBezTo>
                  <a:pt x="9972" y="16897"/>
                  <a:pt x="10432" y="16591"/>
                  <a:pt x="11002" y="16459"/>
                </a:cubicBezTo>
                <a:cubicBezTo>
                  <a:pt x="11149" y="16425"/>
                  <a:pt x="11301" y="16409"/>
                  <a:pt x="11454" y="16409"/>
                </a:cubicBezTo>
                <a:cubicBezTo>
                  <a:pt x="11893" y="16409"/>
                  <a:pt x="12343" y="16544"/>
                  <a:pt x="12733" y="16788"/>
                </a:cubicBezTo>
                <a:cubicBezTo>
                  <a:pt x="13150" y="16108"/>
                  <a:pt x="13807" y="15561"/>
                  <a:pt x="14596" y="15188"/>
                </a:cubicBezTo>
                <a:cubicBezTo>
                  <a:pt x="14837" y="15078"/>
                  <a:pt x="15122" y="15013"/>
                  <a:pt x="15407" y="15013"/>
                </a:cubicBezTo>
                <a:cubicBezTo>
                  <a:pt x="15553" y="15013"/>
                  <a:pt x="15719" y="14988"/>
                  <a:pt x="15872" y="14988"/>
                </a:cubicBezTo>
                <a:cubicBezTo>
                  <a:pt x="16040" y="14988"/>
                  <a:pt x="16192" y="15018"/>
                  <a:pt x="16284" y="15144"/>
                </a:cubicBezTo>
                <a:cubicBezTo>
                  <a:pt x="16240" y="14202"/>
                  <a:pt x="16591" y="13325"/>
                  <a:pt x="17248" y="12668"/>
                </a:cubicBezTo>
                <a:cubicBezTo>
                  <a:pt x="17905" y="12010"/>
                  <a:pt x="19067" y="11616"/>
                  <a:pt x="20119" y="11506"/>
                </a:cubicBezTo>
                <a:cubicBezTo>
                  <a:pt x="19549" y="10564"/>
                  <a:pt x="19330" y="9622"/>
                  <a:pt x="19505" y="8745"/>
                </a:cubicBezTo>
                <a:cubicBezTo>
                  <a:pt x="19659" y="7847"/>
                  <a:pt x="20404" y="6926"/>
                  <a:pt x="21237" y="6444"/>
                </a:cubicBezTo>
                <a:cubicBezTo>
                  <a:pt x="20789" y="6338"/>
                  <a:pt x="20333" y="6290"/>
                  <a:pt x="19880" y="6290"/>
                </a:cubicBezTo>
                <a:cubicBezTo>
                  <a:pt x="19112" y="6290"/>
                  <a:pt x="18353" y="6429"/>
                  <a:pt x="17664" y="6663"/>
                </a:cubicBezTo>
                <a:cubicBezTo>
                  <a:pt x="16569" y="7014"/>
                  <a:pt x="15582" y="7562"/>
                  <a:pt x="14618" y="8110"/>
                </a:cubicBezTo>
                <a:cubicBezTo>
                  <a:pt x="14531" y="7934"/>
                  <a:pt x="14574" y="7693"/>
                  <a:pt x="14509" y="7518"/>
                </a:cubicBezTo>
                <a:cubicBezTo>
                  <a:pt x="13961" y="8241"/>
                  <a:pt x="14333" y="9271"/>
                  <a:pt x="13961" y="10082"/>
                </a:cubicBezTo>
                <a:cubicBezTo>
                  <a:pt x="13593" y="10919"/>
                  <a:pt x="12464" y="11338"/>
                  <a:pt x="11337" y="11338"/>
                </a:cubicBezTo>
                <a:cubicBezTo>
                  <a:pt x="11255" y="11338"/>
                  <a:pt x="11172" y="11335"/>
                  <a:pt x="11090" y="11331"/>
                </a:cubicBezTo>
                <a:cubicBezTo>
                  <a:pt x="11945" y="10980"/>
                  <a:pt x="12492" y="10082"/>
                  <a:pt x="12273" y="9249"/>
                </a:cubicBezTo>
                <a:cubicBezTo>
                  <a:pt x="12909" y="9052"/>
                  <a:pt x="13238" y="8548"/>
                  <a:pt x="13303" y="7956"/>
                </a:cubicBezTo>
                <a:cubicBezTo>
                  <a:pt x="13391" y="7408"/>
                  <a:pt x="13281" y="6817"/>
                  <a:pt x="13238" y="6247"/>
                </a:cubicBezTo>
                <a:cubicBezTo>
                  <a:pt x="13172" y="5655"/>
                  <a:pt x="13040" y="4998"/>
                  <a:pt x="13347" y="4537"/>
                </a:cubicBezTo>
                <a:lnTo>
                  <a:pt x="13347" y="4537"/>
                </a:lnTo>
                <a:cubicBezTo>
                  <a:pt x="11791" y="5063"/>
                  <a:pt x="10893" y="6488"/>
                  <a:pt x="10980" y="7934"/>
                </a:cubicBezTo>
                <a:cubicBezTo>
                  <a:pt x="10936" y="7847"/>
                  <a:pt x="10849" y="7803"/>
                  <a:pt x="10761" y="7737"/>
                </a:cubicBezTo>
                <a:lnTo>
                  <a:pt x="10761" y="7715"/>
                </a:lnTo>
                <a:cubicBezTo>
                  <a:pt x="10586" y="7605"/>
                  <a:pt x="10410" y="7496"/>
                  <a:pt x="10213" y="7452"/>
                </a:cubicBezTo>
                <a:cubicBezTo>
                  <a:pt x="10016" y="7364"/>
                  <a:pt x="9797" y="7342"/>
                  <a:pt x="9600" y="7342"/>
                </a:cubicBezTo>
                <a:lnTo>
                  <a:pt x="9600" y="7364"/>
                </a:lnTo>
                <a:cubicBezTo>
                  <a:pt x="9512" y="7364"/>
                  <a:pt x="9424" y="7364"/>
                  <a:pt x="9337" y="7386"/>
                </a:cubicBezTo>
                <a:cubicBezTo>
                  <a:pt x="10301" y="6269"/>
                  <a:pt x="10410" y="4603"/>
                  <a:pt x="9534" y="3244"/>
                </a:cubicBezTo>
                <a:lnTo>
                  <a:pt x="9534" y="3244"/>
                </a:lnTo>
                <a:cubicBezTo>
                  <a:pt x="9468" y="3836"/>
                  <a:pt x="8986" y="4274"/>
                  <a:pt x="8570" y="4669"/>
                </a:cubicBezTo>
                <a:cubicBezTo>
                  <a:pt x="8153" y="5085"/>
                  <a:pt x="7715" y="5502"/>
                  <a:pt x="7452" y="5984"/>
                </a:cubicBezTo>
                <a:cubicBezTo>
                  <a:pt x="7167" y="6488"/>
                  <a:pt x="7123" y="7123"/>
                  <a:pt x="7496" y="7671"/>
                </a:cubicBezTo>
                <a:cubicBezTo>
                  <a:pt x="6816" y="8175"/>
                  <a:pt x="6707" y="9249"/>
                  <a:pt x="7167" y="10038"/>
                </a:cubicBezTo>
                <a:cubicBezTo>
                  <a:pt x="6181" y="9337"/>
                  <a:pt x="5414" y="8263"/>
                  <a:pt x="5655" y="7277"/>
                </a:cubicBezTo>
                <a:cubicBezTo>
                  <a:pt x="5852" y="6422"/>
                  <a:pt x="6795" y="5808"/>
                  <a:pt x="6751" y="4932"/>
                </a:cubicBezTo>
                <a:lnTo>
                  <a:pt x="6751" y="4932"/>
                </a:lnTo>
                <a:cubicBezTo>
                  <a:pt x="6597" y="4998"/>
                  <a:pt x="6466" y="5217"/>
                  <a:pt x="6312" y="5304"/>
                </a:cubicBezTo>
                <a:cubicBezTo>
                  <a:pt x="5918" y="4296"/>
                  <a:pt x="5414" y="3244"/>
                  <a:pt x="4778" y="2324"/>
                </a:cubicBezTo>
                <a:cubicBezTo>
                  <a:pt x="4121" y="1382"/>
                  <a:pt x="3222" y="505"/>
                  <a:pt x="21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42750" y="341713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3225" y="663038"/>
            <a:ext cx="335875" cy="269050"/>
          </a:xfrm>
          <a:custGeom>
            <a:avLst/>
            <a:gdLst/>
            <a:ahLst/>
            <a:cxnLst/>
            <a:rect l="l" t="t" r="r" b="b"/>
            <a:pathLst>
              <a:path w="13435" h="10762" extrusionOk="0">
                <a:moveTo>
                  <a:pt x="12645" y="1"/>
                </a:moveTo>
                <a:cubicBezTo>
                  <a:pt x="11878" y="176"/>
                  <a:pt x="11221" y="615"/>
                  <a:pt x="10695" y="1119"/>
                </a:cubicBezTo>
                <a:cubicBezTo>
                  <a:pt x="10191" y="1601"/>
                  <a:pt x="9775" y="2214"/>
                  <a:pt x="9380" y="2784"/>
                </a:cubicBezTo>
                <a:cubicBezTo>
                  <a:pt x="9314" y="2740"/>
                  <a:pt x="9249" y="2565"/>
                  <a:pt x="9161" y="2477"/>
                </a:cubicBezTo>
                <a:lnTo>
                  <a:pt x="9161" y="2477"/>
                </a:lnTo>
                <a:cubicBezTo>
                  <a:pt x="9051" y="3025"/>
                  <a:pt x="9555" y="3529"/>
                  <a:pt x="9577" y="4077"/>
                </a:cubicBezTo>
                <a:cubicBezTo>
                  <a:pt x="9599" y="4691"/>
                  <a:pt x="9008" y="5282"/>
                  <a:pt x="8328" y="5611"/>
                </a:cubicBezTo>
                <a:cubicBezTo>
                  <a:pt x="8701" y="5173"/>
                  <a:pt x="8766" y="4515"/>
                  <a:pt x="8394" y="4099"/>
                </a:cubicBezTo>
                <a:cubicBezTo>
                  <a:pt x="8701" y="3836"/>
                  <a:pt x="8723" y="3420"/>
                  <a:pt x="8657" y="3091"/>
                </a:cubicBezTo>
                <a:cubicBezTo>
                  <a:pt x="8547" y="2762"/>
                  <a:pt x="8328" y="2455"/>
                  <a:pt x="8109" y="2127"/>
                </a:cubicBezTo>
                <a:cubicBezTo>
                  <a:pt x="7912" y="1820"/>
                  <a:pt x="7671" y="1491"/>
                  <a:pt x="7693" y="1141"/>
                </a:cubicBezTo>
                <a:lnTo>
                  <a:pt x="7693" y="1141"/>
                </a:lnTo>
                <a:cubicBezTo>
                  <a:pt x="6969" y="1886"/>
                  <a:pt x="6860" y="2916"/>
                  <a:pt x="7298" y="3748"/>
                </a:cubicBezTo>
                <a:cubicBezTo>
                  <a:pt x="7254" y="3705"/>
                  <a:pt x="7189" y="3705"/>
                  <a:pt x="7145" y="3683"/>
                </a:cubicBezTo>
                <a:cubicBezTo>
                  <a:pt x="7079" y="3672"/>
                  <a:pt x="7019" y="3666"/>
                  <a:pt x="6956" y="3666"/>
                </a:cubicBezTo>
                <a:cubicBezTo>
                  <a:pt x="6893" y="3666"/>
                  <a:pt x="6827" y="3672"/>
                  <a:pt x="6750" y="3683"/>
                </a:cubicBezTo>
                <a:cubicBezTo>
                  <a:pt x="6619" y="3705"/>
                  <a:pt x="6509" y="3748"/>
                  <a:pt x="6378" y="3792"/>
                </a:cubicBezTo>
                <a:lnTo>
                  <a:pt x="6202" y="3880"/>
                </a:lnTo>
                <a:cubicBezTo>
                  <a:pt x="6422" y="2981"/>
                  <a:pt x="6049" y="1995"/>
                  <a:pt x="5150" y="1491"/>
                </a:cubicBezTo>
                <a:lnTo>
                  <a:pt x="5150" y="1491"/>
                </a:lnTo>
                <a:cubicBezTo>
                  <a:pt x="5260" y="1820"/>
                  <a:pt x="5107" y="2214"/>
                  <a:pt x="4997" y="2565"/>
                </a:cubicBezTo>
                <a:cubicBezTo>
                  <a:pt x="4888" y="2916"/>
                  <a:pt x="4756" y="3266"/>
                  <a:pt x="4734" y="3639"/>
                </a:cubicBezTo>
                <a:cubicBezTo>
                  <a:pt x="4734" y="3989"/>
                  <a:pt x="4866" y="4362"/>
                  <a:pt x="5216" y="4559"/>
                </a:cubicBezTo>
                <a:cubicBezTo>
                  <a:pt x="4975" y="5063"/>
                  <a:pt x="5216" y="5677"/>
                  <a:pt x="5720" y="6006"/>
                </a:cubicBezTo>
                <a:cubicBezTo>
                  <a:pt x="4953" y="5874"/>
                  <a:pt x="4230" y="5502"/>
                  <a:pt x="4077" y="4888"/>
                </a:cubicBezTo>
                <a:cubicBezTo>
                  <a:pt x="3945" y="4340"/>
                  <a:pt x="4296" y="3748"/>
                  <a:pt x="4011" y="3244"/>
                </a:cubicBezTo>
                <a:lnTo>
                  <a:pt x="4011" y="3244"/>
                </a:lnTo>
                <a:cubicBezTo>
                  <a:pt x="3967" y="3332"/>
                  <a:pt x="3945" y="3485"/>
                  <a:pt x="3879" y="3595"/>
                </a:cubicBezTo>
                <a:cubicBezTo>
                  <a:pt x="3353" y="3157"/>
                  <a:pt x="2784" y="2697"/>
                  <a:pt x="2148" y="2346"/>
                </a:cubicBezTo>
                <a:cubicBezTo>
                  <a:pt x="1563" y="2011"/>
                  <a:pt x="838" y="1796"/>
                  <a:pt x="106" y="1796"/>
                </a:cubicBezTo>
                <a:cubicBezTo>
                  <a:pt x="71" y="1796"/>
                  <a:pt x="36" y="1797"/>
                  <a:pt x="0" y="1798"/>
                </a:cubicBezTo>
                <a:cubicBezTo>
                  <a:pt x="439" y="2214"/>
                  <a:pt x="789" y="2872"/>
                  <a:pt x="789" y="3442"/>
                </a:cubicBezTo>
                <a:cubicBezTo>
                  <a:pt x="789" y="3989"/>
                  <a:pt x="548" y="4559"/>
                  <a:pt x="110" y="5020"/>
                </a:cubicBezTo>
                <a:cubicBezTo>
                  <a:pt x="767" y="5217"/>
                  <a:pt x="1425" y="5611"/>
                  <a:pt x="1754" y="6093"/>
                </a:cubicBezTo>
                <a:cubicBezTo>
                  <a:pt x="2082" y="6597"/>
                  <a:pt x="2192" y="7167"/>
                  <a:pt x="2039" y="7737"/>
                </a:cubicBezTo>
                <a:cubicBezTo>
                  <a:pt x="2088" y="7702"/>
                  <a:pt x="2145" y="7689"/>
                  <a:pt x="2204" y="7689"/>
                </a:cubicBezTo>
                <a:cubicBezTo>
                  <a:pt x="2329" y="7689"/>
                  <a:pt x="2468" y="7744"/>
                  <a:pt x="2586" y="7759"/>
                </a:cubicBezTo>
                <a:cubicBezTo>
                  <a:pt x="2784" y="7803"/>
                  <a:pt x="2915" y="7868"/>
                  <a:pt x="3090" y="7978"/>
                </a:cubicBezTo>
                <a:cubicBezTo>
                  <a:pt x="3551" y="8307"/>
                  <a:pt x="3879" y="8723"/>
                  <a:pt x="4077" y="9183"/>
                </a:cubicBezTo>
                <a:cubicBezTo>
                  <a:pt x="4252" y="9118"/>
                  <a:pt x="4444" y="9085"/>
                  <a:pt x="4633" y="9085"/>
                </a:cubicBezTo>
                <a:cubicBezTo>
                  <a:pt x="4822" y="9085"/>
                  <a:pt x="5008" y="9118"/>
                  <a:pt x="5172" y="9183"/>
                </a:cubicBezTo>
                <a:cubicBezTo>
                  <a:pt x="5501" y="9337"/>
                  <a:pt x="5742" y="9578"/>
                  <a:pt x="5918" y="9885"/>
                </a:cubicBezTo>
                <a:cubicBezTo>
                  <a:pt x="6071" y="10148"/>
                  <a:pt x="6159" y="10454"/>
                  <a:pt x="6246" y="10761"/>
                </a:cubicBezTo>
                <a:cubicBezTo>
                  <a:pt x="6159" y="10038"/>
                  <a:pt x="6487" y="9446"/>
                  <a:pt x="7079" y="8898"/>
                </a:cubicBezTo>
                <a:cubicBezTo>
                  <a:pt x="7189" y="8811"/>
                  <a:pt x="7276" y="8701"/>
                  <a:pt x="7364" y="8592"/>
                </a:cubicBezTo>
                <a:cubicBezTo>
                  <a:pt x="7473" y="8679"/>
                  <a:pt x="7583" y="8745"/>
                  <a:pt x="7715" y="8811"/>
                </a:cubicBezTo>
                <a:cubicBezTo>
                  <a:pt x="8460" y="9161"/>
                  <a:pt x="8920" y="9687"/>
                  <a:pt x="9051" y="10367"/>
                </a:cubicBezTo>
                <a:cubicBezTo>
                  <a:pt x="9051" y="10060"/>
                  <a:pt x="9051" y="9731"/>
                  <a:pt x="9139" y="9446"/>
                </a:cubicBezTo>
                <a:cubicBezTo>
                  <a:pt x="9227" y="9140"/>
                  <a:pt x="9380" y="8811"/>
                  <a:pt x="9687" y="8592"/>
                </a:cubicBezTo>
                <a:cubicBezTo>
                  <a:pt x="9948" y="8391"/>
                  <a:pt x="10301" y="8282"/>
                  <a:pt x="10661" y="8282"/>
                </a:cubicBezTo>
                <a:cubicBezTo>
                  <a:pt x="10695" y="8282"/>
                  <a:pt x="10728" y="8283"/>
                  <a:pt x="10761" y="8285"/>
                </a:cubicBezTo>
                <a:cubicBezTo>
                  <a:pt x="10805" y="7803"/>
                  <a:pt x="11002" y="7299"/>
                  <a:pt x="11352" y="6860"/>
                </a:cubicBezTo>
                <a:cubicBezTo>
                  <a:pt x="11462" y="6729"/>
                  <a:pt x="11615" y="6619"/>
                  <a:pt x="11769" y="6532"/>
                </a:cubicBezTo>
                <a:cubicBezTo>
                  <a:pt x="11907" y="6462"/>
                  <a:pt x="12046" y="6352"/>
                  <a:pt x="12184" y="6352"/>
                </a:cubicBezTo>
                <a:cubicBezTo>
                  <a:pt x="12221" y="6352"/>
                  <a:pt x="12258" y="6360"/>
                  <a:pt x="12295" y="6378"/>
                </a:cubicBezTo>
                <a:cubicBezTo>
                  <a:pt x="12010" y="5852"/>
                  <a:pt x="11966" y="5282"/>
                  <a:pt x="12163" y="4691"/>
                </a:cubicBezTo>
                <a:cubicBezTo>
                  <a:pt x="12339" y="4143"/>
                  <a:pt x="12865" y="3573"/>
                  <a:pt x="13434" y="3222"/>
                </a:cubicBezTo>
                <a:cubicBezTo>
                  <a:pt x="12865" y="2784"/>
                  <a:pt x="12470" y="2302"/>
                  <a:pt x="12317" y="1776"/>
                </a:cubicBezTo>
                <a:cubicBezTo>
                  <a:pt x="12185" y="1228"/>
                  <a:pt x="12317" y="483"/>
                  <a:pt x="12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64775" y="1185500"/>
            <a:ext cx="721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>
            <a:off x="-487126" y="-2833"/>
            <a:ext cx="9802660" cy="5146310"/>
            <a:chOff x="-487126" y="-2833"/>
            <a:chExt cx="9802660" cy="5146310"/>
          </a:xfrm>
        </p:grpSpPr>
        <p:sp>
          <p:nvSpPr>
            <p:cNvPr id="219" name="Google Shape;219;p14"/>
            <p:cNvSpPr/>
            <p:nvPr/>
          </p:nvSpPr>
          <p:spPr>
            <a:xfrm>
              <a:off x="3769775" y="1987925"/>
              <a:ext cx="5402215" cy="2462725"/>
            </a:xfrm>
            <a:custGeom>
              <a:avLst/>
              <a:gdLst/>
              <a:ahLst/>
              <a:cxnLst/>
              <a:rect l="l" t="t" r="r" b="b"/>
              <a:pathLst>
                <a:path w="137715" h="60902" extrusionOk="0">
                  <a:moveTo>
                    <a:pt x="137714" y="0"/>
                  </a:moveTo>
                  <a:cubicBezTo>
                    <a:pt x="136772" y="1030"/>
                    <a:pt x="135961" y="2213"/>
                    <a:pt x="135216" y="3463"/>
                  </a:cubicBezTo>
                  <a:cubicBezTo>
                    <a:pt x="131030" y="10892"/>
                    <a:pt x="129913" y="21060"/>
                    <a:pt x="133989" y="29498"/>
                  </a:cubicBezTo>
                  <a:cubicBezTo>
                    <a:pt x="133718" y="29399"/>
                    <a:pt x="133399" y="29352"/>
                    <a:pt x="133058" y="29352"/>
                  </a:cubicBezTo>
                  <a:cubicBezTo>
                    <a:pt x="131435" y="29352"/>
                    <a:pt x="129312" y="30409"/>
                    <a:pt x="129584" y="31930"/>
                  </a:cubicBezTo>
                  <a:cubicBezTo>
                    <a:pt x="129244" y="31848"/>
                    <a:pt x="128878" y="31807"/>
                    <a:pt x="128502" y="31807"/>
                  </a:cubicBezTo>
                  <a:cubicBezTo>
                    <a:pt x="126381" y="31807"/>
                    <a:pt x="123951" y="33090"/>
                    <a:pt x="124193" y="35305"/>
                  </a:cubicBezTo>
                  <a:cubicBezTo>
                    <a:pt x="119475" y="32463"/>
                    <a:pt x="114202" y="30691"/>
                    <a:pt x="109141" y="30691"/>
                  </a:cubicBezTo>
                  <a:cubicBezTo>
                    <a:pt x="106750" y="30691"/>
                    <a:pt x="104405" y="31087"/>
                    <a:pt x="102190" y="31952"/>
                  </a:cubicBezTo>
                  <a:cubicBezTo>
                    <a:pt x="95309" y="34670"/>
                    <a:pt x="89567" y="42581"/>
                    <a:pt x="90685" y="51259"/>
                  </a:cubicBezTo>
                  <a:cubicBezTo>
                    <a:pt x="89063" y="51413"/>
                    <a:pt x="85973" y="52465"/>
                    <a:pt x="84746" y="53516"/>
                  </a:cubicBezTo>
                  <a:cubicBezTo>
                    <a:pt x="84664" y="53514"/>
                    <a:pt x="84582" y="53513"/>
                    <a:pt x="84500" y="53513"/>
                  </a:cubicBezTo>
                  <a:cubicBezTo>
                    <a:pt x="82959" y="53513"/>
                    <a:pt x="81237" y="53915"/>
                    <a:pt x="80385" y="55226"/>
                  </a:cubicBezTo>
                  <a:cubicBezTo>
                    <a:pt x="80257" y="55206"/>
                    <a:pt x="80127" y="55197"/>
                    <a:pt x="79997" y="55197"/>
                  </a:cubicBezTo>
                  <a:cubicBezTo>
                    <a:pt x="78656" y="55197"/>
                    <a:pt x="77231" y="56181"/>
                    <a:pt x="76352" y="57220"/>
                  </a:cubicBezTo>
                  <a:cubicBezTo>
                    <a:pt x="74782" y="55678"/>
                    <a:pt x="72396" y="54692"/>
                    <a:pt x="70244" y="54692"/>
                  </a:cubicBezTo>
                  <a:cubicBezTo>
                    <a:pt x="69031" y="54692"/>
                    <a:pt x="67893" y="55005"/>
                    <a:pt x="67016" y="55708"/>
                  </a:cubicBezTo>
                  <a:cubicBezTo>
                    <a:pt x="59478" y="43611"/>
                    <a:pt x="50734" y="37014"/>
                    <a:pt x="34166" y="36817"/>
                  </a:cubicBezTo>
                  <a:cubicBezTo>
                    <a:pt x="33939" y="36815"/>
                    <a:pt x="33713" y="36813"/>
                    <a:pt x="33489" y="36813"/>
                  </a:cubicBezTo>
                  <a:cubicBezTo>
                    <a:pt x="8854" y="36813"/>
                    <a:pt x="4018" y="52236"/>
                    <a:pt x="0" y="60902"/>
                  </a:cubicBezTo>
                  <a:lnTo>
                    <a:pt x="137714" y="60902"/>
                  </a:lnTo>
                  <a:lnTo>
                    <a:pt x="137714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0" y="3624945"/>
              <a:ext cx="9144366" cy="1518532"/>
            </a:xfrm>
            <a:custGeom>
              <a:avLst/>
              <a:gdLst/>
              <a:ahLst/>
              <a:cxnLst/>
              <a:rect l="l" t="t" r="r" b="b"/>
              <a:pathLst>
                <a:path w="331618" h="92312" extrusionOk="0">
                  <a:moveTo>
                    <a:pt x="331617" y="0"/>
                  </a:moveTo>
                  <a:cubicBezTo>
                    <a:pt x="293835" y="3374"/>
                    <a:pt x="256236" y="17265"/>
                    <a:pt x="227360" y="40305"/>
                  </a:cubicBezTo>
                  <a:cubicBezTo>
                    <a:pt x="225454" y="40224"/>
                    <a:pt x="223505" y="40183"/>
                    <a:pt x="221523" y="40183"/>
                  </a:cubicBezTo>
                  <a:cubicBezTo>
                    <a:pt x="205745" y="40183"/>
                    <a:pt x="187912" y="42729"/>
                    <a:pt x="173438" y="47266"/>
                  </a:cubicBezTo>
                  <a:cubicBezTo>
                    <a:pt x="156702" y="41790"/>
                    <a:pt x="136957" y="37914"/>
                    <a:pt x="118507" y="37914"/>
                  </a:cubicBezTo>
                  <a:cubicBezTo>
                    <a:pt x="113502" y="37914"/>
                    <a:pt x="108591" y="38199"/>
                    <a:pt x="103862" y="38816"/>
                  </a:cubicBezTo>
                  <a:cubicBezTo>
                    <a:pt x="73801" y="17083"/>
                    <a:pt x="37052" y="4742"/>
                    <a:pt x="0" y="3587"/>
                  </a:cubicBezTo>
                  <a:lnTo>
                    <a:pt x="0" y="92312"/>
                  </a:lnTo>
                  <a:lnTo>
                    <a:pt x="331617" y="92312"/>
                  </a:lnTo>
                  <a:lnTo>
                    <a:pt x="331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14"/>
            <p:cNvGrpSpPr/>
            <p:nvPr/>
          </p:nvGrpSpPr>
          <p:grpSpPr>
            <a:xfrm>
              <a:off x="-487126" y="-2833"/>
              <a:ext cx="9749987" cy="1095105"/>
              <a:chOff x="-771301" y="6181817"/>
              <a:chExt cx="9749987" cy="1095105"/>
            </a:xfrm>
          </p:grpSpPr>
          <p:sp>
            <p:nvSpPr>
              <p:cNvPr id="222" name="Google Shape;222;p14"/>
              <p:cNvSpPr/>
              <p:nvPr/>
            </p:nvSpPr>
            <p:spPr>
              <a:xfrm>
                <a:off x="508296" y="6181817"/>
                <a:ext cx="1517963" cy="320716"/>
              </a:xfrm>
              <a:custGeom>
                <a:avLst/>
                <a:gdLst/>
                <a:ahLst/>
                <a:cxnLst/>
                <a:rect l="l" t="t" r="r" b="b"/>
                <a:pathLst>
                  <a:path w="36719" h="7758" extrusionOk="0">
                    <a:moveTo>
                      <a:pt x="17200" y="1"/>
                    </a:moveTo>
                    <a:cubicBezTo>
                      <a:pt x="16954" y="1"/>
                      <a:pt x="16702" y="22"/>
                      <a:pt x="16444" y="67"/>
                    </a:cubicBezTo>
                    <a:cubicBezTo>
                      <a:pt x="12158" y="827"/>
                      <a:pt x="10912" y="5295"/>
                      <a:pt x="10912" y="5295"/>
                    </a:cubicBezTo>
                    <a:cubicBezTo>
                      <a:pt x="8764" y="4475"/>
                      <a:pt x="7028" y="4159"/>
                      <a:pt x="5628" y="4159"/>
                    </a:cubicBezTo>
                    <a:cubicBezTo>
                      <a:pt x="904" y="4159"/>
                      <a:pt x="0" y="7757"/>
                      <a:pt x="0" y="7757"/>
                    </a:cubicBezTo>
                    <a:lnTo>
                      <a:pt x="36718" y="7757"/>
                    </a:lnTo>
                    <a:cubicBezTo>
                      <a:pt x="36718" y="7757"/>
                      <a:pt x="35624" y="3988"/>
                      <a:pt x="31338" y="1982"/>
                    </a:cubicBezTo>
                    <a:cubicBezTo>
                      <a:pt x="30653" y="1657"/>
                      <a:pt x="29986" y="1520"/>
                      <a:pt x="29350" y="1520"/>
                    </a:cubicBezTo>
                    <a:cubicBezTo>
                      <a:pt x="26006" y="1520"/>
                      <a:pt x="23496" y="5295"/>
                      <a:pt x="23496" y="5295"/>
                    </a:cubicBezTo>
                    <a:cubicBezTo>
                      <a:pt x="23496" y="5295"/>
                      <a:pt x="21077" y="1"/>
                      <a:pt x="17200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885435" y="7029239"/>
                <a:ext cx="775373" cy="199093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4816" extrusionOk="0">
                    <a:moveTo>
                      <a:pt x="12416" y="1"/>
                    </a:moveTo>
                    <a:cubicBezTo>
                      <a:pt x="9452" y="1"/>
                      <a:pt x="8512" y="3357"/>
                      <a:pt x="8512" y="3357"/>
                    </a:cubicBezTo>
                    <a:cubicBezTo>
                      <a:pt x="8512" y="3357"/>
                      <a:pt x="6817" y="2440"/>
                      <a:pt x="4774" y="2440"/>
                    </a:cubicBezTo>
                    <a:cubicBezTo>
                      <a:pt x="3960" y="2440"/>
                      <a:pt x="3090" y="2585"/>
                      <a:pt x="2250" y="2992"/>
                    </a:cubicBezTo>
                    <a:cubicBezTo>
                      <a:pt x="457" y="3813"/>
                      <a:pt x="1" y="4816"/>
                      <a:pt x="1" y="4816"/>
                    </a:cubicBezTo>
                    <a:lnTo>
                      <a:pt x="18755" y="4816"/>
                    </a:lnTo>
                    <a:cubicBezTo>
                      <a:pt x="18755" y="4816"/>
                      <a:pt x="16415" y="561"/>
                      <a:pt x="13010" y="44"/>
                    </a:cubicBezTo>
                    <a:cubicBezTo>
                      <a:pt x="12804" y="15"/>
                      <a:pt x="12606" y="1"/>
                      <a:pt x="1241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-771301" y="6845127"/>
                <a:ext cx="1517977" cy="431795"/>
              </a:xfrm>
              <a:custGeom>
                <a:avLst/>
                <a:gdLst/>
                <a:ahLst/>
                <a:cxnLst/>
                <a:rect l="l" t="t" r="r" b="b"/>
                <a:pathLst>
                  <a:path w="55109" h="15676" extrusionOk="0">
                    <a:moveTo>
                      <a:pt x="20029" y="1"/>
                    </a:moveTo>
                    <a:cubicBezTo>
                      <a:pt x="19787" y="1"/>
                      <a:pt x="19544" y="8"/>
                      <a:pt x="19302" y="22"/>
                    </a:cubicBezTo>
                    <a:cubicBezTo>
                      <a:pt x="12980" y="356"/>
                      <a:pt x="6992" y="6313"/>
                      <a:pt x="5867" y="12575"/>
                    </a:cubicBezTo>
                    <a:cubicBezTo>
                      <a:pt x="5515" y="12430"/>
                      <a:pt x="5136" y="12363"/>
                      <a:pt x="4745" y="12363"/>
                    </a:cubicBezTo>
                    <a:cubicBezTo>
                      <a:pt x="2847" y="12363"/>
                      <a:pt x="681" y="13936"/>
                      <a:pt x="1" y="15675"/>
                    </a:cubicBezTo>
                    <a:lnTo>
                      <a:pt x="55108" y="15675"/>
                    </a:lnTo>
                    <a:cubicBezTo>
                      <a:pt x="54774" y="13578"/>
                      <a:pt x="53193" y="11481"/>
                      <a:pt x="51217" y="10751"/>
                    </a:cubicBezTo>
                    <a:cubicBezTo>
                      <a:pt x="50737" y="10566"/>
                      <a:pt x="50190" y="10484"/>
                      <a:pt x="49613" y="10484"/>
                    </a:cubicBezTo>
                    <a:cubicBezTo>
                      <a:pt x="47818" y="10484"/>
                      <a:pt x="45735" y="11282"/>
                      <a:pt x="44470" y="12271"/>
                    </a:cubicBezTo>
                    <a:cubicBezTo>
                      <a:pt x="43892" y="10204"/>
                      <a:pt x="42099" y="8532"/>
                      <a:pt x="40032" y="8076"/>
                    </a:cubicBezTo>
                    <a:cubicBezTo>
                      <a:pt x="39700" y="8004"/>
                      <a:pt x="39353" y="7970"/>
                      <a:pt x="38998" y="7970"/>
                    </a:cubicBezTo>
                    <a:cubicBezTo>
                      <a:pt x="37103" y="7970"/>
                      <a:pt x="34978" y="8939"/>
                      <a:pt x="33801" y="10295"/>
                    </a:cubicBezTo>
                    <a:cubicBezTo>
                      <a:pt x="32075" y="4389"/>
                      <a:pt x="26159" y="1"/>
                      <a:pt x="20029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7179970" y="7032602"/>
                <a:ext cx="775404" cy="163673"/>
              </a:xfrm>
              <a:custGeom>
                <a:avLst/>
                <a:gdLst/>
                <a:ahLst/>
                <a:cxnLst/>
                <a:rect l="l" t="t" r="r" b="b"/>
                <a:pathLst>
                  <a:path w="36749" h="7757" extrusionOk="0">
                    <a:moveTo>
                      <a:pt x="19494" y="0"/>
                    </a:moveTo>
                    <a:cubicBezTo>
                      <a:pt x="15641" y="0"/>
                      <a:pt x="13223" y="5295"/>
                      <a:pt x="13223" y="5295"/>
                    </a:cubicBezTo>
                    <a:cubicBezTo>
                      <a:pt x="13223" y="5295"/>
                      <a:pt x="10684" y="1530"/>
                      <a:pt x="7326" y="1530"/>
                    </a:cubicBezTo>
                    <a:cubicBezTo>
                      <a:pt x="6692" y="1530"/>
                      <a:pt x="6030" y="1663"/>
                      <a:pt x="5350" y="1982"/>
                    </a:cubicBezTo>
                    <a:cubicBezTo>
                      <a:pt x="1034" y="3988"/>
                      <a:pt x="0" y="7757"/>
                      <a:pt x="0" y="7757"/>
                    </a:cubicBezTo>
                    <a:lnTo>
                      <a:pt x="36749" y="7757"/>
                    </a:lnTo>
                    <a:cubicBezTo>
                      <a:pt x="36702" y="7733"/>
                      <a:pt x="35789" y="4155"/>
                      <a:pt x="31089" y="4155"/>
                    </a:cubicBezTo>
                    <a:cubicBezTo>
                      <a:pt x="29690" y="4155"/>
                      <a:pt x="27954" y="4472"/>
                      <a:pt x="25806" y="5295"/>
                    </a:cubicBezTo>
                    <a:cubicBezTo>
                      <a:pt x="25806" y="5295"/>
                      <a:pt x="24530" y="827"/>
                      <a:pt x="20244" y="67"/>
                    </a:cubicBezTo>
                    <a:cubicBezTo>
                      <a:pt x="19988" y="21"/>
                      <a:pt x="19738" y="0"/>
                      <a:pt x="19494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8204595" y="6593011"/>
                <a:ext cx="774091" cy="199093"/>
              </a:xfrm>
              <a:custGeom>
                <a:avLst/>
                <a:gdLst/>
                <a:ahLst/>
                <a:cxnLst/>
                <a:rect l="l" t="t" r="r" b="b"/>
                <a:pathLst>
                  <a:path w="18725" h="4816" extrusionOk="0">
                    <a:moveTo>
                      <a:pt x="6309" y="0"/>
                    </a:moveTo>
                    <a:cubicBezTo>
                      <a:pt x="6119" y="0"/>
                      <a:pt x="5921" y="14"/>
                      <a:pt x="5715" y="43"/>
                    </a:cubicBezTo>
                    <a:cubicBezTo>
                      <a:pt x="2310" y="560"/>
                      <a:pt x="0" y="4815"/>
                      <a:pt x="0" y="4815"/>
                    </a:cubicBezTo>
                    <a:lnTo>
                      <a:pt x="18724" y="4815"/>
                    </a:lnTo>
                    <a:cubicBezTo>
                      <a:pt x="18724" y="4815"/>
                      <a:pt x="18268" y="3812"/>
                      <a:pt x="16475" y="2992"/>
                    </a:cubicBezTo>
                    <a:cubicBezTo>
                      <a:pt x="15635" y="2585"/>
                      <a:pt x="14766" y="2439"/>
                      <a:pt x="13952" y="2439"/>
                    </a:cubicBezTo>
                    <a:cubicBezTo>
                      <a:pt x="11908" y="2439"/>
                      <a:pt x="10213" y="3357"/>
                      <a:pt x="10213" y="3357"/>
                    </a:cubicBezTo>
                    <a:cubicBezTo>
                      <a:pt x="10213" y="3357"/>
                      <a:pt x="9274" y="0"/>
                      <a:pt x="6309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4601995" y="6367975"/>
                <a:ext cx="2278206" cy="649162"/>
              </a:xfrm>
              <a:custGeom>
                <a:avLst/>
                <a:gdLst/>
                <a:ahLst/>
                <a:cxnLst/>
                <a:rect l="l" t="t" r="r" b="b"/>
                <a:pathLst>
                  <a:path w="55109" h="15703" extrusionOk="0">
                    <a:moveTo>
                      <a:pt x="35137" y="1"/>
                    </a:moveTo>
                    <a:cubicBezTo>
                      <a:pt x="28987" y="1"/>
                      <a:pt x="23040" y="4397"/>
                      <a:pt x="21338" y="10322"/>
                    </a:cubicBezTo>
                    <a:cubicBezTo>
                      <a:pt x="20131" y="8961"/>
                      <a:pt x="17991" y="7969"/>
                      <a:pt x="16110" y="7969"/>
                    </a:cubicBezTo>
                    <a:cubicBezTo>
                      <a:pt x="15764" y="7969"/>
                      <a:pt x="15428" y="8002"/>
                      <a:pt x="15107" y="8073"/>
                    </a:cubicBezTo>
                    <a:cubicBezTo>
                      <a:pt x="13010" y="8559"/>
                      <a:pt x="11217" y="10231"/>
                      <a:pt x="10639" y="12298"/>
                    </a:cubicBezTo>
                    <a:cubicBezTo>
                      <a:pt x="9374" y="11309"/>
                      <a:pt x="7290" y="10511"/>
                      <a:pt x="5495" y="10511"/>
                    </a:cubicBezTo>
                    <a:cubicBezTo>
                      <a:pt x="4919" y="10511"/>
                      <a:pt x="4372" y="10593"/>
                      <a:pt x="3891" y="10778"/>
                    </a:cubicBezTo>
                    <a:cubicBezTo>
                      <a:pt x="1885" y="11508"/>
                      <a:pt x="365" y="13605"/>
                      <a:pt x="1" y="15702"/>
                    </a:cubicBezTo>
                    <a:lnTo>
                      <a:pt x="55108" y="15702"/>
                    </a:lnTo>
                    <a:cubicBezTo>
                      <a:pt x="54453" y="13963"/>
                      <a:pt x="52270" y="12390"/>
                      <a:pt x="50366" y="12390"/>
                    </a:cubicBezTo>
                    <a:cubicBezTo>
                      <a:pt x="49974" y="12390"/>
                      <a:pt x="49594" y="12457"/>
                      <a:pt x="49242" y="12602"/>
                    </a:cubicBezTo>
                    <a:cubicBezTo>
                      <a:pt x="48117" y="6340"/>
                      <a:pt x="42160" y="383"/>
                      <a:pt x="35807" y="18"/>
                    </a:cubicBezTo>
                    <a:cubicBezTo>
                      <a:pt x="35583" y="7"/>
                      <a:pt x="35360" y="1"/>
                      <a:pt x="35137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4"/>
            <p:cNvGrpSpPr/>
            <p:nvPr/>
          </p:nvGrpSpPr>
          <p:grpSpPr>
            <a:xfrm rot="900121">
              <a:off x="7091063" y="111705"/>
              <a:ext cx="914493" cy="390675"/>
              <a:chOff x="7020300" y="3262700"/>
              <a:chExt cx="1107200" cy="473000"/>
            </a:xfrm>
          </p:grpSpPr>
          <p:sp>
            <p:nvSpPr>
              <p:cNvPr id="229" name="Google Shape;229;p14"/>
              <p:cNvSpPr/>
              <p:nvPr/>
            </p:nvSpPr>
            <p:spPr>
              <a:xfrm>
                <a:off x="7720925" y="3262700"/>
                <a:ext cx="406575" cy="30065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2026" extrusionOk="0">
                    <a:moveTo>
                      <a:pt x="14204" y="1"/>
                    </a:moveTo>
                    <a:cubicBezTo>
                      <a:pt x="13282" y="1"/>
                      <a:pt x="12406" y="116"/>
                      <a:pt x="11612" y="292"/>
                    </a:cubicBezTo>
                    <a:cubicBezTo>
                      <a:pt x="10244" y="596"/>
                      <a:pt x="8967" y="1083"/>
                      <a:pt x="7812" y="1630"/>
                    </a:cubicBezTo>
                    <a:cubicBezTo>
                      <a:pt x="7660" y="1417"/>
                      <a:pt x="7660" y="1174"/>
                      <a:pt x="7539" y="1022"/>
                    </a:cubicBezTo>
                    <a:cubicBezTo>
                      <a:pt x="6901" y="1691"/>
                      <a:pt x="7539" y="2785"/>
                      <a:pt x="7205" y="3606"/>
                    </a:cubicBezTo>
                    <a:cubicBezTo>
                      <a:pt x="6809" y="4426"/>
                      <a:pt x="5442" y="4761"/>
                      <a:pt x="4013" y="4821"/>
                    </a:cubicBezTo>
                    <a:cubicBezTo>
                      <a:pt x="2797" y="6098"/>
                      <a:pt x="1369" y="7283"/>
                      <a:pt x="1" y="8530"/>
                    </a:cubicBezTo>
                    <a:lnTo>
                      <a:pt x="244" y="8773"/>
                    </a:lnTo>
                    <a:cubicBezTo>
                      <a:pt x="1429" y="9837"/>
                      <a:pt x="2037" y="10961"/>
                      <a:pt x="1764" y="12025"/>
                    </a:cubicBezTo>
                    <a:cubicBezTo>
                      <a:pt x="1976" y="11569"/>
                      <a:pt x="2220" y="11113"/>
                      <a:pt x="2584" y="10749"/>
                    </a:cubicBezTo>
                    <a:cubicBezTo>
                      <a:pt x="2980" y="10353"/>
                      <a:pt x="3557" y="10049"/>
                      <a:pt x="4256" y="9928"/>
                    </a:cubicBezTo>
                    <a:cubicBezTo>
                      <a:pt x="4383" y="9912"/>
                      <a:pt x="4514" y="9904"/>
                      <a:pt x="4648" y="9904"/>
                    </a:cubicBezTo>
                    <a:cubicBezTo>
                      <a:pt x="5287" y="9904"/>
                      <a:pt x="5994" y="10077"/>
                      <a:pt x="6597" y="10353"/>
                    </a:cubicBezTo>
                    <a:cubicBezTo>
                      <a:pt x="7053" y="9685"/>
                      <a:pt x="7812" y="9138"/>
                      <a:pt x="8815" y="8803"/>
                    </a:cubicBezTo>
                    <a:cubicBezTo>
                      <a:pt x="9119" y="8712"/>
                      <a:pt x="9484" y="8651"/>
                      <a:pt x="9849" y="8651"/>
                    </a:cubicBezTo>
                    <a:cubicBezTo>
                      <a:pt x="10031" y="8651"/>
                      <a:pt x="10225" y="8634"/>
                      <a:pt x="10408" y="8634"/>
                    </a:cubicBezTo>
                    <a:cubicBezTo>
                      <a:pt x="10652" y="8634"/>
                      <a:pt x="10878" y="8664"/>
                      <a:pt x="11034" y="8803"/>
                    </a:cubicBezTo>
                    <a:cubicBezTo>
                      <a:pt x="10791" y="7891"/>
                      <a:pt x="11156" y="6979"/>
                      <a:pt x="11916" y="6341"/>
                    </a:cubicBezTo>
                    <a:cubicBezTo>
                      <a:pt x="12706" y="5672"/>
                      <a:pt x="14135" y="5308"/>
                      <a:pt x="15563" y="5277"/>
                    </a:cubicBezTo>
                    <a:cubicBezTo>
                      <a:pt x="14682" y="4396"/>
                      <a:pt x="14256" y="3362"/>
                      <a:pt x="14348" y="2481"/>
                    </a:cubicBezTo>
                    <a:cubicBezTo>
                      <a:pt x="14439" y="1630"/>
                      <a:pt x="15290" y="657"/>
                      <a:pt x="16262" y="201"/>
                    </a:cubicBezTo>
                    <a:cubicBezTo>
                      <a:pt x="15561" y="61"/>
                      <a:pt x="14871" y="1"/>
                      <a:pt x="14204" y="1"/>
                    </a:cubicBezTo>
                    <a:close/>
                  </a:path>
                </a:pathLst>
              </a:custGeom>
              <a:solidFill>
                <a:srgbClr val="560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7720925" y="3262700"/>
                <a:ext cx="406575" cy="30065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2026" extrusionOk="0">
                    <a:moveTo>
                      <a:pt x="14204" y="1"/>
                    </a:moveTo>
                    <a:cubicBezTo>
                      <a:pt x="13282" y="1"/>
                      <a:pt x="12406" y="116"/>
                      <a:pt x="11612" y="292"/>
                    </a:cubicBezTo>
                    <a:cubicBezTo>
                      <a:pt x="10244" y="596"/>
                      <a:pt x="8967" y="1083"/>
                      <a:pt x="7812" y="1630"/>
                    </a:cubicBezTo>
                    <a:cubicBezTo>
                      <a:pt x="7660" y="1417"/>
                      <a:pt x="7660" y="1174"/>
                      <a:pt x="7539" y="1022"/>
                    </a:cubicBezTo>
                    <a:cubicBezTo>
                      <a:pt x="6901" y="1691"/>
                      <a:pt x="7539" y="2785"/>
                      <a:pt x="7205" y="3606"/>
                    </a:cubicBezTo>
                    <a:cubicBezTo>
                      <a:pt x="6809" y="4426"/>
                      <a:pt x="5442" y="4761"/>
                      <a:pt x="4013" y="4821"/>
                    </a:cubicBezTo>
                    <a:cubicBezTo>
                      <a:pt x="2797" y="6098"/>
                      <a:pt x="1369" y="7283"/>
                      <a:pt x="1" y="8530"/>
                    </a:cubicBezTo>
                    <a:lnTo>
                      <a:pt x="244" y="8773"/>
                    </a:lnTo>
                    <a:cubicBezTo>
                      <a:pt x="1429" y="9837"/>
                      <a:pt x="2037" y="10961"/>
                      <a:pt x="1764" y="12025"/>
                    </a:cubicBezTo>
                    <a:cubicBezTo>
                      <a:pt x="1976" y="11569"/>
                      <a:pt x="2220" y="11113"/>
                      <a:pt x="2584" y="10749"/>
                    </a:cubicBezTo>
                    <a:cubicBezTo>
                      <a:pt x="2980" y="10353"/>
                      <a:pt x="3557" y="10049"/>
                      <a:pt x="4256" y="9928"/>
                    </a:cubicBezTo>
                    <a:cubicBezTo>
                      <a:pt x="4383" y="9912"/>
                      <a:pt x="4514" y="9904"/>
                      <a:pt x="4648" y="9904"/>
                    </a:cubicBezTo>
                    <a:cubicBezTo>
                      <a:pt x="5287" y="9904"/>
                      <a:pt x="5994" y="10077"/>
                      <a:pt x="6597" y="10353"/>
                    </a:cubicBezTo>
                    <a:cubicBezTo>
                      <a:pt x="7053" y="9685"/>
                      <a:pt x="7812" y="9138"/>
                      <a:pt x="8815" y="8803"/>
                    </a:cubicBezTo>
                    <a:cubicBezTo>
                      <a:pt x="9119" y="8712"/>
                      <a:pt x="9484" y="8651"/>
                      <a:pt x="9849" y="8651"/>
                    </a:cubicBezTo>
                    <a:cubicBezTo>
                      <a:pt x="10031" y="8651"/>
                      <a:pt x="10225" y="8634"/>
                      <a:pt x="10408" y="8634"/>
                    </a:cubicBezTo>
                    <a:cubicBezTo>
                      <a:pt x="10652" y="8634"/>
                      <a:pt x="10878" y="8664"/>
                      <a:pt x="11034" y="8803"/>
                    </a:cubicBezTo>
                    <a:cubicBezTo>
                      <a:pt x="10791" y="7891"/>
                      <a:pt x="11156" y="6979"/>
                      <a:pt x="11916" y="6341"/>
                    </a:cubicBezTo>
                    <a:cubicBezTo>
                      <a:pt x="12706" y="5672"/>
                      <a:pt x="14135" y="5308"/>
                      <a:pt x="15563" y="5277"/>
                    </a:cubicBezTo>
                    <a:cubicBezTo>
                      <a:pt x="14682" y="4396"/>
                      <a:pt x="14256" y="3362"/>
                      <a:pt x="14348" y="2481"/>
                    </a:cubicBezTo>
                    <a:cubicBezTo>
                      <a:pt x="14439" y="1630"/>
                      <a:pt x="15290" y="657"/>
                      <a:pt x="16262" y="201"/>
                    </a:cubicBezTo>
                    <a:cubicBezTo>
                      <a:pt x="15561" y="61"/>
                      <a:pt x="14871" y="1"/>
                      <a:pt x="1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7856200" y="3434900"/>
                <a:ext cx="7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14" extrusionOk="0">
                    <a:moveTo>
                      <a:pt x="31" y="0"/>
                    </a:moveTo>
                    <a:cubicBezTo>
                      <a:pt x="0" y="61"/>
                      <a:pt x="31" y="122"/>
                      <a:pt x="31" y="21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F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7720925" y="3262875"/>
                <a:ext cx="400500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8827" extrusionOk="0">
                    <a:moveTo>
                      <a:pt x="14107" y="1"/>
                    </a:moveTo>
                    <a:cubicBezTo>
                      <a:pt x="13213" y="1"/>
                      <a:pt x="12365" y="106"/>
                      <a:pt x="11612" y="285"/>
                    </a:cubicBezTo>
                    <a:cubicBezTo>
                      <a:pt x="10244" y="589"/>
                      <a:pt x="8967" y="1076"/>
                      <a:pt x="7812" y="1623"/>
                    </a:cubicBezTo>
                    <a:cubicBezTo>
                      <a:pt x="7660" y="1410"/>
                      <a:pt x="7660" y="1167"/>
                      <a:pt x="7539" y="1015"/>
                    </a:cubicBezTo>
                    <a:cubicBezTo>
                      <a:pt x="6901" y="1684"/>
                      <a:pt x="7539" y="2778"/>
                      <a:pt x="7205" y="3599"/>
                    </a:cubicBezTo>
                    <a:cubicBezTo>
                      <a:pt x="6809" y="4419"/>
                      <a:pt x="5442" y="4754"/>
                      <a:pt x="4013" y="4754"/>
                    </a:cubicBezTo>
                    <a:cubicBezTo>
                      <a:pt x="2797" y="6061"/>
                      <a:pt x="1369" y="7246"/>
                      <a:pt x="1" y="8492"/>
                    </a:cubicBezTo>
                    <a:lnTo>
                      <a:pt x="244" y="8705"/>
                    </a:lnTo>
                    <a:cubicBezTo>
                      <a:pt x="305" y="8766"/>
                      <a:pt x="365" y="8796"/>
                      <a:pt x="396" y="8827"/>
                    </a:cubicBezTo>
                    <a:cubicBezTo>
                      <a:pt x="1824" y="7884"/>
                      <a:pt x="3405" y="6881"/>
                      <a:pt x="4803" y="5939"/>
                    </a:cubicBezTo>
                    <a:cubicBezTo>
                      <a:pt x="5016" y="6638"/>
                      <a:pt x="5381" y="7276"/>
                      <a:pt x="5715" y="7915"/>
                    </a:cubicBezTo>
                    <a:cubicBezTo>
                      <a:pt x="5685" y="7246"/>
                      <a:pt x="5715" y="6334"/>
                      <a:pt x="5685" y="5635"/>
                    </a:cubicBezTo>
                    <a:cubicBezTo>
                      <a:pt x="6019" y="5513"/>
                      <a:pt x="6597" y="5331"/>
                      <a:pt x="6961" y="5210"/>
                    </a:cubicBezTo>
                    <a:cubicBezTo>
                      <a:pt x="7660" y="5817"/>
                      <a:pt x="8360" y="6395"/>
                      <a:pt x="9180" y="6851"/>
                    </a:cubicBezTo>
                    <a:cubicBezTo>
                      <a:pt x="8755" y="6091"/>
                      <a:pt x="8360" y="5270"/>
                      <a:pt x="7812" y="4662"/>
                    </a:cubicBezTo>
                    <a:cubicBezTo>
                      <a:pt x="8025" y="4571"/>
                      <a:pt x="8299" y="4389"/>
                      <a:pt x="8451" y="4237"/>
                    </a:cubicBezTo>
                    <a:cubicBezTo>
                      <a:pt x="8706" y="4232"/>
                      <a:pt x="8961" y="4229"/>
                      <a:pt x="9215" y="4229"/>
                    </a:cubicBezTo>
                    <a:cubicBezTo>
                      <a:pt x="10442" y="4229"/>
                      <a:pt x="11655" y="4288"/>
                      <a:pt x="12889" y="4389"/>
                    </a:cubicBezTo>
                    <a:cubicBezTo>
                      <a:pt x="11399" y="3994"/>
                      <a:pt x="10001" y="3690"/>
                      <a:pt x="8512" y="3447"/>
                    </a:cubicBezTo>
                    <a:cubicBezTo>
                      <a:pt x="8815" y="3173"/>
                      <a:pt x="8937" y="2596"/>
                      <a:pt x="8937" y="2170"/>
                    </a:cubicBezTo>
                    <a:cubicBezTo>
                      <a:pt x="11065" y="954"/>
                      <a:pt x="13527" y="255"/>
                      <a:pt x="16019" y="164"/>
                    </a:cubicBezTo>
                    <a:cubicBezTo>
                      <a:pt x="15371" y="52"/>
                      <a:pt x="14728" y="1"/>
                      <a:pt x="14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7020300" y="3393100"/>
                <a:ext cx="45140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8725" extrusionOk="0">
                    <a:moveTo>
                      <a:pt x="8603" y="1"/>
                    </a:moveTo>
                    <a:cubicBezTo>
                      <a:pt x="8512" y="213"/>
                      <a:pt x="8603" y="456"/>
                      <a:pt x="8512" y="669"/>
                    </a:cubicBezTo>
                    <a:cubicBezTo>
                      <a:pt x="7668" y="566"/>
                      <a:pt x="6769" y="491"/>
                      <a:pt x="5832" y="491"/>
                    </a:cubicBezTo>
                    <a:cubicBezTo>
                      <a:pt x="5386" y="491"/>
                      <a:pt x="4930" y="508"/>
                      <a:pt x="4469" y="548"/>
                    </a:cubicBezTo>
                    <a:cubicBezTo>
                      <a:pt x="3071" y="669"/>
                      <a:pt x="1490" y="1064"/>
                      <a:pt x="1" y="1915"/>
                    </a:cubicBezTo>
                    <a:cubicBezTo>
                      <a:pt x="1095" y="2067"/>
                      <a:pt x="2159" y="2706"/>
                      <a:pt x="2554" y="3496"/>
                    </a:cubicBezTo>
                    <a:cubicBezTo>
                      <a:pt x="2888" y="4317"/>
                      <a:pt x="2767" y="5411"/>
                      <a:pt x="2250" y="6505"/>
                    </a:cubicBezTo>
                    <a:cubicBezTo>
                      <a:pt x="3002" y="6305"/>
                      <a:pt x="3780" y="6187"/>
                      <a:pt x="4491" y="6187"/>
                    </a:cubicBezTo>
                    <a:cubicBezTo>
                      <a:pt x="5074" y="6187"/>
                      <a:pt x="5611" y="6266"/>
                      <a:pt x="6050" y="6444"/>
                    </a:cubicBezTo>
                    <a:cubicBezTo>
                      <a:pt x="6992" y="6809"/>
                      <a:pt x="7569" y="7569"/>
                      <a:pt x="7630" y="8511"/>
                    </a:cubicBezTo>
                    <a:cubicBezTo>
                      <a:pt x="7813" y="8207"/>
                      <a:pt x="8329" y="8147"/>
                      <a:pt x="8694" y="7995"/>
                    </a:cubicBezTo>
                    <a:cubicBezTo>
                      <a:pt x="9089" y="7843"/>
                      <a:pt x="9424" y="7843"/>
                      <a:pt x="9758" y="7843"/>
                    </a:cubicBezTo>
                    <a:cubicBezTo>
                      <a:pt x="10822" y="7843"/>
                      <a:pt x="11734" y="8147"/>
                      <a:pt x="12342" y="8633"/>
                    </a:cubicBezTo>
                    <a:cubicBezTo>
                      <a:pt x="12949" y="8055"/>
                      <a:pt x="13709" y="7660"/>
                      <a:pt x="14439" y="7539"/>
                    </a:cubicBezTo>
                    <a:cubicBezTo>
                      <a:pt x="14638" y="7505"/>
                      <a:pt x="14829" y="7490"/>
                      <a:pt x="15010" y="7490"/>
                    </a:cubicBezTo>
                    <a:cubicBezTo>
                      <a:pt x="15492" y="7490"/>
                      <a:pt x="15909" y="7597"/>
                      <a:pt x="16263" y="7751"/>
                    </a:cubicBezTo>
                    <a:cubicBezTo>
                      <a:pt x="16749" y="7995"/>
                      <a:pt x="17083" y="8359"/>
                      <a:pt x="17448" y="8724"/>
                    </a:cubicBezTo>
                    <a:cubicBezTo>
                      <a:pt x="16871" y="7751"/>
                      <a:pt x="17083" y="6536"/>
                      <a:pt x="17904" y="5137"/>
                    </a:cubicBezTo>
                    <a:cubicBezTo>
                      <a:pt x="17934" y="5077"/>
                      <a:pt x="17995" y="4955"/>
                      <a:pt x="18056" y="4864"/>
                    </a:cubicBezTo>
                    <a:cubicBezTo>
                      <a:pt x="16384" y="4104"/>
                      <a:pt x="14682" y="3405"/>
                      <a:pt x="13101" y="2523"/>
                    </a:cubicBezTo>
                    <a:cubicBezTo>
                      <a:pt x="12431" y="2742"/>
                      <a:pt x="11746" y="2870"/>
                      <a:pt x="11155" y="2870"/>
                    </a:cubicBezTo>
                    <a:cubicBezTo>
                      <a:pt x="10514" y="2870"/>
                      <a:pt x="9982" y="2719"/>
                      <a:pt x="9697" y="2371"/>
                    </a:cubicBezTo>
                    <a:cubicBezTo>
                      <a:pt x="9120" y="1733"/>
                      <a:pt x="9393" y="456"/>
                      <a:pt x="8603" y="1"/>
                    </a:cubicBezTo>
                    <a:close/>
                  </a:path>
                </a:pathLst>
              </a:custGeom>
              <a:solidFill>
                <a:srgbClr val="560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7020300" y="3393100"/>
                <a:ext cx="45140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8725" extrusionOk="0">
                    <a:moveTo>
                      <a:pt x="8603" y="1"/>
                    </a:moveTo>
                    <a:cubicBezTo>
                      <a:pt x="8512" y="213"/>
                      <a:pt x="8603" y="456"/>
                      <a:pt x="8512" y="669"/>
                    </a:cubicBezTo>
                    <a:cubicBezTo>
                      <a:pt x="7668" y="566"/>
                      <a:pt x="6769" y="491"/>
                      <a:pt x="5832" y="491"/>
                    </a:cubicBezTo>
                    <a:cubicBezTo>
                      <a:pt x="5386" y="491"/>
                      <a:pt x="4930" y="508"/>
                      <a:pt x="4469" y="548"/>
                    </a:cubicBezTo>
                    <a:cubicBezTo>
                      <a:pt x="3071" y="669"/>
                      <a:pt x="1490" y="1064"/>
                      <a:pt x="1" y="1915"/>
                    </a:cubicBezTo>
                    <a:cubicBezTo>
                      <a:pt x="1095" y="2067"/>
                      <a:pt x="2159" y="2706"/>
                      <a:pt x="2554" y="3496"/>
                    </a:cubicBezTo>
                    <a:cubicBezTo>
                      <a:pt x="2888" y="4317"/>
                      <a:pt x="2767" y="5411"/>
                      <a:pt x="2250" y="6505"/>
                    </a:cubicBezTo>
                    <a:cubicBezTo>
                      <a:pt x="3002" y="6305"/>
                      <a:pt x="3780" y="6187"/>
                      <a:pt x="4491" y="6187"/>
                    </a:cubicBezTo>
                    <a:cubicBezTo>
                      <a:pt x="5074" y="6187"/>
                      <a:pt x="5611" y="6266"/>
                      <a:pt x="6050" y="6444"/>
                    </a:cubicBezTo>
                    <a:cubicBezTo>
                      <a:pt x="6992" y="6809"/>
                      <a:pt x="7569" y="7569"/>
                      <a:pt x="7630" y="8511"/>
                    </a:cubicBezTo>
                    <a:cubicBezTo>
                      <a:pt x="7813" y="8207"/>
                      <a:pt x="8329" y="8147"/>
                      <a:pt x="8694" y="7995"/>
                    </a:cubicBezTo>
                    <a:cubicBezTo>
                      <a:pt x="9089" y="7843"/>
                      <a:pt x="9424" y="7843"/>
                      <a:pt x="9758" y="7843"/>
                    </a:cubicBezTo>
                    <a:cubicBezTo>
                      <a:pt x="10822" y="7843"/>
                      <a:pt x="11734" y="8147"/>
                      <a:pt x="12342" y="8633"/>
                    </a:cubicBezTo>
                    <a:cubicBezTo>
                      <a:pt x="12949" y="8055"/>
                      <a:pt x="13709" y="7660"/>
                      <a:pt x="14439" y="7539"/>
                    </a:cubicBezTo>
                    <a:cubicBezTo>
                      <a:pt x="14638" y="7505"/>
                      <a:pt x="14829" y="7490"/>
                      <a:pt x="15010" y="7490"/>
                    </a:cubicBezTo>
                    <a:cubicBezTo>
                      <a:pt x="15492" y="7490"/>
                      <a:pt x="15909" y="7597"/>
                      <a:pt x="16263" y="7751"/>
                    </a:cubicBezTo>
                    <a:cubicBezTo>
                      <a:pt x="16749" y="7995"/>
                      <a:pt x="17083" y="8359"/>
                      <a:pt x="17448" y="8724"/>
                    </a:cubicBezTo>
                    <a:cubicBezTo>
                      <a:pt x="16871" y="7751"/>
                      <a:pt x="17083" y="6536"/>
                      <a:pt x="17904" y="5137"/>
                    </a:cubicBezTo>
                    <a:cubicBezTo>
                      <a:pt x="17934" y="5077"/>
                      <a:pt x="17995" y="4955"/>
                      <a:pt x="18056" y="4864"/>
                    </a:cubicBezTo>
                    <a:cubicBezTo>
                      <a:pt x="16384" y="4104"/>
                      <a:pt x="14682" y="3405"/>
                      <a:pt x="13101" y="2523"/>
                    </a:cubicBezTo>
                    <a:cubicBezTo>
                      <a:pt x="12431" y="2742"/>
                      <a:pt x="11746" y="2870"/>
                      <a:pt x="11155" y="2870"/>
                    </a:cubicBezTo>
                    <a:cubicBezTo>
                      <a:pt x="10514" y="2870"/>
                      <a:pt x="9982" y="2719"/>
                      <a:pt x="9697" y="2371"/>
                    </a:cubicBezTo>
                    <a:cubicBezTo>
                      <a:pt x="9120" y="1733"/>
                      <a:pt x="9393" y="456"/>
                      <a:pt x="8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7329575" y="3516975"/>
                <a:ext cx="15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83" extrusionOk="0">
                    <a:moveTo>
                      <a:pt x="1" y="0"/>
                    </a:moveTo>
                    <a:cubicBezTo>
                      <a:pt x="1" y="12"/>
                      <a:pt x="10" y="32"/>
                      <a:pt x="21" y="56"/>
                    </a:cubicBezTo>
                    <a:lnTo>
                      <a:pt x="21" y="56"/>
                    </a:lnTo>
                    <a:cubicBezTo>
                      <a:pt x="16" y="36"/>
                      <a:pt x="9" y="17"/>
                      <a:pt x="1" y="0"/>
                    </a:cubicBezTo>
                    <a:close/>
                    <a:moveTo>
                      <a:pt x="21" y="56"/>
                    </a:moveTo>
                    <a:cubicBezTo>
                      <a:pt x="34" y="107"/>
                      <a:pt x="40" y="160"/>
                      <a:pt x="62" y="182"/>
                    </a:cubicBezTo>
                    <a:cubicBezTo>
                      <a:pt x="62" y="145"/>
                      <a:pt x="38" y="95"/>
                      <a:pt x="21" y="56"/>
                    </a:cubicBezTo>
                    <a:close/>
                  </a:path>
                </a:pathLst>
              </a:custGeom>
              <a:solidFill>
                <a:srgbClr val="2F1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7027150" y="3393100"/>
                <a:ext cx="444550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17782" h="6080" extrusionOk="0">
                    <a:moveTo>
                      <a:pt x="8329" y="1"/>
                    </a:moveTo>
                    <a:cubicBezTo>
                      <a:pt x="8238" y="213"/>
                      <a:pt x="8329" y="456"/>
                      <a:pt x="8238" y="669"/>
                    </a:cubicBezTo>
                    <a:cubicBezTo>
                      <a:pt x="7394" y="566"/>
                      <a:pt x="6495" y="491"/>
                      <a:pt x="5558" y="491"/>
                    </a:cubicBezTo>
                    <a:cubicBezTo>
                      <a:pt x="5112" y="491"/>
                      <a:pt x="4656" y="508"/>
                      <a:pt x="4195" y="548"/>
                    </a:cubicBezTo>
                    <a:cubicBezTo>
                      <a:pt x="2888" y="669"/>
                      <a:pt x="1399" y="1034"/>
                      <a:pt x="0" y="1763"/>
                    </a:cubicBezTo>
                    <a:cubicBezTo>
                      <a:pt x="1335" y="1370"/>
                      <a:pt x="2726" y="1179"/>
                      <a:pt x="4122" y="1179"/>
                    </a:cubicBezTo>
                    <a:cubicBezTo>
                      <a:pt x="5206" y="1179"/>
                      <a:pt x="6293" y="1294"/>
                      <a:pt x="7356" y="1520"/>
                    </a:cubicBezTo>
                    <a:cubicBezTo>
                      <a:pt x="7508" y="1915"/>
                      <a:pt x="7782" y="2402"/>
                      <a:pt x="8147" y="2645"/>
                    </a:cubicBezTo>
                    <a:cubicBezTo>
                      <a:pt x="6839" y="3344"/>
                      <a:pt x="5563" y="4074"/>
                      <a:pt x="4286" y="4864"/>
                    </a:cubicBezTo>
                    <a:cubicBezTo>
                      <a:pt x="5654" y="4317"/>
                      <a:pt x="7052" y="3800"/>
                      <a:pt x="8450" y="3405"/>
                    </a:cubicBezTo>
                    <a:cubicBezTo>
                      <a:pt x="8694" y="3496"/>
                      <a:pt x="8967" y="3587"/>
                      <a:pt x="9180" y="3587"/>
                    </a:cubicBezTo>
                    <a:cubicBezTo>
                      <a:pt x="8815" y="4347"/>
                      <a:pt x="8694" y="5259"/>
                      <a:pt x="8572" y="6080"/>
                    </a:cubicBezTo>
                    <a:cubicBezTo>
                      <a:pt x="9180" y="5411"/>
                      <a:pt x="9727" y="4651"/>
                      <a:pt x="10183" y="3891"/>
                    </a:cubicBezTo>
                    <a:cubicBezTo>
                      <a:pt x="10426" y="3891"/>
                      <a:pt x="10777" y="3905"/>
                      <a:pt x="11102" y="3905"/>
                    </a:cubicBezTo>
                    <a:cubicBezTo>
                      <a:pt x="11264" y="3905"/>
                      <a:pt x="11419" y="3901"/>
                      <a:pt x="11551" y="3891"/>
                    </a:cubicBezTo>
                    <a:cubicBezTo>
                      <a:pt x="11703" y="4560"/>
                      <a:pt x="12037" y="5411"/>
                      <a:pt x="12189" y="6049"/>
                    </a:cubicBezTo>
                    <a:cubicBezTo>
                      <a:pt x="12341" y="5320"/>
                      <a:pt x="12402" y="4621"/>
                      <a:pt x="12463" y="3891"/>
                    </a:cubicBezTo>
                    <a:cubicBezTo>
                      <a:pt x="14074" y="4378"/>
                      <a:pt x="15867" y="4833"/>
                      <a:pt x="17539" y="5289"/>
                    </a:cubicBezTo>
                    <a:cubicBezTo>
                      <a:pt x="17569" y="5259"/>
                      <a:pt x="17569" y="5168"/>
                      <a:pt x="17630" y="5137"/>
                    </a:cubicBezTo>
                    <a:cubicBezTo>
                      <a:pt x="17660" y="5077"/>
                      <a:pt x="17721" y="4955"/>
                      <a:pt x="17782" y="4864"/>
                    </a:cubicBezTo>
                    <a:cubicBezTo>
                      <a:pt x="16110" y="4104"/>
                      <a:pt x="14378" y="3405"/>
                      <a:pt x="12827" y="2523"/>
                    </a:cubicBezTo>
                    <a:cubicBezTo>
                      <a:pt x="12157" y="2742"/>
                      <a:pt x="11472" y="2870"/>
                      <a:pt x="10881" y="2870"/>
                    </a:cubicBezTo>
                    <a:cubicBezTo>
                      <a:pt x="10240" y="2870"/>
                      <a:pt x="9708" y="2719"/>
                      <a:pt x="9423" y="2371"/>
                    </a:cubicBezTo>
                    <a:cubicBezTo>
                      <a:pt x="8846" y="1733"/>
                      <a:pt x="9119" y="456"/>
                      <a:pt x="8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7405575" y="3372575"/>
                <a:ext cx="393650" cy="363075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14523" extrusionOk="0">
                    <a:moveTo>
                      <a:pt x="7893" y="0"/>
                    </a:moveTo>
                    <a:cubicBezTo>
                      <a:pt x="7456" y="0"/>
                      <a:pt x="7012" y="40"/>
                      <a:pt x="6566" y="122"/>
                    </a:cubicBezTo>
                    <a:cubicBezTo>
                      <a:pt x="2615" y="852"/>
                      <a:pt x="1" y="4621"/>
                      <a:pt x="730" y="8572"/>
                    </a:cubicBezTo>
                    <a:cubicBezTo>
                      <a:pt x="1379" y="12089"/>
                      <a:pt x="4436" y="14522"/>
                      <a:pt x="7886" y="14522"/>
                    </a:cubicBezTo>
                    <a:cubicBezTo>
                      <a:pt x="8313" y="14522"/>
                      <a:pt x="8745" y="14485"/>
                      <a:pt x="9180" y="14408"/>
                    </a:cubicBezTo>
                    <a:cubicBezTo>
                      <a:pt x="13131" y="13679"/>
                      <a:pt x="15745" y="9879"/>
                      <a:pt x="15016" y="5958"/>
                    </a:cubicBezTo>
                    <a:cubicBezTo>
                      <a:pt x="14369" y="2453"/>
                      <a:pt x="11330" y="0"/>
                      <a:pt x="78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7514250" y="3471200"/>
                <a:ext cx="176300" cy="165275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6611" extrusionOk="0">
                    <a:moveTo>
                      <a:pt x="3526" y="1"/>
                    </a:moveTo>
                    <a:cubicBezTo>
                      <a:pt x="3366" y="1"/>
                      <a:pt x="3203" y="13"/>
                      <a:pt x="3040" y="38"/>
                    </a:cubicBezTo>
                    <a:cubicBezTo>
                      <a:pt x="1216" y="311"/>
                      <a:pt x="0" y="2013"/>
                      <a:pt x="274" y="3807"/>
                    </a:cubicBezTo>
                    <a:cubicBezTo>
                      <a:pt x="494" y="5434"/>
                      <a:pt x="1941" y="6610"/>
                      <a:pt x="3524" y="6610"/>
                    </a:cubicBezTo>
                    <a:cubicBezTo>
                      <a:pt x="3686" y="6610"/>
                      <a:pt x="3849" y="6598"/>
                      <a:pt x="4012" y="6573"/>
                    </a:cubicBezTo>
                    <a:cubicBezTo>
                      <a:pt x="5806" y="6299"/>
                      <a:pt x="7052" y="4597"/>
                      <a:pt x="6809" y="2804"/>
                    </a:cubicBezTo>
                    <a:cubicBezTo>
                      <a:pt x="6560" y="1201"/>
                      <a:pt x="5131" y="1"/>
                      <a:pt x="3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7571225" y="3524800"/>
                <a:ext cx="631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322" extrusionOk="0">
                    <a:moveTo>
                      <a:pt x="1282" y="1"/>
                    </a:moveTo>
                    <a:cubicBezTo>
                      <a:pt x="1211" y="1"/>
                      <a:pt x="1138" y="7"/>
                      <a:pt x="1065" y="21"/>
                    </a:cubicBezTo>
                    <a:cubicBezTo>
                      <a:pt x="457" y="113"/>
                      <a:pt x="1" y="720"/>
                      <a:pt x="122" y="1359"/>
                    </a:cubicBezTo>
                    <a:cubicBezTo>
                      <a:pt x="230" y="1924"/>
                      <a:pt x="671" y="2322"/>
                      <a:pt x="1213" y="2322"/>
                    </a:cubicBezTo>
                    <a:cubicBezTo>
                      <a:pt x="1284" y="2322"/>
                      <a:pt x="1356" y="2315"/>
                      <a:pt x="1429" y="2301"/>
                    </a:cubicBezTo>
                    <a:cubicBezTo>
                      <a:pt x="2098" y="2179"/>
                      <a:pt x="2524" y="1632"/>
                      <a:pt x="2402" y="964"/>
                    </a:cubicBezTo>
                    <a:cubicBezTo>
                      <a:pt x="2294" y="399"/>
                      <a:pt x="1830" y="1"/>
                      <a:pt x="1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7414700" y="3441725"/>
                <a:ext cx="31232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759" extrusionOk="0">
                    <a:moveTo>
                      <a:pt x="12493" y="9758"/>
                    </a:moveTo>
                    <a:lnTo>
                      <a:pt x="12493" y="9758"/>
                    </a:lnTo>
                    <a:cubicBezTo>
                      <a:pt x="12476" y="9775"/>
                      <a:pt x="12458" y="9791"/>
                      <a:pt x="12441" y="9808"/>
                    </a:cubicBezTo>
                    <a:lnTo>
                      <a:pt x="12441" y="9808"/>
                    </a:lnTo>
                    <a:cubicBezTo>
                      <a:pt x="12461" y="9799"/>
                      <a:pt x="12480" y="9784"/>
                      <a:pt x="12493" y="9758"/>
                    </a:cubicBezTo>
                    <a:close/>
                    <a:moveTo>
                      <a:pt x="1824" y="1"/>
                    </a:moveTo>
                    <a:cubicBezTo>
                      <a:pt x="608" y="1521"/>
                      <a:pt x="0" y="3527"/>
                      <a:pt x="304" y="5594"/>
                    </a:cubicBezTo>
                    <a:cubicBezTo>
                      <a:pt x="882" y="9199"/>
                      <a:pt x="3977" y="11758"/>
                      <a:pt x="7491" y="11758"/>
                    </a:cubicBezTo>
                    <a:cubicBezTo>
                      <a:pt x="7858" y="11758"/>
                      <a:pt x="8229" y="11730"/>
                      <a:pt x="8602" y="11673"/>
                    </a:cubicBezTo>
                    <a:cubicBezTo>
                      <a:pt x="10097" y="11434"/>
                      <a:pt x="11415" y="10783"/>
                      <a:pt x="12441" y="9808"/>
                    </a:cubicBezTo>
                    <a:lnTo>
                      <a:pt x="12441" y="9808"/>
                    </a:lnTo>
                    <a:cubicBezTo>
                      <a:pt x="12415" y="9819"/>
                      <a:pt x="12389" y="9819"/>
                      <a:pt x="12371" y="9819"/>
                    </a:cubicBezTo>
                    <a:cubicBezTo>
                      <a:pt x="11888" y="9895"/>
                      <a:pt x="11407" y="9932"/>
                      <a:pt x="10933" y="9932"/>
                    </a:cubicBezTo>
                    <a:cubicBezTo>
                      <a:pt x="6489" y="9932"/>
                      <a:pt x="2599" y="6691"/>
                      <a:pt x="1885" y="2159"/>
                    </a:cubicBezTo>
                    <a:cubicBezTo>
                      <a:pt x="1763" y="1460"/>
                      <a:pt x="1733" y="730"/>
                      <a:pt x="1824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7587200" y="3491050"/>
                <a:ext cx="235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89" extrusionOk="0">
                    <a:moveTo>
                      <a:pt x="479" y="0"/>
                    </a:moveTo>
                    <a:cubicBezTo>
                      <a:pt x="461" y="0"/>
                      <a:pt x="443" y="1"/>
                      <a:pt x="426" y="4"/>
                    </a:cubicBezTo>
                    <a:cubicBezTo>
                      <a:pt x="182" y="34"/>
                      <a:pt x="0" y="277"/>
                      <a:pt x="30" y="490"/>
                    </a:cubicBezTo>
                    <a:cubicBezTo>
                      <a:pt x="87" y="715"/>
                      <a:pt x="274" y="888"/>
                      <a:pt x="494" y="888"/>
                    </a:cubicBezTo>
                    <a:cubicBezTo>
                      <a:pt x="512" y="888"/>
                      <a:pt x="529" y="887"/>
                      <a:pt x="547" y="885"/>
                    </a:cubicBezTo>
                    <a:cubicBezTo>
                      <a:pt x="760" y="855"/>
                      <a:pt x="942" y="611"/>
                      <a:pt x="912" y="399"/>
                    </a:cubicBezTo>
                    <a:cubicBezTo>
                      <a:pt x="884" y="173"/>
                      <a:pt x="699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7527150" y="3521325"/>
                <a:ext cx="44100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628" extrusionOk="0">
                    <a:moveTo>
                      <a:pt x="878" y="0"/>
                    </a:moveTo>
                    <a:cubicBezTo>
                      <a:pt x="839" y="0"/>
                      <a:pt x="800" y="3"/>
                      <a:pt x="761" y="8"/>
                    </a:cubicBezTo>
                    <a:cubicBezTo>
                      <a:pt x="305" y="100"/>
                      <a:pt x="1" y="495"/>
                      <a:pt x="92" y="920"/>
                    </a:cubicBezTo>
                    <a:cubicBezTo>
                      <a:pt x="148" y="1337"/>
                      <a:pt x="508" y="1627"/>
                      <a:pt x="895" y="1627"/>
                    </a:cubicBezTo>
                    <a:cubicBezTo>
                      <a:pt x="931" y="1627"/>
                      <a:pt x="968" y="1625"/>
                      <a:pt x="1004" y="1619"/>
                    </a:cubicBezTo>
                    <a:cubicBezTo>
                      <a:pt x="1460" y="1528"/>
                      <a:pt x="1764" y="1103"/>
                      <a:pt x="1673" y="707"/>
                    </a:cubicBezTo>
                    <a:cubicBezTo>
                      <a:pt x="1617" y="266"/>
                      <a:pt x="1262" y="0"/>
                      <a:pt x="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7584150" y="3571600"/>
                <a:ext cx="3422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83" extrusionOk="0">
                    <a:moveTo>
                      <a:pt x="670" y="1"/>
                    </a:moveTo>
                    <a:cubicBezTo>
                      <a:pt x="650" y="1"/>
                      <a:pt x="629" y="2"/>
                      <a:pt x="608" y="4"/>
                    </a:cubicBezTo>
                    <a:cubicBezTo>
                      <a:pt x="244" y="95"/>
                      <a:pt x="1" y="399"/>
                      <a:pt x="92" y="733"/>
                    </a:cubicBezTo>
                    <a:cubicBezTo>
                      <a:pt x="120" y="1048"/>
                      <a:pt x="420" y="1283"/>
                      <a:pt x="760" y="1283"/>
                    </a:cubicBezTo>
                    <a:cubicBezTo>
                      <a:pt x="780" y="1283"/>
                      <a:pt x="801" y="1282"/>
                      <a:pt x="821" y="1280"/>
                    </a:cubicBezTo>
                    <a:cubicBezTo>
                      <a:pt x="1156" y="1219"/>
                      <a:pt x="1368" y="885"/>
                      <a:pt x="1338" y="551"/>
                    </a:cubicBezTo>
                    <a:cubicBezTo>
                      <a:pt x="1309" y="235"/>
                      <a:pt x="1010" y="1"/>
                      <a:pt x="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4"/>
            <p:cNvGrpSpPr/>
            <p:nvPr/>
          </p:nvGrpSpPr>
          <p:grpSpPr>
            <a:xfrm>
              <a:off x="5201879" y="1199400"/>
              <a:ext cx="3948299" cy="3682447"/>
              <a:chOff x="3989608" y="759852"/>
              <a:chExt cx="4810892" cy="4486959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4800929" y="4131604"/>
                <a:ext cx="13904" cy="7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12"/>
                      <a:pt x="24" y="17"/>
                      <a:pt x="36" y="20"/>
                    </a:cubicBezTo>
                    <a:lnTo>
                      <a:pt x="36" y="20"/>
                    </a:lnTo>
                    <a:lnTo>
                      <a:pt x="1" y="0"/>
                    </a:lnTo>
                    <a:close/>
                    <a:moveTo>
                      <a:pt x="36" y="20"/>
                    </a:moveTo>
                    <a:lnTo>
                      <a:pt x="157" y="89"/>
                    </a:lnTo>
                    <a:cubicBezTo>
                      <a:pt x="135" y="67"/>
                      <a:pt x="90" y="45"/>
                      <a:pt x="68" y="23"/>
                    </a:cubicBezTo>
                    <a:cubicBezTo>
                      <a:pt x="57" y="23"/>
                      <a:pt x="46" y="23"/>
                      <a:pt x="36" y="20"/>
                    </a:cubicBezTo>
                    <a:close/>
                  </a:path>
                </a:pathLst>
              </a:custGeom>
              <a:solidFill>
                <a:srgbClr val="044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7233032" y="1521844"/>
                <a:ext cx="1267418" cy="2613745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29513" extrusionOk="0">
                    <a:moveTo>
                      <a:pt x="5328" y="1"/>
                    </a:moveTo>
                    <a:cubicBezTo>
                      <a:pt x="4481" y="3233"/>
                      <a:pt x="2073" y="3389"/>
                      <a:pt x="2073" y="3389"/>
                    </a:cubicBezTo>
                    <a:cubicBezTo>
                      <a:pt x="2363" y="3946"/>
                      <a:pt x="3143" y="3991"/>
                      <a:pt x="3143" y="3991"/>
                    </a:cubicBezTo>
                    <a:cubicBezTo>
                      <a:pt x="3143" y="3991"/>
                      <a:pt x="3099" y="4147"/>
                      <a:pt x="3054" y="4392"/>
                    </a:cubicBezTo>
                    <a:cubicBezTo>
                      <a:pt x="2987" y="4838"/>
                      <a:pt x="2853" y="5551"/>
                      <a:pt x="2764" y="6108"/>
                    </a:cubicBezTo>
                    <a:cubicBezTo>
                      <a:pt x="2764" y="6331"/>
                      <a:pt x="2787" y="6576"/>
                      <a:pt x="2787" y="6821"/>
                    </a:cubicBezTo>
                    <a:cubicBezTo>
                      <a:pt x="2809" y="8025"/>
                      <a:pt x="2831" y="9273"/>
                      <a:pt x="2809" y="9363"/>
                    </a:cubicBezTo>
                    <a:cubicBezTo>
                      <a:pt x="2742" y="9541"/>
                      <a:pt x="491" y="9608"/>
                      <a:pt x="491" y="9608"/>
                    </a:cubicBezTo>
                    <a:lnTo>
                      <a:pt x="335" y="12283"/>
                    </a:lnTo>
                    <a:cubicBezTo>
                      <a:pt x="134" y="12305"/>
                      <a:pt x="23" y="12349"/>
                      <a:pt x="45" y="12416"/>
                    </a:cubicBezTo>
                    <a:cubicBezTo>
                      <a:pt x="90" y="12795"/>
                      <a:pt x="0" y="27061"/>
                      <a:pt x="0" y="27061"/>
                    </a:cubicBezTo>
                    <a:lnTo>
                      <a:pt x="7690" y="28577"/>
                    </a:lnTo>
                    <a:cubicBezTo>
                      <a:pt x="7690" y="28866"/>
                      <a:pt x="7668" y="29112"/>
                      <a:pt x="7646" y="29335"/>
                    </a:cubicBezTo>
                    <a:cubicBezTo>
                      <a:pt x="8805" y="29401"/>
                      <a:pt x="9964" y="29468"/>
                      <a:pt x="11123" y="29513"/>
                    </a:cubicBezTo>
                    <a:cubicBezTo>
                      <a:pt x="11547" y="28866"/>
                      <a:pt x="11480" y="27908"/>
                      <a:pt x="10967" y="27306"/>
                    </a:cubicBezTo>
                    <a:cubicBezTo>
                      <a:pt x="10588" y="26860"/>
                      <a:pt x="9897" y="26236"/>
                      <a:pt x="9228" y="26125"/>
                    </a:cubicBezTo>
                    <a:lnTo>
                      <a:pt x="9251" y="21488"/>
                    </a:lnTo>
                    <a:lnTo>
                      <a:pt x="13642" y="21332"/>
                    </a:lnTo>
                    <a:lnTo>
                      <a:pt x="13085" y="11904"/>
                    </a:lnTo>
                    <a:lnTo>
                      <a:pt x="12973" y="9630"/>
                    </a:lnTo>
                    <a:lnTo>
                      <a:pt x="12929" y="9474"/>
                    </a:lnTo>
                    <a:lnTo>
                      <a:pt x="12683" y="8516"/>
                    </a:lnTo>
                    <a:cubicBezTo>
                      <a:pt x="13508" y="8493"/>
                      <a:pt x="14311" y="7869"/>
                      <a:pt x="14311" y="7869"/>
                    </a:cubicBezTo>
                    <a:lnTo>
                      <a:pt x="14311" y="7869"/>
                    </a:lnTo>
                    <a:cubicBezTo>
                      <a:pt x="14163" y="7890"/>
                      <a:pt x="14020" y="7900"/>
                      <a:pt x="13882" y="7900"/>
                    </a:cubicBezTo>
                    <a:cubicBezTo>
                      <a:pt x="11399" y="7900"/>
                      <a:pt x="10499" y="4659"/>
                      <a:pt x="10499" y="4659"/>
                    </a:cubicBezTo>
                    <a:cubicBezTo>
                      <a:pt x="10142" y="8181"/>
                      <a:pt x="7668" y="8761"/>
                      <a:pt x="7668" y="8761"/>
                    </a:cubicBezTo>
                    <a:cubicBezTo>
                      <a:pt x="7952" y="9162"/>
                      <a:pt x="8487" y="9212"/>
                      <a:pt x="8737" y="9212"/>
                    </a:cubicBezTo>
                    <a:cubicBezTo>
                      <a:pt x="8820" y="9212"/>
                      <a:pt x="8872" y="9207"/>
                      <a:pt x="8872" y="9207"/>
                    </a:cubicBezTo>
                    <a:cubicBezTo>
                      <a:pt x="8872" y="9207"/>
                      <a:pt x="8872" y="9407"/>
                      <a:pt x="8872" y="9697"/>
                    </a:cubicBezTo>
                    <a:cubicBezTo>
                      <a:pt x="8872" y="9875"/>
                      <a:pt x="8872" y="10054"/>
                      <a:pt x="8850" y="10254"/>
                    </a:cubicBezTo>
                    <a:lnTo>
                      <a:pt x="9006" y="12216"/>
                    </a:lnTo>
                    <a:lnTo>
                      <a:pt x="9407" y="18100"/>
                    </a:lnTo>
                    <a:lnTo>
                      <a:pt x="4191" y="18390"/>
                    </a:lnTo>
                    <a:lnTo>
                      <a:pt x="4213" y="13977"/>
                    </a:lnTo>
                    <a:lnTo>
                      <a:pt x="6799" y="13821"/>
                    </a:lnTo>
                    <a:lnTo>
                      <a:pt x="6910" y="7156"/>
                    </a:lnTo>
                    <a:lnTo>
                      <a:pt x="6955" y="5662"/>
                    </a:lnTo>
                    <a:lnTo>
                      <a:pt x="6821" y="4258"/>
                    </a:lnTo>
                    <a:lnTo>
                      <a:pt x="6777" y="3924"/>
                    </a:lnTo>
                    <a:lnTo>
                      <a:pt x="6777" y="3924"/>
                    </a:lnTo>
                    <a:cubicBezTo>
                      <a:pt x="6862" y="3936"/>
                      <a:pt x="6948" y="3941"/>
                      <a:pt x="7032" y="3941"/>
                    </a:cubicBezTo>
                    <a:cubicBezTo>
                      <a:pt x="7745" y="3941"/>
                      <a:pt x="8404" y="3567"/>
                      <a:pt x="8404" y="3567"/>
                    </a:cubicBezTo>
                    <a:cubicBezTo>
                      <a:pt x="5729" y="3500"/>
                      <a:pt x="5328" y="1"/>
                      <a:pt x="5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3989608" y="2293755"/>
                <a:ext cx="3571194" cy="2481433"/>
              </a:xfrm>
              <a:custGeom>
                <a:avLst/>
                <a:gdLst/>
                <a:ahLst/>
                <a:cxnLst/>
                <a:rect l="l" t="t" r="r" b="b"/>
                <a:pathLst>
                  <a:path w="40324" h="28019" extrusionOk="0">
                    <a:moveTo>
                      <a:pt x="22670" y="11747"/>
                    </a:moveTo>
                    <a:lnTo>
                      <a:pt x="22670" y="11747"/>
                    </a:lnTo>
                    <a:cubicBezTo>
                      <a:pt x="22603" y="13263"/>
                      <a:pt x="22581" y="15068"/>
                      <a:pt x="22558" y="16294"/>
                    </a:cubicBezTo>
                    <a:lnTo>
                      <a:pt x="22135" y="16339"/>
                    </a:lnTo>
                    <a:lnTo>
                      <a:pt x="21020" y="12215"/>
                    </a:lnTo>
                    <a:cubicBezTo>
                      <a:pt x="21622" y="12193"/>
                      <a:pt x="22202" y="11970"/>
                      <a:pt x="22670" y="11747"/>
                    </a:cubicBezTo>
                    <a:close/>
                    <a:moveTo>
                      <a:pt x="40324" y="24876"/>
                    </a:moveTo>
                    <a:lnTo>
                      <a:pt x="40324" y="24876"/>
                    </a:lnTo>
                    <a:cubicBezTo>
                      <a:pt x="40316" y="24877"/>
                      <a:pt x="40309" y="24877"/>
                      <a:pt x="40302" y="24878"/>
                    </a:cubicBezTo>
                    <a:lnTo>
                      <a:pt x="40302" y="24878"/>
                    </a:lnTo>
                    <a:cubicBezTo>
                      <a:pt x="40309" y="24877"/>
                      <a:pt x="40316" y="24877"/>
                      <a:pt x="40324" y="24876"/>
                    </a:cubicBezTo>
                    <a:close/>
                    <a:moveTo>
                      <a:pt x="26548" y="0"/>
                    </a:moveTo>
                    <a:cubicBezTo>
                      <a:pt x="25389" y="4369"/>
                      <a:pt x="22135" y="4614"/>
                      <a:pt x="22135" y="4614"/>
                    </a:cubicBezTo>
                    <a:cubicBezTo>
                      <a:pt x="22514" y="5350"/>
                      <a:pt x="23561" y="5439"/>
                      <a:pt x="23561" y="5439"/>
                    </a:cubicBezTo>
                    <a:cubicBezTo>
                      <a:pt x="23561" y="5439"/>
                      <a:pt x="23093" y="8069"/>
                      <a:pt x="22959" y="8961"/>
                    </a:cubicBezTo>
                    <a:cubicBezTo>
                      <a:pt x="22915" y="8983"/>
                      <a:pt x="22893" y="8983"/>
                      <a:pt x="22893" y="9005"/>
                    </a:cubicBezTo>
                    <a:cubicBezTo>
                      <a:pt x="22803" y="9095"/>
                      <a:pt x="22737" y="10031"/>
                      <a:pt x="22692" y="11257"/>
                    </a:cubicBezTo>
                    <a:cubicBezTo>
                      <a:pt x="19036" y="11123"/>
                      <a:pt x="17677" y="6353"/>
                      <a:pt x="17677" y="6353"/>
                    </a:cubicBezTo>
                    <a:cubicBezTo>
                      <a:pt x="17186" y="11703"/>
                      <a:pt x="13397" y="12616"/>
                      <a:pt x="13397" y="12616"/>
                    </a:cubicBezTo>
                    <a:cubicBezTo>
                      <a:pt x="13832" y="13218"/>
                      <a:pt x="14655" y="13293"/>
                      <a:pt x="15040" y="13293"/>
                    </a:cubicBezTo>
                    <a:cubicBezTo>
                      <a:pt x="15168" y="13293"/>
                      <a:pt x="15247" y="13285"/>
                      <a:pt x="15247" y="13285"/>
                    </a:cubicBezTo>
                    <a:cubicBezTo>
                      <a:pt x="15247" y="13285"/>
                      <a:pt x="15336" y="16963"/>
                      <a:pt x="15403" y="19928"/>
                    </a:cubicBezTo>
                    <a:cubicBezTo>
                      <a:pt x="15180" y="20173"/>
                      <a:pt x="15047" y="20507"/>
                      <a:pt x="15113" y="20841"/>
                    </a:cubicBezTo>
                    <a:cubicBezTo>
                      <a:pt x="14846" y="20763"/>
                      <a:pt x="14570" y="20726"/>
                      <a:pt x="14292" y="20726"/>
                    </a:cubicBezTo>
                    <a:cubicBezTo>
                      <a:pt x="13228" y="20726"/>
                      <a:pt x="12153" y="21277"/>
                      <a:pt x="11569" y="22179"/>
                    </a:cubicBezTo>
                    <a:cubicBezTo>
                      <a:pt x="7713" y="23806"/>
                      <a:pt x="3857" y="25433"/>
                      <a:pt x="1" y="27060"/>
                    </a:cubicBezTo>
                    <a:cubicBezTo>
                      <a:pt x="4659" y="25701"/>
                      <a:pt x="9028" y="24497"/>
                      <a:pt x="13709" y="23806"/>
                    </a:cubicBezTo>
                    <a:lnTo>
                      <a:pt x="13709" y="23806"/>
                    </a:lnTo>
                    <a:cubicBezTo>
                      <a:pt x="13107" y="24051"/>
                      <a:pt x="12550" y="24274"/>
                      <a:pt x="12015" y="24475"/>
                    </a:cubicBezTo>
                    <a:cubicBezTo>
                      <a:pt x="8738" y="25656"/>
                      <a:pt x="5439" y="26838"/>
                      <a:pt x="2163" y="28019"/>
                    </a:cubicBezTo>
                    <a:cubicBezTo>
                      <a:pt x="14883" y="26972"/>
                      <a:pt x="27581" y="25925"/>
                      <a:pt x="40302" y="24878"/>
                    </a:cubicBezTo>
                    <a:lnTo>
                      <a:pt x="40302" y="24878"/>
                    </a:lnTo>
                    <a:cubicBezTo>
                      <a:pt x="39999" y="24902"/>
                      <a:pt x="39698" y="24914"/>
                      <a:pt x="39398" y="24914"/>
                    </a:cubicBezTo>
                    <a:cubicBezTo>
                      <a:pt x="35724" y="24914"/>
                      <a:pt x="32212" y="23159"/>
                      <a:pt x="28777" y="21822"/>
                    </a:cubicBezTo>
                    <a:lnTo>
                      <a:pt x="29312" y="17743"/>
                    </a:lnTo>
                    <a:cubicBezTo>
                      <a:pt x="29713" y="17743"/>
                      <a:pt x="30003" y="17765"/>
                      <a:pt x="30070" y="17788"/>
                    </a:cubicBezTo>
                    <a:cubicBezTo>
                      <a:pt x="30072" y="17788"/>
                      <a:pt x="30074" y="17788"/>
                      <a:pt x="30076" y="17788"/>
                    </a:cubicBezTo>
                    <a:cubicBezTo>
                      <a:pt x="30459" y="17788"/>
                      <a:pt x="31430" y="8961"/>
                      <a:pt x="31430" y="8961"/>
                    </a:cubicBezTo>
                    <a:cubicBezTo>
                      <a:pt x="31430" y="8961"/>
                      <a:pt x="30293" y="8916"/>
                      <a:pt x="28844" y="8894"/>
                    </a:cubicBezTo>
                    <a:lnTo>
                      <a:pt x="28510" y="5328"/>
                    </a:lnTo>
                    <a:lnTo>
                      <a:pt x="28510" y="5328"/>
                    </a:lnTo>
                    <a:cubicBezTo>
                      <a:pt x="28613" y="5340"/>
                      <a:pt x="28717" y="5346"/>
                      <a:pt x="28821" y="5346"/>
                    </a:cubicBezTo>
                    <a:cubicBezTo>
                      <a:pt x="29789" y="5346"/>
                      <a:pt x="30716" y="4837"/>
                      <a:pt x="30716" y="4837"/>
                    </a:cubicBezTo>
                    <a:cubicBezTo>
                      <a:pt x="27083" y="4770"/>
                      <a:pt x="26548" y="0"/>
                      <a:pt x="26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6141322" y="2767476"/>
                <a:ext cx="322722" cy="262676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966" extrusionOk="0">
                    <a:moveTo>
                      <a:pt x="1815" y="0"/>
                    </a:moveTo>
                    <a:cubicBezTo>
                      <a:pt x="1811" y="0"/>
                      <a:pt x="1808" y="0"/>
                      <a:pt x="1806" y="1"/>
                    </a:cubicBezTo>
                    <a:cubicBezTo>
                      <a:pt x="1" y="90"/>
                      <a:pt x="268" y="2899"/>
                      <a:pt x="268" y="2899"/>
                    </a:cubicBezTo>
                    <a:lnTo>
                      <a:pt x="3077" y="2965"/>
                    </a:lnTo>
                    <a:cubicBezTo>
                      <a:pt x="3644" y="502"/>
                      <a:pt x="1972" y="0"/>
                      <a:pt x="1815" y="0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6161072" y="2765350"/>
                <a:ext cx="274544" cy="270736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3057" extrusionOk="0">
                    <a:moveTo>
                      <a:pt x="1494" y="203"/>
                    </a:moveTo>
                    <a:lnTo>
                      <a:pt x="1450" y="1541"/>
                    </a:lnTo>
                    <a:lnTo>
                      <a:pt x="268" y="1496"/>
                    </a:lnTo>
                    <a:lnTo>
                      <a:pt x="268" y="1474"/>
                    </a:lnTo>
                    <a:cubicBezTo>
                      <a:pt x="291" y="783"/>
                      <a:pt x="826" y="225"/>
                      <a:pt x="1494" y="203"/>
                    </a:cubicBezTo>
                    <a:close/>
                    <a:moveTo>
                      <a:pt x="1717" y="203"/>
                    </a:moveTo>
                    <a:cubicBezTo>
                      <a:pt x="2386" y="292"/>
                      <a:pt x="2899" y="872"/>
                      <a:pt x="2876" y="1541"/>
                    </a:cubicBezTo>
                    <a:lnTo>
                      <a:pt x="2876" y="1607"/>
                    </a:lnTo>
                    <a:lnTo>
                      <a:pt x="1673" y="1563"/>
                    </a:lnTo>
                    <a:lnTo>
                      <a:pt x="1717" y="203"/>
                    </a:lnTo>
                    <a:close/>
                    <a:moveTo>
                      <a:pt x="246" y="1697"/>
                    </a:moveTo>
                    <a:lnTo>
                      <a:pt x="1450" y="1763"/>
                    </a:lnTo>
                    <a:lnTo>
                      <a:pt x="1405" y="2811"/>
                    </a:lnTo>
                    <a:lnTo>
                      <a:pt x="224" y="2766"/>
                    </a:lnTo>
                    <a:lnTo>
                      <a:pt x="246" y="1697"/>
                    </a:lnTo>
                    <a:close/>
                    <a:moveTo>
                      <a:pt x="1650" y="1763"/>
                    </a:moveTo>
                    <a:lnTo>
                      <a:pt x="2854" y="1830"/>
                    </a:lnTo>
                    <a:lnTo>
                      <a:pt x="2832" y="2856"/>
                    </a:lnTo>
                    <a:lnTo>
                      <a:pt x="1628" y="2811"/>
                    </a:lnTo>
                    <a:lnTo>
                      <a:pt x="1650" y="1763"/>
                    </a:lnTo>
                    <a:close/>
                    <a:moveTo>
                      <a:pt x="1528" y="0"/>
                    </a:moveTo>
                    <a:cubicBezTo>
                      <a:pt x="737" y="0"/>
                      <a:pt x="67" y="653"/>
                      <a:pt x="45" y="1451"/>
                    </a:cubicBezTo>
                    <a:lnTo>
                      <a:pt x="1" y="2967"/>
                    </a:lnTo>
                    <a:lnTo>
                      <a:pt x="3032" y="3056"/>
                    </a:lnTo>
                    <a:lnTo>
                      <a:pt x="3077" y="1563"/>
                    </a:lnTo>
                    <a:cubicBezTo>
                      <a:pt x="3099" y="716"/>
                      <a:pt x="2453" y="25"/>
                      <a:pt x="1606" y="3"/>
                    </a:cubicBezTo>
                    <a:cubicBezTo>
                      <a:pt x="1580" y="1"/>
                      <a:pt x="1554" y="0"/>
                      <a:pt x="1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6206504" y="2801041"/>
                <a:ext cx="770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960" extrusionOk="0">
                    <a:moveTo>
                      <a:pt x="870" y="1"/>
                    </a:moveTo>
                    <a:cubicBezTo>
                      <a:pt x="870" y="1"/>
                      <a:pt x="179" y="157"/>
                      <a:pt x="0" y="937"/>
                    </a:cubicBezTo>
                    <a:lnTo>
                      <a:pt x="825" y="959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6317030" y="2803078"/>
                <a:ext cx="86968" cy="88917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004" extrusionOk="0">
                    <a:moveTo>
                      <a:pt x="23" y="0"/>
                    </a:moveTo>
                    <a:lnTo>
                      <a:pt x="1" y="959"/>
                    </a:lnTo>
                    <a:lnTo>
                      <a:pt x="981" y="1003"/>
                    </a:lnTo>
                    <a:cubicBezTo>
                      <a:pt x="981" y="1003"/>
                      <a:pt x="981" y="156"/>
                      <a:pt x="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6311096" y="2931316"/>
                <a:ext cx="90954" cy="75101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848" extrusionOk="0">
                    <a:moveTo>
                      <a:pt x="45" y="1"/>
                    </a:moveTo>
                    <a:lnTo>
                      <a:pt x="1" y="826"/>
                    </a:lnTo>
                    <a:lnTo>
                      <a:pt x="1004" y="848"/>
                    </a:lnTo>
                    <a:lnTo>
                      <a:pt x="1026" y="45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6186755" y="2929368"/>
                <a:ext cx="90865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832" extrusionOk="0">
                    <a:moveTo>
                      <a:pt x="67" y="1"/>
                    </a:moveTo>
                    <a:lnTo>
                      <a:pt x="1" y="803"/>
                    </a:lnTo>
                    <a:cubicBezTo>
                      <a:pt x="1" y="803"/>
                      <a:pt x="643" y="832"/>
                      <a:pt x="899" y="832"/>
                    </a:cubicBezTo>
                    <a:cubicBezTo>
                      <a:pt x="964" y="832"/>
                      <a:pt x="1004" y="830"/>
                      <a:pt x="1004" y="825"/>
                    </a:cubicBezTo>
                    <a:cubicBezTo>
                      <a:pt x="1004" y="803"/>
                      <a:pt x="102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7527148" y="1857496"/>
                <a:ext cx="284374" cy="230971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2608" extrusionOk="0">
                    <a:moveTo>
                      <a:pt x="1583" y="0"/>
                    </a:moveTo>
                    <a:cubicBezTo>
                      <a:pt x="1" y="89"/>
                      <a:pt x="223" y="2541"/>
                      <a:pt x="223" y="2541"/>
                    </a:cubicBezTo>
                    <a:lnTo>
                      <a:pt x="2698" y="2608"/>
                    </a:lnTo>
                    <a:cubicBezTo>
                      <a:pt x="3210" y="401"/>
                      <a:pt x="1672" y="0"/>
                      <a:pt x="1583" y="0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7542912" y="1855459"/>
                <a:ext cx="240979" cy="238942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698" extrusionOk="0">
                    <a:moveTo>
                      <a:pt x="1338" y="179"/>
                    </a:moveTo>
                    <a:lnTo>
                      <a:pt x="1294" y="1360"/>
                    </a:lnTo>
                    <a:lnTo>
                      <a:pt x="246" y="1294"/>
                    </a:lnTo>
                    <a:cubicBezTo>
                      <a:pt x="268" y="692"/>
                      <a:pt x="736" y="201"/>
                      <a:pt x="1338" y="179"/>
                    </a:cubicBezTo>
                    <a:close/>
                    <a:moveTo>
                      <a:pt x="1517" y="201"/>
                    </a:moveTo>
                    <a:cubicBezTo>
                      <a:pt x="2096" y="268"/>
                      <a:pt x="2542" y="759"/>
                      <a:pt x="2520" y="1360"/>
                    </a:cubicBezTo>
                    <a:lnTo>
                      <a:pt x="2520" y="1427"/>
                    </a:lnTo>
                    <a:lnTo>
                      <a:pt x="1472" y="1360"/>
                    </a:lnTo>
                    <a:lnTo>
                      <a:pt x="1517" y="201"/>
                    </a:lnTo>
                    <a:close/>
                    <a:moveTo>
                      <a:pt x="224" y="1494"/>
                    </a:moveTo>
                    <a:lnTo>
                      <a:pt x="1271" y="1539"/>
                    </a:lnTo>
                    <a:lnTo>
                      <a:pt x="1249" y="2475"/>
                    </a:lnTo>
                    <a:lnTo>
                      <a:pt x="202" y="2430"/>
                    </a:lnTo>
                    <a:lnTo>
                      <a:pt x="224" y="1494"/>
                    </a:lnTo>
                    <a:close/>
                    <a:moveTo>
                      <a:pt x="1472" y="1561"/>
                    </a:moveTo>
                    <a:lnTo>
                      <a:pt x="2520" y="1606"/>
                    </a:lnTo>
                    <a:lnTo>
                      <a:pt x="2475" y="2520"/>
                    </a:lnTo>
                    <a:lnTo>
                      <a:pt x="1427" y="2475"/>
                    </a:lnTo>
                    <a:lnTo>
                      <a:pt x="1472" y="1561"/>
                    </a:lnTo>
                    <a:close/>
                    <a:moveTo>
                      <a:pt x="1386" y="0"/>
                    </a:moveTo>
                    <a:cubicBezTo>
                      <a:pt x="670" y="0"/>
                      <a:pt x="90" y="571"/>
                      <a:pt x="68" y="1271"/>
                    </a:cubicBezTo>
                    <a:lnTo>
                      <a:pt x="1" y="2609"/>
                    </a:lnTo>
                    <a:lnTo>
                      <a:pt x="2653" y="2698"/>
                    </a:lnTo>
                    <a:lnTo>
                      <a:pt x="2698" y="1383"/>
                    </a:lnTo>
                    <a:cubicBezTo>
                      <a:pt x="2720" y="647"/>
                      <a:pt x="2163" y="23"/>
                      <a:pt x="1427" y="1"/>
                    </a:cubicBezTo>
                    <a:cubicBezTo>
                      <a:pt x="1414" y="0"/>
                      <a:pt x="1400" y="0"/>
                      <a:pt x="1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7582411" y="1887076"/>
                <a:ext cx="69167" cy="75101"/>
              </a:xfrm>
              <a:custGeom>
                <a:avLst/>
                <a:gdLst/>
                <a:ahLst/>
                <a:cxnLst/>
                <a:rect l="l" t="t" r="r" b="b"/>
                <a:pathLst>
                  <a:path w="781" h="848" extrusionOk="0">
                    <a:moveTo>
                      <a:pt x="781" y="0"/>
                    </a:moveTo>
                    <a:cubicBezTo>
                      <a:pt x="781" y="0"/>
                      <a:pt x="179" y="134"/>
                      <a:pt x="1" y="803"/>
                    </a:cubicBezTo>
                    <a:lnTo>
                      <a:pt x="736" y="847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7679121" y="1889024"/>
                <a:ext cx="79086" cy="79086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93" extrusionOk="0">
                    <a:moveTo>
                      <a:pt x="45" y="1"/>
                    </a:moveTo>
                    <a:lnTo>
                      <a:pt x="1" y="848"/>
                    </a:lnTo>
                    <a:lnTo>
                      <a:pt x="893" y="892"/>
                    </a:lnTo>
                    <a:cubicBezTo>
                      <a:pt x="893" y="892"/>
                      <a:pt x="893" y="134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7675225" y="2001587"/>
                <a:ext cx="81035" cy="67219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59" extrusionOk="0">
                    <a:moveTo>
                      <a:pt x="45" y="0"/>
                    </a:moveTo>
                    <a:lnTo>
                      <a:pt x="0" y="714"/>
                    </a:lnTo>
                    <a:lnTo>
                      <a:pt x="870" y="758"/>
                    </a:lnTo>
                    <a:lnTo>
                      <a:pt x="914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7566647" y="1997602"/>
                <a:ext cx="78998" cy="67662"/>
              </a:xfrm>
              <a:custGeom>
                <a:avLst/>
                <a:gdLst/>
                <a:ahLst/>
                <a:cxnLst/>
                <a:rect l="l" t="t" r="r" b="b"/>
                <a:pathLst>
                  <a:path w="892" h="764" extrusionOk="0">
                    <a:moveTo>
                      <a:pt x="45" y="1"/>
                    </a:moveTo>
                    <a:lnTo>
                      <a:pt x="0" y="714"/>
                    </a:lnTo>
                    <a:cubicBezTo>
                      <a:pt x="0" y="714"/>
                      <a:pt x="639" y="763"/>
                      <a:pt x="822" y="763"/>
                    </a:cubicBezTo>
                    <a:cubicBezTo>
                      <a:pt x="852" y="763"/>
                      <a:pt x="870" y="762"/>
                      <a:pt x="870" y="759"/>
                    </a:cubicBezTo>
                    <a:cubicBezTo>
                      <a:pt x="892" y="714"/>
                      <a:pt x="892" y="23"/>
                      <a:pt x="892" y="23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7716672" y="3426735"/>
                <a:ext cx="281274" cy="23114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610" extrusionOk="0">
                    <a:moveTo>
                      <a:pt x="1590" y="1"/>
                    </a:moveTo>
                    <a:cubicBezTo>
                      <a:pt x="1587" y="1"/>
                      <a:pt x="1585" y="1"/>
                      <a:pt x="1583" y="2"/>
                    </a:cubicBezTo>
                    <a:cubicBezTo>
                      <a:pt x="0" y="69"/>
                      <a:pt x="223" y="2521"/>
                      <a:pt x="223" y="2521"/>
                    </a:cubicBezTo>
                    <a:lnTo>
                      <a:pt x="2675" y="2610"/>
                    </a:lnTo>
                    <a:cubicBezTo>
                      <a:pt x="3176" y="456"/>
                      <a:pt x="1723" y="1"/>
                      <a:pt x="1590" y="1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7732436" y="3424787"/>
                <a:ext cx="240979" cy="239030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699" extrusionOk="0">
                    <a:moveTo>
                      <a:pt x="1316" y="180"/>
                    </a:moveTo>
                    <a:lnTo>
                      <a:pt x="1271" y="1361"/>
                    </a:lnTo>
                    <a:lnTo>
                      <a:pt x="224" y="1294"/>
                    </a:lnTo>
                    <a:lnTo>
                      <a:pt x="224" y="1272"/>
                    </a:lnTo>
                    <a:cubicBezTo>
                      <a:pt x="246" y="670"/>
                      <a:pt x="736" y="202"/>
                      <a:pt x="1316" y="180"/>
                    </a:cubicBezTo>
                    <a:close/>
                    <a:moveTo>
                      <a:pt x="1494" y="180"/>
                    </a:moveTo>
                    <a:cubicBezTo>
                      <a:pt x="2096" y="247"/>
                      <a:pt x="2542" y="759"/>
                      <a:pt x="2520" y="1361"/>
                    </a:cubicBezTo>
                    <a:lnTo>
                      <a:pt x="2497" y="1428"/>
                    </a:lnTo>
                    <a:lnTo>
                      <a:pt x="1450" y="1361"/>
                    </a:lnTo>
                    <a:lnTo>
                      <a:pt x="1494" y="180"/>
                    </a:lnTo>
                    <a:close/>
                    <a:moveTo>
                      <a:pt x="224" y="1473"/>
                    </a:moveTo>
                    <a:lnTo>
                      <a:pt x="1271" y="1539"/>
                    </a:lnTo>
                    <a:lnTo>
                      <a:pt x="1227" y="2453"/>
                    </a:lnTo>
                    <a:lnTo>
                      <a:pt x="179" y="2409"/>
                    </a:lnTo>
                    <a:lnTo>
                      <a:pt x="224" y="1473"/>
                    </a:lnTo>
                    <a:close/>
                    <a:moveTo>
                      <a:pt x="1450" y="1539"/>
                    </a:moveTo>
                    <a:lnTo>
                      <a:pt x="2497" y="1606"/>
                    </a:lnTo>
                    <a:lnTo>
                      <a:pt x="2475" y="2498"/>
                    </a:lnTo>
                    <a:lnTo>
                      <a:pt x="1405" y="2453"/>
                    </a:lnTo>
                    <a:lnTo>
                      <a:pt x="1450" y="1539"/>
                    </a:lnTo>
                    <a:close/>
                    <a:moveTo>
                      <a:pt x="1385" y="1"/>
                    </a:moveTo>
                    <a:cubicBezTo>
                      <a:pt x="668" y="1"/>
                      <a:pt x="67" y="551"/>
                      <a:pt x="45" y="1272"/>
                    </a:cubicBezTo>
                    <a:lnTo>
                      <a:pt x="1" y="2587"/>
                    </a:lnTo>
                    <a:lnTo>
                      <a:pt x="2653" y="2699"/>
                    </a:lnTo>
                    <a:lnTo>
                      <a:pt x="2698" y="1361"/>
                    </a:lnTo>
                    <a:cubicBezTo>
                      <a:pt x="2720" y="648"/>
                      <a:pt x="2141" y="24"/>
                      <a:pt x="1427" y="1"/>
                    </a:cubicBezTo>
                    <a:cubicBezTo>
                      <a:pt x="1413" y="1"/>
                      <a:pt x="1399" y="1"/>
                      <a:pt x="13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7771935" y="3456492"/>
                <a:ext cx="67219" cy="7510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848" extrusionOk="0">
                    <a:moveTo>
                      <a:pt x="758" y="0"/>
                    </a:moveTo>
                    <a:cubicBezTo>
                      <a:pt x="758" y="0"/>
                      <a:pt x="157" y="134"/>
                      <a:pt x="1" y="803"/>
                    </a:cubicBezTo>
                    <a:lnTo>
                      <a:pt x="714" y="847"/>
                    </a:lnTo>
                    <a:lnTo>
                      <a:pt x="7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7868645" y="3456492"/>
                <a:ext cx="77138" cy="80946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14" extrusionOk="0">
                    <a:moveTo>
                      <a:pt x="23" y="0"/>
                    </a:moveTo>
                    <a:lnTo>
                      <a:pt x="1" y="869"/>
                    </a:lnTo>
                    <a:lnTo>
                      <a:pt x="870" y="914"/>
                    </a:lnTo>
                    <a:cubicBezTo>
                      <a:pt x="870" y="914"/>
                      <a:pt x="870" y="156"/>
                      <a:pt x="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7862711" y="3570915"/>
                <a:ext cx="81035" cy="67219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59" extrusionOk="0">
                    <a:moveTo>
                      <a:pt x="45" y="1"/>
                    </a:moveTo>
                    <a:lnTo>
                      <a:pt x="1" y="714"/>
                    </a:lnTo>
                    <a:lnTo>
                      <a:pt x="893" y="759"/>
                    </a:lnTo>
                    <a:lnTo>
                      <a:pt x="915" y="23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7754134" y="3567018"/>
                <a:ext cx="81035" cy="65802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43" extrusionOk="0">
                    <a:moveTo>
                      <a:pt x="68" y="0"/>
                    </a:moveTo>
                    <a:lnTo>
                      <a:pt x="1" y="714"/>
                    </a:lnTo>
                    <a:cubicBezTo>
                      <a:pt x="1" y="714"/>
                      <a:pt x="572" y="742"/>
                      <a:pt x="800" y="742"/>
                    </a:cubicBezTo>
                    <a:cubicBezTo>
                      <a:pt x="857" y="742"/>
                      <a:pt x="893" y="740"/>
                      <a:pt x="893" y="736"/>
                    </a:cubicBezTo>
                    <a:cubicBezTo>
                      <a:pt x="893" y="714"/>
                      <a:pt x="915" y="23"/>
                      <a:pt x="915" y="23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8052235" y="2273828"/>
                <a:ext cx="281983" cy="2430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744" extrusionOk="0">
                    <a:moveTo>
                      <a:pt x="1546" y="0"/>
                    </a:moveTo>
                    <a:cubicBezTo>
                      <a:pt x="1532" y="0"/>
                      <a:pt x="1522" y="1"/>
                      <a:pt x="1516" y="2"/>
                    </a:cubicBezTo>
                    <a:cubicBezTo>
                      <a:pt x="1" y="381"/>
                      <a:pt x="669" y="2744"/>
                      <a:pt x="669" y="2744"/>
                    </a:cubicBezTo>
                    <a:lnTo>
                      <a:pt x="3099" y="2343"/>
                    </a:lnTo>
                    <a:cubicBezTo>
                      <a:pt x="3183" y="222"/>
                      <a:pt x="1784" y="0"/>
                      <a:pt x="1546" y="0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8081904" y="2270640"/>
                <a:ext cx="258691" cy="250189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825" extrusionOk="0">
                    <a:moveTo>
                      <a:pt x="1402" y="169"/>
                    </a:moveTo>
                    <a:cubicBezTo>
                      <a:pt x="1968" y="169"/>
                      <a:pt x="2456" y="579"/>
                      <a:pt x="2541" y="1130"/>
                    </a:cubicBezTo>
                    <a:lnTo>
                      <a:pt x="2541" y="1197"/>
                    </a:lnTo>
                    <a:lnTo>
                      <a:pt x="1494" y="1353"/>
                    </a:lnTo>
                    <a:lnTo>
                      <a:pt x="1315" y="172"/>
                    </a:lnTo>
                    <a:cubicBezTo>
                      <a:pt x="1344" y="170"/>
                      <a:pt x="1373" y="169"/>
                      <a:pt x="1402" y="169"/>
                    </a:cubicBezTo>
                    <a:close/>
                    <a:moveTo>
                      <a:pt x="1137" y="217"/>
                    </a:moveTo>
                    <a:lnTo>
                      <a:pt x="1315" y="1376"/>
                    </a:lnTo>
                    <a:lnTo>
                      <a:pt x="290" y="1509"/>
                    </a:lnTo>
                    <a:lnTo>
                      <a:pt x="290" y="1487"/>
                    </a:lnTo>
                    <a:cubicBezTo>
                      <a:pt x="178" y="908"/>
                      <a:pt x="580" y="350"/>
                      <a:pt x="1137" y="217"/>
                    </a:cubicBezTo>
                    <a:close/>
                    <a:moveTo>
                      <a:pt x="2563" y="1376"/>
                    </a:moveTo>
                    <a:lnTo>
                      <a:pt x="2719" y="2267"/>
                    </a:lnTo>
                    <a:lnTo>
                      <a:pt x="1672" y="2423"/>
                    </a:lnTo>
                    <a:lnTo>
                      <a:pt x="1538" y="1532"/>
                    </a:lnTo>
                    <a:lnTo>
                      <a:pt x="2563" y="1376"/>
                    </a:lnTo>
                    <a:close/>
                    <a:moveTo>
                      <a:pt x="1338" y="1554"/>
                    </a:moveTo>
                    <a:lnTo>
                      <a:pt x="1494" y="2468"/>
                    </a:lnTo>
                    <a:lnTo>
                      <a:pt x="446" y="2624"/>
                    </a:lnTo>
                    <a:lnTo>
                      <a:pt x="312" y="1688"/>
                    </a:lnTo>
                    <a:lnTo>
                      <a:pt x="1338" y="1554"/>
                    </a:lnTo>
                    <a:close/>
                    <a:moveTo>
                      <a:pt x="1407" y="0"/>
                    </a:moveTo>
                    <a:cubicBezTo>
                      <a:pt x="1340" y="0"/>
                      <a:pt x="1272" y="5"/>
                      <a:pt x="1204" y="16"/>
                    </a:cubicBezTo>
                    <a:cubicBezTo>
                      <a:pt x="490" y="127"/>
                      <a:pt x="0" y="796"/>
                      <a:pt x="112" y="1509"/>
                    </a:cubicBezTo>
                    <a:lnTo>
                      <a:pt x="312" y="2825"/>
                    </a:lnTo>
                    <a:lnTo>
                      <a:pt x="2920" y="2423"/>
                    </a:lnTo>
                    <a:lnTo>
                      <a:pt x="2719" y="1108"/>
                    </a:lnTo>
                    <a:cubicBezTo>
                      <a:pt x="2619" y="463"/>
                      <a:pt x="2044" y="0"/>
                      <a:pt x="14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8123351" y="2305534"/>
                <a:ext cx="63234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38" extrusionOk="0">
                    <a:moveTo>
                      <a:pt x="602" y="1"/>
                    </a:moveTo>
                    <a:cubicBezTo>
                      <a:pt x="602" y="1"/>
                      <a:pt x="45" y="246"/>
                      <a:pt x="0" y="937"/>
                    </a:cubicBezTo>
                    <a:lnTo>
                      <a:pt x="713" y="848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8208194" y="2301548"/>
                <a:ext cx="88917" cy="7519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49" extrusionOk="0">
                    <a:moveTo>
                      <a:pt x="38" y="1"/>
                    </a:moveTo>
                    <a:cubicBezTo>
                      <a:pt x="26" y="1"/>
                      <a:pt x="13" y="1"/>
                      <a:pt x="1" y="1"/>
                    </a:cubicBezTo>
                    <a:lnTo>
                      <a:pt x="134" y="848"/>
                    </a:lnTo>
                    <a:lnTo>
                      <a:pt x="1004" y="715"/>
                    </a:lnTo>
                    <a:cubicBezTo>
                      <a:pt x="1004" y="715"/>
                      <a:pt x="852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8223958" y="2402333"/>
                <a:ext cx="86968" cy="7306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25" extrusionOk="0">
                    <a:moveTo>
                      <a:pt x="870" y="0"/>
                    </a:moveTo>
                    <a:lnTo>
                      <a:pt x="1" y="112"/>
                    </a:lnTo>
                    <a:lnTo>
                      <a:pt x="112" y="825"/>
                    </a:lnTo>
                    <a:lnTo>
                      <a:pt x="982" y="69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8119366" y="2416148"/>
                <a:ext cx="85020" cy="77049"/>
              </a:xfrm>
              <a:custGeom>
                <a:avLst/>
                <a:gdLst/>
                <a:ahLst/>
                <a:cxnLst/>
                <a:rect l="l" t="t" r="r" b="b"/>
                <a:pathLst>
                  <a:path w="960" h="870" extrusionOk="0">
                    <a:moveTo>
                      <a:pt x="825" y="0"/>
                    </a:moveTo>
                    <a:lnTo>
                      <a:pt x="1" y="156"/>
                    </a:lnTo>
                    <a:lnTo>
                      <a:pt x="67" y="869"/>
                    </a:lnTo>
                    <a:cubicBezTo>
                      <a:pt x="67" y="869"/>
                      <a:pt x="959" y="758"/>
                      <a:pt x="937" y="713"/>
                    </a:cubicBezTo>
                    <a:cubicBezTo>
                      <a:pt x="937" y="691"/>
                      <a:pt x="825" y="0"/>
                      <a:pt x="8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5450446" y="3458175"/>
                <a:ext cx="323785" cy="282603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191" extrusionOk="0">
                    <a:moveTo>
                      <a:pt x="1783" y="1"/>
                    </a:moveTo>
                    <a:cubicBezTo>
                      <a:pt x="1761" y="1"/>
                      <a:pt x="1745" y="2"/>
                      <a:pt x="1739" y="3"/>
                    </a:cubicBezTo>
                    <a:cubicBezTo>
                      <a:pt x="0" y="538"/>
                      <a:pt x="914" y="3191"/>
                      <a:pt x="914" y="3191"/>
                    </a:cubicBezTo>
                    <a:lnTo>
                      <a:pt x="3656" y="2611"/>
                    </a:lnTo>
                    <a:cubicBezTo>
                      <a:pt x="3635" y="211"/>
                      <a:pt x="2078" y="1"/>
                      <a:pt x="1783" y="1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5485960" y="3454012"/>
                <a:ext cx="304124" cy="292699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3305" extrusionOk="0">
                    <a:moveTo>
                      <a:pt x="1664" y="217"/>
                    </a:moveTo>
                    <a:cubicBezTo>
                      <a:pt x="2266" y="217"/>
                      <a:pt x="2800" y="642"/>
                      <a:pt x="2943" y="1254"/>
                    </a:cubicBezTo>
                    <a:lnTo>
                      <a:pt x="2943" y="1321"/>
                    </a:lnTo>
                    <a:lnTo>
                      <a:pt x="1762" y="1544"/>
                    </a:lnTo>
                    <a:lnTo>
                      <a:pt x="1494" y="229"/>
                    </a:lnTo>
                    <a:cubicBezTo>
                      <a:pt x="1551" y="221"/>
                      <a:pt x="1608" y="217"/>
                      <a:pt x="1664" y="217"/>
                    </a:cubicBezTo>
                    <a:close/>
                    <a:moveTo>
                      <a:pt x="1293" y="273"/>
                    </a:moveTo>
                    <a:lnTo>
                      <a:pt x="1561" y="1588"/>
                    </a:lnTo>
                    <a:lnTo>
                      <a:pt x="380" y="1811"/>
                    </a:lnTo>
                    <a:lnTo>
                      <a:pt x="380" y="1789"/>
                    </a:lnTo>
                    <a:cubicBezTo>
                      <a:pt x="246" y="1098"/>
                      <a:pt x="647" y="452"/>
                      <a:pt x="1293" y="273"/>
                    </a:cubicBezTo>
                    <a:close/>
                    <a:moveTo>
                      <a:pt x="2987" y="1522"/>
                    </a:moveTo>
                    <a:lnTo>
                      <a:pt x="3188" y="2525"/>
                    </a:lnTo>
                    <a:lnTo>
                      <a:pt x="2007" y="2770"/>
                    </a:lnTo>
                    <a:lnTo>
                      <a:pt x="1806" y="1744"/>
                    </a:lnTo>
                    <a:lnTo>
                      <a:pt x="2987" y="1522"/>
                    </a:lnTo>
                    <a:close/>
                    <a:moveTo>
                      <a:pt x="1605" y="1789"/>
                    </a:moveTo>
                    <a:lnTo>
                      <a:pt x="1806" y="2814"/>
                    </a:lnTo>
                    <a:lnTo>
                      <a:pt x="647" y="3060"/>
                    </a:lnTo>
                    <a:lnTo>
                      <a:pt x="424" y="2012"/>
                    </a:lnTo>
                    <a:lnTo>
                      <a:pt x="1605" y="1789"/>
                    </a:lnTo>
                    <a:close/>
                    <a:moveTo>
                      <a:pt x="1634" y="0"/>
                    </a:moveTo>
                    <a:cubicBezTo>
                      <a:pt x="1536" y="0"/>
                      <a:pt x="1437" y="9"/>
                      <a:pt x="1338" y="28"/>
                    </a:cubicBezTo>
                    <a:cubicBezTo>
                      <a:pt x="536" y="206"/>
                      <a:pt x="1" y="1009"/>
                      <a:pt x="179" y="1811"/>
                    </a:cubicBezTo>
                    <a:lnTo>
                      <a:pt x="469" y="3305"/>
                    </a:lnTo>
                    <a:lnTo>
                      <a:pt x="3433" y="2681"/>
                    </a:lnTo>
                    <a:lnTo>
                      <a:pt x="3143" y="1209"/>
                    </a:lnTo>
                    <a:cubicBezTo>
                      <a:pt x="2987" y="484"/>
                      <a:pt x="2347" y="0"/>
                      <a:pt x="1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5537326" y="3495902"/>
                <a:ext cx="73064" cy="9883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116" extrusionOk="0">
                    <a:moveTo>
                      <a:pt x="624" y="1"/>
                    </a:moveTo>
                    <a:cubicBezTo>
                      <a:pt x="624" y="1"/>
                      <a:pt x="0" y="335"/>
                      <a:pt x="0" y="1115"/>
                    </a:cubicBezTo>
                    <a:lnTo>
                      <a:pt x="825" y="959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5628102" y="3489703"/>
                <a:ext cx="104681" cy="85286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963" extrusionOk="0">
                    <a:moveTo>
                      <a:pt x="112" y="0"/>
                    </a:moveTo>
                    <a:cubicBezTo>
                      <a:pt x="76" y="0"/>
                      <a:pt x="39" y="1"/>
                      <a:pt x="0" y="4"/>
                    </a:cubicBezTo>
                    <a:lnTo>
                      <a:pt x="201" y="962"/>
                    </a:lnTo>
                    <a:lnTo>
                      <a:pt x="1182" y="762"/>
                    </a:lnTo>
                    <a:cubicBezTo>
                      <a:pt x="1182" y="762"/>
                      <a:pt x="997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5653786" y="3600583"/>
                <a:ext cx="100784" cy="86968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82" extrusionOk="0">
                    <a:moveTo>
                      <a:pt x="981" y="0"/>
                    </a:moveTo>
                    <a:lnTo>
                      <a:pt x="0" y="179"/>
                    </a:lnTo>
                    <a:lnTo>
                      <a:pt x="156" y="981"/>
                    </a:lnTo>
                    <a:lnTo>
                      <a:pt x="1137" y="780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5535289" y="3622281"/>
                <a:ext cx="98836" cy="9086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026" extrusionOk="0">
                    <a:moveTo>
                      <a:pt x="937" y="0"/>
                    </a:moveTo>
                    <a:lnTo>
                      <a:pt x="1" y="223"/>
                    </a:lnTo>
                    <a:lnTo>
                      <a:pt x="135" y="1026"/>
                    </a:lnTo>
                    <a:cubicBezTo>
                      <a:pt x="135" y="1026"/>
                      <a:pt x="1115" y="847"/>
                      <a:pt x="1115" y="825"/>
                    </a:cubicBezTo>
                    <a:cubicBezTo>
                      <a:pt x="1115" y="781"/>
                      <a:pt x="937" y="0"/>
                      <a:pt x="9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7657424" y="2649068"/>
                <a:ext cx="98836" cy="43829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949" extrusionOk="0">
                    <a:moveTo>
                      <a:pt x="179" y="0"/>
                    </a:moveTo>
                    <a:cubicBezTo>
                      <a:pt x="112" y="112"/>
                      <a:pt x="45" y="268"/>
                      <a:pt x="23" y="379"/>
                    </a:cubicBezTo>
                    <a:cubicBezTo>
                      <a:pt x="9" y="434"/>
                      <a:pt x="12" y="473"/>
                      <a:pt x="28" y="473"/>
                    </a:cubicBezTo>
                    <a:cubicBezTo>
                      <a:pt x="37" y="473"/>
                      <a:pt x="51" y="458"/>
                      <a:pt x="68" y="424"/>
                    </a:cubicBezTo>
                    <a:lnTo>
                      <a:pt x="68" y="424"/>
                    </a:lnTo>
                    <a:cubicBezTo>
                      <a:pt x="112" y="513"/>
                      <a:pt x="68" y="602"/>
                      <a:pt x="45" y="691"/>
                    </a:cubicBezTo>
                    <a:cubicBezTo>
                      <a:pt x="23" y="803"/>
                      <a:pt x="23" y="914"/>
                      <a:pt x="23" y="1026"/>
                    </a:cubicBezTo>
                    <a:cubicBezTo>
                      <a:pt x="1" y="1204"/>
                      <a:pt x="23" y="1360"/>
                      <a:pt x="90" y="1538"/>
                    </a:cubicBezTo>
                    <a:cubicBezTo>
                      <a:pt x="157" y="1694"/>
                      <a:pt x="246" y="1828"/>
                      <a:pt x="290" y="1962"/>
                    </a:cubicBezTo>
                    <a:cubicBezTo>
                      <a:pt x="335" y="2140"/>
                      <a:pt x="313" y="2341"/>
                      <a:pt x="335" y="2519"/>
                    </a:cubicBezTo>
                    <a:cubicBezTo>
                      <a:pt x="335" y="2608"/>
                      <a:pt x="335" y="2720"/>
                      <a:pt x="335" y="2809"/>
                    </a:cubicBezTo>
                    <a:cubicBezTo>
                      <a:pt x="335" y="2854"/>
                      <a:pt x="313" y="2898"/>
                      <a:pt x="313" y="2943"/>
                    </a:cubicBezTo>
                    <a:cubicBezTo>
                      <a:pt x="313" y="3010"/>
                      <a:pt x="335" y="3054"/>
                      <a:pt x="335" y="3121"/>
                    </a:cubicBezTo>
                    <a:cubicBezTo>
                      <a:pt x="313" y="3322"/>
                      <a:pt x="313" y="3545"/>
                      <a:pt x="313" y="3745"/>
                    </a:cubicBezTo>
                    <a:cubicBezTo>
                      <a:pt x="313" y="3857"/>
                      <a:pt x="290" y="3990"/>
                      <a:pt x="290" y="4102"/>
                    </a:cubicBezTo>
                    <a:cubicBezTo>
                      <a:pt x="313" y="4146"/>
                      <a:pt x="313" y="4191"/>
                      <a:pt x="313" y="4236"/>
                    </a:cubicBezTo>
                    <a:cubicBezTo>
                      <a:pt x="313" y="4280"/>
                      <a:pt x="290" y="4325"/>
                      <a:pt x="313" y="4392"/>
                    </a:cubicBezTo>
                    <a:cubicBezTo>
                      <a:pt x="313" y="4458"/>
                      <a:pt x="335" y="4503"/>
                      <a:pt x="335" y="4570"/>
                    </a:cubicBezTo>
                    <a:cubicBezTo>
                      <a:pt x="335" y="4614"/>
                      <a:pt x="290" y="4659"/>
                      <a:pt x="313" y="4726"/>
                    </a:cubicBezTo>
                    <a:cubicBezTo>
                      <a:pt x="335" y="4793"/>
                      <a:pt x="380" y="4860"/>
                      <a:pt x="380" y="4949"/>
                    </a:cubicBezTo>
                    <a:cubicBezTo>
                      <a:pt x="380" y="4904"/>
                      <a:pt x="402" y="4860"/>
                      <a:pt x="402" y="4815"/>
                    </a:cubicBezTo>
                    <a:cubicBezTo>
                      <a:pt x="402" y="4770"/>
                      <a:pt x="380" y="4726"/>
                      <a:pt x="402" y="4704"/>
                    </a:cubicBezTo>
                    <a:cubicBezTo>
                      <a:pt x="402" y="4503"/>
                      <a:pt x="402" y="4302"/>
                      <a:pt x="402" y="4079"/>
                    </a:cubicBezTo>
                    <a:cubicBezTo>
                      <a:pt x="402" y="3767"/>
                      <a:pt x="357" y="3478"/>
                      <a:pt x="402" y="3166"/>
                    </a:cubicBezTo>
                    <a:cubicBezTo>
                      <a:pt x="402" y="3032"/>
                      <a:pt x="402" y="2898"/>
                      <a:pt x="402" y="2764"/>
                    </a:cubicBezTo>
                    <a:cubicBezTo>
                      <a:pt x="402" y="2720"/>
                      <a:pt x="424" y="2698"/>
                      <a:pt x="424" y="2653"/>
                    </a:cubicBezTo>
                    <a:cubicBezTo>
                      <a:pt x="424" y="2608"/>
                      <a:pt x="402" y="2586"/>
                      <a:pt x="402" y="2541"/>
                    </a:cubicBezTo>
                    <a:cubicBezTo>
                      <a:pt x="402" y="2452"/>
                      <a:pt x="424" y="2363"/>
                      <a:pt x="447" y="2274"/>
                    </a:cubicBezTo>
                    <a:cubicBezTo>
                      <a:pt x="447" y="2185"/>
                      <a:pt x="447" y="2118"/>
                      <a:pt x="447" y="2051"/>
                    </a:cubicBezTo>
                    <a:cubicBezTo>
                      <a:pt x="447" y="2007"/>
                      <a:pt x="447" y="1962"/>
                      <a:pt x="469" y="1917"/>
                    </a:cubicBezTo>
                    <a:cubicBezTo>
                      <a:pt x="479" y="1865"/>
                      <a:pt x="488" y="1813"/>
                      <a:pt x="496" y="1761"/>
                    </a:cubicBezTo>
                    <a:lnTo>
                      <a:pt x="496" y="1761"/>
                    </a:lnTo>
                    <a:cubicBezTo>
                      <a:pt x="622" y="2114"/>
                      <a:pt x="679" y="2495"/>
                      <a:pt x="736" y="2876"/>
                    </a:cubicBezTo>
                    <a:cubicBezTo>
                      <a:pt x="692" y="2541"/>
                      <a:pt x="803" y="2229"/>
                      <a:pt x="781" y="1895"/>
                    </a:cubicBezTo>
                    <a:cubicBezTo>
                      <a:pt x="759" y="1806"/>
                      <a:pt x="736" y="1694"/>
                      <a:pt x="736" y="1583"/>
                    </a:cubicBezTo>
                    <a:cubicBezTo>
                      <a:pt x="736" y="1494"/>
                      <a:pt x="759" y="1405"/>
                      <a:pt x="803" y="1316"/>
                    </a:cubicBezTo>
                    <a:cubicBezTo>
                      <a:pt x="824" y="1273"/>
                      <a:pt x="846" y="1236"/>
                      <a:pt x="864" y="1199"/>
                    </a:cubicBezTo>
                    <a:lnTo>
                      <a:pt x="864" y="1199"/>
                    </a:lnTo>
                    <a:cubicBezTo>
                      <a:pt x="925" y="1345"/>
                      <a:pt x="983" y="1507"/>
                      <a:pt x="1004" y="1650"/>
                    </a:cubicBezTo>
                    <a:cubicBezTo>
                      <a:pt x="1026" y="1739"/>
                      <a:pt x="1048" y="1828"/>
                      <a:pt x="1048" y="1895"/>
                    </a:cubicBezTo>
                    <a:cubicBezTo>
                      <a:pt x="1071" y="2007"/>
                      <a:pt x="1004" y="2140"/>
                      <a:pt x="1071" y="2229"/>
                    </a:cubicBezTo>
                    <a:cubicBezTo>
                      <a:pt x="1115" y="2185"/>
                      <a:pt x="1093" y="2118"/>
                      <a:pt x="1093" y="2051"/>
                    </a:cubicBezTo>
                    <a:cubicBezTo>
                      <a:pt x="1093" y="1962"/>
                      <a:pt x="1093" y="1873"/>
                      <a:pt x="1093" y="1784"/>
                    </a:cubicBezTo>
                    <a:cubicBezTo>
                      <a:pt x="1093" y="1605"/>
                      <a:pt x="1115" y="1427"/>
                      <a:pt x="1093" y="1271"/>
                    </a:cubicBezTo>
                    <a:cubicBezTo>
                      <a:pt x="1093" y="1137"/>
                      <a:pt x="1115" y="1003"/>
                      <a:pt x="1093" y="892"/>
                    </a:cubicBezTo>
                    <a:cubicBezTo>
                      <a:pt x="1071" y="803"/>
                      <a:pt x="1048" y="736"/>
                      <a:pt x="1004" y="669"/>
                    </a:cubicBezTo>
                    <a:cubicBezTo>
                      <a:pt x="937" y="758"/>
                      <a:pt x="937" y="959"/>
                      <a:pt x="915" y="1070"/>
                    </a:cubicBezTo>
                    <a:cubicBezTo>
                      <a:pt x="903" y="1117"/>
                      <a:pt x="885" y="1158"/>
                      <a:pt x="864" y="1199"/>
                    </a:cubicBezTo>
                    <a:lnTo>
                      <a:pt x="864" y="1199"/>
                    </a:lnTo>
                    <a:cubicBezTo>
                      <a:pt x="859" y="1185"/>
                      <a:pt x="853" y="1172"/>
                      <a:pt x="848" y="1159"/>
                    </a:cubicBezTo>
                    <a:cubicBezTo>
                      <a:pt x="831" y="1109"/>
                      <a:pt x="710" y="811"/>
                      <a:pt x="634" y="811"/>
                    </a:cubicBezTo>
                    <a:cubicBezTo>
                      <a:pt x="610" y="811"/>
                      <a:pt x="591" y="840"/>
                      <a:pt x="580" y="914"/>
                    </a:cubicBezTo>
                    <a:cubicBezTo>
                      <a:pt x="543" y="1197"/>
                      <a:pt x="537" y="1479"/>
                      <a:pt x="496" y="1761"/>
                    </a:cubicBezTo>
                    <a:lnTo>
                      <a:pt x="496" y="1761"/>
                    </a:lnTo>
                    <a:cubicBezTo>
                      <a:pt x="474" y="1701"/>
                      <a:pt x="450" y="1642"/>
                      <a:pt x="424" y="1583"/>
                    </a:cubicBezTo>
                    <a:cubicBezTo>
                      <a:pt x="313" y="1293"/>
                      <a:pt x="201" y="1026"/>
                      <a:pt x="179" y="691"/>
                    </a:cubicBezTo>
                    <a:cubicBezTo>
                      <a:pt x="179" y="558"/>
                      <a:pt x="201" y="446"/>
                      <a:pt x="224" y="312"/>
                    </a:cubicBezTo>
                    <a:cubicBezTo>
                      <a:pt x="224" y="223"/>
                      <a:pt x="246" y="67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7736421" y="2649068"/>
                <a:ext cx="98747" cy="43829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4949" extrusionOk="0">
                    <a:moveTo>
                      <a:pt x="1003" y="669"/>
                    </a:moveTo>
                    <a:cubicBezTo>
                      <a:pt x="914" y="758"/>
                      <a:pt x="937" y="959"/>
                      <a:pt x="892" y="1070"/>
                    </a:cubicBezTo>
                    <a:cubicBezTo>
                      <a:pt x="883" y="1108"/>
                      <a:pt x="869" y="1141"/>
                      <a:pt x="854" y="1174"/>
                    </a:cubicBezTo>
                    <a:lnTo>
                      <a:pt x="854" y="1174"/>
                    </a:lnTo>
                    <a:cubicBezTo>
                      <a:pt x="852" y="1169"/>
                      <a:pt x="849" y="1164"/>
                      <a:pt x="847" y="1159"/>
                    </a:cubicBezTo>
                    <a:cubicBezTo>
                      <a:pt x="813" y="1109"/>
                      <a:pt x="689" y="811"/>
                      <a:pt x="612" y="811"/>
                    </a:cubicBezTo>
                    <a:cubicBezTo>
                      <a:pt x="588" y="811"/>
                      <a:pt x="568" y="840"/>
                      <a:pt x="558" y="914"/>
                    </a:cubicBezTo>
                    <a:cubicBezTo>
                      <a:pt x="539" y="1189"/>
                      <a:pt x="536" y="1464"/>
                      <a:pt x="486" y="1739"/>
                    </a:cubicBezTo>
                    <a:lnTo>
                      <a:pt x="486" y="1739"/>
                    </a:lnTo>
                    <a:cubicBezTo>
                      <a:pt x="614" y="2098"/>
                      <a:pt x="655" y="2487"/>
                      <a:pt x="714" y="2876"/>
                    </a:cubicBezTo>
                    <a:cubicBezTo>
                      <a:pt x="669" y="2541"/>
                      <a:pt x="780" y="2229"/>
                      <a:pt x="758" y="1895"/>
                    </a:cubicBezTo>
                    <a:cubicBezTo>
                      <a:pt x="758" y="1806"/>
                      <a:pt x="714" y="1694"/>
                      <a:pt x="714" y="1583"/>
                    </a:cubicBezTo>
                    <a:cubicBezTo>
                      <a:pt x="714" y="1494"/>
                      <a:pt x="736" y="1405"/>
                      <a:pt x="780" y="1316"/>
                    </a:cubicBezTo>
                    <a:cubicBezTo>
                      <a:pt x="806" y="1264"/>
                      <a:pt x="832" y="1220"/>
                      <a:pt x="854" y="1174"/>
                    </a:cubicBezTo>
                    <a:lnTo>
                      <a:pt x="854" y="1174"/>
                    </a:lnTo>
                    <a:cubicBezTo>
                      <a:pt x="917" y="1327"/>
                      <a:pt x="960" y="1499"/>
                      <a:pt x="1003" y="1650"/>
                    </a:cubicBezTo>
                    <a:cubicBezTo>
                      <a:pt x="1026" y="1739"/>
                      <a:pt x="1026" y="1828"/>
                      <a:pt x="1048" y="1895"/>
                    </a:cubicBezTo>
                    <a:cubicBezTo>
                      <a:pt x="1048" y="2007"/>
                      <a:pt x="1003" y="2140"/>
                      <a:pt x="1048" y="2229"/>
                    </a:cubicBezTo>
                    <a:cubicBezTo>
                      <a:pt x="1093" y="2185"/>
                      <a:pt x="1070" y="2118"/>
                      <a:pt x="1070" y="2051"/>
                    </a:cubicBezTo>
                    <a:cubicBezTo>
                      <a:pt x="1070" y="1962"/>
                      <a:pt x="1093" y="1873"/>
                      <a:pt x="1093" y="1784"/>
                    </a:cubicBezTo>
                    <a:cubicBezTo>
                      <a:pt x="1093" y="1605"/>
                      <a:pt x="1115" y="1427"/>
                      <a:pt x="1093" y="1271"/>
                    </a:cubicBezTo>
                    <a:cubicBezTo>
                      <a:pt x="1070" y="1137"/>
                      <a:pt x="1093" y="1003"/>
                      <a:pt x="1070" y="892"/>
                    </a:cubicBezTo>
                    <a:cubicBezTo>
                      <a:pt x="1048" y="803"/>
                      <a:pt x="1026" y="736"/>
                      <a:pt x="1003" y="669"/>
                    </a:cubicBezTo>
                    <a:close/>
                    <a:moveTo>
                      <a:pt x="156" y="0"/>
                    </a:moveTo>
                    <a:cubicBezTo>
                      <a:pt x="89" y="112"/>
                      <a:pt x="45" y="268"/>
                      <a:pt x="0" y="379"/>
                    </a:cubicBezTo>
                    <a:cubicBezTo>
                      <a:pt x="0" y="434"/>
                      <a:pt x="0" y="473"/>
                      <a:pt x="16" y="473"/>
                    </a:cubicBezTo>
                    <a:cubicBezTo>
                      <a:pt x="26" y="473"/>
                      <a:pt x="42" y="458"/>
                      <a:pt x="67" y="424"/>
                    </a:cubicBezTo>
                    <a:lnTo>
                      <a:pt x="67" y="424"/>
                    </a:lnTo>
                    <a:cubicBezTo>
                      <a:pt x="89" y="513"/>
                      <a:pt x="45" y="602"/>
                      <a:pt x="23" y="691"/>
                    </a:cubicBezTo>
                    <a:cubicBezTo>
                      <a:pt x="0" y="803"/>
                      <a:pt x="0" y="914"/>
                      <a:pt x="0" y="1026"/>
                    </a:cubicBezTo>
                    <a:cubicBezTo>
                      <a:pt x="0" y="1204"/>
                      <a:pt x="0" y="1360"/>
                      <a:pt x="89" y="1538"/>
                    </a:cubicBezTo>
                    <a:cubicBezTo>
                      <a:pt x="156" y="1694"/>
                      <a:pt x="223" y="1828"/>
                      <a:pt x="268" y="1962"/>
                    </a:cubicBezTo>
                    <a:cubicBezTo>
                      <a:pt x="335" y="2140"/>
                      <a:pt x="312" y="2341"/>
                      <a:pt x="312" y="2519"/>
                    </a:cubicBezTo>
                    <a:cubicBezTo>
                      <a:pt x="312" y="2608"/>
                      <a:pt x="312" y="2720"/>
                      <a:pt x="312" y="2809"/>
                    </a:cubicBezTo>
                    <a:cubicBezTo>
                      <a:pt x="312" y="2854"/>
                      <a:pt x="290" y="2898"/>
                      <a:pt x="312" y="2943"/>
                    </a:cubicBezTo>
                    <a:cubicBezTo>
                      <a:pt x="312" y="3010"/>
                      <a:pt x="335" y="3054"/>
                      <a:pt x="312" y="3121"/>
                    </a:cubicBezTo>
                    <a:cubicBezTo>
                      <a:pt x="290" y="3322"/>
                      <a:pt x="312" y="3545"/>
                      <a:pt x="290" y="3745"/>
                    </a:cubicBezTo>
                    <a:cubicBezTo>
                      <a:pt x="290" y="3857"/>
                      <a:pt x="268" y="3990"/>
                      <a:pt x="290" y="4102"/>
                    </a:cubicBezTo>
                    <a:cubicBezTo>
                      <a:pt x="290" y="4146"/>
                      <a:pt x="312" y="4191"/>
                      <a:pt x="312" y="4236"/>
                    </a:cubicBezTo>
                    <a:cubicBezTo>
                      <a:pt x="312" y="4280"/>
                      <a:pt x="290" y="4325"/>
                      <a:pt x="290" y="4392"/>
                    </a:cubicBezTo>
                    <a:cubicBezTo>
                      <a:pt x="290" y="4458"/>
                      <a:pt x="312" y="4503"/>
                      <a:pt x="312" y="4570"/>
                    </a:cubicBezTo>
                    <a:cubicBezTo>
                      <a:pt x="312" y="4614"/>
                      <a:pt x="290" y="4659"/>
                      <a:pt x="290" y="4726"/>
                    </a:cubicBezTo>
                    <a:cubicBezTo>
                      <a:pt x="312" y="4793"/>
                      <a:pt x="357" y="4860"/>
                      <a:pt x="357" y="4949"/>
                    </a:cubicBezTo>
                    <a:cubicBezTo>
                      <a:pt x="357" y="4904"/>
                      <a:pt x="379" y="4860"/>
                      <a:pt x="379" y="4815"/>
                    </a:cubicBezTo>
                    <a:cubicBezTo>
                      <a:pt x="379" y="4770"/>
                      <a:pt x="379" y="4726"/>
                      <a:pt x="379" y="4704"/>
                    </a:cubicBezTo>
                    <a:cubicBezTo>
                      <a:pt x="379" y="4503"/>
                      <a:pt x="379" y="4302"/>
                      <a:pt x="379" y="4079"/>
                    </a:cubicBezTo>
                    <a:cubicBezTo>
                      <a:pt x="379" y="3767"/>
                      <a:pt x="335" y="3478"/>
                      <a:pt x="379" y="3166"/>
                    </a:cubicBezTo>
                    <a:cubicBezTo>
                      <a:pt x="402" y="3032"/>
                      <a:pt x="379" y="2898"/>
                      <a:pt x="379" y="2764"/>
                    </a:cubicBezTo>
                    <a:cubicBezTo>
                      <a:pt x="402" y="2720"/>
                      <a:pt x="402" y="2698"/>
                      <a:pt x="402" y="2653"/>
                    </a:cubicBezTo>
                    <a:cubicBezTo>
                      <a:pt x="402" y="2608"/>
                      <a:pt x="379" y="2586"/>
                      <a:pt x="379" y="2541"/>
                    </a:cubicBezTo>
                    <a:cubicBezTo>
                      <a:pt x="379" y="2452"/>
                      <a:pt x="424" y="2363"/>
                      <a:pt x="424" y="2274"/>
                    </a:cubicBezTo>
                    <a:cubicBezTo>
                      <a:pt x="424" y="2185"/>
                      <a:pt x="424" y="2118"/>
                      <a:pt x="424" y="2051"/>
                    </a:cubicBezTo>
                    <a:cubicBezTo>
                      <a:pt x="446" y="2007"/>
                      <a:pt x="446" y="1962"/>
                      <a:pt x="446" y="1917"/>
                    </a:cubicBezTo>
                    <a:cubicBezTo>
                      <a:pt x="462" y="1858"/>
                      <a:pt x="475" y="1798"/>
                      <a:pt x="486" y="1739"/>
                    </a:cubicBezTo>
                    <a:lnTo>
                      <a:pt x="486" y="1739"/>
                    </a:lnTo>
                    <a:cubicBezTo>
                      <a:pt x="467" y="1686"/>
                      <a:pt x="447" y="1634"/>
                      <a:pt x="424" y="1583"/>
                    </a:cubicBezTo>
                    <a:cubicBezTo>
                      <a:pt x="290" y="1293"/>
                      <a:pt x="179" y="1026"/>
                      <a:pt x="179" y="691"/>
                    </a:cubicBezTo>
                    <a:cubicBezTo>
                      <a:pt x="179" y="558"/>
                      <a:pt x="179" y="446"/>
                      <a:pt x="201" y="312"/>
                    </a:cubicBezTo>
                    <a:cubicBezTo>
                      <a:pt x="201" y="223"/>
                      <a:pt x="246" y="67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8257523" y="3225521"/>
                <a:ext cx="98836" cy="43634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927" extrusionOk="0">
                    <a:moveTo>
                      <a:pt x="706" y="2776"/>
                    </a:moveTo>
                    <a:cubicBezTo>
                      <a:pt x="708" y="2802"/>
                      <a:pt x="711" y="2828"/>
                      <a:pt x="714" y="2853"/>
                    </a:cubicBezTo>
                    <a:cubicBezTo>
                      <a:pt x="712" y="2827"/>
                      <a:pt x="709" y="2802"/>
                      <a:pt x="706" y="2776"/>
                    </a:cubicBezTo>
                    <a:close/>
                    <a:moveTo>
                      <a:pt x="157" y="0"/>
                    </a:moveTo>
                    <a:cubicBezTo>
                      <a:pt x="112" y="112"/>
                      <a:pt x="46" y="245"/>
                      <a:pt x="23" y="379"/>
                    </a:cubicBezTo>
                    <a:cubicBezTo>
                      <a:pt x="9" y="423"/>
                      <a:pt x="4" y="467"/>
                      <a:pt x="21" y="467"/>
                    </a:cubicBezTo>
                    <a:cubicBezTo>
                      <a:pt x="30" y="467"/>
                      <a:pt x="45" y="454"/>
                      <a:pt x="68" y="424"/>
                    </a:cubicBezTo>
                    <a:lnTo>
                      <a:pt x="68" y="424"/>
                    </a:lnTo>
                    <a:cubicBezTo>
                      <a:pt x="112" y="513"/>
                      <a:pt x="46" y="602"/>
                      <a:pt x="46" y="669"/>
                    </a:cubicBezTo>
                    <a:cubicBezTo>
                      <a:pt x="23" y="780"/>
                      <a:pt x="23" y="892"/>
                      <a:pt x="23" y="1003"/>
                    </a:cubicBezTo>
                    <a:cubicBezTo>
                      <a:pt x="1" y="1204"/>
                      <a:pt x="23" y="1360"/>
                      <a:pt x="90" y="1538"/>
                    </a:cubicBezTo>
                    <a:cubicBezTo>
                      <a:pt x="157" y="1672"/>
                      <a:pt x="246" y="1806"/>
                      <a:pt x="291" y="1962"/>
                    </a:cubicBezTo>
                    <a:cubicBezTo>
                      <a:pt x="335" y="2140"/>
                      <a:pt x="313" y="2318"/>
                      <a:pt x="335" y="2497"/>
                    </a:cubicBezTo>
                    <a:cubicBezTo>
                      <a:pt x="335" y="2586"/>
                      <a:pt x="335" y="2697"/>
                      <a:pt x="313" y="2809"/>
                    </a:cubicBezTo>
                    <a:cubicBezTo>
                      <a:pt x="313" y="2853"/>
                      <a:pt x="313" y="2876"/>
                      <a:pt x="313" y="2920"/>
                    </a:cubicBezTo>
                    <a:cubicBezTo>
                      <a:pt x="313" y="2987"/>
                      <a:pt x="335" y="3032"/>
                      <a:pt x="335" y="3098"/>
                    </a:cubicBezTo>
                    <a:cubicBezTo>
                      <a:pt x="313" y="3299"/>
                      <a:pt x="313" y="3522"/>
                      <a:pt x="313" y="3745"/>
                    </a:cubicBezTo>
                    <a:cubicBezTo>
                      <a:pt x="313" y="3856"/>
                      <a:pt x="291" y="3968"/>
                      <a:pt x="291" y="4079"/>
                    </a:cubicBezTo>
                    <a:cubicBezTo>
                      <a:pt x="291" y="4124"/>
                      <a:pt x="313" y="4168"/>
                      <a:pt x="313" y="4213"/>
                    </a:cubicBezTo>
                    <a:cubicBezTo>
                      <a:pt x="313" y="4280"/>
                      <a:pt x="291" y="4324"/>
                      <a:pt x="291" y="4369"/>
                    </a:cubicBezTo>
                    <a:cubicBezTo>
                      <a:pt x="313" y="4436"/>
                      <a:pt x="313" y="4480"/>
                      <a:pt x="313" y="4547"/>
                    </a:cubicBezTo>
                    <a:cubicBezTo>
                      <a:pt x="313" y="4614"/>
                      <a:pt x="291" y="4659"/>
                      <a:pt x="313" y="4703"/>
                    </a:cubicBezTo>
                    <a:cubicBezTo>
                      <a:pt x="331" y="4776"/>
                      <a:pt x="364" y="4819"/>
                      <a:pt x="376" y="4881"/>
                    </a:cubicBezTo>
                    <a:lnTo>
                      <a:pt x="376" y="4881"/>
                    </a:lnTo>
                    <a:cubicBezTo>
                      <a:pt x="382" y="4852"/>
                      <a:pt x="402" y="4822"/>
                      <a:pt x="402" y="4793"/>
                    </a:cubicBezTo>
                    <a:cubicBezTo>
                      <a:pt x="402" y="4770"/>
                      <a:pt x="380" y="4726"/>
                      <a:pt x="380" y="4681"/>
                    </a:cubicBezTo>
                    <a:cubicBezTo>
                      <a:pt x="402" y="4480"/>
                      <a:pt x="402" y="4280"/>
                      <a:pt x="402" y="4079"/>
                    </a:cubicBezTo>
                    <a:cubicBezTo>
                      <a:pt x="380" y="3767"/>
                      <a:pt x="358" y="3455"/>
                      <a:pt x="380" y="3143"/>
                    </a:cubicBezTo>
                    <a:cubicBezTo>
                      <a:pt x="402" y="3009"/>
                      <a:pt x="402" y="2898"/>
                      <a:pt x="402" y="2764"/>
                    </a:cubicBezTo>
                    <a:cubicBezTo>
                      <a:pt x="402" y="2720"/>
                      <a:pt x="424" y="2697"/>
                      <a:pt x="424" y="2630"/>
                    </a:cubicBezTo>
                    <a:cubicBezTo>
                      <a:pt x="402" y="2608"/>
                      <a:pt x="402" y="2564"/>
                      <a:pt x="402" y="2541"/>
                    </a:cubicBezTo>
                    <a:cubicBezTo>
                      <a:pt x="402" y="2430"/>
                      <a:pt x="424" y="2341"/>
                      <a:pt x="424" y="2251"/>
                    </a:cubicBezTo>
                    <a:cubicBezTo>
                      <a:pt x="424" y="2185"/>
                      <a:pt x="424" y="2118"/>
                      <a:pt x="447" y="2029"/>
                    </a:cubicBezTo>
                    <a:cubicBezTo>
                      <a:pt x="447" y="1984"/>
                      <a:pt x="447" y="1939"/>
                      <a:pt x="469" y="1917"/>
                    </a:cubicBezTo>
                    <a:cubicBezTo>
                      <a:pt x="480" y="1862"/>
                      <a:pt x="489" y="1806"/>
                      <a:pt x="497" y="1750"/>
                    </a:cubicBezTo>
                    <a:lnTo>
                      <a:pt x="497" y="1750"/>
                    </a:lnTo>
                    <a:cubicBezTo>
                      <a:pt x="614" y="2086"/>
                      <a:pt x="669" y="2425"/>
                      <a:pt x="706" y="2776"/>
                    </a:cubicBezTo>
                    <a:lnTo>
                      <a:pt x="706" y="2776"/>
                    </a:lnTo>
                    <a:cubicBezTo>
                      <a:pt x="687" y="2487"/>
                      <a:pt x="779" y="2181"/>
                      <a:pt x="759" y="1895"/>
                    </a:cubicBezTo>
                    <a:cubicBezTo>
                      <a:pt x="759" y="1783"/>
                      <a:pt x="736" y="1694"/>
                      <a:pt x="736" y="1583"/>
                    </a:cubicBezTo>
                    <a:cubicBezTo>
                      <a:pt x="736" y="1494"/>
                      <a:pt x="759" y="1404"/>
                      <a:pt x="803" y="1315"/>
                    </a:cubicBezTo>
                    <a:cubicBezTo>
                      <a:pt x="815" y="1268"/>
                      <a:pt x="833" y="1221"/>
                      <a:pt x="854" y="1174"/>
                    </a:cubicBezTo>
                    <a:lnTo>
                      <a:pt x="854" y="1174"/>
                    </a:lnTo>
                    <a:cubicBezTo>
                      <a:pt x="918" y="1325"/>
                      <a:pt x="961" y="1477"/>
                      <a:pt x="1004" y="1650"/>
                    </a:cubicBezTo>
                    <a:cubicBezTo>
                      <a:pt x="1026" y="1739"/>
                      <a:pt x="1049" y="1806"/>
                      <a:pt x="1049" y="1895"/>
                    </a:cubicBezTo>
                    <a:cubicBezTo>
                      <a:pt x="1071" y="1984"/>
                      <a:pt x="1004" y="2140"/>
                      <a:pt x="1071" y="2229"/>
                    </a:cubicBezTo>
                    <a:cubicBezTo>
                      <a:pt x="1093" y="2162"/>
                      <a:pt x="1093" y="2095"/>
                      <a:pt x="1093" y="2029"/>
                    </a:cubicBezTo>
                    <a:cubicBezTo>
                      <a:pt x="1093" y="1939"/>
                      <a:pt x="1093" y="1850"/>
                      <a:pt x="1093" y="1761"/>
                    </a:cubicBezTo>
                    <a:cubicBezTo>
                      <a:pt x="1093" y="1605"/>
                      <a:pt x="1115" y="1427"/>
                      <a:pt x="1093" y="1248"/>
                    </a:cubicBezTo>
                    <a:cubicBezTo>
                      <a:pt x="1071" y="1115"/>
                      <a:pt x="1093" y="1003"/>
                      <a:pt x="1071" y="869"/>
                    </a:cubicBezTo>
                    <a:cubicBezTo>
                      <a:pt x="1071" y="803"/>
                      <a:pt x="1026" y="713"/>
                      <a:pt x="1004" y="647"/>
                    </a:cubicBezTo>
                    <a:cubicBezTo>
                      <a:pt x="937" y="736"/>
                      <a:pt x="937" y="936"/>
                      <a:pt x="915" y="1048"/>
                    </a:cubicBezTo>
                    <a:cubicBezTo>
                      <a:pt x="894" y="1090"/>
                      <a:pt x="873" y="1132"/>
                      <a:pt x="854" y="1174"/>
                    </a:cubicBezTo>
                    <a:lnTo>
                      <a:pt x="854" y="1174"/>
                    </a:lnTo>
                    <a:cubicBezTo>
                      <a:pt x="852" y="1169"/>
                      <a:pt x="850" y="1164"/>
                      <a:pt x="848" y="1159"/>
                    </a:cubicBezTo>
                    <a:cubicBezTo>
                      <a:pt x="831" y="1091"/>
                      <a:pt x="695" y="798"/>
                      <a:pt x="623" y="798"/>
                    </a:cubicBezTo>
                    <a:cubicBezTo>
                      <a:pt x="602" y="798"/>
                      <a:pt x="586" y="825"/>
                      <a:pt x="580" y="892"/>
                    </a:cubicBezTo>
                    <a:cubicBezTo>
                      <a:pt x="543" y="1171"/>
                      <a:pt x="537" y="1466"/>
                      <a:pt x="497" y="1750"/>
                    </a:cubicBezTo>
                    <a:lnTo>
                      <a:pt x="497" y="1750"/>
                    </a:lnTo>
                    <a:cubicBezTo>
                      <a:pt x="475" y="1687"/>
                      <a:pt x="451" y="1624"/>
                      <a:pt x="424" y="1560"/>
                    </a:cubicBezTo>
                    <a:cubicBezTo>
                      <a:pt x="291" y="1271"/>
                      <a:pt x="179" y="1003"/>
                      <a:pt x="179" y="691"/>
                    </a:cubicBezTo>
                    <a:cubicBezTo>
                      <a:pt x="179" y="557"/>
                      <a:pt x="202" y="424"/>
                      <a:pt x="202" y="290"/>
                    </a:cubicBezTo>
                    <a:cubicBezTo>
                      <a:pt x="224" y="223"/>
                      <a:pt x="246" y="45"/>
                      <a:pt x="157" y="0"/>
                    </a:cubicBezTo>
                    <a:close/>
                    <a:moveTo>
                      <a:pt x="376" y="4881"/>
                    </a:moveTo>
                    <a:cubicBezTo>
                      <a:pt x="372" y="4896"/>
                      <a:pt x="372" y="4911"/>
                      <a:pt x="380" y="4926"/>
                    </a:cubicBezTo>
                    <a:cubicBezTo>
                      <a:pt x="380" y="4910"/>
                      <a:pt x="378" y="4895"/>
                      <a:pt x="376" y="4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8335192" y="3306467"/>
                <a:ext cx="100164" cy="43634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4927" extrusionOk="0">
                    <a:moveTo>
                      <a:pt x="172" y="0"/>
                    </a:moveTo>
                    <a:cubicBezTo>
                      <a:pt x="105" y="111"/>
                      <a:pt x="38" y="245"/>
                      <a:pt x="16" y="379"/>
                    </a:cubicBezTo>
                    <a:cubicBezTo>
                      <a:pt x="1" y="423"/>
                      <a:pt x="5" y="467"/>
                      <a:pt x="29" y="467"/>
                    </a:cubicBezTo>
                    <a:cubicBezTo>
                      <a:pt x="42" y="467"/>
                      <a:pt x="59" y="454"/>
                      <a:pt x="82" y="424"/>
                    </a:cubicBezTo>
                    <a:lnTo>
                      <a:pt x="82" y="424"/>
                    </a:lnTo>
                    <a:cubicBezTo>
                      <a:pt x="105" y="513"/>
                      <a:pt x="60" y="602"/>
                      <a:pt x="38" y="669"/>
                    </a:cubicBezTo>
                    <a:cubicBezTo>
                      <a:pt x="16" y="780"/>
                      <a:pt x="16" y="914"/>
                      <a:pt x="16" y="1003"/>
                    </a:cubicBezTo>
                    <a:cubicBezTo>
                      <a:pt x="16" y="1204"/>
                      <a:pt x="16" y="1360"/>
                      <a:pt x="105" y="1538"/>
                    </a:cubicBezTo>
                    <a:cubicBezTo>
                      <a:pt x="172" y="1672"/>
                      <a:pt x="238" y="1806"/>
                      <a:pt x="283" y="1962"/>
                    </a:cubicBezTo>
                    <a:cubicBezTo>
                      <a:pt x="350" y="2140"/>
                      <a:pt x="305" y="2340"/>
                      <a:pt x="328" y="2497"/>
                    </a:cubicBezTo>
                    <a:cubicBezTo>
                      <a:pt x="328" y="2586"/>
                      <a:pt x="328" y="2697"/>
                      <a:pt x="328" y="2809"/>
                    </a:cubicBezTo>
                    <a:cubicBezTo>
                      <a:pt x="328" y="2853"/>
                      <a:pt x="305" y="2875"/>
                      <a:pt x="305" y="2942"/>
                    </a:cubicBezTo>
                    <a:cubicBezTo>
                      <a:pt x="305" y="2987"/>
                      <a:pt x="328" y="3054"/>
                      <a:pt x="328" y="3098"/>
                    </a:cubicBezTo>
                    <a:cubicBezTo>
                      <a:pt x="305" y="3321"/>
                      <a:pt x="305" y="3522"/>
                      <a:pt x="305" y="3745"/>
                    </a:cubicBezTo>
                    <a:cubicBezTo>
                      <a:pt x="305" y="3856"/>
                      <a:pt x="283" y="3968"/>
                      <a:pt x="305" y="4101"/>
                    </a:cubicBezTo>
                    <a:cubicBezTo>
                      <a:pt x="305" y="4124"/>
                      <a:pt x="305" y="4168"/>
                      <a:pt x="305" y="4213"/>
                    </a:cubicBezTo>
                    <a:cubicBezTo>
                      <a:pt x="305" y="4280"/>
                      <a:pt x="283" y="4324"/>
                      <a:pt x="305" y="4369"/>
                    </a:cubicBezTo>
                    <a:cubicBezTo>
                      <a:pt x="305" y="4436"/>
                      <a:pt x="328" y="4503"/>
                      <a:pt x="328" y="4547"/>
                    </a:cubicBezTo>
                    <a:cubicBezTo>
                      <a:pt x="328" y="4614"/>
                      <a:pt x="283" y="4659"/>
                      <a:pt x="305" y="4703"/>
                    </a:cubicBezTo>
                    <a:cubicBezTo>
                      <a:pt x="328" y="4792"/>
                      <a:pt x="372" y="4837"/>
                      <a:pt x="372" y="4926"/>
                    </a:cubicBezTo>
                    <a:cubicBezTo>
                      <a:pt x="372" y="4882"/>
                      <a:pt x="394" y="4859"/>
                      <a:pt x="394" y="4792"/>
                    </a:cubicBezTo>
                    <a:cubicBezTo>
                      <a:pt x="394" y="4770"/>
                      <a:pt x="372" y="4726"/>
                      <a:pt x="394" y="4681"/>
                    </a:cubicBezTo>
                    <a:cubicBezTo>
                      <a:pt x="394" y="4480"/>
                      <a:pt x="394" y="4280"/>
                      <a:pt x="394" y="4079"/>
                    </a:cubicBezTo>
                    <a:cubicBezTo>
                      <a:pt x="394" y="3767"/>
                      <a:pt x="350" y="3455"/>
                      <a:pt x="394" y="3143"/>
                    </a:cubicBezTo>
                    <a:cubicBezTo>
                      <a:pt x="394" y="3009"/>
                      <a:pt x="394" y="2898"/>
                      <a:pt x="394" y="2764"/>
                    </a:cubicBezTo>
                    <a:cubicBezTo>
                      <a:pt x="394" y="2719"/>
                      <a:pt x="417" y="2697"/>
                      <a:pt x="417" y="2630"/>
                    </a:cubicBezTo>
                    <a:cubicBezTo>
                      <a:pt x="417" y="2608"/>
                      <a:pt x="394" y="2563"/>
                      <a:pt x="394" y="2541"/>
                    </a:cubicBezTo>
                    <a:cubicBezTo>
                      <a:pt x="394" y="2452"/>
                      <a:pt x="439" y="2340"/>
                      <a:pt x="439" y="2251"/>
                    </a:cubicBezTo>
                    <a:cubicBezTo>
                      <a:pt x="439" y="2184"/>
                      <a:pt x="439" y="2118"/>
                      <a:pt x="439" y="2028"/>
                    </a:cubicBezTo>
                    <a:cubicBezTo>
                      <a:pt x="439" y="1984"/>
                      <a:pt x="461" y="1962"/>
                      <a:pt x="461" y="1917"/>
                    </a:cubicBezTo>
                    <a:cubicBezTo>
                      <a:pt x="473" y="1857"/>
                      <a:pt x="483" y="1797"/>
                      <a:pt x="492" y="1736"/>
                    </a:cubicBezTo>
                    <a:lnTo>
                      <a:pt x="492" y="1736"/>
                    </a:lnTo>
                    <a:cubicBezTo>
                      <a:pt x="630" y="2102"/>
                      <a:pt x="671" y="2469"/>
                      <a:pt x="729" y="2853"/>
                    </a:cubicBezTo>
                    <a:cubicBezTo>
                      <a:pt x="684" y="2541"/>
                      <a:pt x="796" y="2207"/>
                      <a:pt x="773" y="1895"/>
                    </a:cubicBezTo>
                    <a:cubicBezTo>
                      <a:pt x="751" y="1783"/>
                      <a:pt x="729" y="1694"/>
                      <a:pt x="729" y="1583"/>
                    </a:cubicBezTo>
                    <a:cubicBezTo>
                      <a:pt x="729" y="1493"/>
                      <a:pt x="751" y="1404"/>
                      <a:pt x="796" y="1315"/>
                    </a:cubicBezTo>
                    <a:cubicBezTo>
                      <a:pt x="816" y="1274"/>
                      <a:pt x="836" y="1234"/>
                      <a:pt x="855" y="1193"/>
                    </a:cubicBezTo>
                    <a:lnTo>
                      <a:pt x="855" y="1193"/>
                    </a:lnTo>
                    <a:cubicBezTo>
                      <a:pt x="917" y="1338"/>
                      <a:pt x="976" y="1484"/>
                      <a:pt x="996" y="1650"/>
                    </a:cubicBezTo>
                    <a:cubicBezTo>
                      <a:pt x="1019" y="1739"/>
                      <a:pt x="1041" y="1806"/>
                      <a:pt x="1041" y="1895"/>
                    </a:cubicBezTo>
                    <a:cubicBezTo>
                      <a:pt x="1063" y="1984"/>
                      <a:pt x="996" y="2140"/>
                      <a:pt x="1063" y="2229"/>
                    </a:cubicBezTo>
                    <a:cubicBezTo>
                      <a:pt x="1108" y="2184"/>
                      <a:pt x="1085" y="2095"/>
                      <a:pt x="1085" y="2028"/>
                    </a:cubicBezTo>
                    <a:cubicBezTo>
                      <a:pt x="1085" y="1939"/>
                      <a:pt x="1085" y="1850"/>
                      <a:pt x="1085" y="1761"/>
                    </a:cubicBezTo>
                    <a:cubicBezTo>
                      <a:pt x="1085" y="1605"/>
                      <a:pt x="1130" y="1427"/>
                      <a:pt x="1085" y="1248"/>
                    </a:cubicBezTo>
                    <a:cubicBezTo>
                      <a:pt x="1085" y="1137"/>
                      <a:pt x="1108" y="1003"/>
                      <a:pt x="1085" y="869"/>
                    </a:cubicBezTo>
                    <a:cubicBezTo>
                      <a:pt x="1063" y="802"/>
                      <a:pt x="1041" y="736"/>
                      <a:pt x="996" y="646"/>
                    </a:cubicBezTo>
                    <a:cubicBezTo>
                      <a:pt x="929" y="736"/>
                      <a:pt x="952" y="936"/>
                      <a:pt x="907" y="1048"/>
                    </a:cubicBezTo>
                    <a:cubicBezTo>
                      <a:pt x="895" y="1096"/>
                      <a:pt x="876" y="1144"/>
                      <a:pt x="855" y="1193"/>
                    </a:cubicBezTo>
                    <a:lnTo>
                      <a:pt x="855" y="1193"/>
                    </a:lnTo>
                    <a:cubicBezTo>
                      <a:pt x="850" y="1182"/>
                      <a:pt x="845" y="1170"/>
                      <a:pt x="840" y="1159"/>
                    </a:cubicBezTo>
                    <a:cubicBezTo>
                      <a:pt x="823" y="1092"/>
                      <a:pt x="705" y="808"/>
                      <a:pt x="629" y="808"/>
                    </a:cubicBezTo>
                    <a:cubicBezTo>
                      <a:pt x="604" y="808"/>
                      <a:pt x="584" y="838"/>
                      <a:pt x="573" y="914"/>
                    </a:cubicBezTo>
                    <a:cubicBezTo>
                      <a:pt x="536" y="1188"/>
                      <a:pt x="530" y="1462"/>
                      <a:pt x="492" y="1736"/>
                    </a:cubicBezTo>
                    <a:lnTo>
                      <a:pt x="492" y="1736"/>
                    </a:lnTo>
                    <a:cubicBezTo>
                      <a:pt x="469" y="1678"/>
                      <a:pt x="445" y="1619"/>
                      <a:pt x="417" y="1560"/>
                    </a:cubicBezTo>
                    <a:cubicBezTo>
                      <a:pt x="305" y="1271"/>
                      <a:pt x="194" y="1003"/>
                      <a:pt x="194" y="691"/>
                    </a:cubicBezTo>
                    <a:cubicBezTo>
                      <a:pt x="172" y="557"/>
                      <a:pt x="194" y="424"/>
                      <a:pt x="216" y="290"/>
                    </a:cubicBezTo>
                    <a:cubicBezTo>
                      <a:pt x="216" y="223"/>
                      <a:pt x="238" y="45"/>
                      <a:pt x="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5241173" y="3379443"/>
                <a:ext cx="98836" cy="43634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927" extrusionOk="0">
                    <a:moveTo>
                      <a:pt x="157" y="1"/>
                    </a:moveTo>
                    <a:cubicBezTo>
                      <a:pt x="90" y="112"/>
                      <a:pt x="45" y="246"/>
                      <a:pt x="1" y="380"/>
                    </a:cubicBezTo>
                    <a:cubicBezTo>
                      <a:pt x="1" y="423"/>
                      <a:pt x="1" y="467"/>
                      <a:pt x="19" y="467"/>
                    </a:cubicBezTo>
                    <a:cubicBezTo>
                      <a:pt x="29" y="467"/>
                      <a:pt x="44" y="455"/>
                      <a:pt x="67" y="424"/>
                    </a:cubicBezTo>
                    <a:lnTo>
                      <a:pt x="67" y="424"/>
                    </a:lnTo>
                    <a:cubicBezTo>
                      <a:pt x="90" y="513"/>
                      <a:pt x="45" y="603"/>
                      <a:pt x="23" y="669"/>
                    </a:cubicBezTo>
                    <a:cubicBezTo>
                      <a:pt x="1" y="781"/>
                      <a:pt x="1" y="892"/>
                      <a:pt x="1" y="1004"/>
                    </a:cubicBezTo>
                    <a:cubicBezTo>
                      <a:pt x="1" y="1204"/>
                      <a:pt x="1" y="1360"/>
                      <a:pt x="90" y="1539"/>
                    </a:cubicBezTo>
                    <a:cubicBezTo>
                      <a:pt x="157" y="1673"/>
                      <a:pt x="224" y="1806"/>
                      <a:pt x="268" y="1962"/>
                    </a:cubicBezTo>
                    <a:cubicBezTo>
                      <a:pt x="335" y="2141"/>
                      <a:pt x="313" y="2319"/>
                      <a:pt x="313" y="2497"/>
                    </a:cubicBezTo>
                    <a:cubicBezTo>
                      <a:pt x="313" y="2586"/>
                      <a:pt x="313" y="2698"/>
                      <a:pt x="313" y="2809"/>
                    </a:cubicBezTo>
                    <a:cubicBezTo>
                      <a:pt x="313" y="2854"/>
                      <a:pt x="290" y="2876"/>
                      <a:pt x="290" y="2921"/>
                    </a:cubicBezTo>
                    <a:cubicBezTo>
                      <a:pt x="313" y="2988"/>
                      <a:pt x="313" y="3055"/>
                      <a:pt x="313" y="3099"/>
                    </a:cubicBezTo>
                    <a:cubicBezTo>
                      <a:pt x="290" y="3322"/>
                      <a:pt x="313" y="3523"/>
                      <a:pt x="290" y="3746"/>
                    </a:cubicBezTo>
                    <a:cubicBezTo>
                      <a:pt x="290" y="3857"/>
                      <a:pt x="268" y="3968"/>
                      <a:pt x="290" y="4102"/>
                    </a:cubicBezTo>
                    <a:cubicBezTo>
                      <a:pt x="290" y="4124"/>
                      <a:pt x="313" y="4169"/>
                      <a:pt x="313" y="4214"/>
                    </a:cubicBezTo>
                    <a:cubicBezTo>
                      <a:pt x="313" y="4280"/>
                      <a:pt x="290" y="4325"/>
                      <a:pt x="290" y="4370"/>
                    </a:cubicBezTo>
                    <a:cubicBezTo>
                      <a:pt x="290" y="4437"/>
                      <a:pt x="313" y="4503"/>
                      <a:pt x="313" y="4548"/>
                    </a:cubicBezTo>
                    <a:cubicBezTo>
                      <a:pt x="313" y="4615"/>
                      <a:pt x="290" y="4659"/>
                      <a:pt x="290" y="4704"/>
                    </a:cubicBezTo>
                    <a:cubicBezTo>
                      <a:pt x="313" y="4793"/>
                      <a:pt x="357" y="4838"/>
                      <a:pt x="357" y="4927"/>
                    </a:cubicBezTo>
                    <a:cubicBezTo>
                      <a:pt x="357" y="4882"/>
                      <a:pt x="380" y="4838"/>
                      <a:pt x="380" y="4793"/>
                    </a:cubicBezTo>
                    <a:cubicBezTo>
                      <a:pt x="380" y="4771"/>
                      <a:pt x="380" y="4726"/>
                      <a:pt x="380" y="4682"/>
                    </a:cubicBezTo>
                    <a:cubicBezTo>
                      <a:pt x="380" y="4481"/>
                      <a:pt x="380" y="4280"/>
                      <a:pt x="380" y="4080"/>
                    </a:cubicBezTo>
                    <a:cubicBezTo>
                      <a:pt x="380" y="3768"/>
                      <a:pt x="335" y="3456"/>
                      <a:pt x="380" y="3144"/>
                    </a:cubicBezTo>
                    <a:cubicBezTo>
                      <a:pt x="402" y="3010"/>
                      <a:pt x="380" y="2898"/>
                      <a:pt x="380" y="2765"/>
                    </a:cubicBezTo>
                    <a:cubicBezTo>
                      <a:pt x="380" y="2720"/>
                      <a:pt x="402" y="2698"/>
                      <a:pt x="402" y="2631"/>
                    </a:cubicBezTo>
                    <a:cubicBezTo>
                      <a:pt x="402" y="2609"/>
                      <a:pt x="380" y="2564"/>
                      <a:pt x="380" y="2542"/>
                    </a:cubicBezTo>
                    <a:cubicBezTo>
                      <a:pt x="380" y="2453"/>
                      <a:pt x="424" y="2341"/>
                      <a:pt x="424" y="2252"/>
                    </a:cubicBezTo>
                    <a:cubicBezTo>
                      <a:pt x="424" y="2185"/>
                      <a:pt x="424" y="2118"/>
                      <a:pt x="424" y="2029"/>
                    </a:cubicBezTo>
                    <a:cubicBezTo>
                      <a:pt x="424" y="1985"/>
                      <a:pt x="446" y="1962"/>
                      <a:pt x="446" y="1918"/>
                    </a:cubicBezTo>
                    <a:cubicBezTo>
                      <a:pt x="463" y="1854"/>
                      <a:pt x="476" y="1789"/>
                      <a:pt x="487" y="1724"/>
                    </a:cubicBezTo>
                    <a:lnTo>
                      <a:pt x="487" y="1724"/>
                    </a:lnTo>
                    <a:cubicBezTo>
                      <a:pt x="614" y="2094"/>
                      <a:pt x="656" y="2465"/>
                      <a:pt x="714" y="2854"/>
                    </a:cubicBezTo>
                    <a:cubicBezTo>
                      <a:pt x="669" y="2542"/>
                      <a:pt x="781" y="2207"/>
                      <a:pt x="758" y="1895"/>
                    </a:cubicBezTo>
                    <a:cubicBezTo>
                      <a:pt x="758" y="1784"/>
                      <a:pt x="714" y="1695"/>
                      <a:pt x="714" y="1583"/>
                    </a:cubicBezTo>
                    <a:cubicBezTo>
                      <a:pt x="714" y="1494"/>
                      <a:pt x="736" y="1405"/>
                      <a:pt x="781" y="1316"/>
                    </a:cubicBezTo>
                    <a:cubicBezTo>
                      <a:pt x="805" y="1267"/>
                      <a:pt x="830" y="1218"/>
                      <a:pt x="850" y="1169"/>
                    </a:cubicBezTo>
                    <a:lnTo>
                      <a:pt x="850" y="1169"/>
                    </a:lnTo>
                    <a:cubicBezTo>
                      <a:pt x="895" y="1322"/>
                      <a:pt x="960" y="1476"/>
                      <a:pt x="1004" y="1650"/>
                    </a:cubicBezTo>
                    <a:cubicBezTo>
                      <a:pt x="1004" y="1739"/>
                      <a:pt x="1026" y="1806"/>
                      <a:pt x="1048" y="1895"/>
                    </a:cubicBezTo>
                    <a:cubicBezTo>
                      <a:pt x="1048" y="1985"/>
                      <a:pt x="1004" y="2141"/>
                      <a:pt x="1048" y="2230"/>
                    </a:cubicBezTo>
                    <a:cubicBezTo>
                      <a:pt x="1093" y="2185"/>
                      <a:pt x="1071" y="2096"/>
                      <a:pt x="1071" y="2029"/>
                    </a:cubicBezTo>
                    <a:cubicBezTo>
                      <a:pt x="1071" y="1940"/>
                      <a:pt x="1093" y="1851"/>
                      <a:pt x="1093" y="1762"/>
                    </a:cubicBezTo>
                    <a:cubicBezTo>
                      <a:pt x="1093" y="1606"/>
                      <a:pt x="1115" y="1427"/>
                      <a:pt x="1093" y="1249"/>
                    </a:cubicBezTo>
                    <a:cubicBezTo>
                      <a:pt x="1071" y="1138"/>
                      <a:pt x="1093" y="1004"/>
                      <a:pt x="1071" y="870"/>
                    </a:cubicBezTo>
                    <a:cubicBezTo>
                      <a:pt x="1048" y="803"/>
                      <a:pt x="1026" y="714"/>
                      <a:pt x="1004" y="647"/>
                    </a:cubicBezTo>
                    <a:cubicBezTo>
                      <a:pt x="915" y="736"/>
                      <a:pt x="937" y="937"/>
                      <a:pt x="892" y="1048"/>
                    </a:cubicBezTo>
                    <a:cubicBezTo>
                      <a:pt x="882" y="1089"/>
                      <a:pt x="867" y="1129"/>
                      <a:pt x="850" y="1169"/>
                    </a:cubicBezTo>
                    <a:lnTo>
                      <a:pt x="850" y="1169"/>
                    </a:lnTo>
                    <a:cubicBezTo>
                      <a:pt x="849" y="1166"/>
                      <a:pt x="849" y="1163"/>
                      <a:pt x="848" y="1160"/>
                    </a:cubicBezTo>
                    <a:cubicBezTo>
                      <a:pt x="813" y="1091"/>
                      <a:pt x="687" y="799"/>
                      <a:pt x="610" y="799"/>
                    </a:cubicBezTo>
                    <a:cubicBezTo>
                      <a:pt x="587" y="799"/>
                      <a:pt x="568" y="825"/>
                      <a:pt x="558" y="892"/>
                    </a:cubicBezTo>
                    <a:cubicBezTo>
                      <a:pt x="522" y="1163"/>
                      <a:pt x="529" y="1448"/>
                      <a:pt x="487" y="1724"/>
                    </a:cubicBezTo>
                    <a:lnTo>
                      <a:pt x="487" y="1724"/>
                    </a:lnTo>
                    <a:cubicBezTo>
                      <a:pt x="468" y="1670"/>
                      <a:pt x="447" y="1615"/>
                      <a:pt x="424" y="1561"/>
                    </a:cubicBezTo>
                    <a:cubicBezTo>
                      <a:pt x="290" y="1271"/>
                      <a:pt x="179" y="1004"/>
                      <a:pt x="179" y="692"/>
                    </a:cubicBezTo>
                    <a:cubicBezTo>
                      <a:pt x="179" y="558"/>
                      <a:pt x="179" y="424"/>
                      <a:pt x="201" y="291"/>
                    </a:cubicBezTo>
                    <a:cubicBezTo>
                      <a:pt x="201" y="224"/>
                      <a:pt x="246" y="45"/>
                      <a:pt x="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8060117" y="3301685"/>
                <a:ext cx="90777" cy="399683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4513" extrusionOk="0">
                    <a:moveTo>
                      <a:pt x="829" y="1521"/>
                    </a:moveTo>
                    <a:cubicBezTo>
                      <a:pt x="827" y="1538"/>
                      <a:pt x="826" y="1554"/>
                      <a:pt x="826" y="1570"/>
                    </a:cubicBezTo>
                    <a:cubicBezTo>
                      <a:pt x="842" y="1554"/>
                      <a:pt x="834" y="1537"/>
                      <a:pt x="829" y="1521"/>
                    </a:cubicBezTo>
                    <a:close/>
                    <a:moveTo>
                      <a:pt x="224" y="1882"/>
                    </a:moveTo>
                    <a:cubicBezTo>
                      <a:pt x="224" y="1920"/>
                      <a:pt x="224" y="1960"/>
                      <a:pt x="224" y="2016"/>
                    </a:cubicBezTo>
                    <a:cubicBezTo>
                      <a:pt x="202" y="2105"/>
                      <a:pt x="202" y="2238"/>
                      <a:pt x="202" y="2350"/>
                    </a:cubicBezTo>
                    <a:lnTo>
                      <a:pt x="202" y="2528"/>
                    </a:lnTo>
                    <a:cubicBezTo>
                      <a:pt x="202" y="2553"/>
                      <a:pt x="205" y="2578"/>
                      <a:pt x="208" y="2603"/>
                    </a:cubicBezTo>
                    <a:lnTo>
                      <a:pt x="208" y="2603"/>
                    </a:lnTo>
                    <a:cubicBezTo>
                      <a:pt x="221" y="2562"/>
                      <a:pt x="246" y="2512"/>
                      <a:pt x="246" y="2461"/>
                    </a:cubicBezTo>
                    <a:cubicBezTo>
                      <a:pt x="246" y="2417"/>
                      <a:pt x="246" y="2372"/>
                      <a:pt x="246" y="2328"/>
                    </a:cubicBezTo>
                    <a:lnTo>
                      <a:pt x="246" y="2038"/>
                    </a:lnTo>
                    <a:cubicBezTo>
                      <a:pt x="246" y="2016"/>
                      <a:pt x="246" y="1993"/>
                      <a:pt x="246" y="1949"/>
                    </a:cubicBezTo>
                    <a:cubicBezTo>
                      <a:pt x="246" y="1926"/>
                      <a:pt x="224" y="1904"/>
                      <a:pt x="224" y="1882"/>
                    </a:cubicBezTo>
                    <a:close/>
                    <a:moveTo>
                      <a:pt x="657" y="1"/>
                    </a:moveTo>
                    <a:cubicBezTo>
                      <a:pt x="639" y="1"/>
                      <a:pt x="621" y="4"/>
                      <a:pt x="603" y="9"/>
                    </a:cubicBezTo>
                    <a:cubicBezTo>
                      <a:pt x="536" y="54"/>
                      <a:pt x="424" y="188"/>
                      <a:pt x="380" y="255"/>
                    </a:cubicBezTo>
                    <a:cubicBezTo>
                      <a:pt x="291" y="366"/>
                      <a:pt x="224" y="500"/>
                      <a:pt x="179" y="634"/>
                    </a:cubicBezTo>
                    <a:cubicBezTo>
                      <a:pt x="135" y="745"/>
                      <a:pt x="90" y="856"/>
                      <a:pt x="68" y="990"/>
                    </a:cubicBezTo>
                    <a:cubicBezTo>
                      <a:pt x="45" y="1124"/>
                      <a:pt x="1" y="1280"/>
                      <a:pt x="68" y="1414"/>
                    </a:cubicBezTo>
                    <a:cubicBezTo>
                      <a:pt x="68" y="1414"/>
                      <a:pt x="90" y="1391"/>
                      <a:pt x="202" y="1280"/>
                    </a:cubicBezTo>
                    <a:lnTo>
                      <a:pt x="202" y="1280"/>
                    </a:lnTo>
                    <a:cubicBezTo>
                      <a:pt x="179" y="1369"/>
                      <a:pt x="135" y="1503"/>
                      <a:pt x="157" y="1592"/>
                    </a:cubicBezTo>
                    <a:cubicBezTo>
                      <a:pt x="179" y="1637"/>
                      <a:pt x="202" y="1704"/>
                      <a:pt x="224" y="1748"/>
                    </a:cubicBezTo>
                    <a:cubicBezTo>
                      <a:pt x="224" y="1793"/>
                      <a:pt x="202" y="1837"/>
                      <a:pt x="224" y="1882"/>
                    </a:cubicBezTo>
                    <a:cubicBezTo>
                      <a:pt x="224" y="1874"/>
                      <a:pt x="224" y="1867"/>
                      <a:pt x="224" y="1860"/>
                    </a:cubicBezTo>
                    <a:cubicBezTo>
                      <a:pt x="224" y="1793"/>
                      <a:pt x="268" y="1704"/>
                      <a:pt x="246" y="1637"/>
                    </a:cubicBezTo>
                    <a:cubicBezTo>
                      <a:pt x="224" y="1637"/>
                      <a:pt x="224" y="1614"/>
                      <a:pt x="224" y="1614"/>
                    </a:cubicBezTo>
                    <a:cubicBezTo>
                      <a:pt x="202" y="1570"/>
                      <a:pt x="202" y="1547"/>
                      <a:pt x="202" y="1525"/>
                    </a:cubicBezTo>
                    <a:cubicBezTo>
                      <a:pt x="202" y="1481"/>
                      <a:pt x="202" y="1436"/>
                      <a:pt x="202" y="1391"/>
                    </a:cubicBezTo>
                    <a:cubicBezTo>
                      <a:pt x="202" y="1325"/>
                      <a:pt x="202" y="1280"/>
                      <a:pt x="202" y="1213"/>
                    </a:cubicBezTo>
                    <a:cubicBezTo>
                      <a:pt x="224" y="1169"/>
                      <a:pt x="246" y="1102"/>
                      <a:pt x="268" y="1057"/>
                    </a:cubicBezTo>
                    <a:cubicBezTo>
                      <a:pt x="335" y="1057"/>
                      <a:pt x="291" y="1280"/>
                      <a:pt x="291" y="1325"/>
                    </a:cubicBezTo>
                    <a:cubicBezTo>
                      <a:pt x="291" y="1414"/>
                      <a:pt x="313" y="1481"/>
                      <a:pt x="313" y="1570"/>
                    </a:cubicBezTo>
                    <a:cubicBezTo>
                      <a:pt x="358" y="1547"/>
                      <a:pt x="380" y="1436"/>
                      <a:pt x="380" y="1369"/>
                    </a:cubicBezTo>
                    <a:cubicBezTo>
                      <a:pt x="424" y="1191"/>
                      <a:pt x="491" y="1013"/>
                      <a:pt x="536" y="812"/>
                    </a:cubicBezTo>
                    <a:cubicBezTo>
                      <a:pt x="536" y="773"/>
                      <a:pt x="570" y="578"/>
                      <a:pt x="640" y="578"/>
                    </a:cubicBezTo>
                    <a:cubicBezTo>
                      <a:pt x="649" y="578"/>
                      <a:pt x="659" y="581"/>
                      <a:pt x="670" y="589"/>
                    </a:cubicBezTo>
                    <a:cubicBezTo>
                      <a:pt x="692" y="611"/>
                      <a:pt x="714" y="700"/>
                      <a:pt x="736" y="745"/>
                    </a:cubicBezTo>
                    <a:cubicBezTo>
                      <a:pt x="759" y="879"/>
                      <a:pt x="759" y="990"/>
                      <a:pt x="759" y="1124"/>
                    </a:cubicBezTo>
                    <a:cubicBezTo>
                      <a:pt x="736" y="1235"/>
                      <a:pt x="736" y="1325"/>
                      <a:pt x="714" y="1436"/>
                    </a:cubicBezTo>
                    <a:cubicBezTo>
                      <a:pt x="714" y="1570"/>
                      <a:pt x="670" y="1681"/>
                      <a:pt x="670" y="1815"/>
                    </a:cubicBezTo>
                    <a:cubicBezTo>
                      <a:pt x="670" y="1949"/>
                      <a:pt x="670" y="2082"/>
                      <a:pt x="670" y="2216"/>
                    </a:cubicBezTo>
                    <a:cubicBezTo>
                      <a:pt x="647" y="2350"/>
                      <a:pt x="625" y="2484"/>
                      <a:pt x="647" y="2617"/>
                    </a:cubicBezTo>
                    <a:cubicBezTo>
                      <a:pt x="647" y="2907"/>
                      <a:pt x="647" y="3197"/>
                      <a:pt x="647" y="3487"/>
                    </a:cubicBezTo>
                    <a:cubicBezTo>
                      <a:pt x="670" y="3353"/>
                      <a:pt x="670" y="3197"/>
                      <a:pt x="670" y="3041"/>
                    </a:cubicBezTo>
                    <a:cubicBezTo>
                      <a:pt x="670" y="2907"/>
                      <a:pt x="647" y="2796"/>
                      <a:pt x="670" y="2662"/>
                    </a:cubicBezTo>
                    <a:cubicBezTo>
                      <a:pt x="670" y="2506"/>
                      <a:pt x="692" y="2372"/>
                      <a:pt x="714" y="2216"/>
                    </a:cubicBezTo>
                    <a:cubicBezTo>
                      <a:pt x="714" y="2127"/>
                      <a:pt x="714" y="2038"/>
                      <a:pt x="714" y="1949"/>
                    </a:cubicBezTo>
                    <a:cubicBezTo>
                      <a:pt x="714" y="1882"/>
                      <a:pt x="736" y="1837"/>
                      <a:pt x="736" y="1770"/>
                    </a:cubicBezTo>
                    <a:cubicBezTo>
                      <a:pt x="759" y="1637"/>
                      <a:pt x="759" y="1525"/>
                      <a:pt x="759" y="1414"/>
                    </a:cubicBezTo>
                    <a:cubicBezTo>
                      <a:pt x="759" y="1347"/>
                      <a:pt x="781" y="1302"/>
                      <a:pt x="781" y="1258"/>
                    </a:cubicBezTo>
                    <a:cubicBezTo>
                      <a:pt x="781" y="1213"/>
                      <a:pt x="759" y="1169"/>
                      <a:pt x="803" y="1124"/>
                    </a:cubicBezTo>
                    <a:cubicBezTo>
                      <a:pt x="803" y="1213"/>
                      <a:pt x="826" y="1302"/>
                      <a:pt x="826" y="1391"/>
                    </a:cubicBezTo>
                    <a:cubicBezTo>
                      <a:pt x="826" y="1436"/>
                      <a:pt x="803" y="1458"/>
                      <a:pt x="826" y="1503"/>
                    </a:cubicBezTo>
                    <a:cubicBezTo>
                      <a:pt x="826" y="1509"/>
                      <a:pt x="827" y="1515"/>
                      <a:pt x="829" y="1521"/>
                    </a:cubicBezTo>
                    <a:lnTo>
                      <a:pt x="829" y="1521"/>
                    </a:lnTo>
                    <a:cubicBezTo>
                      <a:pt x="840" y="1442"/>
                      <a:pt x="870" y="1354"/>
                      <a:pt x="870" y="1280"/>
                    </a:cubicBezTo>
                    <a:cubicBezTo>
                      <a:pt x="870" y="1191"/>
                      <a:pt x="893" y="1079"/>
                      <a:pt x="915" y="968"/>
                    </a:cubicBezTo>
                    <a:cubicBezTo>
                      <a:pt x="915" y="901"/>
                      <a:pt x="959" y="856"/>
                      <a:pt x="959" y="790"/>
                    </a:cubicBezTo>
                    <a:cubicBezTo>
                      <a:pt x="1004" y="678"/>
                      <a:pt x="1004" y="567"/>
                      <a:pt x="1004" y="455"/>
                    </a:cubicBezTo>
                    <a:cubicBezTo>
                      <a:pt x="1024" y="293"/>
                      <a:pt x="841" y="1"/>
                      <a:pt x="657" y="1"/>
                    </a:cubicBezTo>
                    <a:close/>
                    <a:moveTo>
                      <a:pt x="647" y="3487"/>
                    </a:moveTo>
                    <a:cubicBezTo>
                      <a:pt x="647" y="3554"/>
                      <a:pt x="625" y="3620"/>
                      <a:pt x="647" y="3687"/>
                    </a:cubicBezTo>
                    <a:cubicBezTo>
                      <a:pt x="647" y="3620"/>
                      <a:pt x="647" y="3554"/>
                      <a:pt x="647" y="3487"/>
                    </a:cubicBezTo>
                    <a:close/>
                    <a:moveTo>
                      <a:pt x="208" y="2603"/>
                    </a:moveTo>
                    <a:cubicBezTo>
                      <a:pt x="204" y="2616"/>
                      <a:pt x="202" y="2629"/>
                      <a:pt x="202" y="2640"/>
                    </a:cubicBezTo>
                    <a:cubicBezTo>
                      <a:pt x="202" y="2707"/>
                      <a:pt x="179" y="2751"/>
                      <a:pt x="179" y="2796"/>
                    </a:cubicBezTo>
                    <a:cubicBezTo>
                      <a:pt x="179" y="2863"/>
                      <a:pt x="157" y="2907"/>
                      <a:pt x="157" y="2974"/>
                    </a:cubicBezTo>
                    <a:cubicBezTo>
                      <a:pt x="157" y="3019"/>
                      <a:pt x="157" y="3063"/>
                      <a:pt x="157" y="3108"/>
                    </a:cubicBezTo>
                    <a:cubicBezTo>
                      <a:pt x="135" y="3175"/>
                      <a:pt x="135" y="3219"/>
                      <a:pt x="157" y="3264"/>
                    </a:cubicBezTo>
                    <a:cubicBezTo>
                      <a:pt x="157" y="3308"/>
                      <a:pt x="157" y="3353"/>
                      <a:pt x="157" y="3398"/>
                    </a:cubicBezTo>
                    <a:cubicBezTo>
                      <a:pt x="157" y="3464"/>
                      <a:pt x="179" y="3509"/>
                      <a:pt x="179" y="3576"/>
                    </a:cubicBezTo>
                    <a:cubicBezTo>
                      <a:pt x="179" y="3598"/>
                      <a:pt x="179" y="3620"/>
                      <a:pt x="179" y="3665"/>
                    </a:cubicBezTo>
                    <a:cubicBezTo>
                      <a:pt x="179" y="3687"/>
                      <a:pt x="202" y="3710"/>
                      <a:pt x="202" y="3732"/>
                    </a:cubicBezTo>
                    <a:cubicBezTo>
                      <a:pt x="202" y="3754"/>
                      <a:pt x="202" y="3776"/>
                      <a:pt x="202" y="3799"/>
                    </a:cubicBezTo>
                    <a:cubicBezTo>
                      <a:pt x="202" y="3821"/>
                      <a:pt x="224" y="3843"/>
                      <a:pt x="224" y="3866"/>
                    </a:cubicBezTo>
                    <a:cubicBezTo>
                      <a:pt x="224" y="3910"/>
                      <a:pt x="224" y="3933"/>
                      <a:pt x="246" y="3955"/>
                    </a:cubicBezTo>
                    <a:cubicBezTo>
                      <a:pt x="246" y="3999"/>
                      <a:pt x="224" y="4022"/>
                      <a:pt x="246" y="4044"/>
                    </a:cubicBezTo>
                    <a:cubicBezTo>
                      <a:pt x="246" y="4066"/>
                      <a:pt x="268" y="4089"/>
                      <a:pt x="268" y="4133"/>
                    </a:cubicBezTo>
                    <a:cubicBezTo>
                      <a:pt x="268" y="4155"/>
                      <a:pt x="268" y="4178"/>
                      <a:pt x="268" y="4200"/>
                    </a:cubicBezTo>
                    <a:cubicBezTo>
                      <a:pt x="268" y="4267"/>
                      <a:pt x="246" y="4334"/>
                      <a:pt x="268" y="4378"/>
                    </a:cubicBezTo>
                    <a:cubicBezTo>
                      <a:pt x="268" y="4380"/>
                      <a:pt x="268" y="4382"/>
                      <a:pt x="268" y="4383"/>
                    </a:cubicBezTo>
                    <a:lnTo>
                      <a:pt x="268" y="4383"/>
                    </a:lnTo>
                    <a:cubicBezTo>
                      <a:pt x="270" y="4231"/>
                      <a:pt x="290" y="4061"/>
                      <a:pt x="268" y="3933"/>
                    </a:cubicBezTo>
                    <a:cubicBezTo>
                      <a:pt x="246" y="3799"/>
                      <a:pt x="224" y="3687"/>
                      <a:pt x="224" y="3554"/>
                    </a:cubicBezTo>
                    <a:lnTo>
                      <a:pt x="224" y="3175"/>
                    </a:lnTo>
                    <a:cubicBezTo>
                      <a:pt x="224" y="3041"/>
                      <a:pt x="224" y="2885"/>
                      <a:pt x="224" y="2729"/>
                    </a:cubicBezTo>
                    <a:cubicBezTo>
                      <a:pt x="224" y="2687"/>
                      <a:pt x="215" y="2645"/>
                      <a:pt x="208" y="2603"/>
                    </a:cubicBezTo>
                    <a:close/>
                    <a:moveTo>
                      <a:pt x="268" y="4383"/>
                    </a:moveTo>
                    <a:cubicBezTo>
                      <a:pt x="268" y="4389"/>
                      <a:pt x="268" y="4395"/>
                      <a:pt x="268" y="4401"/>
                    </a:cubicBezTo>
                    <a:lnTo>
                      <a:pt x="268" y="4512"/>
                    </a:lnTo>
                    <a:cubicBezTo>
                      <a:pt x="290" y="4469"/>
                      <a:pt x="270" y="4426"/>
                      <a:pt x="268" y="4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5077332" y="4212550"/>
                <a:ext cx="4074" cy="15853"/>
              </a:xfrm>
              <a:custGeom>
                <a:avLst/>
                <a:gdLst/>
                <a:ahLst/>
                <a:cxnLst/>
                <a:rect l="l" t="t" r="r" b="b"/>
                <a:pathLst>
                  <a:path w="46" h="179" extrusionOk="0">
                    <a:moveTo>
                      <a:pt x="1" y="0"/>
                    </a:moveTo>
                    <a:cubicBezTo>
                      <a:pt x="1" y="14"/>
                      <a:pt x="1" y="19"/>
                      <a:pt x="6" y="21"/>
                    </a:cubicBezTo>
                    <a:lnTo>
                      <a:pt x="6" y="21"/>
                    </a:lnTo>
                    <a:lnTo>
                      <a:pt x="1" y="0"/>
                    </a:lnTo>
                    <a:close/>
                    <a:moveTo>
                      <a:pt x="6" y="21"/>
                    </a:moveTo>
                    <a:lnTo>
                      <a:pt x="26" y="101"/>
                    </a:lnTo>
                    <a:cubicBezTo>
                      <a:pt x="23" y="73"/>
                      <a:pt x="23" y="45"/>
                      <a:pt x="23" y="23"/>
                    </a:cubicBezTo>
                    <a:cubicBezTo>
                      <a:pt x="14" y="23"/>
                      <a:pt x="9" y="23"/>
                      <a:pt x="6" y="21"/>
                    </a:cubicBezTo>
                    <a:close/>
                    <a:moveTo>
                      <a:pt x="26" y="101"/>
                    </a:moveTo>
                    <a:cubicBezTo>
                      <a:pt x="28" y="128"/>
                      <a:pt x="34" y="156"/>
                      <a:pt x="45" y="179"/>
                    </a:cubicBezTo>
                    <a:lnTo>
                      <a:pt x="26" y="101"/>
                    </a:lnTo>
                    <a:close/>
                  </a:path>
                </a:pathLst>
              </a:custGeom>
              <a:solidFill>
                <a:srgbClr val="044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5077332" y="4208565"/>
                <a:ext cx="89" cy="4074"/>
              </a:xfrm>
              <a:custGeom>
                <a:avLst/>
                <a:gdLst/>
                <a:ahLst/>
                <a:cxnLst/>
                <a:rect l="l" t="t" r="r" b="b"/>
                <a:pathLst>
                  <a:path w="1" h="46" extrusionOk="0">
                    <a:moveTo>
                      <a:pt x="1" y="45"/>
                    </a:moveTo>
                    <a:lnTo>
                      <a:pt x="1" y="1"/>
                    </a:lnTo>
                    <a:cubicBezTo>
                      <a:pt x="1" y="23"/>
                      <a:pt x="1" y="45"/>
                      <a:pt x="1" y="45"/>
                    </a:cubicBezTo>
                    <a:close/>
                  </a:path>
                </a:pathLst>
              </a:custGeom>
              <a:solidFill>
                <a:srgbClr val="044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7615976" y="2591768"/>
                <a:ext cx="27720" cy="39100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415" extrusionOk="0">
                    <a:moveTo>
                      <a:pt x="224" y="23"/>
                    </a:moveTo>
                    <a:cubicBezTo>
                      <a:pt x="222" y="30"/>
                      <a:pt x="220" y="37"/>
                      <a:pt x="218" y="44"/>
                    </a:cubicBezTo>
                    <a:lnTo>
                      <a:pt x="218" y="44"/>
                    </a:lnTo>
                    <a:cubicBezTo>
                      <a:pt x="220" y="37"/>
                      <a:pt x="222" y="30"/>
                      <a:pt x="224" y="23"/>
                    </a:cubicBezTo>
                    <a:close/>
                    <a:moveTo>
                      <a:pt x="246" y="1"/>
                    </a:moveTo>
                    <a:cubicBezTo>
                      <a:pt x="246" y="36"/>
                      <a:pt x="240" y="73"/>
                      <a:pt x="231" y="110"/>
                    </a:cubicBezTo>
                    <a:lnTo>
                      <a:pt x="231" y="110"/>
                    </a:lnTo>
                    <a:cubicBezTo>
                      <a:pt x="245" y="105"/>
                      <a:pt x="259" y="100"/>
                      <a:pt x="268" y="90"/>
                    </a:cubicBezTo>
                    <a:cubicBezTo>
                      <a:pt x="290" y="68"/>
                      <a:pt x="313" y="1"/>
                      <a:pt x="246" y="1"/>
                    </a:cubicBezTo>
                    <a:close/>
                    <a:moveTo>
                      <a:pt x="218" y="44"/>
                    </a:moveTo>
                    <a:cubicBezTo>
                      <a:pt x="191" y="123"/>
                      <a:pt x="133" y="184"/>
                      <a:pt x="112" y="246"/>
                    </a:cubicBezTo>
                    <a:cubicBezTo>
                      <a:pt x="90" y="335"/>
                      <a:pt x="68" y="424"/>
                      <a:pt x="45" y="514"/>
                    </a:cubicBezTo>
                    <a:cubicBezTo>
                      <a:pt x="1" y="647"/>
                      <a:pt x="45" y="803"/>
                      <a:pt x="68" y="959"/>
                    </a:cubicBezTo>
                    <a:cubicBezTo>
                      <a:pt x="68" y="1026"/>
                      <a:pt x="112" y="1115"/>
                      <a:pt x="134" y="1182"/>
                    </a:cubicBezTo>
                    <a:cubicBezTo>
                      <a:pt x="179" y="1272"/>
                      <a:pt x="179" y="1338"/>
                      <a:pt x="201" y="1428"/>
                    </a:cubicBezTo>
                    <a:cubicBezTo>
                      <a:pt x="201" y="1517"/>
                      <a:pt x="179" y="1584"/>
                      <a:pt x="201" y="1673"/>
                    </a:cubicBezTo>
                    <a:cubicBezTo>
                      <a:pt x="201" y="1762"/>
                      <a:pt x="224" y="1829"/>
                      <a:pt x="224" y="1918"/>
                    </a:cubicBezTo>
                    <a:cubicBezTo>
                      <a:pt x="224" y="1985"/>
                      <a:pt x="224" y="2007"/>
                      <a:pt x="224" y="2052"/>
                    </a:cubicBezTo>
                    <a:cubicBezTo>
                      <a:pt x="201" y="2096"/>
                      <a:pt x="224" y="2141"/>
                      <a:pt x="224" y="2208"/>
                    </a:cubicBezTo>
                    <a:cubicBezTo>
                      <a:pt x="224" y="2319"/>
                      <a:pt x="224" y="2431"/>
                      <a:pt x="201" y="2542"/>
                    </a:cubicBezTo>
                    <a:cubicBezTo>
                      <a:pt x="201" y="2587"/>
                      <a:pt x="224" y="2631"/>
                      <a:pt x="224" y="2676"/>
                    </a:cubicBezTo>
                    <a:cubicBezTo>
                      <a:pt x="224" y="2720"/>
                      <a:pt x="201" y="2765"/>
                      <a:pt x="201" y="2810"/>
                    </a:cubicBezTo>
                    <a:cubicBezTo>
                      <a:pt x="201" y="2921"/>
                      <a:pt x="246" y="3032"/>
                      <a:pt x="246" y="3166"/>
                    </a:cubicBezTo>
                    <a:cubicBezTo>
                      <a:pt x="224" y="3255"/>
                      <a:pt x="246" y="3367"/>
                      <a:pt x="224" y="3456"/>
                    </a:cubicBezTo>
                    <a:cubicBezTo>
                      <a:pt x="224" y="3567"/>
                      <a:pt x="224" y="3679"/>
                      <a:pt x="224" y="3813"/>
                    </a:cubicBezTo>
                    <a:cubicBezTo>
                      <a:pt x="224" y="3902"/>
                      <a:pt x="201" y="3991"/>
                      <a:pt x="201" y="4080"/>
                    </a:cubicBezTo>
                    <a:cubicBezTo>
                      <a:pt x="201" y="4128"/>
                      <a:pt x="213" y="4164"/>
                      <a:pt x="219" y="4206"/>
                    </a:cubicBezTo>
                    <a:lnTo>
                      <a:pt x="219" y="4206"/>
                    </a:lnTo>
                    <a:cubicBezTo>
                      <a:pt x="220" y="4201"/>
                      <a:pt x="222" y="4196"/>
                      <a:pt x="224" y="4192"/>
                    </a:cubicBezTo>
                    <a:cubicBezTo>
                      <a:pt x="246" y="4036"/>
                      <a:pt x="224" y="3879"/>
                      <a:pt x="246" y="3746"/>
                    </a:cubicBezTo>
                    <a:cubicBezTo>
                      <a:pt x="246" y="3590"/>
                      <a:pt x="290" y="3411"/>
                      <a:pt x="268" y="3278"/>
                    </a:cubicBezTo>
                    <a:cubicBezTo>
                      <a:pt x="268" y="3144"/>
                      <a:pt x="268" y="3032"/>
                      <a:pt x="268" y="2921"/>
                    </a:cubicBezTo>
                    <a:cubicBezTo>
                      <a:pt x="290" y="2765"/>
                      <a:pt x="290" y="2631"/>
                      <a:pt x="313" y="2497"/>
                    </a:cubicBezTo>
                    <a:cubicBezTo>
                      <a:pt x="313" y="2408"/>
                      <a:pt x="313" y="2341"/>
                      <a:pt x="313" y="2230"/>
                    </a:cubicBezTo>
                    <a:cubicBezTo>
                      <a:pt x="313" y="2141"/>
                      <a:pt x="313" y="2096"/>
                      <a:pt x="313" y="2007"/>
                    </a:cubicBezTo>
                    <a:cubicBezTo>
                      <a:pt x="290" y="1918"/>
                      <a:pt x="313" y="1873"/>
                      <a:pt x="313" y="1784"/>
                    </a:cubicBezTo>
                    <a:cubicBezTo>
                      <a:pt x="313" y="1673"/>
                      <a:pt x="268" y="1517"/>
                      <a:pt x="268" y="1405"/>
                    </a:cubicBezTo>
                    <a:cubicBezTo>
                      <a:pt x="246" y="1249"/>
                      <a:pt x="201" y="1071"/>
                      <a:pt x="201" y="893"/>
                    </a:cubicBezTo>
                    <a:cubicBezTo>
                      <a:pt x="201" y="737"/>
                      <a:pt x="157" y="581"/>
                      <a:pt x="157" y="424"/>
                    </a:cubicBezTo>
                    <a:cubicBezTo>
                      <a:pt x="157" y="326"/>
                      <a:pt x="205" y="215"/>
                      <a:pt x="231" y="110"/>
                    </a:cubicBezTo>
                    <a:lnTo>
                      <a:pt x="231" y="110"/>
                    </a:lnTo>
                    <a:cubicBezTo>
                      <a:pt x="216" y="115"/>
                      <a:pt x="201" y="119"/>
                      <a:pt x="189" y="127"/>
                    </a:cubicBezTo>
                    <a:lnTo>
                      <a:pt x="189" y="127"/>
                    </a:lnTo>
                    <a:cubicBezTo>
                      <a:pt x="197" y="108"/>
                      <a:pt x="206" y="81"/>
                      <a:pt x="218" y="44"/>
                    </a:cubicBezTo>
                    <a:close/>
                    <a:moveTo>
                      <a:pt x="219" y="4206"/>
                    </a:moveTo>
                    <a:cubicBezTo>
                      <a:pt x="204" y="4257"/>
                      <a:pt x="203" y="4310"/>
                      <a:pt x="215" y="4374"/>
                    </a:cubicBezTo>
                    <a:lnTo>
                      <a:pt x="215" y="4374"/>
                    </a:lnTo>
                    <a:cubicBezTo>
                      <a:pt x="210" y="4328"/>
                      <a:pt x="224" y="4293"/>
                      <a:pt x="224" y="4258"/>
                    </a:cubicBezTo>
                    <a:cubicBezTo>
                      <a:pt x="224" y="4239"/>
                      <a:pt x="222" y="4222"/>
                      <a:pt x="219" y="4206"/>
                    </a:cubicBezTo>
                    <a:close/>
                    <a:moveTo>
                      <a:pt x="215" y="4374"/>
                    </a:moveTo>
                    <a:cubicBezTo>
                      <a:pt x="216" y="4386"/>
                      <a:pt x="219" y="4400"/>
                      <a:pt x="224" y="4414"/>
                    </a:cubicBezTo>
                    <a:cubicBezTo>
                      <a:pt x="220" y="4400"/>
                      <a:pt x="217" y="4387"/>
                      <a:pt x="215" y="43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5784061" y="759852"/>
                <a:ext cx="3016439" cy="3778519"/>
              </a:xfrm>
              <a:custGeom>
                <a:avLst/>
                <a:gdLst/>
                <a:ahLst/>
                <a:cxnLst/>
                <a:rect l="l" t="t" r="r" b="b"/>
                <a:pathLst>
                  <a:path w="34060" h="42665" extrusionOk="0">
                    <a:moveTo>
                      <a:pt x="15314" y="1"/>
                    </a:moveTo>
                    <a:cubicBezTo>
                      <a:pt x="14155" y="4370"/>
                      <a:pt x="10900" y="4615"/>
                      <a:pt x="10900" y="4615"/>
                    </a:cubicBezTo>
                    <a:cubicBezTo>
                      <a:pt x="11279" y="5350"/>
                      <a:pt x="12327" y="5417"/>
                      <a:pt x="12327" y="5417"/>
                    </a:cubicBezTo>
                    <a:cubicBezTo>
                      <a:pt x="12327" y="5417"/>
                      <a:pt x="12104" y="6688"/>
                      <a:pt x="11926" y="7780"/>
                    </a:cubicBezTo>
                    <a:cubicBezTo>
                      <a:pt x="11792" y="7758"/>
                      <a:pt x="11658" y="7758"/>
                      <a:pt x="11547" y="7735"/>
                    </a:cubicBezTo>
                    <a:cubicBezTo>
                      <a:pt x="11524" y="8137"/>
                      <a:pt x="11524" y="8538"/>
                      <a:pt x="11502" y="8939"/>
                    </a:cubicBezTo>
                    <a:cubicBezTo>
                      <a:pt x="11257" y="8961"/>
                      <a:pt x="10945" y="9140"/>
                      <a:pt x="10677" y="9184"/>
                    </a:cubicBezTo>
                    <a:cubicBezTo>
                      <a:pt x="10677" y="8872"/>
                      <a:pt x="10811" y="8538"/>
                      <a:pt x="10811" y="8248"/>
                    </a:cubicBezTo>
                    <a:lnTo>
                      <a:pt x="10811" y="8248"/>
                    </a:lnTo>
                    <a:lnTo>
                      <a:pt x="9563" y="8426"/>
                    </a:lnTo>
                    <a:lnTo>
                      <a:pt x="9496" y="10366"/>
                    </a:lnTo>
                    <a:cubicBezTo>
                      <a:pt x="9496" y="10366"/>
                      <a:pt x="10080" y="10445"/>
                      <a:pt x="10490" y="10445"/>
                    </a:cubicBezTo>
                    <a:cubicBezTo>
                      <a:pt x="10695" y="10445"/>
                      <a:pt x="10856" y="10425"/>
                      <a:pt x="10878" y="10366"/>
                    </a:cubicBezTo>
                    <a:cubicBezTo>
                      <a:pt x="10878" y="10365"/>
                      <a:pt x="10878" y="10365"/>
                      <a:pt x="10878" y="10365"/>
                    </a:cubicBezTo>
                    <a:lnTo>
                      <a:pt x="10878" y="10365"/>
                    </a:lnTo>
                    <a:cubicBezTo>
                      <a:pt x="10907" y="10365"/>
                      <a:pt x="8515" y="36913"/>
                      <a:pt x="8515" y="36913"/>
                    </a:cubicBezTo>
                    <a:cubicBezTo>
                      <a:pt x="8493" y="36980"/>
                      <a:pt x="8515" y="37025"/>
                      <a:pt x="8515" y="37092"/>
                    </a:cubicBezTo>
                    <a:cubicBezTo>
                      <a:pt x="8453" y="37072"/>
                      <a:pt x="8392" y="37063"/>
                      <a:pt x="8332" y="37063"/>
                    </a:cubicBezTo>
                    <a:cubicBezTo>
                      <a:pt x="7980" y="37063"/>
                      <a:pt x="7654" y="37356"/>
                      <a:pt x="7312" y="37470"/>
                    </a:cubicBezTo>
                    <a:cubicBezTo>
                      <a:pt x="6933" y="37604"/>
                      <a:pt x="6509" y="37537"/>
                      <a:pt x="6152" y="37604"/>
                    </a:cubicBezTo>
                    <a:cubicBezTo>
                      <a:pt x="5618" y="37671"/>
                      <a:pt x="4191" y="37916"/>
                      <a:pt x="3812" y="38518"/>
                    </a:cubicBezTo>
                    <a:cubicBezTo>
                      <a:pt x="3634" y="38830"/>
                      <a:pt x="3790" y="39187"/>
                      <a:pt x="3678" y="39477"/>
                    </a:cubicBezTo>
                    <a:cubicBezTo>
                      <a:pt x="3522" y="39833"/>
                      <a:pt x="3478" y="39722"/>
                      <a:pt x="3166" y="39922"/>
                    </a:cubicBezTo>
                    <a:cubicBezTo>
                      <a:pt x="2564" y="40301"/>
                      <a:pt x="2675" y="40725"/>
                      <a:pt x="2073" y="41059"/>
                    </a:cubicBezTo>
                    <a:cubicBezTo>
                      <a:pt x="1698" y="41282"/>
                      <a:pt x="1366" y="41307"/>
                      <a:pt x="1032" y="41307"/>
                    </a:cubicBezTo>
                    <a:cubicBezTo>
                      <a:pt x="933" y="41307"/>
                      <a:pt x="834" y="41305"/>
                      <a:pt x="734" y="41305"/>
                    </a:cubicBezTo>
                    <a:cubicBezTo>
                      <a:pt x="528" y="41305"/>
                      <a:pt x="317" y="41314"/>
                      <a:pt x="90" y="41371"/>
                    </a:cubicBezTo>
                    <a:cubicBezTo>
                      <a:pt x="90" y="41683"/>
                      <a:pt x="23" y="41929"/>
                      <a:pt x="0" y="42241"/>
                    </a:cubicBezTo>
                    <a:cubicBezTo>
                      <a:pt x="4481" y="42162"/>
                      <a:pt x="8930" y="42104"/>
                      <a:pt x="13370" y="42104"/>
                    </a:cubicBezTo>
                    <a:cubicBezTo>
                      <a:pt x="20262" y="42104"/>
                      <a:pt x="27132" y="42244"/>
                      <a:pt x="34060" y="42664"/>
                    </a:cubicBezTo>
                    <a:cubicBezTo>
                      <a:pt x="33391" y="42174"/>
                      <a:pt x="32700" y="41683"/>
                      <a:pt x="32009" y="41193"/>
                    </a:cubicBezTo>
                    <a:cubicBezTo>
                      <a:pt x="31719" y="39633"/>
                      <a:pt x="30404" y="38429"/>
                      <a:pt x="28933" y="37827"/>
                    </a:cubicBezTo>
                    <a:cubicBezTo>
                      <a:pt x="27484" y="37225"/>
                      <a:pt x="25857" y="37114"/>
                      <a:pt x="24274" y="37002"/>
                    </a:cubicBezTo>
                    <a:cubicBezTo>
                      <a:pt x="24045" y="36211"/>
                      <a:pt x="23233" y="35634"/>
                      <a:pt x="22400" y="35634"/>
                    </a:cubicBezTo>
                    <a:cubicBezTo>
                      <a:pt x="22341" y="35634"/>
                      <a:pt x="22282" y="35637"/>
                      <a:pt x="22224" y="35643"/>
                    </a:cubicBezTo>
                    <a:cubicBezTo>
                      <a:pt x="21800" y="35687"/>
                      <a:pt x="21421" y="35866"/>
                      <a:pt x="21042" y="35999"/>
                    </a:cubicBezTo>
                    <a:cubicBezTo>
                      <a:pt x="20805" y="36078"/>
                      <a:pt x="20560" y="36134"/>
                      <a:pt x="20316" y="36134"/>
                    </a:cubicBezTo>
                    <a:cubicBezTo>
                      <a:pt x="20148" y="36134"/>
                      <a:pt x="19980" y="36108"/>
                      <a:pt x="19816" y="36044"/>
                    </a:cubicBezTo>
                    <a:cubicBezTo>
                      <a:pt x="19437" y="35910"/>
                      <a:pt x="18902" y="35487"/>
                      <a:pt x="19058" y="35108"/>
                    </a:cubicBezTo>
                    <a:lnTo>
                      <a:pt x="18390" y="10477"/>
                    </a:lnTo>
                    <a:cubicBezTo>
                      <a:pt x="18836" y="10388"/>
                      <a:pt x="19326" y="10187"/>
                      <a:pt x="19794" y="10098"/>
                    </a:cubicBezTo>
                    <a:cubicBezTo>
                      <a:pt x="19816" y="9496"/>
                      <a:pt x="19883" y="8694"/>
                      <a:pt x="19905" y="8092"/>
                    </a:cubicBezTo>
                    <a:cubicBezTo>
                      <a:pt x="19415" y="8047"/>
                      <a:pt x="18724" y="7891"/>
                      <a:pt x="18256" y="7847"/>
                    </a:cubicBezTo>
                    <a:lnTo>
                      <a:pt x="18256" y="7847"/>
                    </a:lnTo>
                    <a:cubicBezTo>
                      <a:pt x="18278" y="8025"/>
                      <a:pt x="18256" y="8315"/>
                      <a:pt x="18278" y="8493"/>
                    </a:cubicBezTo>
                    <a:cubicBezTo>
                      <a:pt x="18078" y="8493"/>
                      <a:pt x="17899" y="8471"/>
                      <a:pt x="17699" y="8471"/>
                    </a:cubicBezTo>
                    <a:cubicBezTo>
                      <a:pt x="17676" y="8270"/>
                      <a:pt x="17676" y="7981"/>
                      <a:pt x="17654" y="7802"/>
                    </a:cubicBezTo>
                    <a:lnTo>
                      <a:pt x="17520" y="7802"/>
                    </a:lnTo>
                    <a:lnTo>
                      <a:pt x="17275" y="5328"/>
                    </a:lnTo>
                    <a:lnTo>
                      <a:pt x="17275" y="5328"/>
                    </a:lnTo>
                    <a:cubicBezTo>
                      <a:pt x="17379" y="5341"/>
                      <a:pt x="17483" y="5347"/>
                      <a:pt x="17587" y="5347"/>
                    </a:cubicBezTo>
                    <a:cubicBezTo>
                      <a:pt x="18555" y="5347"/>
                      <a:pt x="19482" y="4838"/>
                      <a:pt x="19482" y="4838"/>
                    </a:cubicBezTo>
                    <a:cubicBezTo>
                      <a:pt x="15849" y="4771"/>
                      <a:pt x="15314" y="1"/>
                      <a:pt x="15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6840169" y="2765439"/>
                <a:ext cx="405616" cy="32591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3680" extrusionOk="0">
                    <a:moveTo>
                      <a:pt x="2261" y="1"/>
                    </a:moveTo>
                    <a:cubicBezTo>
                      <a:pt x="2257" y="1"/>
                      <a:pt x="2254" y="1"/>
                      <a:pt x="2252" y="2"/>
                    </a:cubicBezTo>
                    <a:cubicBezTo>
                      <a:pt x="1" y="180"/>
                      <a:pt x="424" y="3679"/>
                      <a:pt x="424" y="3679"/>
                    </a:cubicBezTo>
                    <a:lnTo>
                      <a:pt x="3946" y="3679"/>
                    </a:lnTo>
                    <a:cubicBezTo>
                      <a:pt x="4580" y="575"/>
                      <a:pt x="2448" y="1"/>
                      <a:pt x="2261" y="1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6871786" y="2761542"/>
                <a:ext cx="337600" cy="33768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813" extrusionOk="0">
                    <a:moveTo>
                      <a:pt x="1806" y="268"/>
                    </a:moveTo>
                    <a:lnTo>
                      <a:pt x="1783" y="1962"/>
                    </a:lnTo>
                    <a:lnTo>
                      <a:pt x="290" y="1918"/>
                    </a:lnTo>
                    <a:lnTo>
                      <a:pt x="290" y="1896"/>
                    </a:lnTo>
                    <a:cubicBezTo>
                      <a:pt x="290" y="1026"/>
                      <a:pt x="959" y="335"/>
                      <a:pt x="1806" y="268"/>
                    </a:cubicBezTo>
                    <a:close/>
                    <a:moveTo>
                      <a:pt x="2051" y="268"/>
                    </a:moveTo>
                    <a:cubicBezTo>
                      <a:pt x="2898" y="358"/>
                      <a:pt x="3544" y="1049"/>
                      <a:pt x="3544" y="1918"/>
                    </a:cubicBezTo>
                    <a:lnTo>
                      <a:pt x="3544" y="2007"/>
                    </a:lnTo>
                    <a:lnTo>
                      <a:pt x="2051" y="1962"/>
                    </a:lnTo>
                    <a:lnTo>
                      <a:pt x="2051" y="268"/>
                    </a:lnTo>
                    <a:close/>
                    <a:moveTo>
                      <a:pt x="290" y="2185"/>
                    </a:moveTo>
                    <a:lnTo>
                      <a:pt x="1783" y="2208"/>
                    </a:lnTo>
                    <a:lnTo>
                      <a:pt x="1761" y="3545"/>
                    </a:lnTo>
                    <a:lnTo>
                      <a:pt x="268" y="3523"/>
                    </a:lnTo>
                    <a:lnTo>
                      <a:pt x="290" y="2185"/>
                    </a:lnTo>
                    <a:close/>
                    <a:moveTo>
                      <a:pt x="2029" y="2230"/>
                    </a:moveTo>
                    <a:lnTo>
                      <a:pt x="3544" y="2252"/>
                    </a:lnTo>
                    <a:lnTo>
                      <a:pt x="3544" y="3545"/>
                    </a:lnTo>
                    <a:lnTo>
                      <a:pt x="2029" y="3545"/>
                    </a:lnTo>
                    <a:lnTo>
                      <a:pt x="2029" y="2230"/>
                    </a:lnTo>
                    <a:close/>
                    <a:moveTo>
                      <a:pt x="1917" y="1"/>
                    </a:moveTo>
                    <a:cubicBezTo>
                      <a:pt x="892" y="1"/>
                      <a:pt x="23" y="848"/>
                      <a:pt x="23" y="1896"/>
                    </a:cubicBezTo>
                    <a:lnTo>
                      <a:pt x="0" y="3790"/>
                    </a:lnTo>
                    <a:lnTo>
                      <a:pt x="3790" y="3813"/>
                    </a:lnTo>
                    <a:lnTo>
                      <a:pt x="3812" y="1918"/>
                    </a:lnTo>
                    <a:cubicBezTo>
                      <a:pt x="3812" y="870"/>
                      <a:pt x="2965" y="23"/>
                      <a:pt x="1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6923063" y="2806975"/>
                <a:ext cx="94850" cy="108666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7" extrusionOk="0">
                    <a:moveTo>
                      <a:pt x="1071" y="1"/>
                    </a:moveTo>
                    <a:cubicBezTo>
                      <a:pt x="1071" y="1"/>
                      <a:pt x="224" y="246"/>
                      <a:pt x="1" y="1204"/>
                    </a:cubicBezTo>
                    <a:lnTo>
                      <a:pt x="1048" y="1227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7061309" y="2808923"/>
                <a:ext cx="112563" cy="1107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0" extrusionOk="0">
                    <a:moveTo>
                      <a:pt x="22" y="1"/>
                    </a:moveTo>
                    <a:lnTo>
                      <a:pt x="0" y="1227"/>
                    </a:lnTo>
                    <a:lnTo>
                      <a:pt x="1271" y="1249"/>
                    </a:lnTo>
                    <a:cubicBezTo>
                      <a:pt x="1271" y="1249"/>
                      <a:pt x="1226" y="179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7059272" y="2970815"/>
                <a:ext cx="112651" cy="92902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049" extrusionOk="0">
                    <a:moveTo>
                      <a:pt x="23" y="1"/>
                    </a:moveTo>
                    <a:lnTo>
                      <a:pt x="1" y="1026"/>
                    </a:lnTo>
                    <a:lnTo>
                      <a:pt x="1249" y="1048"/>
                    </a:lnTo>
                    <a:lnTo>
                      <a:pt x="1271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903314" y="2968867"/>
                <a:ext cx="112651" cy="93699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058" extrusionOk="0">
                    <a:moveTo>
                      <a:pt x="1271" y="0"/>
                    </a:moveTo>
                    <a:lnTo>
                      <a:pt x="45" y="23"/>
                    </a:lnTo>
                    <a:lnTo>
                      <a:pt x="1" y="1048"/>
                    </a:lnTo>
                    <a:cubicBezTo>
                      <a:pt x="1" y="1048"/>
                      <a:pt x="566" y="1058"/>
                      <a:pt x="942" y="1058"/>
                    </a:cubicBezTo>
                    <a:cubicBezTo>
                      <a:pt x="1130" y="1058"/>
                      <a:pt x="1271" y="1055"/>
                      <a:pt x="1271" y="1048"/>
                    </a:cubicBezTo>
                    <a:lnTo>
                      <a:pt x="1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840169" y="3436654"/>
                <a:ext cx="405616" cy="32591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3680" extrusionOk="0">
                    <a:moveTo>
                      <a:pt x="2261" y="1"/>
                    </a:moveTo>
                    <a:cubicBezTo>
                      <a:pt x="2257" y="1"/>
                      <a:pt x="2254" y="1"/>
                      <a:pt x="2252" y="1"/>
                    </a:cubicBezTo>
                    <a:cubicBezTo>
                      <a:pt x="1" y="180"/>
                      <a:pt x="424" y="3679"/>
                      <a:pt x="424" y="3679"/>
                    </a:cubicBezTo>
                    <a:lnTo>
                      <a:pt x="3946" y="3679"/>
                    </a:lnTo>
                    <a:cubicBezTo>
                      <a:pt x="4580" y="575"/>
                      <a:pt x="2448" y="1"/>
                      <a:pt x="2261" y="1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871786" y="3432757"/>
                <a:ext cx="337600" cy="33768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813" extrusionOk="0">
                    <a:moveTo>
                      <a:pt x="1806" y="268"/>
                    </a:moveTo>
                    <a:lnTo>
                      <a:pt x="1783" y="1962"/>
                    </a:lnTo>
                    <a:lnTo>
                      <a:pt x="290" y="1918"/>
                    </a:lnTo>
                    <a:lnTo>
                      <a:pt x="290" y="1895"/>
                    </a:lnTo>
                    <a:cubicBezTo>
                      <a:pt x="290" y="1026"/>
                      <a:pt x="959" y="335"/>
                      <a:pt x="1806" y="268"/>
                    </a:cubicBezTo>
                    <a:close/>
                    <a:moveTo>
                      <a:pt x="2051" y="268"/>
                    </a:moveTo>
                    <a:cubicBezTo>
                      <a:pt x="2898" y="357"/>
                      <a:pt x="3544" y="1048"/>
                      <a:pt x="3544" y="1918"/>
                    </a:cubicBezTo>
                    <a:lnTo>
                      <a:pt x="3544" y="2007"/>
                    </a:lnTo>
                    <a:lnTo>
                      <a:pt x="2051" y="1962"/>
                    </a:lnTo>
                    <a:lnTo>
                      <a:pt x="2051" y="268"/>
                    </a:lnTo>
                    <a:close/>
                    <a:moveTo>
                      <a:pt x="290" y="2185"/>
                    </a:moveTo>
                    <a:lnTo>
                      <a:pt x="1783" y="2207"/>
                    </a:lnTo>
                    <a:lnTo>
                      <a:pt x="1761" y="3545"/>
                    </a:lnTo>
                    <a:lnTo>
                      <a:pt x="268" y="3522"/>
                    </a:lnTo>
                    <a:lnTo>
                      <a:pt x="290" y="2185"/>
                    </a:lnTo>
                    <a:close/>
                    <a:moveTo>
                      <a:pt x="2029" y="2230"/>
                    </a:moveTo>
                    <a:lnTo>
                      <a:pt x="3544" y="2252"/>
                    </a:lnTo>
                    <a:lnTo>
                      <a:pt x="3544" y="3545"/>
                    </a:lnTo>
                    <a:lnTo>
                      <a:pt x="2029" y="3545"/>
                    </a:lnTo>
                    <a:lnTo>
                      <a:pt x="2029" y="2230"/>
                    </a:lnTo>
                    <a:close/>
                    <a:moveTo>
                      <a:pt x="1917" y="1"/>
                    </a:moveTo>
                    <a:cubicBezTo>
                      <a:pt x="892" y="1"/>
                      <a:pt x="23" y="848"/>
                      <a:pt x="23" y="1895"/>
                    </a:cubicBezTo>
                    <a:lnTo>
                      <a:pt x="0" y="3790"/>
                    </a:lnTo>
                    <a:lnTo>
                      <a:pt x="3790" y="3812"/>
                    </a:lnTo>
                    <a:lnTo>
                      <a:pt x="3812" y="1918"/>
                    </a:lnTo>
                    <a:cubicBezTo>
                      <a:pt x="3812" y="870"/>
                      <a:pt x="2965" y="23"/>
                      <a:pt x="1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923063" y="3478190"/>
                <a:ext cx="94850" cy="108666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7" extrusionOk="0">
                    <a:moveTo>
                      <a:pt x="1071" y="0"/>
                    </a:moveTo>
                    <a:cubicBezTo>
                      <a:pt x="1071" y="0"/>
                      <a:pt x="224" y="246"/>
                      <a:pt x="1" y="1204"/>
                    </a:cubicBezTo>
                    <a:lnTo>
                      <a:pt x="1048" y="1226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7061309" y="3480138"/>
                <a:ext cx="112563" cy="11061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49" extrusionOk="0">
                    <a:moveTo>
                      <a:pt x="22" y="1"/>
                    </a:moveTo>
                    <a:lnTo>
                      <a:pt x="0" y="1227"/>
                    </a:lnTo>
                    <a:lnTo>
                      <a:pt x="1271" y="1249"/>
                    </a:lnTo>
                    <a:cubicBezTo>
                      <a:pt x="1271" y="1249"/>
                      <a:pt x="1226" y="179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7059272" y="3642030"/>
                <a:ext cx="112651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048" extrusionOk="0">
                    <a:moveTo>
                      <a:pt x="23" y="0"/>
                    </a:moveTo>
                    <a:lnTo>
                      <a:pt x="1" y="1026"/>
                    </a:lnTo>
                    <a:lnTo>
                      <a:pt x="1249" y="1048"/>
                    </a:lnTo>
                    <a:lnTo>
                      <a:pt x="1271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903314" y="3640082"/>
                <a:ext cx="112651" cy="93699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058" extrusionOk="0">
                    <a:moveTo>
                      <a:pt x="1271" y="0"/>
                    </a:moveTo>
                    <a:lnTo>
                      <a:pt x="45" y="22"/>
                    </a:lnTo>
                    <a:lnTo>
                      <a:pt x="1" y="1048"/>
                    </a:lnTo>
                    <a:cubicBezTo>
                      <a:pt x="1" y="1048"/>
                      <a:pt x="566" y="1058"/>
                      <a:pt x="942" y="1058"/>
                    </a:cubicBezTo>
                    <a:cubicBezTo>
                      <a:pt x="1130" y="1058"/>
                      <a:pt x="1271" y="1055"/>
                      <a:pt x="1271" y="1048"/>
                    </a:cubicBezTo>
                    <a:lnTo>
                      <a:pt x="1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988245" y="1286976"/>
                <a:ext cx="234956" cy="189612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141" extrusionOk="0">
                    <a:moveTo>
                      <a:pt x="1315" y="0"/>
                    </a:moveTo>
                    <a:cubicBezTo>
                      <a:pt x="0" y="112"/>
                      <a:pt x="246" y="2140"/>
                      <a:pt x="246" y="2140"/>
                    </a:cubicBezTo>
                    <a:lnTo>
                      <a:pt x="2274" y="2140"/>
                    </a:lnTo>
                    <a:cubicBezTo>
                      <a:pt x="2653" y="290"/>
                      <a:pt x="1360" y="0"/>
                      <a:pt x="1315" y="0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007995" y="1284940"/>
                <a:ext cx="193509" cy="195546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208" extrusionOk="0">
                    <a:moveTo>
                      <a:pt x="1026" y="157"/>
                    </a:moveTo>
                    <a:lnTo>
                      <a:pt x="1003" y="1138"/>
                    </a:lnTo>
                    <a:lnTo>
                      <a:pt x="156" y="1115"/>
                    </a:lnTo>
                    <a:lnTo>
                      <a:pt x="156" y="1093"/>
                    </a:lnTo>
                    <a:cubicBezTo>
                      <a:pt x="156" y="603"/>
                      <a:pt x="535" y="201"/>
                      <a:pt x="1026" y="157"/>
                    </a:cubicBezTo>
                    <a:close/>
                    <a:moveTo>
                      <a:pt x="1182" y="157"/>
                    </a:moveTo>
                    <a:cubicBezTo>
                      <a:pt x="1650" y="201"/>
                      <a:pt x="2029" y="603"/>
                      <a:pt x="2029" y="1115"/>
                    </a:cubicBezTo>
                    <a:lnTo>
                      <a:pt x="2029" y="1160"/>
                    </a:lnTo>
                    <a:lnTo>
                      <a:pt x="1159" y="1138"/>
                    </a:lnTo>
                    <a:lnTo>
                      <a:pt x="1182" y="157"/>
                    </a:lnTo>
                    <a:close/>
                    <a:moveTo>
                      <a:pt x="134" y="1271"/>
                    </a:moveTo>
                    <a:lnTo>
                      <a:pt x="1003" y="1294"/>
                    </a:lnTo>
                    <a:lnTo>
                      <a:pt x="1003" y="2052"/>
                    </a:lnTo>
                    <a:lnTo>
                      <a:pt x="134" y="2029"/>
                    </a:lnTo>
                    <a:lnTo>
                      <a:pt x="134" y="1271"/>
                    </a:lnTo>
                    <a:close/>
                    <a:moveTo>
                      <a:pt x="1159" y="1294"/>
                    </a:moveTo>
                    <a:lnTo>
                      <a:pt x="2029" y="1316"/>
                    </a:lnTo>
                    <a:lnTo>
                      <a:pt x="2029" y="2052"/>
                    </a:lnTo>
                    <a:lnTo>
                      <a:pt x="1159" y="2052"/>
                    </a:lnTo>
                    <a:lnTo>
                      <a:pt x="1159" y="1294"/>
                    </a:lnTo>
                    <a:close/>
                    <a:moveTo>
                      <a:pt x="1092" y="1"/>
                    </a:moveTo>
                    <a:cubicBezTo>
                      <a:pt x="491" y="1"/>
                      <a:pt x="0" y="491"/>
                      <a:pt x="0" y="1093"/>
                    </a:cubicBezTo>
                    <a:lnTo>
                      <a:pt x="0" y="2185"/>
                    </a:lnTo>
                    <a:lnTo>
                      <a:pt x="2185" y="2208"/>
                    </a:lnTo>
                    <a:lnTo>
                      <a:pt x="2185" y="1115"/>
                    </a:lnTo>
                    <a:cubicBezTo>
                      <a:pt x="2185" y="514"/>
                      <a:pt x="1694" y="1"/>
                      <a:pt x="1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7035626" y="1312571"/>
                <a:ext cx="55352" cy="6128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92" extrusionOk="0">
                    <a:moveTo>
                      <a:pt x="624" y="1"/>
                    </a:moveTo>
                    <a:cubicBezTo>
                      <a:pt x="624" y="1"/>
                      <a:pt x="134" y="135"/>
                      <a:pt x="0" y="692"/>
                    </a:cubicBezTo>
                    <a:lnTo>
                      <a:pt x="602" y="692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7116572" y="1312571"/>
                <a:ext cx="63234" cy="6332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15" extrusionOk="0">
                    <a:moveTo>
                      <a:pt x="0" y="1"/>
                    </a:moveTo>
                    <a:lnTo>
                      <a:pt x="0" y="692"/>
                    </a:lnTo>
                    <a:lnTo>
                      <a:pt x="714" y="714"/>
                    </a:lnTo>
                    <a:cubicBezTo>
                      <a:pt x="714" y="714"/>
                      <a:pt x="714" y="9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7114535" y="1405385"/>
                <a:ext cx="65271" cy="53403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03" extrusionOk="0">
                    <a:moveTo>
                      <a:pt x="23" y="1"/>
                    </a:moveTo>
                    <a:lnTo>
                      <a:pt x="1" y="602"/>
                    </a:lnTo>
                    <a:lnTo>
                      <a:pt x="737" y="602"/>
                    </a:lnTo>
                    <a:lnTo>
                      <a:pt x="737" y="23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7025707" y="1405385"/>
                <a:ext cx="63322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3" extrusionOk="0">
                    <a:moveTo>
                      <a:pt x="23" y="1"/>
                    </a:moveTo>
                    <a:lnTo>
                      <a:pt x="1" y="602"/>
                    </a:lnTo>
                    <a:cubicBezTo>
                      <a:pt x="1" y="602"/>
                      <a:pt x="318" y="612"/>
                      <a:pt x="529" y="612"/>
                    </a:cubicBezTo>
                    <a:cubicBezTo>
                      <a:pt x="635" y="612"/>
                      <a:pt x="714" y="610"/>
                      <a:pt x="714" y="602"/>
                    </a:cubicBezTo>
                    <a:lnTo>
                      <a:pt x="7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6626999" y="1561343"/>
                <a:ext cx="86968" cy="33565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3790" extrusionOk="0">
                    <a:moveTo>
                      <a:pt x="379" y="1"/>
                    </a:moveTo>
                    <a:cubicBezTo>
                      <a:pt x="312" y="90"/>
                      <a:pt x="268" y="179"/>
                      <a:pt x="223" y="290"/>
                    </a:cubicBezTo>
                    <a:cubicBezTo>
                      <a:pt x="207" y="322"/>
                      <a:pt x="203" y="353"/>
                      <a:pt x="225" y="353"/>
                    </a:cubicBezTo>
                    <a:cubicBezTo>
                      <a:pt x="234" y="353"/>
                      <a:pt x="248" y="348"/>
                      <a:pt x="268" y="335"/>
                    </a:cubicBezTo>
                    <a:lnTo>
                      <a:pt x="268" y="335"/>
                    </a:lnTo>
                    <a:cubicBezTo>
                      <a:pt x="268" y="379"/>
                      <a:pt x="223" y="446"/>
                      <a:pt x="201" y="513"/>
                    </a:cubicBezTo>
                    <a:cubicBezTo>
                      <a:pt x="179" y="602"/>
                      <a:pt x="179" y="692"/>
                      <a:pt x="156" y="758"/>
                    </a:cubicBezTo>
                    <a:cubicBezTo>
                      <a:pt x="134" y="914"/>
                      <a:pt x="112" y="1026"/>
                      <a:pt x="156" y="1182"/>
                    </a:cubicBezTo>
                    <a:cubicBezTo>
                      <a:pt x="201" y="1293"/>
                      <a:pt x="245" y="1405"/>
                      <a:pt x="268" y="1516"/>
                    </a:cubicBezTo>
                    <a:cubicBezTo>
                      <a:pt x="290" y="1650"/>
                      <a:pt x="245" y="1806"/>
                      <a:pt x="245" y="1940"/>
                    </a:cubicBezTo>
                    <a:cubicBezTo>
                      <a:pt x="223" y="2007"/>
                      <a:pt x="223" y="2096"/>
                      <a:pt x="201" y="2163"/>
                    </a:cubicBezTo>
                    <a:cubicBezTo>
                      <a:pt x="201" y="2207"/>
                      <a:pt x="179" y="2230"/>
                      <a:pt x="179" y="2274"/>
                    </a:cubicBezTo>
                    <a:cubicBezTo>
                      <a:pt x="179" y="2319"/>
                      <a:pt x="179" y="2363"/>
                      <a:pt x="179" y="2408"/>
                    </a:cubicBezTo>
                    <a:cubicBezTo>
                      <a:pt x="134" y="2564"/>
                      <a:pt x="134" y="2720"/>
                      <a:pt x="89" y="2876"/>
                    </a:cubicBezTo>
                    <a:cubicBezTo>
                      <a:pt x="89" y="2965"/>
                      <a:pt x="67" y="3054"/>
                      <a:pt x="45" y="3143"/>
                    </a:cubicBezTo>
                    <a:cubicBezTo>
                      <a:pt x="45" y="3188"/>
                      <a:pt x="67" y="3210"/>
                      <a:pt x="45" y="3255"/>
                    </a:cubicBezTo>
                    <a:cubicBezTo>
                      <a:pt x="45" y="3299"/>
                      <a:pt x="23" y="3322"/>
                      <a:pt x="23" y="3366"/>
                    </a:cubicBezTo>
                    <a:cubicBezTo>
                      <a:pt x="23" y="3411"/>
                      <a:pt x="23" y="3455"/>
                      <a:pt x="23" y="3500"/>
                    </a:cubicBezTo>
                    <a:cubicBezTo>
                      <a:pt x="23" y="3545"/>
                      <a:pt x="0" y="3567"/>
                      <a:pt x="0" y="3634"/>
                    </a:cubicBezTo>
                    <a:cubicBezTo>
                      <a:pt x="0" y="3678"/>
                      <a:pt x="23" y="3723"/>
                      <a:pt x="23" y="3790"/>
                    </a:cubicBezTo>
                    <a:cubicBezTo>
                      <a:pt x="23" y="3768"/>
                      <a:pt x="45" y="3745"/>
                      <a:pt x="45" y="3701"/>
                    </a:cubicBezTo>
                    <a:cubicBezTo>
                      <a:pt x="67" y="3678"/>
                      <a:pt x="45" y="3634"/>
                      <a:pt x="67" y="3612"/>
                    </a:cubicBezTo>
                    <a:cubicBezTo>
                      <a:pt x="89" y="3455"/>
                      <a:pt x="112" y="3299"/>
                      <a:pt x="134" y="3143"/>
                    </a:cubicBezTo>
                    <a:cubicBezTo>
                      <a:pt x="156" y="2921"/>
                      <a:pt x="156" y="2675"/>
                      <a:pt x="223" y="2430"/>
                    </a:cubicBezTo>
                    <a:cubicBezTo>
                      <a:pt x="245" y="2341"/>
                      <a:pt x="245" y="2252"/>
                      <a:pt x="268" y="2140"/>
                    </a:cubicBezTo>
                    <a:cubicBezTo>
                      <a:pt x="268" y="2118"/>
                      <a:pt x="290" y="2096"/>
                      <a:pt x="290" y="2051"/>
                    </a:cubicBezTo>
                    <a:cubicBezTo>
                      <a:pt x="290" y="2029"/>
                      <a:pt x="290" y="2007"/>
                      <a:pt x="290" y="1984"/>
                    </a:cubicBezTo>
                    <a:cubicBezTo>
                      <a:pt x="312" y="1895"/>
                      <a:pt x="335" y="1828"/>
                      <a:pt x="335" y="1761"/>
                    </a:cubicBezTo>
                    <a:cubicBezTo>
                      <a:pt x="357" y="1695"/>
                      <a:pt x="357" y="1650"/>
                      <a:pt x="379" y="1605"/>
                    </a:cubicBezTo>
                    <a:cubicBezTo>
                      <a:pt x="379" y="1561"/>
                      <a:pt x="401" y="1539"/>
                      <a:pt x="401" y="1494"/>
                    </a:cubicBezTo>
                    <a:cubicBezTo>
                      <a:pt x="420" y="1444"/>
                      <a:pt x="436" y="1394"/>
                      <a:pt x="451" y="1343"/>
                    </a:cubicBezTo>
                    <a:lnTo>
                      <a:pt x="451" y="1343"/>
                    </a:lnTo>
                    <a:cubicBezTo>
                      <a:pt x="513" y="1643"/>
                      <a:pt x="513" y="1956"/>
                      <a:pt x="513" y="2252"/>
                    </a:cubicBezTo>
                    <a:cubicBezTo>
                      <a:pt x="513" y="2007"/>
                      <a:pt x="624" y="1761"/>
                      <a:pt x="647" y="1516"/>
                    </a:cubicBezTo>
                    <a:cubicBezTo>
                      <a:pt x="647" y="1427"/>
                      <a:pt x="624" y="1360"/>
                      <a:pt x="647" y="1271"/>
                    </a:cubicBezTo>
                    <a:cubicBezTo>
                      <a:pt x="647" y="1204"/>
                      <a:pt x="691" y="1137"/>
                      <a:pt x="714" y="1070"/>
                    </a:cubicBezTo>
                    <a:cubicBezTo>
                      <a:pt x="738" y="1046"/>
                      <a:pt x="763" y="1014"/>
                      <a:pt x="784" y="980"/>
                    </a:cubicBezTo>
                    <a:lnTo>
                      <a:pt x="784" y="980"/>
                    </a:lnTo>
                    <a:cubicBezTo>
                      <a:pt x="805" y="1106"/>
                      <a:pt x="826" y="1233"/>
                      <a:pt x="847" y="1360"/>
                    </a:cubicBezTo>
                    <a:cubicBezTo>
                      <a:pt x="847" y="1427"/>
                      <a:pt x="847" y="1494"/>
                      <a:pt x="847" y="1539"/>
                    </a:cubicBezTo>
                    <a:cubicBezTo>
                      <a:pt x="847" y="1628"/>
                      <a:pt x="803" y="1739"/>
                      <a:pt x="825" y="1806"/>
                    </a:cubicBezTo>
                    <a:cubicBezTo>
                      <a:pt x="870" y="1761"/>
                      <a:pt x="870" y="1717"/>
                      <a:pt x="870" y="1672"/>
                    </a:cubicBezTo>
                    <a:cubicBezTo>
                      <a:pt x="870" y="1605"/>
                      <a:pt x="892" y="1516"/>
                      <a:pt x="892" y="1449"/>
                    </a:cubicBezTo>
                    <a:cubicBezTo>
                      <a:pt x="914" y="1338"/>
                      <a:pt x="959" y="1204"/>
                      <a:pt x="959" y="1070"/>
                    </a:cubicBezTo>
                    <a:cubicBezTo>
                      <a:pt x="959" y="959"/>
                      <a:pt x="981" y="870"/>
                      <a:pt x="981" y="781"/>
                    </a:cubicBezTo>
                    <a:cubicBezTo>
                      <a:pt x="981" y="714"/>
                      <a:pt x="959" y="647"/>
                      <a:pt x="959" y="602"/>
                    </a:cubicBezTo>
                    <a:cubicBezTo>
                      <a:pt x="892" y="647"/>
                      <a:pt x="870" y="803"/>
                      <a:pt x="825" y="892"/>
                    </a:cubicBezTo>
                    <a:cubicBezTo>
                      <a:pt x="815" y="922"/>
                      <a:pt x="801" y="952"/>
                      <a:pt x="784" y="980"/>
                    </a:cubicBezTo>
                    <a:lnTo>
                      <a:pt x="784" y="980"/>
                    </a:lnTo>
                    <a:cubicBezTo>
                      <a:pt x="783" y="973"/>
                      <a:pt x="782" y="966"/>
                      <a:pt x="780" y="959"/>
                    </a:cubicBezTo>
                    <a:cubicBezTo>
                      <a:pt x="763" y="907"/>
                      <a:pt x="692" y="667"/>
                      <a:pt x="640" y="667"/>
                    </a:cubicBezTo>
                    <a:cubicBezTo>
                      <a:pt x="625" y="667"/>
                      <a:pt x="612" y="686"/>
                      <a:pt x="602" y="736"/>
                    </a:cubicBezTo>
                    <a:cubicBezTo>
                      <a:pt x="549" y="949"/>
                      <a:pt x="510" y="1147"/>
                      <a:pt x="451" y="1343"/>
                    </a:cubicBezTo>
                    <a:lnTo>
                      <a:pt x="451" y="1343"/>
                    </a:lnTo>
                    <a:cubicBezTo>
                      <a:pt x="443" y="1304"/>
                      <a:pt x="434" y="1265"/>
                      <a:pt x="424" y="1226"/>
                    </a:cubicBezTo>
                    <a:cubicBezTo>
                      <a:pt x="357" y="1004"/>
                      <a:pt x="290" y="781"/>
                      <a:pt x="312" y="535"/>
                    </a:cubicBezTo>
                    <a:cubicBezTo>
                      <a:pt x="335" y="446"/>
                      <a:pt x="357" y="335"/>
                      <a:pt x="379" y="246"/>
                    </a:cubicBezTo>
                    <a:cubicBezTo>
                      <a:pt x="401" y="179"/>
                      <a:pt x="446" y="45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6597330" y="1513962"/>
                <a:ext cx="47470" cy="29819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367" extrusionOk="0">
                    <a:moveTo>
                      <a:pt x="491" y="1"/>
                    </a:moveTo>
                    <a:cubicBezTo>
                      <a:pt x="485" y="31"/>
                      <a:pt x="474" y="60"/>
                      <a:pt x="461" y="88"/>
                    </a:cubicBezTo>
                    <a:lnTo>
                      <a:pt x="461" y="88"/>
                    </a:lnTo>
                    <a:cubicBezTo>
                      <a:pt x="471" y="83"/>
                      <a:pt x="481" y="77"/>
                      <a:pt x="491" y="67"/>
                    </a:cubicBezTo>
                    <a:cubicBezTo>
                      <a:pt x="514" y="67"/>
                      <a:pt x="536" y="23"/>
                      <a:pt x="491" y="1"/>
                    </a:cubicBezTo>
                    <a:close/>
                    <a:moveTo>
                      <a:pt x="447" y="23"/>
                    </a:moveTo>
                    <a:lnTo>
                      <a:pt x="447" y="23"/>
                    </a:lnTo>
                    <a:cubicBezTo>
                      <a:pt x="431" y="62"/>
                      <a:pt x="421" y="87"/>
                      <a:pt x="415" y="103"/>
                    </a:cubicBezTo>
                    <a:lnTo>
                      <a:pt x="415" y="103"/>
                    </a:lnTo>
                    <a:cubicBezTo>
                      <a:pt x="433" y="80"/>
                      <a:pt x="447" y="54"/>
                      <a:pt x="447" y="23"/>
                    </a:cubicBezTo>
                    <a:close/>
                    <a:moveTo>
                      <a:pt x="461" y="88"/>
                    </a:moveTo>
                    <a:cubicBezTo>
                      <a:pt x="449" y="94"/>
                      <a:pt x="437" y="100"/>
                      <a:pt x="424" y="112"/>
                    </a:cubicBezTo>
                    <a:cubicBezTo>
                      <a:pt x="418" y="119"/>
                      <a:pt x="413" y="124"/>
                      <a:pt x="411" y="124"/>
                    </a:cubicBezTo>
                    <a:cubicBezTo>
                      <a:pt x="409" y="124"/>
                      <a:pt x="410" y="118"/>
                      <a:pt x="415" y="103"/>
                    </a:cubicBezTo>
                    <a:lnTo>
                      <a:pt x="415" y="103"/>
                    </a:lnTo>
                    <a:cubicBezTo>
                      <a:pt x="395" y="131"/>
                      <a:pt x="370" y="155"/>
                      <a:pt x="358" y="179"/>
                    </a:cubicBezTo>
                    <a:cubicBezTo>
                      <a:pt x="335" y="246"/>
                      <a:pt x="313" y="313"/>
                      <a:pt x="268" y="379"/>
                    </a:cubicBezTo>
                    <a:cubicBezTo>
                      <a:pt x="224" y="469"/>
                      <a:pt x="246" y="602"/>
                      <a:pt x="246" y="714"/>
                    </a:cubicBezTo>
                    <a:cubicBezTo>
                      <a:pt x="246" y="781"/>
                      <a:pt x="268" y="848"/>
                      <a:pt x="268" y="892"/>
                    </a:cubicBezTo>
                    <a:cubicBezTo>
                      <a:pt x="291" y="959"/>
                      <a:pt x="291" y="1026"/>
                      <a:pt x="291" y="1093"/>
                    </a:cubicBezTo>
                    <a:cubicBezTo>
                      <a:pt x="291" y="1160"/>
                      <a:pt x="268" y="1204"/>
                      <a:pt x="268" y="1271"/>
                    </a:cubicBezTo>
                    <a:cubicBezTo>
                      <a:pt x="268" y="1338"/>
                      <a:pt x="268" y="1405"/>
                      <a:pt x="268" y="1472"/>
                    </a:cubicBezTo>
                    <a:cubicBezTo>
                      <a:pt x="268" y="1516"/>
                      <a:pt x="268" y="1539"/>
                      <a:pt x="246" y="1561"/>
                    </a:cubicBezTo>
                    <a:cubicBezTo>
                      <a:pt x="246" y="1605"/>
                      <a:pt x="246" y="1650"/>
                      <a:pt x="246" y="1695"/>
                    </a:cubicBezTo>
                    <a:cubicBezTo>
                      <a:pt x="224" y="1784"/>
                      <a:pt x="202" y="1851"/>
                      <a:pt x="202" y="1940"/>
                    </a:cubicBezTo>
                    <a:cubicBezTo>
                      <a:pt x="179" y="1984"/>
                      <a:pt x="202" y="2007"/>
                      <a:pt x="179" y="2051"/>
                    </a:cubicBezTo>
                    <a:cubicBezTo>
                      <a:pt x="179" y="2074"/>
                      <a:pt x="157" y="2096"/>
                      <a:pt x="157" y="2140"/>
                    </a:cubicBezTo>
                    <a:cubicBezTo>
                      <a:pt x="157" y="2230"/>
                      <a:pt x="179" y="2319"/>
                      <a:pt x="157" y="2408"/>
                    </a:cubicBezTo>
                    <a:cubicBezTo>
                      <a:pt x="135" y="2497"/>
                      <a:pt x="135" y="2564"/>
                      <a:pt x="112" y="2653"/>
                    </a:cubicBezTo>
                    <a:cubicBezTo>
                      <a:pt x="90" y="2742"/>
                      <a:pt x="90" y="2831"/>
                      <a:pt x="68" y="2921"/>
                    </a:cubicBezTo>
                    <a:cubicBezTo>
                      <a:pt x="46" y="2987"/>
                      <a:pt x="46" y="3054"/>
                      <a:pt x="23" y="3121"/>
                    </a:cubicBezTo>
                    <a:cubicBezTo>
                      <a:pt x="23" y="3143"/>
                      <a:pt x="23" y="3166"/>
                      <a:pt x="23" y="3188"/>
                    </a:cubicBezTo>
                    <a:cubicBezTo>
                      <a:pt x="68" y="3077"/>
                      <a:pt x="68" y="2965"/>
                      <a:pt x="90" y="2854"/>
                    </a:cubicBezTo>
                    <a:cubicBezTo>
                      <a:pt x="112" y="2742"/>
                      <a:pt x="157" y="2631"/>
                      <a:pt x="157" y="2497"/>
                    </a:cubicBezTo>
                    <a:cubicBezTo>
                      <a:pt x="179" y="2408"/>
                      <a:pt x="179" y="2319"/>
                      <a:pt x="202" y="2230"/>
                    </a:cubicBezTo>
                    <a:cubicBezTo>
                      <a:pt x="224" y="2118"/>
                      <a:pt x="246" y="2029"/>
                      <a:pt x="268" y="1917"/>
                    </a:cubicBezTo>
                    <a:cubicBezTo>
                      <a:pt x="291" y="1851"/>
                      <a:pt x="291" y="1784"/>
                      <a:pt x="291" y="1717"/>
                    </a:cubicBezTo>
                    <a:cubicBezTo>
                      <a:pt x="291" y="1650"/>
                      <a:pt x="313" y="1605"/>
                      <a:pt x="313" y="1539"/>
                    </a:cubicBezTo>
                    <a:cubicBezTo>
                      <a:pt x="313" y="1472"/>
                      <a:pt x="335" y="1449"/>
                      <a:pt x="358" y="1383"/>
                    </a:cubicBezTo>
                    <a:cubicBezTo>
                      <a:pt x="358" y="1293"/>
                      <a:pt x="358" y="1160"/>
                      <a:pt x="358" y="1070"/>
                    </a:cubicBezTo>
                    <a:cubicBezTo>
                      <a:pt x="358" y="959"/>
                      <a:pt x="335" y="803"/>
                      <a:pt x="358" y="692"/>
                    </a:cubicBezTo>
                    <a:cubicBezTo>
                      <a:pt x="380" y="558"/>
                      <a:pt x="358" y="446"/>
                      <a:pt x="380" y="313"/>
                    </a:cubicBezTo>
                    <a:cubicBezTo>
                      <a:pt x="380" y="232"/>
                      <a:pt x="427" y="163"/>
                      <a:pt x="461" y="88"/>
                    </a:cubicBezTo>
                    <a:close/>
                    <a:moveTo>
                      <a:pt x="23" y="3188"/>
                    </a:moveTo>
                    <a:cubicBezTo>
                      <a:pt x="1" y="3255"/>
                      <a:pt x="1" y="3299"/>
                      <a:pt x="1" y="3366"/>
                    </a:cubicBezTo>
                    <a:cubicBezTo>
                      <a:pt x="1" y="3322"/>
                      <a:pt x="23" y="3299"/>
                      <a:pt x="23" y="3255"/>
                    </a:cubicBezTo>
                    <a:cubicBezTo>
                      <a:pt x="23" y="3233"/>
                      <a:pt x="23" y="3210"/>
                      <a:pt x="23" y="31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7402806" y="1556649"/>
                <a:ext cx="90865" cy="397646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490" extrusionOk="0">
                    <a:moveTo>
                      <a:pt x="829" y="1499"/>
                    </a:moveTo>
                    <a:cubicBezTo>
                      <a:pt x="826" y="1515"/>
                      <a:pt x="825" y="1531"/>
                      <a:pt x="825" y="1547"/>
                    </a:cubicBezTo>
                    <a:cubicBezTo>
                      <a:pt x="841" y="1531"/>
                      <a:pt x="834" y="1515"/>
                      <a:pt x="829" y="1499"/>
                    </a:cubicBezTo>
                    <a:close/>
                    <a:moveTo>
                      <a:pt x="223" y="1881"/>
                    </a:moveTo>
                    <a:cubicBezTo>
                      <a:pt x="223" y="1925"/>
                      <a:pt x="223" y="1959"/>
                      <a:pt x="223" y="1993"/>
                    </a:cubicBezTo>
                    <a:cubicBezTo>
                      <a:pt x="201" y="2104"/>
                      <a:pt x="201" y="2216"/>
                      <a:pt x="201" y="2327"/>
                    </a:cubicBezTo>
                    <a:lnTo>
                      <a:pt x="201" y="2528"/>
                    </a:lnTo>
                    <a:cubicBezTo>
                      <a:pt x="201" y="2551"/>
                      <a:pt x="204" y="2572"/>
                      <a:pt x="207" y="2592"/>
                    </a:cubicBezTo>
                    <a:lnTo>
                      <a:pt x="207" y="2592"/>
                    </a:lnTo>
                    <a:cubicBezTo>
                      <a:pt x="220" y="2542"/>
                      <a:pt x="245" y="2495"/>
                      <a:pt x="245" y="2461"/>
                    </a:cubicBezTo>
                    <a:cubicBezTo>
                      <a:pt x="245" y="2394"/>
                      <a:pt x="245" y="2349"/>
                      <a:pt x="245" y="2305"/>
                    </a:cubicBezTo>
                    <a:lnTo>
                      <a:pt x="245" y="2015"/>
                    </a:lnTo>
                    <a:cubicBezTo>
                      <a:pt x="245" y="1993"/>
                      <a:pt x="245" y="1970"/>
                      <a:pt x="245" y="1948"/>
                    </a:cubicBezTo>
                    <a:cubicBezTo>
                      <a:pt x="245" y="1926"/>
                      <a:pt x="223" y="1904"/>
                      <a:pt x="223" y="1881"/>
                    </a:cubicBezTo>
                    <a:close/>
                    <a:moveTo>
                      <a:pt x="656" y="0"/>
                    </a:moveTo>
                    <a:cubicBezTo>
                      <a:pt x="638" y="0"/>
                      <a:pt x="620" y="3"/>
                      <a:pt x="602" y="9"/>
                    </a:cubicBezTo>
                    <a:cubicBezTo>
                      <a:pt x="535" y="31"/>
                      <a:pt x="424" y="165"/>
                      <a:pt x="379" y="232"/>
                    </a:cubicBezTo>
                    <a:cubicBezTo>
                      <a:pt x="290" y="343"/>
                      <a:pt x="223" y="477"/>
                      <a:pt x="179" y="611"/>
                    </a:cubicBezTo>
                    <a:cubicBezTo>
                      <a:pt x="134" y="722"/>
                      <a:pt x="89" y="834"/>
                      <a:pt x="67" y="967"/>
                    </a:cubicBezTo>
                    <a:cubicBezTo>
                      <a:pt x="45" y="1101"/>
                      <a:pt x="0" y="1279"/>
                      <a:pt x="67" y="1391"/>
                    </a:cubicBezTo>
                    <a:cubicBezTo>
                      <a:pt x="67" y="1391"/>
                      <a:pt x="89" y="1391"/>
                      <a:pt x="201" y="1279"/>
                    </a:cubicBezTo>
                    <a:lnTo>
                      <a:pt x="201" y="1279"/>
                    </a:lnTo>
                    <a:cubicBezTo>
                      <a:pt x="179" y="1369"/>
                      <a:pt x="134" y="1480"/>
                      <a:pt x="156" y="1569"/>
                    </a:cubicBezTo>
                    <a:cubicBezTo>
                      <a:pt x="179" y="1636"/>
                      <a:pt x="201" y="1681"/>
                      <a:pt x="223" y="1725"/>
                    </a:cubicBezTo>
                    <a:cubicBezTo>
                      <a:pt x="223" y="1770"/>
                      <a:pt x="201" y="1837"/>
                      <a:pt x="223" y="1881"/>
                    </a:cubicBezTo>
                    <a:cubicBezTo>
                      <a:pt x="223" y="1868"/>
                      <a:pt x="223" y="1853"/>
                      <a:pt x="223" y="1837"/>
                    </a:cubicBezTo>
                    <a:cubicBezTo>
                      <a:pt x="223" y="1792"/>
                      <a:pt x="268" y="1703"/>
                      <a:pt x="245" y="1636"/>
                    </a:cubicBezTo>
                    <a:cubicBezTo>
                      <a:pt x="223" y="1614"/>
                      <a:pt x="223" y="1614"/>
                      <a:pt x="223" y="1592"/>
                    </a:cubicBezTo>
                    <a:cubicBezTo>
                      <a:pt x="201" y="1569"/>
                      <a:pt x="201" y="1547"/>
                      <a:pt x="201" y="1502"/>
                    </a:cubicBezTo>
                    <a:cubicBezTo>
                      <a:pt x="201" y="1458"/>
                      <a:pt x="201" y="1413"/>
                      <a:pt x="201" y="1369"/>
                    </a:cubicBezTo>
                    <a:cubicBezTo>
                      <a:pt x="201" y="1302"/>
                      <a:pt x="201" y="1257"/>
                      <a:pt x="201" y="1190"/>
                    </a:cubicBezTo>
                    <a:cubicBezTo>
                      <a:pt x="223" y="1146"/>
                      <a:pt x="245" y="1079"/>
                      <a:pt x="268" y="1034"/>
                    </a:cubicBezTo>
                    <a:cubicBezTo>
                      <a:pt x="335" y="1057"/>
                      <a:pt x="290" y="1257"/>
                      <a:pt x="290" y="1302"/>
                    </a:cubicBezTo>
                    <a:cubicBezTo>
                      <a:pt x="290" y="1391"/>
                      <a:pt x="312" y="1480"/>
                      <a:pt x="312" y="1569"/>
                    </a:cubicBezTo>
                    <a:cubicBezTo>
                      <a:pt x="357" y="1525"/>
                      <a:pt x="379" y="1413"/>
                      <a:pt x="379" y="1369"/>
                    </a:cubicBezTo>
                    <a:cubicBezTo>
                      <a:pt x="424" y="1168"/>
                      <a:pt x="491" y="990"/>
                      <a:pt x="535" y="811"/>
                    </a:cubicBezTo>
                    <a:cubicBezTo>
                      <a:pt x="535" y="772"/>
                      <a:pt x="571" y="556"/>
                      <a:pt x="641" y="556"/>
                    </a:cubicBezTo>
                    <a:cubicBezTo>
                      <a:pt x="650" y="556"/>
                      <a:pt x="659" y="559"/>
                      <a:pt x="669" y="566"/>
                    </a:cubicBezTo>
                    <a:cubicBezTo>
                      <a:pt x="691" y="588"/>
                      <a:pt x="714" y="700"/>
                      <a:pt x="736" y="722"/>
                    </a:cubicBezTo>
                    <a:cubicBezTo>
                      <a:pt x="758" y="856"/>
                      <a:pt x="758" y="990"/>
                      <a:pt x="758" y="1101"/>
                    </a:cubicBezTo>
                    <a:cubicBezTo>
                      <a:pt x="736" y="1213"/>
                      <a:pt x="736" y="1324"/>
                      <a:pt x="714" y="1413"/>
                    </a:cubicBezTo>
                    <a:cubicBezTo>
                      <a:pt x="714" y="1547"/>
                      <a:pt x="669" y="1681"/>
                      <a:pt x="669" y="1792"/>
                    </a:cubicBezTo>
                    <a:cubicBezTo>
                      <a:pt x="669" y="1948"/>
                      <a:pt x="669" y="2060"/>
                      <a:pt x="669" y="2193"/>
                    </a:cubicBezTo>
                    <a:cubicBezTo>
                      <a:pt x="647" y="2327"/>
                      <a:pt x="647" y="2461"/>
                      <a:pt x="647" y="2595"/>
                    </a:cubicBezTo>
                    <a:cubicBezTo>
                      <a:pt x="647" y="2892"/>
                      <a:pt x="647" y="3189"/>
                      <a:pt x="647" y="3486"/>
                    </a:cubicBezTo>
                    <a:cubicBezTo>
                      <a:pt x="669" y="3330"/>
                      <a:pt x="669" y="3174"/>
                      <a:pt x="669" y="3018"/>
                    </a:cubicBezTo>
                    <a:cubicBezTo>
                      <a:pt x="669" y="2884"/>
                      <a:pt x="647" y="2773"/>
                      <a:pt x="669" y="2661"/>
                    </a:cubicBezTo>
                    <a:cubicBezTo>
                      <a:pt x="669" y="2505"/>
                      <a:pt x="714" y="2349"/>
                      <a:pt x="714" y="2193"/>
                    </a:cubicBezTo>
                    <a:cubicBezTo>
                      <a:pt x="714" y="2104"/>
                      <a:pt x="714" y="2015"/>
                      <a:pt x="714" y="1926"/>
                    </a:cubicBezTo>
                    <a:cubicBezTo>
                      <a:pt x="714" y="1859"/>
                      <a:pt x="736" y="1814"/>
                      <a:pt x="736" y="1748"/>
                    </a:cubicBezTo>
                    <a:cubicBezTo>
                      <a:pt x="758" y="1636"/>
                      <a:pt x="758" y="1525"/>
                      <a:pt x="758" y="1391"/>
                    </a:cubicBezTo>
                    <a:cubicBezTo>
                      <a:pt x="758" y="1346"/>
                      <a:pt x="780" y="1302"/>
                      <a:pt x="780" y="1235"/>
                    </a:cubicBezTo>
                    <a:cubicBezTo>
                      <a:pt x="780" y="1190"/>
                      <a:pt x="780" y="1146"/>
                      <a:pt x="803" y="1101"/>
                    </a:cubicBezTo>
                    <a:cubicBezTo>
                      <a:pt x="803" y="1190"/>
                      <a:pt x="825" y="1302"/>
                      <a:pt x="825" y="1391"/>
                    </a:cubicBezTo>
                    <a:cubicBezTo>
                      <a:pt x="825" y="1413"/>
                      <a:pt x="803" y="1458"/>
                      <a:pt x="825" y="1480"/>
                    </a:cubicBezTo>
                    <a:cubicBezTo>
                      <a:pt x="825" y="1486"/>
                      <a:pt x="827" y="1493"/>
                      <a:pt x="829" y="1499"/>
                    </a:cubicBezTo>
                    <a:lnTo>
                      <a:pt x="829" y="1499"/>
                    </a:lnTo>
                    <a:cubicBezTo>
                      <a:pt x="840" y="1426"/>
                      <a:pt x="870" y="1353"/>
                      <a:pt x="870" y="1279"/>
                    </a:cubicBezTo>
                    <a:cubicBezTo>
                      <a:pt x="892" y="1168"/>
                      <a:pt x="892" y="1057"/>
                      <a:pt x="914" y="967"/>
                    </a:cubicBezTo>
                    <a:cubicBezTo>
                      <a:pt x="914" y="901"/>
                      <a:pt x="959" y="834"/>
                      <a:pt x="959" y="767"/>
                    </a:cubicBezTo>
                    <a:cubicBezTo>
                      <a:pt x="1003" y="655"/>
                      <a:pt x="1003" y="544"/>
                      <a:pt x="1026" y="432"/>
                    </a:cubicBezTo>
                    <a:cubicBezTo>
                      <a:pt x="1026" y="290"/>
                      <a:pt x="841" y="0"/>
                      <a:pt x="656" y="0"/>
                    </a:cubicBezTo>
                    <a:close/>
                    <a:moveTo>
                      <a:pt x="647" y="3486"/>
                    </a:moveTo>
                    <a:cubicBezTo>
                      <a:pt x="647" y="3531"/>
                      <a:pt x="624" y="3598"/>
                      <a:pt x="647" y="3665"/>
                    </a:cubicBezTo>
                    <a:cubicBezTo>
                      <a:pt x="647" y="3605"/>
                      <a:pt x="647" y="3546"/>
                      <a:pt x="647" y="3486"/>
                    </a:cubicBezTo>
                    <a:close/>
                    <a:moveTo>
                      <a:pt x="207" y="2592"/>
                    </a:moveTo>
                    <a:cubicBezTo>
                      <a:pt x="203" y="2607"/>
                      <a:pt x="201" y="2623"/>
                      <a:pt x="201" y="2639"/>
                    </a:cubicBezTo>
                    <a:cubicBezTo>
                      <a:pt x="201" y="2684"/>
                      <a:pt x="179" y="2728"/>
                      <a:pt x="179" y="2795"/>
                    </a:cubicBezTo>
                    <a:cubicBezTo>
                      <a:pt x="179" y="2840"/>
                      <a:pt x="156" y="2884"/>
                      <a:pt x="156" y="2951"/>
                    </a:cubicBezTo>
                    <a:cubicBezTo>
                      <a:pt x="156" y="2996"/>
                      <a:pt x="156" y="3040"/>
                      <a:pt x="156" y="3107"/>
                    </a:cubicBezTo>
                    <a:cubicBezTo>
                      <a:pt x="134" y="3152"/>
                      <a:pt x="134" y="3196"/>
                      <a:pt x="156" y="3241"/>
                    </a:cubicBezTo>
                    <a:cubicBezTo>
                      <a:pt x="156" y="3286"/>
                      <a:pt x="156" y="3352"/>
                      <a:pt x="156" y="3397"/>
                    </a:cubicBezTo>
                    <a:cubicBezTo>
                      <a:pt x="156" y="3442"/>
                      <a:pt x="179" y="3508"/>
                      <a:pt x="179" y="3575"/>
                    </a:cubicBezTo>
                    <a:cubicBezTo>
                      <a:pt x="179" y="3598"/>
                      <a:pt x="179" y="3620"/>
                      <a:pt x="179" y="3642"/>
                    </a:cubicBezTo>
                    <a:cubicBezTo>
                      <a:pt x="179" y="3665"/>
                      <a:pt x="201" y="3687"/>
                      <a:pt x="201" y="3709"/>
                    </a:cubicBezTo>
                    <a:cubicBezTo>
                      <a:pt x="201" y="3731"/>
                      <a:pt x="201" y="3754"/>
                      <a:pt x="201" y="3776"/>
                    </a:cubicBezTo>
                    <a:cubicBezTo>
                      <a:pt x="201" y="3798"/>
                      <a:pt x="223" y="3821"/>
                      <a:pt x="223" y="3865"/>
                    </a:cubicBezTo>
                    <a:cubicBezTo>
                      <a:pt x="223" y="3887"/>
                      <a:pt x="223" y="3910"/>
                      <a:pt x="245" y="3954"/>
                    </a:cubicBezTo>
                    <a:cubicBezTo>
                      <a:pt x="245" y="3977"/>
                      <a:pt x="223" y="3999"/>
                      <a:pt x="245" y="4021"/>
                    </a:cubicBezTo>
                    <a:cubicBezTo>
                      <a:pt x="245" y="4066"/>
                      <a:pt x="268" y="4066"/>
                      <a:pt x="268" y="4110"/>
                    </a:cubicBezTo>
                    <a:cubicBezTo>
                      <a:pt x="268" y="4133"/>
                      <a:pt x="268" y="4155"/>
                      <a:pt x="268" y="4177"/>
                    </a:cubicBezTo>
                    <a:cubicBezTo>
                      <a:pt x="268" y="4244"/>
                      <a:pt x="245" y="4311"/>
                      <a:pt x="268" y="4378"/>
                    </a:cubicBezTo>
                    <a:cubicBezTo>
                      <a:pt x="268" y="4222"/>
                      <a:pt x="290" y="4066"/>
                      <a:pt x="268" y="3910"/>
                    </a:cubicBezTo>
                    <a:cubicBezTo>
                      <a:pt x="245" y="3776"/>
                      <a:pt x="223" y="3665"/>
                      <a:pt x="223" y="3531"/>
                    </a:cubicBezTo>
                    <a:lnTo>
                      <a:pt x="223" y="3174"/>
                    </a:lnTo>
                    <a:cubicBezTo>
                      <a:pt x="223" y="3018"/>
                      <a:pt x="223" y="2862"/>
                      <a:pt x="223" y="2706"/>
                    </a:cubicBezTo>
                    <a:cubicBezTo>
                      <a:pt x="223" y="2663"/>
                      <a:pt x="214" y="2629"/>
                      <a:pt x="207" y="2592"/>
                    </a:cubicBezTo>
                    <a:close/>
                    <a:moveTo>
                      <a:pt x="268" y="4378"/>
                    </a:moveTo>
                    <a:lnTo>
                      <a:pt x="268" y="4489"/>
                    </a:lnTo>
                    <a:cubicBezTo>
                      <a:pt x="290" y="4445"/>
                      <a:pt x="268" y="4422"/>
                      <a:pt x="268" y="43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7417685" y="1500146"/>
                <a:ext cx="129301" cy="29225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300" extrusionOk="0">
                    <a:moveTo>
                      <a:pt x="1370" y="1"/>
                    </a:moveTo>
                    <a:cubicBezTo>
                      <a:pt x="1348" y="45"/>
                      <a:pt x="1348" y="67"/>
                      <a:pt x="1348" y="112"/>
                    </a:cubicBezTo>
                    <a:cubicBezTo>
                      <a:pt x="1348" y="157"/>
                      <a:pt x="1326" y="223"/>
                      <a:pt x="1326" y="290"/>
                    </a:cubicBezTo>
                    <a:cubicBezTo>
                      <a:pt x="1303" y="357"/>
                      <a:pt x="1303" y="446"/>
                      <a:pt x="1281" y="513"/>
                    </a:cubicBezTo>
                    <a:cubicBezTo>
                      <a:pt x="1259" y="580"/>
                      <a:pt x="1237" y="669"/>
                      <a:pt x="1237" y="758"/>
                    </a:cubicBezTo>
                    <a:cubicBezTo>
                      <a:pt x="1216" y="800"/>
                      <a:pt x="1234" y="939"/>
                      <a:pt x="1164" y="939"/>
                    </a:cubicBezTo>
                    <a:cubicBezTo>
                      <a:pt x="1159" y="939"/>
                      <a:pt x="1153" y="938"/>
                      <a:pt x="1147" y="937"/>
                    </a:cubicBezTo>
                    <a:cubicBezTo>
                      <a:pt x="1125" y="937"/>
                      <a:pt x="1081" y="870"/>
                      <a:pt x="1081" y="848"/>
                    </a:cubicBezTo>
                    <a:cubicBezTo>
                      <a:pt x="1014" y="781"/>
                      <a:pt x="969" y="714"/>
                      <a:pt x="902" y="647"/>
                    </a:cubicBezTo>
                    <a:cubicBezTo>
                      <a:pt x="824" y="562"/>
                      <a:pt x="734" y="526"/>
                      <a:pt x="644" y="526"/>
                    </a:cubicBezTo>
                    <a:cubicBezTo>
                      <a:pt x="450" y="526"/>
                      <a:pt x="251" y="688"/>
                      <a:pt x="144" y="870"/>
                    </a:cubicBezTo>
                    <a:cubicBezTo>
                      <a:pt x="122" y="914"/>
                      <a:pt x="122" y="959"/>
                      <a:pt x="122" y="1026"/>
                    </a:cubicBezTo>
                    <a:cubicBezTo>
                      <a:pt x="100" y="1137"/>
                      <a:pt x="77" y="1226"/>
                      <a:pt x="55" y="1338"/>
                    </a:cubicBezTo>
                    <a:cubicBezTo>
                      <a:pt x="36" y="1415"/>
                      <a:pt x="0" y="1574"/>
                      <a:pt x="90" y="1574"/>
                    </a:cubicBezTo>
                    <a:cubicBezTo>
                      <a:pt x="105" y="1574"/>
                      <a:pt x="123" y="1570"/>
                      <a:pt x="144" y="1561"/>
                    </a:cubicBezTo>
                    <a:lnTo>
                      <a:pt x="880" y="1761"/>
                    </a:lnTo>
                    <a:cubicBezTo>
                      <a:pt x="858" y="1806"/>
                      <a:pt x="858" y="1917"/>
                      <a:pt x="880" y="1984"/>
                    </a:cubicBezTo>
                    <a:cubicBezTo>
                      <a:pt x="880" y="2029"/>
                      <a:pt x="902" y="2029"/>
                      <a:pt x="902" y="2073"/>
                    </a:cubicBezTo>
                    <a:cubicBezTo>
                      <a:pt x="925" y="2073"/>
                      <a:pt x="902" y="2096"/>
                      <a:pt x="902" y="2118"/>
                    </a:cubicBezTo>
                    <a:cubicBezTo>
                      <a:pt x="902" y="2118"/>
                      <a:pt x="925" y="2140"/>
                      <a:pt x="925" y="2140"/>
                    </a:cubicBezTo>
                    <a:cubicBezTo>
                      <a:pt x="947" y="2207"/>
                      <a:pt x="925" y="2274"/>
                      <a:pt x="925" y="2341"/>
                    </a:cubicBezTo>
                    <a:cubicBezTo>
                      <a:pt x="925" y="2408"/>
                      <a:pt x="902" y="2452"/>
                      <a:pt x="902" y="2519"/>
                    </a:cubicBezTo>
                    <a:lnTo>
                      <a:pt x="902" y="2720"/>
                    </a:lnTo>
                    <a:cubicBezTo>
                      <a:pt x="902" y="2787"/>
                      <a:pt x="880" y="2831"/>
                      <a:pt x="880" y="2898"/>
                    </a:cubicBezTo>
                    <a:cubicBezTo>
                      <a:pt x="902" y="3032"/>
                      <a:pt x="880" y="3166"/>
                      <a:pt x="880" y="3299"/>
                    </a:cubicBezTo>
                    <a:cubicBezTo>
                      <a:pt x="902" y="3099"/>
                      <a:pt x="925" y="2898"/>
                      <a:pt x="925" y="2698"/>
                    </a:cubicBezTo>
                    <a:cubicBezTo>
                      <a:pt x="925" y="2586"/>
                      <a:pt x="925" y="2497"/>
                      <a:pt x="925" y="2386"/>
                    </a:cubicBezTo>
                    <a:cubicBezTo>
                      <a:pt x="925" y="2319"/>
                      <a:pt x="947" y="2230"/>
                      <a:pt x="947" y="2140"/>
                    </a:cubicBezTo>
                    <a:cubicBezTo>
                      <a:pt x="947" y="2051"/>
                      <a:pt x="969" y="1940"/>
                      <a:pt x="969" y="1851"/>
                    </a:cubicBezTo>
                    <a:cubicBezTo>
                      <a:pt x="969" y="1784"/>
                      <a:pt x="991" y="1695"/>
                      <a:pt x="991" y="1628"/>
                    </a:cubicBezTo>
                    <a:cubicBezTo>
                      <a:pt x="1014" y="1605"/>
                      <a:pt x="1014" y="1583"/>
                      <a:pt x="1014" y="1561"/>
                    </a:cubicBezTo>
                    <a:cubicBezTo>
                      <a:pt x="1014" y="1539"/>
                      <a:pt x="1036" y="1516"/>
                      <a:pt x="1036" y="1494"/>
                    </a:cubicBezTo>
                    <a:cubicBezTo>
                      <a:pt x="1036" y="1516"/>
                      <a:pt x="1058" y="1539"/>
                      <a:pt x="1058" y="1539"/>
                    </a:cubicBezTo>
                    <a:cubicBezTo>
                      <a:pt x="1081" y="1561"/>
                      <a:pt x="1058" y="1583"/>
                      <a:pt x="1081" y="1583"/>
                    </a:cubicBezTo>
                    <a:cubicBezTo>
                      <a:pt x="1081" y="1628"/>
                      <a:pt x="1103" y="1628"/>
                      <a:pt x="1103" y="1695"/>
                    </a:cubicBezTo>
                    <a:cubicBezTo>
                      <a:pt x="1103" y="1739"/>
                      <a:pt x="1081" y="1851"/>
                      <a:pt x="1125" y="1895"/>
                    </a:cubicBezTo>
                    <a:cubicBezTo>
                      <a:pt x="1170" y="1851"/>
                      <a:pt x="1147" y="1784"/>
                      <a:pt x="1147" y="1739"/>
                    </a:cubicBezTo>
                    <a:cubicBezTo>
                      <a:pt x="1147" y="1717"/>
                      <a:pt x="1170" y="1695"/>
                      <a:pt x="1170" y="1672"/>
                    </a:cubicBezTo>
                    <a:cubicBezTo>
                      <a:pt x="1170" y="1650"/>
                      <a:pt x="1147" y="1605"/>
                      <a:pt x="1170" y="1583"/>
                    </a:cubicBezTo>
                    <a:cubicBezTo>
                      <a:pt x="1177" y="1562"/>
                      <a:pt x="1186" y="1554"/>
                      <a:pt x="1195" y="1554"/>
                    </a:cubicBezTo>
                    <a:cubicBezTo>
                      <a:pt x="1216" y="1554"/>
                      <a:pt x="1237" y="1590"/>
                      <a:pt x="1237" y="1605"/>
                    </a:cubicBezTo>
                    <a:cubicBezTo>
                      <a:pt x="1281" y="1672"/>
                      <a:pt x="1281" y="1717"/>
                      <a:pt x="1303" y="1784"/>
                    </a:cubicBezTo>
                    <a:cubicBezTo>
                      <a:pt x="1348" y="1895"/>
                      <a:pt x="1348" y="2029"/>
                      <a:pt x="1326" y="2140"/>
                    </a:cubicBezTo>
                    <a:cubicBezTo>
                      <a:pt x="1326" y="2207"/>
                      <a:pt x="1303" y="2252"/>
                      <a:pt x="1303" y="2319"/>
                    </a:cubicBezTo>
                    <a:cubicBezTo>
                      <a:pt x="1303" y="2363"/>
                      <a:pt x="1303" y="2408"/>
                      <a:pt x="1303" y="2452"/>
                    </a:cubicBezTo>
                    <a:cubicBezTo>
                      <a:pt x="1303" y="2519"/>
                      <a:pt x="1281" y="2564"/>
                      <a:pt x="1303" y="2608"/>
                    </a:cubicBezTo>
                    <a:cubicBezTo>
                      <a:pt x="1303" y="2631"/>
                      <a:pt x="1303" y="2675"/>
                      <a:pt x="1326" y="2675"/>
                    </a:cubicBezTo>
                    <a:cubicBezTo>
                      <a:pt x="1348" y="2608"/>
                      <a:pt x="1348" y="2542"/>
                      <a:pt x="1348" y="2475"/>
                    </a:cubicBezTo>
                    <a:cubicBezTo>
                      <a:pt x="1348" y="2341"/>
                      <a:pt x="1370" y="2230"/>
                      <a:pt x="1370" y="2096"/>
                    </a:cubicBezTo>
                    <a:cubicBezTo>
                      <a:pt x="1370" y="1940"/>
                      <a:pt x="1370" y="1784"/>
                      <a:pt x="1393" y="1605"/>
                    </a:cubicBezTo>
                    <a:cubicBezTo>
                      <a:pt x="1393" y="1561"/>
                      <a:pt x="1415" y="1539"/>
                      <a:pt x="1415" y="1494"/>
                    </a:cubicBezTo>
                    <a:cubicBezTo>
                      <a:pt x="1415" y="1427"/>
                      <a:pt x="1415" y="1383"/>
                      <a:pt x="1415" y="1338"/>
                    </a:cubicBezTo>
                    <a:cubicBezTo>
                      <a:pt x="1437" y="1271"/>
                      <a:pt x="1437" y="1226"/>
                      <a:pt x="1437" y="1160"/>
                    </a:cubicBezTo>
                    <a:cubicBezTo>
                      <a:pt x="1437" y="1115"/>
                      <a:pt x="1437" y="1070"/>
                      <a:pt x="1437" y="1048"/>
                    </a:cubicBezTo>
                    <a:cubicBezTo>
                      <a:pt x="1393" y="825"/>
                      <a:pt x="1415" y="625"/>
                      <a:pt x="1437" y="424"/>
                    </a:cubicBezTo>
                    <a:cubicBezTo>
                      <a:pt x="1459" y="335"/>
                      <a:pt x="1459" y="223"/>
                      <a:pt x="1437" y="157"/>
                    </a:cubicBezTo>
                    <a:cubicBezTo>
                      <a:pt x="1437" y="90"/>
                      <a:pt x="1393" y="45"/>
                      <a:pt x="1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7254730" y="1196111"/>
                <a:ext cx="171811" cy="104947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185" extrusionOk="0">
                    <a:moveTo>
                      <a:pt x="1204" y="1"/>
                    </a:moveTo>
                    <a:cubicBezTo>
                      <a:pt x="1204" y="90"/>
                      <a:pt x="1204" y="157"/>
                      <a:pt x="1160" y="246"/>
                    </a:cubicBezTo>
                    <a:cubicBezTo>
                      <a:pt x="1137" y="291"/>
                      <a:pt x="1115" y="313"/>
                      <a:pt x="1093" y="357"/>
                    </a:cubicBezTo>
                    <a:cubicBezTo>
                      <a:pt x="1070" y="380"/>
                      <a:pt x="1070" y="402"/>
                      <a:pt x="1048" y="424"/>
                    </a:cubicBezTo>
                    <a:cubicBezTo>
                      <a:pt x="1048" y="447"/>
                      <a:pt x="1026" y="447"/>
                      <a:pt x="1004" y="447"/>
                    </a:cubicBezTo>
                    <a:cubicBezTo>
                      <a:pt x="959" y="469"/>
                      <a:pt x="937" y="491"/>
                      <a:pt x="914" y="513"/>
                    </a:cubicBezTo>
                    <a:cubicBezTo>
                      <a:pt x="892" y="513"/>
                      <a:pt x="848" y="536"/>
                      <a:pt x="803" y="536"/>
                    </a:cubicBezTo>
                    <a:cubicBezTo>
                      <a:pt x="736" y="558"/>
                      <a:pt x="669" y="580"/>
                      <a:pt x="602" y="580"/>
                    </a:cubicBezTo>
                    <a:cubicBezTo>
                      <a:pt x="558" y="592"/>
                      <a:pt x="524" y="597"/>
                      <a:pt x="494" y="597"/>
                    </a:cubicBezTo>
                    <a:cubicBezTo>
                      <a:pt x="463" y="597"/>
                      <a:pt x="435" y="592"/>
                      <a:pt x="402" y="580"/>
                    </a:cubicBezTo>
                    <a:cubicBezTo>
                      <a:pt x="357" y="580"/>
                      <a:pt x="290" y="558"/>
                      <a:pt x="268" y="513"/>
                    </a:cubicBezTo>
                    <a:cubicBezTo>
                      <a:pt x="218" y="513"/>
                      <a:pt x="177" y="523"/>
                      <a:pt x="145" y="539"/>
                    </a:cubicBezTo>
                    <a:lnTo>
                      <a:pt x="145" y="539"/>
                    </a:lnTo>
                    <a:cubicBezTo>
                      <a:pt x="131" y="518"/>
                      <a:pt x="116" y="500"/>
                      <a:pt x="90" y="491"/>
                    </a:cubicBezTo>
                    <a:lnTo>
                      <a:pt x="90" y="491"/>
                    </a:lnTo>
                    <a:cubicBezTo>
                      <a:pt x="90" y="509"/>
                      <a:pt x="103" y="539"/>
                      <a:pt x="109" y="563"/>
                    </a:cubicBezTo>
                    <a:lnTo>
                      <a:pt x="109" y="563"/>
                    </a:lnTo>
                    <a:cubicBezTo>
                      <a:pt x="120" y="554"/>
                      <a:pt x="132" y="546"/>
                      <a:pt x="145" y="539"/>
                    </a:cubicBezTo>
                    <a:lnTo>
                      <a:pt x="145" y="539"/>
                    </a:lnTo>
                    <a:cubicBezTo>
                      <a:pt x="167" y="572"/>
                      <a:pt x="182" y="611"/>
                      <a:pt x="223" y="625"/>
                    </a:cubicBezTo>
                    <a:cubicBezTo>
                      <a:pt x="235" y="636"/>
                      <a:pt x="251" y="636"/>
                      <a:pt x="268" y="636"/>
                    </a:cubicBezTo>
                    <a:cubicBezTo>
                      <a:pt x="285" y="636"/>
                      <a:pt x="301" y="636"/>
                      <a:pt x="313" y="647"/>
                    </a:cubicBezTo>
                    <a:lnTo>
                      <a:pt x="424" y="647"/>
                    </a:lnTo>
                    <a:cubicBezTo>
                      <a:pt x="446" y="670"/>
                      <a:pt x="491" y="670"/>
                      <a:pt x="536" y="670"/>
                    </a:cubicBezTo>
                    <a:lnTo>
                      <a:pt x="625" y="670"/>
                    </a:lnTo>
                    <a:cubicBezTo>
                      <a:pt x="669" y="670"/>
                      <a:pt x="692" y="647"/>
                      <a:pt x="736" y="647"/>
                    </a:cubicBezTo>
                    <a:cubicBezTo>
                      <a:pt x="758" y="647"/>
                      <a:pt x="781" y="625"/>
                      <a:pt x="803" y="603"/>
                    </a:cubicBezTo>
                    <a:cubicBezTo>
                      <a:pt x="937" y="536"/>
                      <a:pt x="1048" y="491"/>
                      <a:pt x="1137" y="357"/>
                    </a:cubicBezTo>
                    <a:cubicBezTo>
                      <a:pt x="1137" y="335"/>
                      <a:pt x="1137" y="313"/>
                      <a:pt x="1160" y="291"/>
                    </a:cubicBezTo>
                    <a:cubicBezTo>
                      <a:pt x="1160" y="268"/>
                      <a:pt x="1182" y="224"/>
                      <a:pt x="1204" y="201"/>
                    </a:cubicBezTo>
                    <a:cubicBezTo>
                      <a:pt x="1204" y="135"/>
                      <a:pt x="1204" y="68"/>
                      <a:pt x="1204" y="1"/>
                    </a:cubicBezTo>
                    <a:close/>
                    <a:moveTo>
                      <a:pt x="1472" y="112"/>
                    </a:moveTo>
                    <a:lnTo>
                      <a:pt x="1472" y="112"/>
                    </a:lnTo>
                    <a:cubicBezTo>
                      <a:pt x="1472" y="201"/>
                      <a:pt x="1405" y="313"/>
                      <a:pt x="1360" y="357"/>
                    </a:cubicBezTo>
                    <a:cubicBezTo>
                      <a:pt x="1338" y="402"/>
                      <a:pt x="1338" y="424"/>
                      <a:pt x="1293" y="447"/>
                    </a:cubicBezTo>
                    <a:cubicBezTo>
                      <a:pt x="1271" y="469"/>
                      <a:pt x="1249" y="513"/>
                      <a:pt x="1204" y="536"/>
                    </a:cubicBezTo>
                    <a:cubicBezTo>
                      <a:pt x="1182" y="558"/>
                      <a:pt x="1137" y="603"/>
                      <a:pt x="1093" y="625"/>
                    </a:cubicBezTo>
                    <a:cubicBezTo>
                      <a:pt x="1070" y="647"/>
                      <a:pt x="1026" y="647"/>
                      <a:pt x="981" y="670"/>
                    </a:cubicBezTo>
                    <a:cubicBezTo>
                      <a:pt x="937" y="692"/>
                      <a:pt x="892" y="736"/>
                      <a:pt x="848" y="759"/>
                    </a:cubicBezTo>
                    <a:cubicBezTo>
                      <a:pt x="803" y="781"/>
                      <a:pt x="758" y="803"/>
                      <a:pt x="714" y="826"/>
                    </a:cubicBezTo>
                    <a:cubicBezTo>
                      <a:pt x="669" y="826"/>
                      <a:pt x="625" y="848"/>
                      <a:pt x="580" y="848"/>
                    </a:cubicBezTo>
                    <a:cubicBezTo>
                      <a:pt x="567" y="854"/>
                      <a:pt x="552" y="857"/>
                      <a:pt x="536" y="857"/>
                    </a:cubicBezTo>
                    <a:cubicBezTo>
                      <a:pt x="498" y="857"/>
                      <a:pt x="456" y="841"/>
                      <a:pt x="424" y="826"/>
                    </a:cubicBezTo>
                    <a:cubicBezTo>
                      <a:pt x="357" y="826"/>
                      <a:pt x="313" y="781"/>
                      <a:pt x="268" y="714"/>
                    </a:cubicBezTo>
                    <a:cubicBezTo>
                      <a:pt x="223" y="692"/>
                      <a:pt x="201" y="647"/>
                      <a:pt x="157" y="625"/>
                    </a:cubicBezTo>
                    <a:cubicBezTo>
                      <a:pt x="134" y="625"/>
                      <a:pt x="134" y="625"/>
                      <a:pt x="112" y="580"/>
                    </a:cubicBezTo>
                    <a:cubicBezTo>
                      <a:pt x="112" y="575"/>
                      <a:pt x="111" y="569"/>
                      <a:pt x="109" y="563"/>
                    </a:cubicBezTo>
                    <a:lnTo>
                      <a:pt x="109" y="563"/>
                    </a:lnTo>
                    <a:cubicBezTo>
                      <a:pt x="76" y="590"/>
                      <a:pt x="56" y="627"/>
                      <a:pt x="45" y="670"/>
                    </a:cubicBezTo>
                    <a:cubicBezTo>
                      <a:pt x="45" y="730"/>
                      <a:pt x="45" y="790"/>
                      <a:pt x="45" y="851"/>
                    </a:cubicBezTo>
                    <a:lnTo>
                      <a:pt x="45" y="851"/>
                    </a:lnTo>
                    <a:cubicBezTo>
                      <a:pt x="30" y="849"/>
                      <a:pt x="15" y="848"/>
                      <a:pt x="1" y="848"/>
                    </a:cubicBezTo>
                    <a:cubicBezTo>
                      <a:pt x="16" y="848"/>
                      <a:pt x="32" y="856"/>
                      <a:pt x="45" y="867"/>
                    </a:cubicBezTo>
                    <a:lnTo>
                      <a:pt x="45" y="867"/>
                    </a:lnTo>
                    <a:cubicBezTo>
                      <a:pt x="45" y="862"/>
                      <a:pt x="45" y="856"/>
                      <a:pt x="45" y="851"/>
                    </a:cubicBezTo>
                    <a:lnTo>
                      <a:pt x="45" y="851"/>
                    </a:lnTo>
                    <a:cubicBezTo>
                      <a:pt x="97" y="858"/>
                      <a:pt x="149" y="875"/>
                      <a:pt x="201" y="892"/>
                    </a:cubicBezTo>
                    <a:cubicBezTo>
                      <a:pt x="290" y="915"/>
                      <a:pt x="402" y="915"/>
                      <a:pt x="491" y="937"/>
                    </a:cubicBezTo>
                    <a:cubicBezTo>
                      <a:pt x="528" y="942"/>
                      <a:pt x="566" y="945"/>
                      <a:pt x="605" y="945"/>
                    </a:cubicBezTo>
                    <a:cubicBezTo>
                      <a:pt x="730" y="945"/>
                      <a:pt x="862" y="916"/>
                      <a:pt x="981" y="848"/>
                    </a:cubicBezTo>
                    <a:cubicBezTo>
                      <a:pt x="1115" y="759"/>
                      <a:pt x="1249" y="625"/>
                      <a:pt x="1338" y="491"/>
                    </a:cubicBezTo>
                    <a:cubicBezTo>
                      <a:pt x="1383" y="424"/>
                      <a:pt x="1427" y="335"/>
                      <a:pt x="1449" y="246"/>
                    </a:cubicBezTo>
                    <a:cubicBezTo>
                      <a:pt x="1472" y="201"/>
                      <a:pt x="1472" y="179"/>
                      <a:pt x="1472" y="112"/>
                    </a:cubicBezTo>
                    <a:close/>
                    <a:moveTo>
                      <a:pt x="1940" y="135"/>
                    </a:moveTo>
                    <a:cubicBezTo>
                      <a:pt x="1895" y="179"/>
                      <a:pt x="1895" y="246"/>
                      <a:pt x="1873" y="291"/>
                    </a:cubicBezTo>
                    <a:cubicBezTo>
                      <a:pt x="1806" y="402"/>
                      <a:pt x="1761" y="513"/>
                      <a:pt x="1672" y="603"/>
                    </a:cubicBezTo>
                    <a:cubicBezTo>
                      <a:pt x="1650" y="647"/>
                      <a:pt x="1605" y="670"/>
                      <a:pt x="1561" y="692"/>
                    </a:cubicBezTo>
                    <a:cubicBezTo>
                      <a:pt x="1494" y="736"/>
                      <a:pt x="1449" y="803"/>
                      <a:pt x="1405" y="826"/>
                    </a:cubicBezTo>
                    <a:cubicBezTo>
                      <a:pt x="1316" y="892"/>
                      <a:pt x="1204" y="937"/>
                      <a:pt x="1115" y="982"/>
                    </a:cubicBezTo>
                    <a:cubicBezTo>
                      <a:pt x="965" y="1050"/>
                      <a:pt x="798" y="1076"/>
                      <a:pt x="635" y="1076"/>
                    </a:cubicBezTo>
                    <a:cubicBezTo>
                      <a:pt x="532" y="1076"/>
                      <a:pt x="430" y="1066"/>
                      <a:pt x="335" y="1048"/>
                    </a:cubicBezTo>
                    <a:cubicBezTo>
                      <a:pt x="223" y="1026"/>
                      <a:pt x="179" y="1026"/>
                      <a:pt x="90" y="937"/>
                    </a:cubicBezTo>
                    <a:cubicBezTo>
                      <a:pt x="90" y="922"/>
                      <a:pt x="71" y="889"/>
                      <a:pt x="45" y="867"/>
                    </a:cubicBezTo>
                    <a:lnTo>
                      <a:pt x="45" y="867"/>
                    </a:lnTo>
                    <a:cubicBezTo>
                      <a:pt x="45" y="891"/>
                      <a:pt x="45" y="914"/>
                      <a:pt x="45" y="937"/>
                    </a:cubicBezTo>
                    <a:cubicBezTo>
                      <a:pt x="45" y="982"/>
                      <a:pt x="67" y="1071"/>
                      <a:pt x="90" y="1115"/>
                    </a:cubicBezTo>
                    <a:cubicBezTo>
                      <a:pt x="119" y="1175"/>
                      <a:pt x="149" y="1185"/>
                      <a:pt x="192" y="1185"/>
                    </a:cubicBezTo>
                    <a:cubicBezTo>
                      <a:pt x="214" y="1185"/>
                      <a:pt x="238" y="1182"/>
                      <a:pt x="268" y="1182"/>
                    </a:cubicBezTo>
                    <a:lnTo>
                      <a:pt x="625" y="1182"/>
                    </a:lnTo>
                    <a:cubicBezTo>
                      <a:pt x="714" y="1160"/>
                      <a:pt x="781" y="1138"/>
                      <a:pt x="848" y="1115"/>
                    </a:cubicBezTo>
                    <a:cubicBezTo>
                      <a:pt x="937" y="1093"/>
                      <a:pt x="1026" y="1071"/>
                      <a:pt x="1093" y="1048"/>
                    </a:cubicBezTo>
                    <a:cubicBezTo>
                      <a:pt x="1160" y="1026"/>
                      <a:pt x="1249" y="1004"/>
                      <a:pt x="1316" y="982"/>
                    </a:cubicBezTo>
                    <a:cubicBezTo>
                      <a:pt x="1405" y="937"/>
                      <a:pt x="1494" y="870"/>
                      <a:pt x="1583" y="803"/>
                    </a:cubicBezTo>
                    <a:cubicBezTo>
                      <a:pt x="1717" y="692"/>
                      <a:pt x="1828" y="536"/>
                      <a:pt x="1873" y="380"/>
                    </a:cubicBezTo>
                    <a:cubicBezTo>
                      <a:pt x="1895" y="313"/>
                      <a:pt x="1940" y="224"/>
                      <a:pt x="1940" y="1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7266597" y="1136509"/>
                <a:ext cx="148165" cy="15649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67" extrusionOk="0">
                    <a:moveTo>
                      <a:pt x="194" y="0"/>
                    </a:moveTo>
                    <a:cubicBezTo>
                      <a:pt x="152" y="0"/>
                      <a:pt x="115" y="20"/>
                      <a:pt x="89" y="72"/>
                    </a:cubicBezTo>
                    <a:cubicBezTo>
                      <a:pt x="23" y="206"/>
                      <a:pt x="0" y="384"/>
                      <a:pt x="23" y="518"/>
                    </a:cubicBezTo>
                    <a:cubicBezTo>
                      <a:pt x="45" y="718"/>
                      <a:pt x="134" y="897"/>
                      <a:pt x="223" y="1075"/>
                    </a:cubicBezTo>
                    <a:lnTo>
                      <a:pt x="179" y="718"/>
                    </a:lnTo>
                    <a:cubicBezTo>
                      <a:pt x="179" y="696"/>
                      <a:pt x="179" y="696"/>
                      <a:pt x="179" y="696"/>
                    </a:cubicBezTo>
                    <a:cubicBezTo>
                      <a:pt x="201" y="718"/>
                      <a:pt x="201" y="741"/>
                      <a:pt x="201" y="763"/>
                    </a:cubicBezTo>
                    <a:cubicBezTo>
                      <a:pt x="223" y="808"/>
                      <a:pt x="268" y="830"/>
                      <a:pt x="290" y="874"/>
                    </a:cubicBezTo>
                    <a:cubicBezTo>
                      <a:pt x="312" y="941"/>
                      <a:pt x="335" y="1008"/>
                      <a:pt x="379" y="1075"/>
                    </a:cubicBezTo>
                    <a:cubicBezTo>
                      <a:pt x="424" y="1164"/>
                      <a:pt x="468" y="1276"/>
                      <a:pt x="513" y="1365"/>
                    </a:cubicBezTo>
                    <a:cubicBezTo>
                      <a:pt x="513" y="1387"/>
                      <a:pt x="535" y="1432"/>
                      <a:pt x="558" y="1454"/>
                    </a:cubicBezTo>
                    <a:cubicBezTo>
                      <a:pt x="580" y="1499"/>
                      <a:pt x="602" y="1543"/>
                      <a:pt x="624" y="1565"/>
                    </a:cubicBezTo>
                    <a:cubicBezTo>
                      <a:pt x="647" y="1610"/>
                      <a:pt x="669" y="1632"/>
                      <a:pt x="691" y="1655"/>
                    </a:cubicBezTo>
                    <a:cubicBezTo>
                      <a:pt x="714" y="1699"/>
                      <a:pt x="758" y="1721"/>
                      <a:pt x="780" y="1766"/>
                    </a:cubicBezTo>
                    <a:cubicBezTo>
                      <a:pt x="780" y="1721"/>
                      <a:pt x="758" y="1699"/>
                      <a:pt x="736" y="1655"/>
                    </a:cubicBezTo>
                    <a:cubicBezTo>
                      <a:pt x="714" y="1588"/>
                      <a:pt x="691" y="1521"/>
                      <a:pt x="669" y="1432"/>
                    </a:cubicBezTo>
                    <a:cubicBezTo>
                      <a:pt x="580" y="1298"/>
                      <a:pt x="513" y="1142"/>
                      <a:pt x="446" y="964"/>
                    </a:cubicBezTo>
                    <a:cubicBezTo>
                      <a:pt x="402" y="852"/>
                      <a:pt x="379" y="718"/>
                      <a:pt x="335" y="607"/>
                    </a:cubicBezTo>
                    <a:cubicBezTo>
                      <a:pt x="312" y="562"/>
                      <a:pt x="290" y="518"/>
                      <a:pt x="268" y="473"/>
                    </a:cubicBezTo>
                    <a:cubicBezTo>
                      <a:pt x="245" y="451"/>
                      <a:pt x="245" y="406"/>
                      <a:pt x="223" y="384"/>
                    </a:cubicBezTo>
                    <a:lnTo>
                      <a:pt x="223" y="384"/>
                    </a:lnTo>
                    <a:cubicBezTo>
                      <a:pt x="268" y="406"/>
                      <a:pt x="290" y="473"/>
                      <a:pt x="335" y="518"/>
                    </a:cubicBezTo>
                    <a:cubicBezTo>
                      <a:pt x="357" y="540"/>
                      <a:pt x="402" y="562"/>
                      <a:pt x="424" y="607"/>
                    </a:cubicBezTo>
                    <a:cubicBezTo>
                      <a:pt x="446" y="674"/>
                      <a:pt x="491" y="718"/>
                      <a:pt x="513" y="785"/>
                    </a:cubicBezTo>
                    <a:cubicBezTo>
                      <a:pt x="558" y="852"/>
                      <a:pt x="580" y="919"/>
                      <a:pt x="624" y="986"/>
                    </a:cubicBezTo>
                    <a:cubicBezTo>
                      <a:pt x="647" y="1030"/>
                      <a:pt x="669" y="1053"/>
                      <a:pt x="691" y="1097"/>
                    </a:cubicBezTo>
                    <a:cubicBezTo>
                      <a:pt x="736" y="1142"/>
                      <a:pt x="758" y="1164"/>
                      <a:pt x="780" y="1209"/>
                    </a:cubicBezTo>
                    <a:cubicBezTo>
                      <a:pt x="803" y="1253"/>
                      <a:pt x="803" y="1298"/>
                      <a:pt x="825" y="1320"/>
                    </a:cubicBezTo>
                    <a:cubicBezTo>
                      <a:pt x="825" y="1343"/>
                      <a:pt x="847" y="1343"/>
                      <a:pt x="870" y="1387"/>
                    </a:cubicBezTo>
                    <a:cubicBezTo>
                      <a:pt x="892" y="1409"/>
                      <a:pt x="892" y="1432"/>
                      <a:pt x="914" y="1454"/>
                    </a:cubicBezTo>
                    <a:cubicBezTo>
                      <a:pt x="936" y="1476"/>
                      <a:pt x="959" y="1521"/>
                      <a:pt x="1003" y="1543"/>
                    </a:cubicBezTo>
                    <a:cubicBezTo>
                      <a:pt x="1048" y="1588"/>
                      <a:pt x="1092" y="1632"/>
                      <a:pt x="1137" y="1677"/>
                    </a:cubicBezTo>
                    <a:cubicBezTo>
                      <a:pt x="1137" y="1632"/>
                      <a:pt x="1070" y="1543"/>
                      <a:pt x="1048" y="1476"/>
                    </a:cubicBezTo>
                    <a:cubicBezTo>
                      <a:pt x="936" y="1320"/>
                      <a:pt x="825" y="1142"/>
                      <a:pt x="736" y="964"/>
                    </a:cubicBezTo>
                    <a:cubicBezTo>
                      <a:pt x="669" y="830"/>
                      <a:pt x="602" y="718"/>
                      <a:pt x="513" y="607"/>
                    </a:cubicBezTo>
                    <a:cubicBezTo>
                      <a:pt x="451" y="524"/>
                      <a:pt x="427" y="442"/>
                      <a:pt x="371" y="342"/>
                    </a:cubicBezTo>
                    <a:lnTo>
                      <a:pt x="371" y="342"/>
                    </a:lnTo>
                    <a:cubicBezTo>
                      <a:pt x="395" y="378"/>
                      <a:pt x="428" y="414"/>
                      <a:pt x="446" y="451"/>
                    </a:cubicBezTo>
                    <a:cubicBezTo>
                      <a:pt x="535" y="540"/>
                      <a:pt x="602" y="652"/>
                      <a:pt x="691" y="741"/>
                    </a:cubicBezTo>
                    <a:cubicBezTo>
                      <a:pt x="780" y="852"/>
                      <a:pt x="892" y="986"/>
                      <a:pt x="981" y="1097"/>
                    </a:cubicBezTo>
                    <a:cubicBezTo>
                      <a:pt x="1026" y="1164"/>
                      <a:pt x="1070" y="1231"/>
                      <a:pt x="1115" y="1276"/>
                    </a:cubicBezTo>
                    <a:cubicBezTo>
                      <a:pt x="1182" y="1320"/>
                      <a:pt x="1249" y="1365"/>
                      <a:pt x="1293" y="1409"/>
                    </a:cubicBezTo>
                    <a:cubicBezTo>
                      <a:pt x="1315" y="1432"/>
                      <a:pt x="1360" y="1476"/>
                      <a:pt x="1382" y="1499"/>
                    </a:cubicBezTo>
                    <a:cubicBezTo>
                      <a:pt x="1382" y="1454"/>
                      <a:pt x="1360" y="1432"/>
                      <a:pt x="1338" y="1409"/>
                    </a:cubicBezTo>
                    <a:cubicBezTo>
                      <a:pt x="1226" y="1231"/>
                      <a:pt x="1092" y="1053"/>
                      <a:pt x="959" y="897"/>
                    </a:cubicBezTo>
                    <a:cubicBezTo>
                      <a:pt x="847" y="763"/>
                      <a:pt x="714" y="629"/>
                      <a:pt x="602" y="496"/>
                    </a:cubicBezTo>
                    <a:cubicBezTo>
                      <a:pt x="558" y="451"/>
                      <a:pt x="513" y="429"/>
                      <a:pt x="491" y="362"/>
                    </a:cubicBezTo>
                    <a:lnTo>
                      <a:pt x="491" y="362"/>
                    </a:lnTo>
                    <a:cubicBezTo>
                      <a:pt x="513" y="384"/>
                      <a:pt x="535" y="429"/>
                      <a:pt x="558" y="451"/>
                    </a:cubicBezTo>
                    <a:cubicBezTo>
                      <a:pt x="647" y="496"/>
                      <a:pt x="714" y="562"/>
                      <a:pt x="803" y="629"/>
                    </a:cubicBezTo>
                    <a:cubicBezTo>
                      <a:pt x="892" y="696"/>
                      <a:pt x="981" y="763"/>
                      <a:pt x="1070" y="830"/>
                    </a:cubicBezTo>
                    <a:cubicBezTo>
                      <a:pt x="1137" y="897"/>
                      <a:pt x="1226" y="941"/>
                      <a:pt x="1293" y="1008"/>
                    </a:cubicBezTo>
                    <a:cubicBezTo>
                      <a:pt x="1338" y="1053"/>
                      <a:pt x="1382" y="1075"/>
                      <a:pt x="1427" y="1120"/>
                    </a:cubicBezTo>
                    <a:cubicBezTo>
                      <a:pt x="1471" y="1142"/>
                      <a:pt x="1494" y="1186"/>
                      <a:pt x="1561" y="1209"/>
                    </a:cubicBezTo>
                    <a:cubicBezTo>
                      <a:pt x="1605" y="1253"/>
                      <a:pt x="1627" y="1276"/>
                      <a:pt x="1672" y="1276"/>
                    </a:cubicBezTo>
                    <a:cubicBezTo>
                      <a:pt x="1471" y="1120"/>
                      <a:pt x="1249" y="919"/>
                      <a:pt x="1070" y="718"/>
                    </a:cubicBezTo>
                    <a:cubicBezTo>
                      <a:pt x="892" y="540"/>
                      <a:pt x="691" y="362"/>
                      <a:pt x="491" y="183"/>
                    </a:cubicBezTo>
                    <a:cubicBezTo>
                      <a:pt x="427" y="120"/>
                      <a:pt x="296" y="0"/>
                      <a:pt x="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6800227" y="1181941"/>
                <a:ext cx="55794" cy="22946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591" extrusionOk="0">
                    <a:moveTo>
                      <a:pt x="219" y="0"/>
                    </a:moveTo>
                    <a:cubicBezTo>
                      <a:pt x="208" y="0"/>
                      <a:pt x="197" y="2"/>
                      <a:pt x="184" y="5"/>
                    </a:cubicBezTo>
                    <a:cubicBezTo>
                      <a:pt x="117" y="27"/>
                      <a:pt x="73" y="94"/>
                      <a:pt x="28" y="139"/>
                    </a:cubicBezTo>
                    <a:cubicBezTo>
                      <a:pt x="17" y="150"/>
                      <a:pt x="0" y="166"/>
                      <a:pt x="9" y="166"/>
                    </a:cubicBezTo>
                    <a:cubicBezTo>
                      <a:pt x="17" y="166"/>
                      <a:pt x="50" y="150"/>
                      <a:pt x="140" y="94"/>
                    </a:cubicBezTo>
                    <a:lnTo>
                      <a:pt x="140" y="94"/>
                    </a:lnTo>
                    <a:cubicBezTo>
                      <a:pt x="140" y="139"/>
                      <a:pt x="117" y="139"/>
                      <a:pt x="117" y="161"/>
                    </a:cubicBezTo>
                    <a:cubicBezTo>
                      <a:pt x="117" y="183"/>
                      <a:pt x="117" y="205"/>
                      <a:pt x="117" y="228"/>
                    </a:cubicBezTo>
                    <a:cubicBezTo>
                      <a:pt x="117" y="272"/>
                      <a:pt x="117" y="317"/>
                      <a:pt x="95" y="361"/>
                    </a:cubicBezTo>
                    <a:cubicBezTo>
                      <a:pt x="95" y="428"/>
                      <a:pt x="73" y="517"/>
                      <a:pt x="95" y="607"/>
                    </a:cubicBezTo>
                    <a:cubicBezTo>
                      <a:pt x="95" y="651"/>
                      <a:pt x="117" y="673"/>
                      <a:pt x="140" y="718"/>
                    </a:cubicBezTo>
                    <a:cubicBezTo>
                      <a:pt x="140" y="740"/>
                      <a:pt x="162" y="785"/>
                      <a:pt x="162" y="830"/>
                    </a:cubicBezTo>
                    <a:cubicBezTo>
                      <a:pt x="184" y="919"/>
                      <a:pt x="206" y="1008"/>
                      <a:pt x="229" y="1097"/>
                    </a:cubicBezTo>
                    <a:cubicBezTo>
                      <a:pt x="251" y="1231"/>
                      <a:pt x="206" y="1364"/>
                      <a:pt x="206" y="1498"/>
                    </a:cubicBezTo>
                    <a:cubicBezTo>
                      <a:pt x="206" y="1565"/>
                      <a:pt x="206" y="1632"/>
                      <a:pt x="206" y="1699"/>
                    </a:cubicBezTo>
                    <a:cubicBezTo>
                      <a:pt x="206" y="1766"/>
                      <a:pt x="184" y="1810"/>
                      <a:pt x="184" y="1877"/>
                    </a:cubicBezTo>
                    <a:cubicBezTo>
                      <a:pt x="184" y="1907"/>
                      <a:pt x="184" y="1936"/>
                      <a:pt x="184" y="1964"/>
                    </a:cubicBezTo>
                    <a:lnTo>
                      <a:pt x="184" y="1964"/>
                    </a:lnTo>
                    <a:cubicBezTo>
                      <a:pt x="207" y="1801"/>
                      <a:pt x="235" y="1639"/>
                      <a:pt x="251" y="1476"/>
                    </a:cubicBezTo>
                    <a:cubicBezTo>
                      <a:pt x="273" y="1320"/>
                      <a:pt x="251" y="1142"/>
                      <a:pt x="251" y="986"/>
                    </a:cubicBezTo>
                    <a:cubicBezTo>
                      <a:pt x="273" y="896"/>
                      <a:pt x="229" y="807"/>
                      <a:pt x="206" y="740"/>
                    </a:cubicBezTo>
                    <a:cubicBezTo>
                      <a:pt x="206" y="673"/>
                      <a:pt x="206" y="584"/>
                      <a:pt x="206" y="517"/>
                    </a:cubicBezTo>
                    <a:cubicBezTo>
                      <a:pt x="206" y="495"/>
                      <a:pt x="229" y="473"/>
                      <a:pt x="229" y="428"/>
                    </a:cubicBezTo>
                    <a:cubicBezTo>
                      <a:pt x="229" y="406"/>
                      <a:pt x="229" y="384"/>
                      <a:pt x="229" y="361"/>
                    </a:cubicBezTo>
                    <a:cubicBezTo>
                      <a:pt x="229" y="295"/>
                      <a:pt x="229" y="250"/>
                      <a:pt x="229" y="205"/>
                    </a:cubicBezTo>
                    <a:cubicBezTo>
                      <a:pt x="229" y="161"/>
                      <a:pt x="229" y="161"/>
                      <a:pt x="229" y="139"/>
                    </a:cubicBezTo>
                    <a:cubicBezTo>
                      <a:pt x="251" y="116"/>
                      <a:pt x="229" y="94"/>
                      <a:pt x="251" y="72"/>
                    </a:cubicBezTo>
                    <a:cubicBezTo>
                      <a:pt x="296" y="72"/>
                      <a:pt x="296" y="161"/>
                      <a:pt x="296" y="205"/>
                    </a:cubicBezTo>
                    <a:cubicBezTo>
                      <a:pt x="318" y="295"/>
                      <a:pt x="296" y="384"/>
                      <a:pt x="296" y="473"/>
                    </a:cubicBezTo>
                    <a:cubicBezTo>
                      <a:pt x="296" y="517"/>
                      <a:pt x="318" y="540"/>
                      <a:pt x="318" y="562"/>
                    </a:cubicBezTo>
                    <a:cubicBezTo>
                      <a:pt x="318" y="584"/>
                      <a:pt x="296" y="607"/>
                      <a:pt x="296" y="651"/>
                    </a:cubicBezTo>
                    <a:cubicBezTo>
                      <a:pt x="296" y="673"/>
                      <a:pt x="296" y="763"/>
                      <a:pt x="318" y="785"/>
                    </a:cubicBezTo>
                    <a:cubicBezTo>
                      <a:pt x="340" y="696"/>
                      <a:pt x="362" y="629"/>
                      <a:pt x="385" y="540"/>
                    </a:cubicBezTo>
                    <a:cubicBezTo>
                      <a:pt x="385" y="495"/>
                      <a:pt x="407" y="451"/>
                      <a:pt x="429" y="406"/>
                    </a:cubicBezTo>
                    <a:cubicBezTo>
                      <a:pt x="429" y="389"/>
                      <a:pt x="443" y="318"/>
                      <a:pt x="459" y="318"/>
                    </a:cubicBezTo>
                    <a:cubicBezTo>
                      <a:pt x="464" y="318"/>
                      <a:pt x="469" y="324"/>
                      <a:pt x="474" y="339"/>
                    </a:cubicBezTo>
                    <a:cubicBezTo>
                      <a:pt x="496" y="339"/>
                      <a:pt x="474" y="384"/>
                      <a:pt x="474" y="384"/>
                    </a:cubicBezTo>
                    <a:cubicBezTo>
                      <a:pt x="496" y="406"/>
                      <a:pt x="496" y="428"/>
                      <a:pt x="518" y="451"/>
                    </a:cubicBezTo>
                    <a:cubicBezTo>
                      <a:pt x="563" y="629"/>
                      <a:pt x="496" y="830"/>
                      <a:pt x="474" y="1008"/>
                    </a:cubicBezTo>
                    <a:cubicBezTo>
                      <a:pt x="452" y="1075"/>
                      <a:pt x="474" y="1119"/>
                      <a:pt x="474" y="1186"/>
                    </a:cubicBezTo>
                    <a:cubicBezTo>
                      <a:pt x="496" y="1253"/>
                      <a:pt x="474" y="1342"/>
                      <a:pt x="474" y="1431"/>
                    </a:cubicBezTo>
                    <a:cubicBezTo>
                      <a:pt x="474" y="1543"/>
                      <a:pt x="474" y="1632"/>
                      <a:pt x="474" y="1721"/>
                    </a:cubicBezTo>
                    <a:cubicBezTo>
                      <a:pt x="452" y="1743"/>
                      <a:pt x="429" y="1855"/>
                      <a:pt x="474" y="1877"/>
                    </a:cubicBezTo>
                    <a:cubicBezTo>
                      <a:pt x="496" y="1810"/>
                      <a:pt x="496" y="1743"/>
                      <a:pt x="496" y="1677"/>
                    </a:cubicBezTo>
                    <a:cubicBezTo>
                      <a:pt x="496" y="1543"/>
                      <a:pt x="496" y="1431"/>
                      <a:pt x="496" y="1320"/>
                    </a:cubicBezTo>
                    <a:cubicBezTo>
                      <a:pt x="518" y="1186"/>
                      <a:pt x="518" y="1052"/>
                      <a:pt x="541" y="919"/>
                    </a:cubicBezTo>
                    <a:cubicBezTo>
                      <a:pt x="563" y="696"/>
                      <a:pt x="585" y="473"/>
                      <a:pt x="585" y="272"/>
                    </a:cubicBezTo>
                    <a:cubicBezTo>
                      <a:pt x="608" y="228"/>
                      <a:pt x="630" y="94"/>
                      <a:pt x="585" y="49"/>
                    </a:cubicBezTo>
                    <a:cubicBezTo>
                      <a:pt x="541" y="72"/>
                      <a:pt x="541" y="72"/>
                      <a:pt x="518" y="72"/>
                    </a:cubicBezTo>
                    <a:cubicBezTo>
                      <a:pt x="496" y="72"/>
                      <a:pt x="496" y="49"/>
                      <a:pt x="474" y="49"/>
                    </a:cubicBezTo>
                    <a:cubicBezTo>
                      <a:pt x="466" y="42"/>
                      <a:pt x="457" y="39"/>
                      <a:pt x="446" y="39"/>
                    </a:cubicBezTo>
                    <a:cubicBezTo>
                      <a:pt x="424" y="39"/>
                      <a:pt x="400" y="49"/>
                      <a:pt x="385" y="49"/>
                    </a:cubicBezTo>
                    <a:cubicBezTo>
                      <a:pt x="308" y="49"/>
                      <a:pt x="281" y="0"/>
                      <a:pt x="219" y="0"/>
                    </a:cubicBezTo>
                    <a:close/>
                    <a:moveTo>
                      <a:pt x="184" y="1964"/>
                    </a:moveTo>
                    <a:cubicBezTo>
                      <a:pt x="175" y="2024"/>
                      <a:pt x="168" y="2084"/>
                      <a:pt x="162" y="2145"/>
                    </a:cubicBezTo>
                    <a:cubicBezTo>
                      <a:pt x="162" y="2182"/>
                      <a:pt x="162" y="2219"/>
                      <a:pt x="162" y="2256"/>
                    </a:cubicBezTo>
                    <a:cubicBezTo>
                      <a:pt x="179" y="2152"/>
                      <a:pt x="183" y="2062"/>
                      <a:pt x="184" y="1964"/>
                    </a:cubicBezTo>
                    <a:close/>
                    <a:moveTo>
                      <a:pt x="162" y="2256"/>
                    </a:moveTo>
                    <a:cubicBezTo>
                      <a:pt x="162" y="2301"/>
                      <a:pt x="140" y="2323"/>
                      <a:pt x="140" y="2368"/>
                    </a:cubicBezTo>
                    <a:cubicBezTo>
                      <a:pt x="140" y="2390"/>
                      <a:pt x="140" y="2412"/>
                      <a:pt x="140" y="2457"/>
                    </a:cubicBezTo>
                    <a:cubicBezTo>
                      <a:pt x="140" y="2501"/>
                      <a:pt x="117" y="2546"/>
                      <a:pt x="117" y="2590"/>
                    </a:cubicBezTo>
                    <a:cubicBezTo>
                      <a:pt x="162" y="2568"/>
                      <a:pt x="162" y="2457"/>
                      <a:pt x="162" y="2412"/>
                    </a:cubicBezTo>
                    <a:cubicBezTo>
                      <a:pt x="162" y="2360"/>
                      <a:pt x="162" y="2308"/>
                      <a:pt x="162" y="22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6773038" y="1188229"/>
                <a:ext cx="17890" cy="6527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737" fill="none" extrusionOk="0">
                    <a:moveTo>
                      <a:pt x="23" y="90"/>
                    </a:moveTo>
                    <a:cubicBezTo>
                      <a:pt x="68" y="179"/>
                      <a:pt x="68" y="246"/>
                      <a:pt x="68" y="357"/>
                    </a:cubicBezTo>
                    <a:cubicBezTo>
                      <a:pt x="68" y="402"/>
                      <a:pt x="68" y="469"/>
                      <a:pt x="68" y="513"/>
                    </a:cubicBezTo>
                    <a:cubicBezTo>
                      <a:pt x="68" y="558"/>
                      <a:pt x="90" y="602"/>
                      <a:pt x="90" y="647"/>
                    </a:cubicBezTo>
                    <a:cubicBezTo>
                      <a:pt x="90" y="669"/>
                      <a:pt x="68" y="714"/>
                      <a:pt x="112" y="736"/>
                    </a:cubicBezTo>
                    <a:cubicBezTo>
                      <a:pt x="112" y="669"/>
                      <a:pt x="134" y="602"/>
                      <a:pt x="134" y="558"/>
                    </a:cubicBezTo>
                    <a:cubicBezTo>
                      <a:pt x="134" y="513"/>
                      <a:pt x="157" y="469"/>
                      <a:pt x="157" y="424"/>
                    </a:cubicBezTo>
                    <a:cubicBezTo>
                      <a:pt x="157" y="380"/>
                      <a:pt x="134" y="335"/>
                      <a:pt x="157" y="290"/>
                    </a:cubicBezTo>
                    <a:cubicBezTo>
                      <a:pt x="179" y="224"/>
                      <a:pt x="201" y="1"/>
                      <a:pt x="112" y="1"/>
                    </a:cubicBezTo>
                    <a:cubicBezTo>
                      <a:pt x="90" y="23"/>
                      <a:pt x="68" y="23"/>
                      <a:pt x="45" y="68"/>
                    </a:cubicBezTo>
                    <a:cubicBezTo>
                      <a:pt x="23" y="90"/>
                      <a:pt x="23" y="157"/>
                      <a:pt x="1" y="179"/>
                    </a:cubicBezTo>
                  </a:path>
                </a:pathLst>
              </a:custGeom>
              <a:solidFill>
                <a:srgbClr val="0E0535"/>
              </a:solidFill>
              <a:ln w="11150" cap="flat" cmpd="sng">
                <a:solidFill>
                  <a:srgbClr val="040507"/>
                </a:solidFill>
                <a:prstDash val="solid"/>
                <a:miter lim="222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883564" y="1772476"/>
                <a:ext cx="403668" cy="32591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3680" extrusionOk="0">
                    <a:moveTo>
                      <a:pt x="2261" y="1"/>
                    </a:moveTo>
                    <a:cubicBezTo>
                      <a:pt x="2257" y="1"/>
                      <a:pt x="2254" y="1"/>
                      <a:pt x="2252" y="2"/>
                    </a:cubicBezTo>
                    <a:cubicBezTo>
                      <a:pt x="1" y="180"/>
                      <a:pt x="402" y="3679"/>
                      <a:pt x="402" y="3679"/>
                    </a:cubicBezTo>
                    <a:lnTo>
                      <a:pt x="3924" y="3679"/>
                    </a:lnTo>
                    <a:cubicBezTo>
                      <a:pt x="4558" y="575"/>
                      <a:pt x="2448" y="1"/>
                      <a:pt x="2261" y="1"/>
                    </a:cubicBezTo>
                    <a:close/>
                  </a:path>
                </a:pathLst>
              </a:custGeom>
              <a:solidFill>
                <a:srgbClr val="0E0535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6915181" y="1768579"/>
                <a:ext cx="337689" cy="33768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813" extrusionOk="0">
                    <a:moveTo>
                      <a:pt x="1784" y="268"/>
                    </a:moveTo>
                    <a:lnTo>
                      <a:pt x="1762" y="1963"/>
                    </a:lnTo>
                    <a:lnTo>
                      <a:pt x="268" y="1918"/>
                    </a:lnTo>
                    <a:lnTo>
                      <a:pt x="268" y="1896"/>
                    </a:lnTo>
                    <a:cubicBezTo>
                      <a:pt x="268" y="1026"/>
                      <a:pt x="937" y="335"/>
                      <a:pt x="1784" y="268"/>
                    </a:cubicBezTo>
                    <a:close/>
                    <a:moveTo>
                      <a:pt x="2051" y="268"/>
                    </a:moveTo>
                    <a:cubicBezTo>
                      <a:pt x="2876" y="358"/>
                      <a:pt x="3545" y="1049"/>
                      <a:pt x="3545" y="1918"/>
                    </a:cubicBezTo>
                    <a:lnTo>
                      <a:pt x="3545" y="2007"/>
                    </a:lnTo>
                    <a:lnTo>
                      <a:pt x="2029" y="1963"/>
                    </a:lnTo>
                    <a:lnTo>
                      <a:pt x="2051" y="268"/>
                    </a:lnTo>
                    <a:close/>
                    <a:moveTo>
                      <a:pt x="268" y="2185"/>
                    </a:moveTo>
                    <a:lnTo>
                      <a:pt x="1762" y="2208"/>
                    </a:lnTo>
                    <a:lnTo>
                      <a:pt x="1762" y="3545"/>
                    </a:lnTo>
                    <a:lnTo>
                      <a:pt x="268" y="3523"/>
                    </a:lnTo>
                    <a:lnTo>
                      <a:pt x="268" y="2185"/>
                    </a:lnTo>
                    <a:close/>
                    <a:moveTo>
                      <a:pt x="2029" y="2230"/>
                    </a:moveTo>
                    <a:lnTo>
                      <a:pt x="3545" y="2252"/>
                    </a:lnTo>
                    <a:lnTo>
                      <a:pt x="3522" y="3545"/>
                    </a:lnTo>
                    <a:lnTo>
                      <a:pt x="2007" y="3545"/>
                    </a:lnTo>
                    <a:lnTo>
                      <a:pt x="2029" y="2230"/>
                    </a:lnTo>
                    <a:close/>
                    <a:moveTo>
                      <a:pt x="1918" y="1"/>
                    </a:moveTo>
                    <a:cubicBezTo>
                      <a:pt x="870" y="1"/>
                      <a:pt x="23" y="848"/>
                      <a:pt x="1" y="1896"/>
                    </a:cubicBezTo>
                    <a:lnTo>
                      <a:pt x="1" y="3790"/>
                    </a:lnTo>
                    <a:lnTo>
                      <a:pt x="3790" y="3813"/>
                    </a:lnTo>
                    <a:lnTo>
                      <a:pt x="3790" y="1918"/>
                    </a:lnTo>
                    <a:cubicBezTo>
                      <a:pt x="3812" y="870"/>
                      <a:pt x="2965" y="23"/>
                      <a:pt x="1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6966547" y="1814012"/>
                <a:ext cx="92813" cy="10866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227" extrusionOk="0">
                    <a:moveTo>
                      <a:pt x="1048" y="1"/>
                    </a:moveTo>
                    <a:cubicBezTo>
                      <a:pt x="1048" y="1"/>
                      <a:pt x="201" y="246"/>
                      <a:pt x="0" y="1204"/>
                    </a:cubicBezTo>
                    <a:lnTo>
                      <a:pt x="1026" y="1227"/>
                    </a:lnTo>
                    <a:lnTo>
                      <a:pt x="10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7104705" y="1815960"/>
                <a:ext cx="110615" cy="11070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250" extrusionOk="0">
                    <a:moveTo>
                      <a:pt x="0" y="1"/>
                    </a:moveTo>
                    <a:lnTo>
                      <a:pt x="0" y="1227"/>
                    </a:lnTo>
                    <a:lnTo>
                      <a:pt x="1249" y="1249"/>
                    </a:lnTo>
                    <a:cubicBezTo>
                      <a:pt x="1249" y="1249"/>
                      <a:pt x="1204" y="17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7102757" y="1977853"/>
                <a:ext cx="110615" cy="9290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049" extrusionOk="0">
                    <a:moveTo>
                      <a:pt x="22" y="1"/>
                    </a:moveTo>
                    <a:lnTo>
                      <a:pt x="0" y="1026"/>
                    </a:lnTo>
                    <a:lnTo>
                      <a:pt x="1248" y="1048"/>
                    </a:lnTo>
                    <a:lnTo>
                      <a:pt x="1248" y="23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6946798" y="1975904"/>
                <a:ext cx="110615" cy="93699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058" extrusionOk="0">
                    <a:moveTo>
                      <a:pt x="1249" y="0"/>
                    </a:moveTo>
                    <a:lnTo>
                      <a:pt x="45" y="23"/>
                    </a:lnTo>
                    <a:lnTo>
                      <a:pt x="0" y="1048"/>
                    </a:lnTo>
                    <a:cubicBezTo>
                      <a:pt x="0" y="1048"/>
                      <a:pt x="555" y="1058"/>
                      <a:pt x="925" y="1058"/>
                    </a:cubicBezTo>
                    <a:cubicBezTo>
                      <a:pt x="1110" y="1058"/>
                      <a:pt x="1249" y="1056"/>
                      <a:pt x="1249" y="1048"/>
                    </a:cubicBez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4552245" y="4240182"/>
                <a:ext cx="89" cy="41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469" extrusionOk="0">
                    <a:moveTo>
                      <a:pt x="0" y="468"/>
                    </a:moveTo>
                    <a:cubicBezTo>
                      <a:pt x="0" y="335"/>
                      <a:pt x="0" y="179"/>
                      <a:pt x="0" y="45"/>
                    </a:cubicBezTo>
                    <a:cubicBezTo>
                      <a:pt x="0" y="23"/>
                      <a:pt x="0" y="23"/>
                      <a:pt x="0" y="0"/>
                    </a:cubicBezTo>
                    <a:close/>
                  </a:path>
                </a:pathLst>
              </a:custGeom>
              <a:solidFill>
                <a:srgbClr val="040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4552245" y="4228314"/>
                <a:ext cx="89" cy="119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35" extrusionOk="0">
                    <a:moveTo>
                      <a:pt x="0" y="134"/>
                    </a:moveTo>
                    <a:lnTo>
                      <a:pt x="0" y="1"/>
                    </a:lnTo>
                    <a:cubicBezTo>
                      <a:pt x="0" y="45"/>
                      <a:pt x="0" y="90"/>
                      <a:pt x="0" y="134"/>
                    </a:cubicBezTo>
                    <a:close/>
                  </a:path>
                </a:pathLst>
              </a:custGeom>
              <a:solidFill>
                <a:srgbClr val="040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 flipH="1">
                <a:off x="4384732" y="4110072"/>
                <a:ext cx="4115714" cy="1136740"/>
              </a:xfrm>
              <a:custGeom>
                <a:avLst/>
                <a:gdLst/>
                <a:ahLst/>
                <a:cxnLst/>
                <a:rect l="l" t="t" r="r" b="b"/>
                <a:pathLst>
                  <a:path w="323817" h="113674" extrusionOk="0">
                    <a:moveTo>
                      <a:pt x="0" y="0"/>
                    </a:moveTo>
                    <a:lnTo>
                      <a:pt x="0" y="113673"/>
                    </a:lnTo>
                    <a:lnTo>
                      <a:pt x="323817" y="113673"/>
                    </a:lnTo>
                    <a:lnTo>
                      <a:pt x="323817" y="6115"/>
                    </a:lnTo>
                    <a:cubicBezTo>
                      <a:pt x="315840" y="12470"/>
                      <a:pt x="308082" y="19110"/>
                      <a:pt x="300631" y="26123"/>
                    </a:cubicBezTo>
                    <a:cubicBezTo>
                      <a:pt x="296506" y="25918"/>
                      <a:pt x="292287" y="25817"/>
                      <a:pt x="287996" y="25817"/>
                    </a:cubicBezTo>
                    <a:cubicBezTo>
                      <a:pt x="253261" y="25817"/>
                      <a:pt x="213850" y="32434"/>
                      <a:pt x="181939" y="44137"/>
                    </a:cubicBezTo>
                    <a:cubicBezTo>
                      <a:pt x="145148" y="30024"/>
                      <a:pt x="101677" y="19989"/>
                      <a:pt x="61061" y="19989"/>
                    </a:cubicBezTo>
                    <a:cubicBezTo>
                      <a:pt x="50025" y="19989"/>
                      <a:pt x="39199" y="20730"/>
                      <a:pt x="28775" y="22332"/>
                    </a:cubicBezTo>
                    <a:cubicBezTo>
                      <a:pt x="19461" y="14377"/>
                      <a:pt x="9862" y="694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323;p14"/>
            <p:cNvSpPr/>
            <p:nvPr/>
          </p:nvSpPr>
          <p:spPr>
            <a:xfrm rot="-495324" flipH="1">
              <a:off x="8627219" y="3851277"/>
              <a:ext cx="637785" cy="749860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 rot="-806901" flipH="1">
              <a:off x="6150758" y="4419434"/>
              <a:ext cx="424052" cy="498461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 rot="-477728" flipH="1">
              <a:off x="5094258" y="3917838"/>
              <a:ext cx="584494" cy="687205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4"/>
            <p:cNvGrpSpPr/>
            <p:nvPr/>
          </p:nvGrpSpPr>
          <p:grpSpPr>
            <a:xfrm>
              <a:off x="170367" y="3209955"/>
              <a:ext cx="778891" cy="850059"/>
              <a:chOff x="327950" y="2732074"/>
              <a:chExt cx="1471828" cy="1606310"/>
            </a:xfrm>
          </p:grpSpPr>
          <p:sp>
            <p:nvSpPr>
              <p:cNvPr id="327" name="Google Shape;327;p14"/>
              <p:cNvSpPr/>
              <p:nvPr/>
            </p:nvSpPr>
            <p:spPr>
              <a:xfrm>
                <a:off x="817101" y="2856377"/>
                <a:ext cx="284557" cy="271377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683" extrusionOk="0">
                    <a:moveTo>
                      <a:pt x="2862" y="2046"/>
                    </a:moveTo>
                    <a:cubicBezTo>
                      <a:pt x="3040" y="2523"/>
                      <a:pt x="3057" y="3032"/>
                      <a:pt x="2645" y="3344"/>
                    </a:cubicBezTo>
                    <a:cubicBezTo>
                      <a:pt x="2533" y="3425"/>
                      <a:pt x="2418" y="3461"/>
                      <a:pt x="2310" y="3461"/>
                    </a:cubicBezTo>
                    <a:cubicBezTo>
                      <a:pt x="2012" y="3461"/>
                      <a:pt x="1772" y="3185"/>
                      <a:pt x="1794" y="2828"/>
                    </a:cubicBezTo>
                    <a:cubicBezTo>
                      <a:pt x="1825" y="2372"/>
                      <a:pt x="2281" y="2129"/>
                      <a:pt x="2706" y="2068"/>
                    </a:cubicBezTo>
                    <a:cubicBezTo>
                      <a:pt x="2758" y="2059"/>
                      <a:pt x="2810" y="2051"/>
                      <a:pt x="2862" y="2046"/>
                    </a:cubicBezTo>
                    <a:close/>
                    <a:moveTo>
                      <a:pt x="122" y="1"/>
                    </a:moveTo>
                    <a:cubicBezTo>
                      <a:pt x="1" y="1"/>
                      <a:pt x="1" y="153"/>
                      <a:pt x="122" y="153"/>
                    </a:cubicBezTo>
                    <a:cubicBezTo>
                      <a:pt x="913" y="153"/>
                      <a:pt x="1642" y="457"/>
                      <a:pt x="2220" y="1034"/>
                    </a:cubicBezTo>
                    <a:cubicBezTo>
                      <a:pt x="2411" y="1225"/>
                      <a:pt x="2635" y="1534"/>
                      <a:pt x="2790" y="1873"/>
                    </a:cubicBezTo>
                    <a:lnTo>
                      <a:pt x="2790" y="1873"/>
                    </a:lnTo>
                    <a:cubicBezTo>
                      <a:pt x="2637" y="1889"/>
                      <a:pt x="2486" y="1923"/>
                      <a:pt x="2341" y="1977"/>
                    </a:cubicBezTo>
                    <a:cubicBezTo>
                      <a:pt x="1946" y="2129"/>
                      <a:pt x="1612" y="2433"/>
                      <a:pt x="1581" y="2858"/>
                    </a:cubicBezTo>
                    <a:cubicBezTo>
                      <a:pt x="1521" y="3192"/>
                      <a:pt x="1733" y="3588"/>
                      <a:pt x="2098" y="3648"/>
                    </a:cubicBezTo>
                    <a:cubicBezTo>
                      <a:pt x="2150" y="3659"/>
                      <a:pt x="2200" y="3665"/>
                      <a:pt x="2250" y="3665"/>
                    </a:cubicBezTo>
                    <a:cubicBezTo>
                      <a:pt x="2608" y="3665"/>
                      <a:pt x="2903" y="3388"/>
                      <a:pt x="3010" y="3040"/>
                    </a:cubicBezTo>
                    <a:cubicBezTo>
                      <a:pt x="3113" y="2730"/>
                      <a:pt x="3076" y="2364"/>
                      <a:pt x="2975" y="2037"/>
                    </a:cubicBezTo>
                    <a:lnTo>
                      <a:pt x="2975" y="2037"/>
                    </a:lnTo>
                    <a:cubicBezTo>
                      <a:pt x="3015" y="2034"/>
                      <a:pt x="3056" y="2033"/>
                      <a:pt x="3096" y="2033"/>
                    </a:cubicBezTo>
                    <a:cubicBezTo>
                      <a:pt x="3812" y="2033"/>
                      <a:pt x="4497" y="2374"/>
                      <a:pt x="4986" y="2888"/>
                    </a:cubicBezTo>
                    <a:cubicBezTo>
                      <a:pt x="5624" y="3618"/>
                      <a:pt x="5776" y="4682"/>
                      <a:pt x="5442" y="5563"/>
                    </a:cubicBezTo>
                    <a:cubicBezTo>
                      <a:pt x="5402" y="5623"/>
                      <a:pt x="5453" y="5683"/>
                      <a:pt x="5502" y="5683"/>
                    </a:cubicBezTo>
                    <a:cubicBezTo>
                      <a:pt x="5528" y="5683"/>
                      <a:pt x="5553" y="5666"/>
                      <a:pt x="5563" y="5624"/>
                    </a:cubicBezTo>
                    <a:cubicBezTo>
                      <a:pt x="5958" y="4682"/>
                      <a:pt x="5746" y="3527"/>
                      <a:pt x="5016" y="2767"/>
                    </a:cubicBezTo>
                    <a:cubicBezTo>
                      <a:pt x="4530" y="2234"/>
                      <a:pt x="3761" y="1860"/>
                      <a:pt x="3020" y="1860"/>
                    </a:cubicBezTo>
                    <a:cubicBezTo>
                      <a:pt x="2984" y="1860"/>
                      <a:pt x="2949" y="1861"/>
                      <a:pt x="2914" y="1863"/>
                    </a:cubicBezTo>
                    <a:lnTo>
                      <a:pt x="2914" y="1863"/>
                    </a:lnTo>
                    <a:cubicBezTo>
                      <a:pt x="2878" y="1774"/>
                      <a:pt x="2839" y="1689"/>
                      <a:pt x="2797" y="1612"/>
                    </a:cubicBezTo>
                    <a:cubicBezTo>
                      <a:pt x="2250" y="639"/>
                      <a:pt x="1217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1138491" y="3053361"/>
                <a:ext cx="274863" cy="90969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1905" extrusionOk="0">
                    <a:moveTo>
                      <a:pt x="3167" y="527"/>
                    </a:moveTo>
                    <a:cubicBezTo>
                      <a:pt x="3212" y="536"/>
                      <a:pt x="3257" y="546"/>
                      <a:pt x="3301" y="557"/>
                    </a:cubicBezTo>
                    <a:cubicBezTo>
                      <a:pt x="3514" y="587"/>
                      <a:pt x="3727" y="678"/>
                      <a:pt x="3849" y="800"/>
                    </a:cubicBezTo>
                    <a:cubicBezTo>
                      <a:pt x="4031" y="1043"/>
                      <a:pt x="3849" y="1347"/>
                      <a:pt x="3666" y="1499"/>
                    </a:cubicBezTo>
                    <a:cubicBezTo>
                      <a:pt x="3514" y="1636"/>
                      <a:pt x="3233" y="1750"/>
                      <a:pt x="2990" y="1750"/>
                    </a:cubicBezTo>
                    <a:cubicBezTo>
                      <a:pt x="2747" y="1750"/>
                      <a:pt x="2542" y="1636"/>
                      <a:pt x="2542" y="1317"/>
                    </a:cubicBezTo>
                    <a:cubicBezTo>
                      <a:pt x="2542" y="961"/>
                      <a:pt x="2856" y="698"/>
                      <a:pt x="3167" y="527"/>
                    </a:cubicBezTo>
                    <a:close/>
                    <a:moveTo>
                      <a:pt x="4428" y="0"/>
                    </a:moveTo>
                    <a:cubicBezTo>
                      <a:pt x="4075" y="0"/>
                      <a:pt x="3725" y="70"/>
                      <a:pt x="3393" y="222"/>
                    </a:cubicBezTo>
                    <a:cubicBezTo>
                      <a:pt x="3338" y="246"/>
                      <a:pt x="3278" y="277"/>
                      <a:pt x="3215" y="313"/>
                    </a:cubicBezTo>
                    <a:lnTo>
                      <a:pt x="3215" y="313"/>
                    </a:lnTo>
                    <a:cubicBezTo>
                      <a:pt x="2963" y="266"/>
                      <a:pt x="2713" y="253"/>
                      <a:pt x="2542" y="253"/>
                    </a:cubicBezTo>
                    <a:cubicBezTo>
                      <a:pt x="1630" y="253"/>
                      <a:pt x="748" y="618"/>
                      <a:pt x="49" y="1226"/>
                    </a:cubicBezTo>
                    <a:cubicBezTo>
                      <a:pt x="1" y="1395"/>
                      <a:pt x="49" y="1487"/>
                      <a:pt x="116" y="1487"/>
                    </a:cubicBezTo>
                    <a:cubicBezTo>
                      <a:pt x="133" y="1487"/>
                      <a:pt x="152" y="1481"/>
                      <a:pt x="171" y="1469"/>
                    </a:cubicBezTo>
                    <a:cubicBezTo>
                      <a:pt x="748" y="922"/>
                      <a:pt x="1417" y="618"/>
                      <a:pt x="2177" y="526"/>
                    </a:cubicBezTo>
                    <a:cubicBezTo>
                      <a:pt x="2341" y="499"/>
                      <a:pt x="2511" y="484"/>
                      <a:pt x="2682" y="484"/>
                    </a:cubicBezTo>
                    <a:cubicBezTo>
                      <a:pt x="2767" y="484"/>
                      <a:pt x="2852" y="488"/>
                      <a:pt x="2937" y="496"/>
                    </a:cubicBezTo>
                    <a:lnTo>
                      <a:pt x="2937" y="496"/>
                    </a:lnTo>
                    <a:cubicBezTo>
                      <a:pt x="2508" y="819"/>
                      <a:pt x="2120" y="1321"/>
                      <a:pt x="2542" y="1742"/>
                    </a:cubicBezTo>
                    <a:cubicBezTo>
                      <a:pt x="2672" y="1856"/>
                      <a:pt x="2831" y="1905"/>
                      <a:pt x="2997" y="1905"/>
                    </a:cubicBezTo>
                    <a:cubicBezTo>
                      <a:pt x="3450" y="1905"/>
                      <a:pt x="3958" y="1543"/>
                      <a:pt x="4092" y="1165"/>
                    </a:cubicBezTo>
                    <a:cubicBezTo>
                      <a:pt x="4208" y="732"/>
                      <a:pt x="3887" y="499"/>
                      <a:pt x="3487" y="378"/>
                    </a:cubicBezTo>
                    <a:lnTo>
                      <a:pt x="3487" y="378"/>
                    </a:lnTo>
                    <a:cubicBezTo>
                      <a:pt x="3810" y="247"/>
                      <a:pt x="4157" y="181"/>
                      <a:pt x="4502" y="181"/>
                    </a:cubicBezTo>
                    <a:cubicBezTo>
                      <a:pt x="4887" y="181"/>
                      <a:pt x="5269" y="264"/>
                      <a:pt x="5612" y="435"/>
                    </a:cubicBezTo>
                    <a:cubicBezTo>
                      <a:pt x="5620" y="438"/>
                      <a:pt x="5628" y="439"/>
                      <a:pt x="5635" y="439"/>
                    </a:cubicBezTo>
                    <a:cubicBezTo>
                      <a:pt x="5712" y="439"/>
                      <a:pt x="5755" y="311"/>
                      <a:pt x="5672" y="283"/>
                    </a:cubicBezTo>
                    <a:cubicBezTo>
                      <a:pt x="5275" y="101"/>
                      <a:pt x="4850" y="0"/>
                      <a:pt x="4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327950" y="3131439"/>
                <a:ext cx="1471828" cy="1205655"/>
              </a:xfrm>
              <a:custGeom>
                <a:avLst/>
                <a:gdLst/>
                <a:ahLst/>
                <a:cxnLst/>
                <a:rect l="l" t="t" r="r" b="b"/>
                <a:pathLst>
                  <a:path w="30822" h="25248" extrusionOk="0">
                    <a:moveTo>
                      <a:pt x="15794" y="0"/>
                    </a:moveTo>
                    <a:cubicBezTo>
                      <a:pt x="14996" y="0"/>
                      <a:pt x="14195" y="95"/>
                      <a:pt x="13405" y="290"/>
                    </a:cubicBezTo>
                    <a:cubicBezTo>
                      <a:pt x="12037" y="624"/>
                      <a:pt x="10669" y="1232"/>
                      <a:pt x="10153" y="2417"/>
                    </a:cubicBezTo>
                    <a:cubicBezTo>
                      <a:pt x="10153" y="2417"/>
                      <a:pt x="10092" y="2417"/>
                      <a:pt x="10001" y="2357"/>
                    </a:cubicBezTo>
                    <a:cubicBezTo>
                      <a:pt x="9940" y="2357"/>
                      <a:pt x="9879" y="2326"/>
                      <a:pt x="9788" y="2326"/>
                    </a:cubicBezTo>
                    <a:cubicBezTo>
                      <a:pt x="9462" y="2257"/>
                      <a:pt x="8923" y="2168"/>
                      <a:pt x="8261" y="2168"/>
                    </a:cubicBezTo>
                    <a:cubicBezTo>
                      <a:pt x="6888" y="2168"/>
                      <a:pt x="4985" y="2549"/>
                      <a:pt x="3344" y="4271"/>
                    </a:cubicBezTo>
                    <a:cubicBezTo>
                      <a:pt x="2858" y="4849"/>
                      <a:pt x="2280" y="5791"/>
                      <a:pt x="1855" y="6977"/>
                    </a:cubicBezTo>
                    <a:cubicBezTo>
                      <a:pt x="213" y="11414"/>
                      <a:pt x="1" y="19317"/>
                      <a:pt x="7083" y="23117"/>
                    </a:cubicBezTo>
                    <a:cubicBezTo>
                      <a:pt x="7144" y="23147"/>
                      <a:pt x="7235" y="23238"/>
                      <a:pt x="7326" y="23269"/>
                    </a:cubicBezTo>
                    <a:cubicBezTo>
                      <a:pt x="8755" y="23998"/>
                      <a:pt x="10457" y="24545"/>
                      <a:pt x="12463" y="24910"/>
                    </a:cubicBezTo>
                    <a:cubicBezTo>
                      <a:pt x="12554" y="24910"/>
                      <a:pt x="12615" y="24940"/>
                      <a:pt x="12706" y="24940"/>
                    </a:cubicBezTo>
                    <a:cubicBezTo>
                      <a:pt x="13223" y="25001"/>
                      <a:pt x="13800" y="25092"/>
                      <a:pt x="14378" y="25123"/>
                    </a:cubicBezTo>
                    <a:cubicBezTo>
                      <a:pt x="14894" y="25214"/>
                      <a:pt x="15442" y="25244"/>
                      <a:pt x="15958" y="25244"/>
                    </a:cubicBezTo>
                    <a:lnTo>
                      <a:pt x="16201" y="25244"/>
                    </a:lnTo>
                    <a:cubicBezTo>
                      <a:pt x="16329" y="25246"/>
                      <a:pt x="16456" y="25247"/>
                      <a:pt x="16582" y="25247"/>
                    </a:cubicBezTo>
                    <a:cubicBezTo>
                      <a:pt x="18458" y="25247"/>
                      <a:pt x="20096" y="25035"/>
                      <a:pt x="21521" y="24636"/>
                    </a:cubicBezTo>
                    <a:cubicBezTo>
                      <a:pt x="21612" y="24636"/>
                      <a:pt x="21703" y="24606"/>
                      <a:pt x="21825" y="24576"/>
                    </a:cubicBezTo>
                    <a:cubicBezTo>
                      <a:pt x="29576" y="22205"/>
                      <a:pt x="30822" y="14332"/>
                      <a:pt x="30062" y="9621"/>
                    </a:cubicBezTo>
                    <a:cubicBezTo>
                      <a:pt x="29880" y="8375"/>
                      <a:pt x="29515" y="7341"/>
                      <a:pt x="29120" y="6703"/>
                    </a:cubicBezTo>
                    <a:cubicBezTo>
                      <a:pt x="27316" y="3870"/>
                      <a:pt x="24462" y="3569"/>
                      <a:pt x="23298" y="3569"/>
                    </a:cubicBezTo>
                    <a:cubicBezTo>
                      <a:pt x="23225" y="3569"/>
                      <a:pt x="23160" y="3571"/>
                      <a:pt x="23101" y="3572"/>
                    </a:cubicBezTo>
                    <a:lnTo>
                      <a:pt x="22797" y="3572"/>
                    </a:lnTo>
                    <a:cubicBezTo>
                      <a:pt x="22493" y="2326"/>
                      <a:pt x="21278" y="1445"/>
                      <a:pt x="20001" y="898"/>
                    </a:cubicBezTo>
                    <a:cubicBezTo>
                      <a:pt x="18670" y="310"/>
                      <a:pt x="17237" y="0"/>
                      <a:pt x="15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27950" y="3466049"/>
                <a:ext cx="1471828" cy="871053"/>
              </a:xfrm>
              <a:custGeom>
                <a:avLst/>
                <a:gdLst/>
                <a:ahLst/>
                <a:cxnLst/>
                <a:rect l="l" t="t" r="r" b="b"/>
                <a:pathLst>
                  <a:path w="30822" h="18241" extrusionOk="0">
                    <a:moveTo>
                      <a:pt x="1855" y="0"/>
                    </a:moveTo>
                    <a:lnTo>
                      <a:pt x="1855" y="0"/>
                    </a:lnTo>
                    <a:cubicBezTo>
                      <a:pt x="213" y="4438"/>
                      <a:pt x="1" y="12341"/>
                      <a:pt x="7052" y="16140"/>
                    </a:cubicBezTo>
                    <a:cubicBezTo>
                      <a:pt x="7144" y="16170"/>
                      <a:pt x="7235" y="16262"/>
                      <a:pt x="7326" y="16292"/>
                    </a:cubicBezTo>
                    <a:cubicBezTo>
                      <a:pt x="8724" y="17022"/>
                      <a:pt x="10457" y="17599"/>
                      <a:pt x="12463" y="17933"/>
                    </a:cubicBezTo>
                    <a:cubicBezTo>
                      <a:pt x="12554" y="17933"/>
                      <a:pt x="12615" y="17964"/>
                      <a:pt x="12676" y="17964"/>
                    </a:cubicBezTo>
                    <a:cubicBezTo>
                      <a:pt x="13223" y="18055"/>
                      <a:pt x="13709" y="18116"/>
                      <a:pt x="14287" y="18177"/>
                    </a:cubicBezTo>
                    <a:lnTo>
                      <a:pt x="14438" y="18177"/>
                    </a:lnTo>
                    <a:cubicBezTo>
                      <a:pt x="14986" y="18207"/>
                      <a:pt x="15472" y="18237"/>
                      <a:pt x="15958" y="18237"/>
                    </a:cubicBezTo>
                    <a:lnTo>
                      <a:pt x="16201" y="18237"/>
                    </a:lnTo>
                    <a:cubicBezTo>
                      <a:pt x="16329" y="18239"/>
                      <a:pt x="16456" y="18240"/>
                      <a:pt x="16582" y="18240"/>
                    </a:cubicBezTo>
                    <a:cubicBezTo>
                      <a:pt x="18458" y="18240"/>
                      <a:pt x="20096" y="18028"/>
                      <a:pt x="21521" y="17629"/>
                    </a:cubicBezTo>
                    <a:cubicBezTo>
                      <a:pt x="21612" y="17629"/>
                      <a:pt x="21703" y="17599"/>
                      <a:pt x="21825" y="17569"/>
                    </a:cubicBezTo>
                    <a:cubicBezTo>
                      <a:pt x="29576" y="15198"/>
                      <a:pt x="30822" y="7325"/>
                      <a:pt x="30031" y="2614"/>
                    </a:cubicBezTo>
                    <a:lnTo>
                      <a:pt x="30031" y="2614"/>
                    </a:lnTo>
                    <a:cubicBezTo>
                      <a:pt x="30031" y="2615"/>
                      <a:pt x="29575" y="9757"/>
                      <a:pt x="27691" y="10639"/>
                    </a:cubicBezTo>
                    <a:cubicBezTo>
                      <a:pt x="27419" y="10768"/>
                      <a:pt x="27170" y="10818"/>
                      <a:pt x="26947" y="10818"/>
                    </a:cubicBezTo>
                    <a:cubicBezTo>
                      <a:pt x="26173" y="10818"/>
                      <a:pt x="25715" y="10213"/>
                      <a:pt x="25715" y="10213"/>
                    </a:cubicBezTo>
                    <a:cubicBezTo>
                      <a:pt x="25715" y="10213"/>
                      <a:pt x="24773" y="11854"/>
                      <a:pt x="23101" y="11915"/>
                    </a:cubicBezTo>
                    <a:cubicBezTo>
                      <a:pt x="23058" y="11917"/>
                      <a:pt x="23014" y="11919"/>
                      <a:pt x="22972" y="11919"/>
                    </a:cubicBezTo>
                    <a:cubicBezTo>
                      <a:pt x="21373" y="11919"/>
                      <a:pt x="20335" y="10304"/>
                      <a:pt x="20335" y="10304"/>
                    </a:cubicBezTo>
                    <a:cubicBezTo>
                      <a:pt x="20335" y="10304"/>
                      <a:pt x="19103" y="13657"/>
                      <a:pt x="15331" y="13657"/>
                    </a:cubicBezTo>
                    <a:cubicBezTo>
                      <a:pt x="15218" y="13657"/>
                      <a:pt x="15103" y="13654"/>
                      <a:pt x="14986" y="13648"/>
                    </a:cubicBezTo>
                    <a:lnTo>
                      <a:pt x="14742" y="13648"/>
                    </a:lnTo>
                    <a:cubicBezTo>
                      <a:pt x="10913" y="13253"/>
                      <a:pt x="9879" y="9240"/>
                      <a:pt x="9879" y="9240"/>
                    </a:cubicBezTo>
                    <a:cubicBezTo>
                      <a:pt x="9879" y="9240"/>
                      <a:pt x="9537" y="10511"/>
                      <a:pt x="7889" y="10511"/>
                    </a:cubicBezTo>
                    <a:cubicBezTo>
                      <a:pt x="7699" y="10511"/>
                      <a:pt x="7492" y="10494"/>
                      <a:pt x="7265" y="10456"/>
                    </a:cubicBezTo>
                    <a:cubicBezTo>
                      <a:pt x="5077" y="10061"/>
                      <a:pt x="4742" y="8328"/>
                      <a:pt x="4742" y="8328"/>
                    </a:cubicBezTo>
                    <a:cubicBezTo>
                      <a:pt x="4742" y="8328"/>
                      <a:pt x="4368" y="8632"/>
                      <a:pt x="3794" y="8632"/>
                    </a:cubicBezTo>
                    <a:cubicBezTo>
                      <a:pt x="3374" y="8632"/>
                      <a:pt x="2846" y="8469"/>
                      <a:pt x="2280" y="7903"/>
                    </a:cubicBezTo>
                    <a:cubicBezTo>
                      <a:pt x="973" y="6535"/>
                      <a:pt x="1855" y="0"/>
                      <a:pt x="1855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1011606" y="3170454"/>
                <a:ext cx="119859" cy="116358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4367" extrusionOk="0">
                    <a:moveTo>
                      <a:pt x="2420" y="0"/>
                    </a:moveTo>
                    <a:cubicBezTo>
                      <a:pt x="2381" y="0"/>
                      <a:pt x="2341" y="24"/>
                      <a:pt x="2341" y="81"/>
                    </a:cubicBezTo>
                    <a:cubicBezTo>
                      <a:pt x="1885" y="6494"/>
                      <a:pt x="1338" y="12877"/>
                      <a:pt x="609" y="19260"/>
                    </a:cubicBezTo>
                    <a:cubicBezTo>
                      <a:pt x="578" y="19443"/>
                      <a:pt x="578" y="19655"/>
                      <a:pt x="548" y="19838"/>
                    </a:cubicBezTo>
                    <a:cubicBezTo>
                      <a:pt x="396" y="21357"/>
                      <a:pt x="183" y="22847"/>
                      <a:pt x="1" y="24367"/>
                    </a:cubicBezTo>
                    <a:lnTo>
                      <a:pt x="153" y="24367"/>
                    </a:lnTo>
                    <a:cubicBezTo>
                      <a:pt x="366" y="22847"/>
                      <a:pt x="548" y="21357"/>
                      <a:pt x="700" y="19838"/>
                    </a:cubicBezTo>
                    <a:cubicBezTo>
                      <a:pt x="1217" y="15035"/>
                      <a:pt x="1673" y="10263"/>
                      <a:pt x="2068" y="5430"/>
                    </a:cubicBezTo>
                    <a:cubicBezTo>
                      <a:pt x="2220" y="3637"/>
                      <a:pt x="2372" y="1874"/>
                      <a:pt x="2493" y="81"/>
                    </a:cubicBezTo>
                    <a:cubicBezTo>
                      <a:pt x="2510" y="32"/>
                      <a:pt x="2465" y="0"/>
                      <a:pt x="242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57126" y="3203308"/>
                <a:ext cx="524036" cy="197457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4135" extrusionOk="0">
                    <a:moveTo>
                      <a:pt x="10974" y="0"/>
                    </a:moveTo>
                    <a:cubicBezTo>
                      <a:pt x="8724" y="61"/>
                      <a:pt x="7812" y="1551"/>
                      <a:pt x="7812" y="1551"/>
                    </a:cubicBezTo>
                    <a:cubicBezTo>
                      <a:pt x="7168" y="1403"/>
                      <a:pt x="6558" y="1338"/>
                      <a:pt x="5984" y="1338"/>
                    </a:cubicBezTo>
                    <a:cubicBezTo>
                      <a:pt x="2201" y="1338"/>
                      <a:pt x="1" y="4134"/>
                      <a:pt x="1" y="4134"/>
                    </a:cubicBezTo>
                    <a:cubicBezTo>
                      <a:pt x="2040" y="3088"/>
                      <a:pt x="3872" y="2790"/>
                      <a:pt x="5299" y="2790"/>
                    </a:cubicBezTo>
                    <a:cubicBezTo>
                      <a:pt x="7190" y="2790"/>
                      <a:pt x="8373" y="3314"/>
                      <a:pt x="8390" y="3314"/>
                    </a:cubicBezTo>
                    <a:cubicBezTo>
                      <a:pt x="8512" y="1824"/>
                      <a:pt x="10974" y="0"/>
                      <a:pt x="10974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68527" y="3230862"/>
                <a:ext cx="476140" cy="291816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6111" extrusionOk="0">
                    <a:moveTo>
                      <a:pt x="1916" y="3740"/>
                    </a:moveTo>
                    <a:cubicBezTo>
                      <a:pt x="1916" y="3740"/>
                      <a:pt x="1916" y="3740"/>
                      <a:pt x="1916" y="3740"/>
                    </a:cubicBezTo>
                    <a:cubicBezTo>
                      <a:pt x="1916" y="3740"/>
                      <a:pt x="1916" y="3740"/>
                      <a:pt x="1916" y="3740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2037" y="2220"/>
                      <a:pt x="1916" y="3740"/>
                    </a:cubicBezTo>
                    <a:lnTo>
                      <a:pt x="1916" y="3740"/>
                    </a:lnTo>
                    <a:cubicBezTo>
                      <a:pt x="1918" y="3728"/>
                      <a:pt x="2426" y="3602"/>
                      <a:pt x="3272" y="3602"/>
                    </a:cubicBezTo>
                    <a:cubicBezTo>
                      <a:pt x="4766" y="3602"/>
                      <a:pt x="7313" y="3996"/>
                      <a:pt x="9971" y="6110"/>
                    </a:cubicBezTo>
                    <a:cubicBezTo>
                      <a:pt x="9971" y="6110"/>
                      <a:pt x="7903" y="2062"/>
                      <a:pt x="3111" y="2062"/>
                    </a:cubicBezTo>
                    <a:cubicBezTo>
                      <a:pt x="3008" y="2062"/>
                      <a:pt x="2903" y="2064"/>
                      <a:pt x="2797" y="2068"/>
                    </a:cubicBezTo>
                    <a:cubicBezTo>
                      <a:pt x="2797" y="2068"/>
                      <a:pt x="2189" y="457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531146" y="3246860"/>
                <a:ext cx="272953" cy="99721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0883" extrusionOk="0">
                    <a:moveTo>
                      <a:pt x="5503" y="0"/>
                    </a:moveTo>
                    <a:cubicBezTo>
                      <a:pt x="3223" y="2098"/>
                      <a:pt x="1612" y="4772"/>
                      <a:pt x="791" y="7751"/>
                    </a:cubicBezTo>
                    <a:cubicBezTo>
                      <a:pt x="1" y="10791"/>
                      <a:pt x="244" y="13952"/>
                      <a:pt x="1156" y="16931"/>
                    </a:cubicBezTo>
                    <a:cubicBezTo>
                      <a:pt x="1551" y="18268"/>
                      <a:pt x="2098" y="19575"/>
                      <a:pt x="2828" y="20730"/>
                    </a:cubicBezTo>
                    <a:cubicBezTo>
                      <a:pt x="2889" y="20791"/>
                      <a:pt x="2980" y="20852"/>
                      <a:pt x="3071" y="20882"/>
                    </a:cubicBezTo>
                    <a:cubicBezTo>
                      <a:pt x="1612" y="18511"/>
                      <a:pt x="730" y="15684"/>
                      <a:pt x="487" y="12888"/>
                    </a:cubicBezTo>
                    <a:cubicBezTo>
                      <a:pt x="274" y="9757"/>
                      <a:pt x="1004" y="6657"/>
                      <a:pt x="2524" y="3952"/>
                    </a:cubicBezTo>
                    <a:cubicBezTo>
                      <a:pt x="3344" y="2493"/>
                      <a:pt x="4439" y="1186"/>
                      <a:pt x="5715" y="31"/>
                    </a:cubicBezTo>
                    <a:cubicBezTo>
                      <a:pt x="5655" y="31"/>
                      <a:pt x="5594" y="0"/>
                      <a:pt x="5503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777943" y="3155698"/>
                <a:ext cx="313161" cy="1166737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4433" extrusionOk="0">
                    <a:moveTo>
                      <a:pt x="6454" y="1"/>
                    </a:moveTo>
                    <a:cubicBezTo>
                      <a:pt x="6432" y="1"/>
                      <a:pt x="6408" y="9"/>
                      <a:pt x="6383" y="25"/>
                    </a:cubicBezTo>
                    <a:cubicBezTo>
                      <a:pt x="4043" y="2791"/>
                      <a:pt x="2128" y="6013"/>
                      <a:pt x="1094" y="9508"/>
                    </a:cubicBezTo>
                    <a:cubicBezTo>
                      <a:pt x="122" y="12821"/>
                      <a:pt x="0" y="16347"/>
                      <a:pt x="912" y="19691"/>
                    </a:cubicBezTo>
                    <a:cubicBezTo>
                      <a:pt x="1368" y="21362"/>
                      <a:pt x="2098" y="22943"/>
                      <a:pt x="3070" y="24402"/>
                    </a:cubicBezTo>
                    <a:cubicBezTo>
                      <a:pt x="3161" y="24402"/>
                      <a:pt x="3222" y="24432"/>
                      <a:pt x="3313" y="24432"/>
                    </a:cubicBezTo>
                    <a:cubicBezTo>
                      <a:pt x="1398" y="21727"/>
                      <a:pt x="487" y="18414"/>
                      <a:pt x="456" y="15162"/>
                    </a:cubicBezTo>
                    <a:cubicBezTo>
                      <a:pt x="426" y="11636"/>
                      <a:pt x="1398" y="8171"/>
                      <a:pt x="3070" y="5070"/>
                    </a:cubicBezTo>
                    <a:cubicBezTo>
                      <a:pt x="4043" y="3308"/>
                      <a:pt x="5167" y="1636"/>
                      <a:pt x="6535" y="146"/>
                    </a:cubicBezTo>
                    <a:cubicBezTo>
                      <a:pt x="6558" y="57"/>
                      <a:pt x="6515" y="1"/>
                      <a:pt x="6454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1355631" y="3306361"/>
                <a:ext cx="241007" cy="1001561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0974" extrusionOk="0">
                    <a:moveTo>
                      <a:pt x="1308" y="1"/>
                    </a:moveTo>
                    <a:cubicBezTo>
                      <a:pt x="3192" y="2432"/>
                      <a:pt x="4317" y="5381"/>
                      <a:pt x="4560" y="8420"/>
                    </a:cubicBezTo>
                    <a:cubicBezTo>
                      <a:pt x="4773" y="11520"/>
                      <a:pt x="3983" y="14560"/>
                      <a:pt x="2584" y="17235"/>
                    </a:cubicBezTo>
                    <a:cubicBezTo>
                      <a:pt x="1885" y="18572"/>
                      <a:pt x="1004" y="19879"/>
                      <a:pt x="1" y="20973"/>
                    </a:cubicBezTo>
                    <a:cubicBezTo>
                      <a:pt x="92" y="20973"/>
                      <a:pt x="183" y="20943"/>
                      <a:pt x="305" y="20913"/>
                    </a:cubicBezTo>
                    <a:cubicBezTo>
                      <a:pt x="2159" y="18846"/>
                      <a:pt x="3496" y="16262"/>
                      <a:pt x="4195" y="13618"/>
                    </a:cubicBezTo>
                    <a:cubicBezTo>
                      <a:pt x="5046" y="10578"/>
                      <a:pt x="4894" y="7387"/>
                      <a:pt x="3861" y="4438"/>
                    </a:cubicBezTo>
                    <a:cubicBezTo>
                      <a:pt x="3344" y="2858"/>
                      <a:pt x="2524" y="1338"/>
                      <a:pt x="1520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1090020" y="3163720"/>
                <a:ext cx="259869" cy="1174664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4599" extrusionOk="0">
                    <a:moveTo>
                      <a:pt x="1498" y="1"/>
                    </a:moveTo>
                    <a:cubicBezTo>
                      <a:pt x="1445" y="1"/>
                      <a:pt x="1377" y="58"/>
                      <a:pt x="1398" y="100"/>
                    </a:cubicBezTo>
                    <a:cubicBezTo>
                      <a:pt x="3161" y="3170"/>
                      <a:pt x="4408" y="6605"/>
                      <a:pt x="4803" y="10161"/>
                    </a:cubicBezTo>
                    <a:cubicBezTo>
                      <a:pt x="5168" y="13596"/>
                      <a:pt x="4651" y="17091"/>
                      <a:pt x="3161" y="20191"/>
                    </a:cubicBezTo>
                    <a:cubicBezTo>
                      <a:pt x="2371" y="21833"/>
                      <a:pt x="1307" y="23353"/>
                      <a:pt x="0" y="24599"/>
                    </a:cubicBezTo>
                    <a:lnTo>
                      <a:pt x="243" y="24599"/>
                    </a:lnTo>
                    <a:cubicBezTo>
                      <a:pt x="2523" y="22319"/>
                      <a:pt x="3982" y="19371"/>
                      <a:pt x="4681" y="16210"/>
                    </a:cubicBezTo>
                    <a:cubicBezTo>
                      <a:pt x="5441" y="12684"/>
                      <a:pt x="5107" y="9036"/>
                      <a:pt x="4043" y="5662"/>
                    </a:cubicBezTo>
                    <a:cubicBezTo>
                      <a:pt x="3435" y="3687"/>
                      <a:pt x="2584" y="1802"/>
                      <a:pt x="1550" y="39"/>
                    </a:cubicBezTo>
                    <a:cubicBezTo>
                      <a:pt x="1541" y="11"/>
                      <a:pt x="1521" y="1"/>
                      <a:pt x="1498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880997" y="3093188"/>
                <a:ext cx="493522" cy="192443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4030" extrusionOk="0">
                    <a:moveTo>
                      <a:pt x="4824" y="1"/>
                    </a:moveTo>
                    <a:cubicBezTo>
                      <a:pt x="4201" y="1"/>
                      <a:pt x="3570" y="157"/>
                      <a:pt x="2979" y="452"/>
                    </a:cubicBezTo>
                    <a:cubicBezTo>
                      <a:pt x="2067" y="847"/>
                      <a:pt x="395" y="1577"/>
                      <a:pt x="0" y="1851"/>
                    </a:cubicBezTo>
                    <a:cubicBezTo>
                      <a:pt x="0" y="1851"/>
                      <a:pt x="1941" y="1554"/>
                      <a:pt x="2795" y="1554"/>
                    </a:cubicBezTo>
                    <a:cubicBezTo>
                      <a:pt x="2926" y="1554"/>
                      <a:pt x="3032" y="1561"/>
                      <a:pt x="3101" y="1577"/>
                    </a:cubicBezTo>
                    <a:cubicBezTo>
                      <a:pt x="3587" y="1699"/>
                      <a:pt x="2493" y="3188"/>
                      <a:pt x="2857" y="3553"/>
                    </a:cubicBezTo>
                    <a:cubicBezTo>
                      <a:pt x="2886" y="3586"/>
                      <a:pt x="2924" y="3602"/>
                      <a:pt x="2971" y="3602"/>
                    </a:cubicBezTo>
                    <a:cubicBezTo>
                      <a:pt x="3473" y="3602"/>
                      <a:pt x="4940" y="1850"/>
                      <a:pt x="5370" y="1850"/>
                    </a:cubicBezTo>
                    <a:cubicBezTo>
                      <a:pt x="5374" y="1850"/>
                      <a:pt x="5377" y="1850"/>
                      <a:pt x="5380" y="1851"/>
                    </a:cubicBezTo>
                    <a:cubicBezTo>
                      <a:pt x="5836" y="1881"/>
                      <a:pt x="6961" y="3705"/>
                      <a:pt x="7599" y="4009"/>
                    </a:cubicBezTo>
                    <a:cubicBezTo>
                      <a:pt x="7633" y="4023"/>
                      <a:pt x="7662" y="4029"/>
                      <a:pt x="7687" y="4029"/>
                    </a:cubicBezTo>
                    <a:cubicBezTo>
                      <a:pt x="8142" y="4029"/>
                      <a:pt x="7011" y="1727"/>
                      <a:pt x="7386" y="1699"/>
                    </a:cubicBezTo>
                    <a:cubicBezTo>
                      <a:pt x="7751" y="1699"/>
                      <a:pt x="10335" y="3097"/>
                      <a:pt x="10335" y="3097"/>
                    </a:cubicBezTo>
                    <a:cubicBezTo>
                      <a:pt x="10335" y="3097"/>
                      <a:pt x="7842" y="726"/>
                      <a:pt x="6505" y="240"/>
                    </a:cubicBezTo>
                    <a:cubicBezTo>
                      <a:pt x="6079" y="88"/>
                      <a:pt x="5684" y="27"/>
                      <a:pt x="5259" y="27"/>
                    </a:cubicBezTo>
                    <a:cubicBezTo>
                      <a:pt x="5115" y="9"/>
                      <a:pt x="4969" y="1"/>
                      <a:pt x="4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975361" y="2733984"/>
                <a:ext cx="201802" cy="405514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8492" extrusionOk="0">
                    <a:moveTo>
                      <a:pt x="1932" y="0"/>
                    </a:moveTo>
                    <a:cubicBezTo>
                      <a:pt x="422" y="0"/>
                      <a:pt x="0" y="1378"/>
                      <a:pt x="0" y="1378"/>
                    </a:cubicBezTo>
                    <a:cubicBezTo>
                      <a:pt x="0" y="1378"/>
                      <a:pt x="2432" y="3628"/>
                      <a:pt x="2827" y="5725"/>
                    </a:cubicBezTo>
                    <a:cubicBezTo>
                      <a:pt x="2979" y="6607"/>
                      <a:pt x="2675" y="7397"/>
                      <a:pt x="2462" y="7974"/>
                    </a:cubicBezTo>
                    <a:lnTo>
                      <a:pt x="3587" y="8491"/>
                    </a:lnTo>
                    <a:cubicBezTo>
                      <a:pt x="3891" y="7762"/>
                      <a:pt x="4195" y="6698"/>
                      <a:pt x="4195" y="5482"/>
                    </a:cubicBezTo>
                    <a:cubicBezTo>
                      <a:pt x="4225" y="3020"/>
                      <a:pt x="2796" y="132"/>
                      <a:pt x="2796" y="132"/>
                    </a:cubicBezTo>
                    <a:cubicBezTo>
                      <a:pt x="2475" y="40"/>
                      <a:pt x="2188" y="0"/>
                      <a:pt x="1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978226" y="2732074"/>
                <a:ext cx="132131" cy="81561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708" extrusionOk="0">
                    <a:moveTo>
                      <a:pt x="1884" y="0"/>
                    </a:moveTo>
                    <a:cubicBezTo>
                      <a:pt x="397" y="0"/>
                      <a:pt x="1" y="1388"/>
                      <a:pt x="1" y="1388"/>
                    </a:cubicBezTo>
                    <a:cubicBezTo>
                      <a:pt x="373" y="1616"/>
                      <a:pt x="706" y="1708"/>
                      <a:pt x="1001" y="1708"/>
                    </a:cubicBezTo>
                    <a:cubicBezTo>
                      <a:pt x="2199" y="1708"/>
                      <a:pt x="2767" y="191"/>
                      <a:pt x="2767" y="142"/>
                    </a:cubicBezTo>
                    <a:cubicBezTo>
                      <a:pt x="2437" y="42"/>
                      <a:pt x="2144" y="0"/>
                      <a:pt x="1884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968102" y="3881173"/>
                <a:ext cx="172769" cy="11904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493" extrusionOk="0">
                    <a:moveTo>
                      <a:pt x="2037" y="0"/>
                    </a:moveTo>
                    <a:lnTo>
                      <a:pt x="0" y="2128"/>
                    </a:lnTo>
                    <a:lnTo>
                      <a:pt x="0" y="2128"/>
                    </a:lnTo>
                    <a:lnTo>
                      <a:pt x="1885" y="1672"/>
                    </a:lnTo>
                    <a:lnTo>
                      <a:pt x="3617" y="2493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968102" y="3952278"/>
                <a:ext cx="172769" cy="47944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1004" extrusionOk="0">
                    <a:moveTo>
                      <a:pt x="1915" y="1"/>
                    </a:moveTo>
                    <a:lnTo>
                      <a:pt x="243" y="42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1885" y="183"/>
                    </a:lnTo>
                    <a:lnTo>
                      <a:pt x="3617" y="1004"/>
                    </a:lnTo>
                    <a:lnTo>
                      <a:pt x="3465" y="730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12808" y="3776640"/>
                <a:ext cx="1077010" cy="479196"/>
              </a:xfrm>
              <a:custGeom>
                <a:avLst/>
                <a:gdLst/>
                <a:ahLst/>
                <a:cxnLst/>
                <a:rect l="l" t="t" r="r" b="b"/>
                <a:pathLst>
                  <a:path w="22554" h="10035" extrusionOk="0">
                    <a:moveTo>
                      <a:pt x="1023" y="1"/>
                    </a:moveTo>
                    <a:cubicBezTo>
                      <a:pt x="1021" y="5"/>
                      <a:pt x="1018" y="15"/>
                      <a:pt x="1014" y="32"/>
                    </a:cubicBezTo>
                    <a:lnTo>
                      <a:pt x="1014" y="32"/>
                    </a:lnTo>
                    <a:cubicBezTo>
                      <a:pt x="1017" y="21"/>
                      <a:pt x="1020" y="11"/>
                      <a:pt x="1023" y="1"/>
                    </a:cubicBezTo>
                    <a:close/>
                    <a:moveTo>
                      <a:pt x="1014" y="32"/>
                    </a:moveTo>
                    <a:cubicBezTo>
                      <a:pt x="1" y="3322"/>
                      <a:pt x="1760" y="4561"/>
                      <a:pt x="4154" y="4925"/>
                    </a:cubicBezTo>
                    <a:cubicBezTo>
                      <a:pt x="6525" y="5320"/>
                      <a:pt x="5674" y="7144"/>
                      <a:pt x="7558" y="8694"/>
                    </a:cubicBezTo>
                    <a:lnTo>
                      <a:pt x="7589" y="8724"/>
                    </a:lnTo>
                    <a:cubicBezTo>
                      <a:pt x="8648" y="9590"/>
                      <a:pt x="9955" y="10034"/>
                      <a:pt x="11274" y="10034"/>
                    </a:cubicBezTo>
                    <a:cubicBezTo>
                      <a:pt x="12226" y="10034"/>
                      <a:pt x="13184" y="9803"/>
                      <a:pt x="14063" y="9332"/>
                    </a:cubicBezTo>
                    <a:cubicBezTo>
                      <a:pt x="14093" y="9332"/>
                      <a:pt x="14093" y="9302"/>
                      <a:pt x="14124" y="9302"/>
                    </a:cubicBezTo>
                    <a:cubicBezTo>
                      <a:pt x="16248" y="8135"/>
                      <a:pt x="15781" y="6261"/>
                      <a:pt x="18086" y="6261"/>
                    </a:cubicBezTo>
                    <a:cubicBezTo>
                      <a:pt x="18122" y="6261"/>
                      <a:pt x="18159" y="6261"/>
                      <a:pt x="18197" y="6262"/>
                    </a:cubicBezTo>
                    <a:cubicBezTo>
                      <a:pt x="18331" y="6269"/>
                      <a:pt x="18463" y="6272"/>
                      <a:pt x="18593" y="6272"/>
                    </a:cubicBezTo>
                    <a:cubicBezTo>
                      <a:pt x="20836" y="6272"/>
                      <a:pt x="22554" y="5249"/>
                      <a:pt x="22209" y="1946"/>
                    </a:cubicBezTo>
                    <a:lnTo>
                      <a:pt x="22209" y="1946"/>
                    </a:lnTo>
                    <a:cubicBezTo>
                      <a:pt x="22209" y="2037"/>
                      <a:pt x="22239" y="3527"/>
                      <a:pt x="20325" y="3770"/>
                    </a:cubicBezTo>
                    <a:cubicBezTo>
                      <a:pt x="20158" y="3790"/>
                      <a:pt x="19998" y="3799"/>
                      <a:pt x="19844" y="3799"/>
                    </a:cubicBezTo>
                    <a:cubicBezTo>
                      <a:pt x="18877" y="3799"/>
                      <a:pt x="18136" y="3452"/>
                      <a:pt x="17441" y="3452"/>
                    </a:cubicBezTo>
                    <a:cubicBezTo>
                      <a:pt x="16932" y="3452"/>
                      <a:pt x="16447" y="3639"/>
                      <a:pt x="15917" y="4286"/>
                    </a:cubicBezTo>
                    <a:cubicBezTo>
                      <a:pt x="14717" y="5753"/>
                      <a:pt x="13284" y="6260"/>
                      <a:pt x="11739" y="6260"/>
                    </a:cubicBezTo>
                    <a:cubicBezTo>
                      <a:pt x="11523" y="6260"/>
                      <a:pt x="11305" y="6250"/>
                      <a:pt x="11084" y="6232"/>
                    </a:cubicBezTo>
                    <a:cubicBezTo>
                      <a:pt x="9352" y="6080"/>
                      <a:pt x="7771" y="5350"/>
                      <a:pt x="6738" y="3466"/>
                    </a:cubicBezTo>
                    <a:cubicBezTo>
                      <a:pt x="6187" y="2445"/>
                      <a:pt x="5558" y="2305"/>
                      <a:pt x="4805" y="2305"/>
                    </a:cubicBezTo>
                    <a:cubicBezTo>
                      <a:pt x="4522" y="2305"/>
                      <a:pt x="4221" y="2325"/>
                      <a:pt x="3900" y="2325"/>
                    </a:cubicBezTo>
                    <a:cubicBezTo>
                      <a:pt x="3475" y="2325"/>
                      <a:pt x="3014" y="2290"/>
                      <a:pt x="2513" y="2128"/>
                    </a:cubicBezTo>
                    <a:cubicBezTo>
                      <a:pt x="785" y="1562"/>
                      <a:pt x="958" y="256"/>
                      <a:pt x="1014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0"/>
                      <a:pt x="0" y="3313"/>
                      <a:pt x="1490" y="3557"/>
                    </a:cubicBezTo>
                    <a:cubicBezTo>
                      <a:pt x="3374" y="3769"/>
                      <a:pt x="4134" y="3800"/>
                      <a:pt x="4590" y="5532"/>
                    </a:cubicBezTo>
                    <a:cubicBezTo>
                      <a:pt x="5289" y="7964"/>
                      <a:pt x="6596" y="8420"/>
                      <a:pt x="8238" y="8663"/>
                    </a:cubicBezTo>
                    <a:cubicBezTo>
                      <a:pt x="8238" y="8663"/>
                      <a:pt x="6870" y="7447"/>
                      <a:pt x="6870" y="5137"/>
                    </a:cubicBezTo>
                    <a:cubicBezTo>
                      <a:pt x="6870" y="2797"/>
                      <a:pt x="6232" y="2098"/>
                      <a:pt x="5076" y="1824"/>
                    </a:cubicBezTo>
                    <a:cubicBezTo>
                      <a:pt x="4726" y="1727"/>
                      <a:pt x="4346" y="1714"/>
                      <a:pt x="3954" y="1714"/>
                    </a:cubicBezTo>
                    <a:cubicBezTo>
                      <a:pt x="3813" y="1714"/>
                      <a:pt x="3670" y="1716"/>
                      <a:pt x="3526" y="1716"/>
                    </a:cubicBezTo>
                    <a:cubicBezTo>
                      <a:pt x="2439" y="1716"/>
                      <a:pt x="1297" y="1621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1"/>
                      <a:pt x="0" y="3344"/>
                      <a:pt x="1490" y="3557"/>
                    </a:cubicBezTo>
                    <a:cubicBezTo>
                      <a:pt x="3344" y="3769"/>
                      <a:pt x="4104" y="3769"/>
                      <a:pt x="4590" y="5532"/>
                    </a:cubicBezTo>
                    <a:cubicBezTo>
                      <a:pt x="5289" y="7994"/>
                      <a:pt x="6596" y="8450"/>
                      <a:pt x="8238" y="8663"/>
                    </a:cubicBezTo>
                    <a:cubicBezTo>
                      <a:pt x="8238" y="8663"/>
                      <a:pt x="8055" y="8481"/>
                      <a:pt x="7782" y="8055"/>
                    </a:cubicBezTo>
                    <a:cubicBezTo>
                      <a:pt x="6383" y="7812"/>
                      <a:pt x="5228" y="7234"/>
                      <a:pt x="4621" y="5016"/>
                    </a:cubicBezTo>
                    <a:cubicBezTo>
                      <a:pt x="4165" y="3313"/>
                      <a:pt x="3405" y="3283"/>
                      <a:pt x="1520" y="3040"/>
                    </a:cubicBezTo>
                    <a:cubicBezTo>
                      <a:pt x="365" y="2888"/>
                      <a:pt x="365" y="912"/>
                      <a:pt x="426" y="0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lnTo>
                      <a:pt x="9362" y="0"/>
                    </a:lnTo>
                    <a:cubicBezTo>
                      <a:pt x="8549" y="965"/>
                      <a:pt x="7760" y="1224"/>
                      <a:pt x="7000" y="1224"/>
                    </a:cubicBezTo>
                    <a:cubicBezTo>
                      <a:pt x="6122" y="1224"/>
                      <a:pt x="5282" y="879"/>
                      <a:pt x="4483" y="879"/>
                    </a:cubicBezTo>
                    <a:cubicBezTo>
                      <a:pt x="4448" y="879"/>
                      <a:pt x="4412" y="880"/>
                      <a:pt x="4377" y="881"/>
                    </a:cubicBezTo>
                    <a:cubicBezTo>
                      <a:pt x="3192" y="973"/>
                      <a:pt x="2462" y="1489"/>
                      <a:pt x="2006" y="3799"/>
                    </a:cubicBezTo>
                    <a:cubicBezTo>
                      <a:pt x="1550" y="614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7" y="7061"/>
                    </a:cubicBezTo>
                    <a:cubicBezTo>
                      <a:pt x="1928" y="7061"/>
                      <a:pt x="3174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0"/>
                      <a:pt x="93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cubicBezTo>
                      <a:pt x="9242" y="898"/>
                      <a:pt x="8828" y="2798"/>
                      <a:pt x="7712" y="2798"/>
                    </a:cubicBezTo>
                    <a:cubicBezTo>
                      <a:pt x="7695" y="2798"/>
                      <a:pt x="7678" y="2797"/>
                      <a:pt x="7660" y="2796"/>
                    </a:cubicBezTo>
                    <a:cubicBezTo>
                      <a:pt x="7161" y="2764"/>
                      <a:pt x="6740" y="2732"/>
                      <a:pt x="6377" y="2732"/>
                    </a:cubicBezTo>
                    <a:cubicBezTo>
                      <a:pt x="5371" y="2732"/>
                      <a:pt x="4806" y="2980"/>
                      <a:pt x="4225" y="4164"/>
                    </a:cubicBezTo>
                    <a:cubicBezTo>
                      <a:pt x="3222" y="6201"/>
                      <a:pt x="1976" y="6535"/>
                      <a:pt x="578" y="6535"/>
                    </a:cubicBezTo>
                    <a:cubicBezTo>
                      <a:pt x="274" y="690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6" y="7061"/>
                    </a:cubicBezTo>
                    <a:cubicBezTo>
                      <a:pt x="1923" y="7061"/>
                      <a:pt x="3146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1"/>
                      <a:pt x="9362" y="0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532627" y="3827450"/>
                <a:ext cx="1042198" cy="428388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8971" extrusionOk="0">
                    <a:moveTo>
                      <a:pt x="395" y="1"/>
                    </a:moveTo>
                    <a:cubicBezTo>
                      <a:pt x="0" y="2493"/>
                      <a:pt x="1611" y="3557"/>
                      <a:pt x="3739" y="3861"/>
                    </a:cubicBezTo>
                    <a:cubicBezTo>
                      <a:pt x="6110" y="4256"/>
                      <a:pt x="5259" y="6080"/>
                      <a:pt x="7143" y="7630"/>
                    </a:cubicBezTo>
                    <a:lnTo>
                      <a:pt x="7174" y="7660"/>
                    </a:lnTo>
                    <a:cubicBezTo>
                      <a:pt x="8233" y="8526"/>
                      <a:pt x="9540" y="8970"/>
                      <a:pt x="10859" y="8970"/>
                    </a:cubicBezTo>
                    <a:cubicBezTo>
                      <a:pt x="11811" y="8970"/>
                      <a:pt x="12769" y="8739"/>
                      <a:pt x="13648" y="8268"/>
                    </a:cubicBezTo>
                    <a:cubicBezTo>
                      <a:pt x="13678" y="8268"/>
                      <a:pt x="13678" y="8238"/>
                      <a:pt x="13709" y="8238"/>
                    </a:cubicBezTo>
                    <a:cubicBezTo>
                      <a:pt x="15833" y="7071"/>
                      <a:pt x="15366" y="5197"/>
                      <a:pt x="17671" y="5197"/>
                    </a:cubicBezTo>
                    <a:cubicBezTo>
                      <a:pt x="17707" y="5197"/>
                      <a:pt x="17744" y="5197"/>
                      <a:pt x="17782" y="5198"/>
                    </a:cubicBezTo>
                    <a:cubicBezTo>
                      <a:pt x="17896" y="5203"/>
                      <a:pt x="18010" y="5206"/>
                      <a:pt x="18122" y="5206"/>
                    </a:cubicBezTo>
                    <a:cubicBezTo>
                      <a:pt x="20098" y="5206"/>
                      <a:pt x="21709" y="4423"/>
                      <a:pt x="21824" y="2007"/>
                    </a:cubicBezTo>
                    <a:lnTo>
                      <a:pt x="21824" y="2007"/>
                    </a:lnTo>
                    <a:cubicBezTo>
                      <a:pt x="21540" y="3972"/>
                      <a:pt x="20054" y="4629"/>
                      <a:pt x="18242" y="4629"/>
                    </a:cubicBezTo>
                    <a:cubicBezTo>
                      <a:pt x="18121" y="4629"/>
                      <a:pt x="17997" y="4626"/>
                      <a:pt x="17873" y="4621"/>
                    </a:cubicBezTo>
                    <a:cubicBezTo>
                      <a:pt x="17836" y="4620"/>
                      <a:pt x="17799" y="4619"/>
                      <a:pt x="17763" y="4619"/>
                    </a:cubicBezTo>
                    <a:cubicBezTo>
                      <a:pt x="15456" y="4619"/>
                      <a:pt x="15895" y="6523"/>
                      <a:pt x="13800" y="7660"/>
                    </a:cubicBezTo>
                    <a:cubicBezTo>
                      <a:pt x="13770" y="7660"/>
                      <a:pt x="13770" y="7721"/>
                      <a:pt x="13709" y="7721"/>
                    </a:cubicBezTo>
                    <a:cubicBezTo>
                      <a:pt x="12850" y="8188"/>
                      <a:pt x="11908" y="8414"/>
                      <a:pt x="10969" y="8414"/>
                    </a:cubicBezTo>
                    <a:cubicBezTo>
                      <a:pt x="9647" y="8414"/>
                      <a:pt x="8331" y="7966"/>
                      <a:pt x="7265" y="7113"/>
                    </a:cubicBezTo>
                    <a:cubicBezTo>
                      <a:pt x="7265" y="7113"/>
                      <a:pt x="7265" y="7052"/>
                      <a:pt x="7235" y="7052"/>
                    </a:cubicBezTo>
                    <a:cubicBezTo>
                      <a:pt x="5320" y="5502"/>
                      <a:pt x="6201" y="3678"/>
                      <a:pt x="3800" y="3314"/>
                    </a:cubicBezTo>
                    <a:cubicBezTo>
                      <a:pt x="1824" y="3010"/>
                      <a:pt x="304" y="2128"/>
                      <a:pt x="395" y="1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968102" y="3952278"/>
                <a:ext cx="172769" cy="47944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1004" extrusionOk="0">
                    <a:moveTo>
                      <a:pt x="1915" y="1"/>
                    </a:moveTo>
                    <a:lnTo>
                      <a:pt x="243" y="42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1885" y="183"/>
                    </a:lnTo>
                    <a:lnTo>
                      <a:pt x="3617" y="1004"/>
                    </a:lnTo>
                    <a:lnTo>
                      <a:pt x="3465" y="730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1"/>
                      <a:pt x="0" y="3344"/>
                      <a:pt x="1490" y="3557"/>
                    </a:cubicBezTo>
                    <a:cubicBezTo>
                      <a:pt x="3344" y="3769"/>
                      <a:pt x="4104" y="3769"/>
                      <a:pt x="4590" y="5532"/>
                    </a:cubicBezTo>
                    <a:cubicBezTo>
                      <a:pt x="5289" y="7994"/>
                      <a:pt x="6596" y="8450"/>
                      <a:pt x="8238" y="8663"/>
                    </a:cubicBezTo>
                    <a:cubicBezTo>
                      <a:pt x="8238" y="8663"/>
                      <a:pt x="8055" y="8481"/>
                      <a:pt x="7782" y="8055"/>
                    </a:cubicBezTo>
                    <a:cubicBezTo>
                      <a:pt x="6383" y="7812"/>
                      <a:pt x="5228" y="7234"/>
                      <a:pt x="4621" y="5016"/>
                    </a:cubicBezTo>
                    <a:cubicBezTo>
                      <a:pt x="4165" y="3313"/>
                      <a:pt x="3405" y="3283"/>
                      <a:pt x="1520" y="3040"/>
                    </a:cubicBezTo>
                    <a:cubicBezTo>
                      <a:pt x="365" y="2888"/>
                      <a:pt x="365" y="912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cubicBezTo>
                      <a:pt x="9242" y="898"/>
                      <a:pt x="8828" y="2798"/>
                      <a:pt x="7712" y="2798"/>
                    </a:cubicBezTo>
                    <a:cubicBezTo>
                      <a:pt x="7695" y="2798"/>
                      <a:pt x="7678" y="2797"/>
                      <a:pt x="7660" y="2796"/>
                    </a:cubicBezTo>
                    <a:cubicBezTo>
                      <a:pt x="7161" y="2764"/>
                      <a:pt x="6740" y="2732"/>
                      <a:pt x="6377" y="2732"/>
                    </a:cubicBezTo>
                    <a:cubicBezTo>
                      <a:pt x="5371" y="2732"/>
                      <a:pt x="4806" y="2980"/>
                      <a:pt x="4225" y="4164"/>
                    </a:cubicBezTo>
                    <a:cubicBezTo>
                      <a:pt x="3222" y="6201"/>
                      <a:pt x="1976" y="6535"/>
                      <a:pt x="578" y="6535"/>
                    </a:cubicBezTo>
                    <a:cubicBezTo>
                      <a:pt x="274" y="690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6" y="7061"/>
                    </a:cubicBezTo>
                    <a:cubicBezTo>
                      <a:pt x="1923" y="7061"/>
                      <a:pt x="3146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1"/>
                      <a:pt x="9362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532627" y="3827450"/>
                <a:ext cx="1042198" cy="428388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8971" extrusionOk="0">
                    <a:moveTo>
                      <a:pt x="395" y="1"/>
                    </a:moveTo>
                    <a:cubicBezTo>
                      <a:pt x="0" y="2493"/>
                      <a:pt x="1611" y="3557"/>
                      <a:pt x="3739" y="3861"/>
                    </a:cubicBezTo>
                    <a:cubicBezTo>
                      <a:pt x="6110" y="4256"/>
                      <a:pt x="5259" y="6080"/>
                      <a:pt x="7143" y="7630"/>
                    </a:cubicBezTo>
                    <a:lnTo>
                      <a:pt x="7174" y="7660"/>
                    </a:lnTo>
                    <a:cubicBezTo>
                      <a:pt x="8233" y="8526"/>
                      <a:pt x="9540" y="8970"/>
                      <a:pt x="10859" y="8970"/>
                    </a:cubicBezTo>
                    <a:cubicBezTo>
                      <a:pt x="11811" y="8970"/>
                      <a:pt x="12769" y="8739"/>
                      <a:pt x="13648" y="8268"/>
                    </a:cubicBezTo>
                    <a:cubicBezTo>
                      <a:pt x="13678" y="8268"/>
                      <a:pt x="13678" y="8238"/>
                      <a:pt x="13709" y="8238"/>
                    </a:cubicBezTo>
                    <a:cubicBezTo>
                      <a:pt x="15833" y="7071"/>
                      <a:pt x="15366" y="5197"/>
                      <a:pt x="17671" y="5197"/>
                    </a:cubicBezTo>
                    <a:cubicBezTo>
                      <a:pt x="17707" y="5197"/>
                      <a:pt x="17744" y="5197"/>
                      <a:pt x="17782" y="5198"/>
                    </a:cubicBezTo>
                    <a:cubicBezTo>
                      <a:pt x="17896" y="5203"/>
                      <a:pt x="18010" y="5206"/>
                      <a:pt x="18122" y="5206"/>
                    </a:cubicBezTo>
                    <a:cubicBezTo>
                      <a:pt x="20098" y="5206"/>
                      <a:pt x="21709" y="4423"/>
                      <a:pt x="21824" y="2007"/>
                    </a:cubicBezTo>
                    <a:lnTo>
                      <a:pt x="21824" y="2007"/>
                    </a:lnTo>
                    <a:cubicBezTo>
                      <a:pt x="21540" y="3972"/>
                      <a:pt x="20054" y="4629"/>
                      <a:pt x="18242" y="4629"/>
                    </a:cubicBezTo>
                    <a:cubicBezTo>
                      <a:pt x="18121" y="4629"/>
                      <a:pt x="17997" y="4626"/>
                      <a:pt x="17873" y="4621"/>
                    </a:cubicBezTo>
                    <a:cubicBezTo>
                      <a:pt x="17836" y="4620"/>
                      <a:pt x="17799" y="4619"/>
                      <a:pt x="17763" y="4619"/>
                    </a:cubicBezTo>
                    <a:cubicBezTo>
                      <a:pt x="15456" y="4619"/>
                      <a:pt x="15895" y="6523"/>
                      <a:pt x="13800" y="7660"/>
                    </a:cubicBezTo>
                    <a:cubicBezTo>
                      <a:pt x="13770" y="7660"/>
                      <a:pt x="13770" y="7721"/>
                      <a:pt x="13709" y="7721"/>
                    </a:cubicBezTo>
                    <a:cubicBezTo>
                      <a:pt x="12850" y="8188"/>
                      <a:pt x="11908" y="8414"/>
                      <a:pt x="10969" y="8414"/>
                    </a:cubicBezTo>
                    <a:cubicBezTo>
                      <a:pt x="9647" y="8414"/>
                      <a:pt x="8331" y="7966"/>
                      <a:pt x="7265" y="7113"/>
                    </a:cubicBezTo>
                    <a:cubicBezTo>
                      <a:pt x="7265" y="7113"/>
                      <a:pt x="7265" y="7052"/>
                      <a:pt x="7235" y="7052"/>
                    </a:cubicBezTo>
                    <a:cubicBezTo>
                      <a:pt x="5320" y="5502"/>
                      <a:pt x="6201" y="3678"/>
                      <a:pt x="3800" y="3314"/>
                    </a:cubicBezTo>
                    <a:cubicBezTo>
                      <a:pt x="1824" y="3010"/>
                      <a:pt x="304" y="2128"/>
                      <a:pt x="395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14"/>
            <p:cNvSpPr/>
            <p:nvPr/>
          </p:nvSpPr>
          <p:spPr>
            <a:xfrm rot="2699359">
              <a:off x="10680" y="4459866"/>
              <a:ext cx="623506" cy="288271"/>
            </a:xfrm>
            <a:custGeom>
              <a:avLst/>
              <a:gdLst/>
              <a:ahLst/>
              <a:cxnLst/>
              <a:rect l="l" t="t" r="r" b="b"/>
              <a:pathLst>
                <a:path w="32859" h="15192" extrusionOk="0">
                  <a:moveTo>
                    <a:pt x="29337" y="0"/>
                  </a:moveTo>
                  <a:cubicBezTo>
                    <a:pt x="26966" y="0"/>
                    <a:pt x="25077" y="3903"/>
                    <a:pt x="25077" y="3903"/>
                  </a:cubicBezTo>
                  <a:lnTo>
                    <a:pt x="6140" y="6547"/>
                  </a:lnTo>
                  <a:cubicBezTo>
                    <a:pt x="6141" y="6548"/>
                    <a:pt x="6140" y="6549"/>
                    <a:pt x="6140" y="6549"/>
                  </a:cubicBezTo>
                  <a:cubicBezTo>
                    <a:pt x="6096" y="6549"/>
                    <a:pt x="3793" y="4167"/>
                    <a:pt x="2238" y="4167"/>
                  </a:cubicBezTo>
                  <a:cubicBezTo>
                    <a:pt x="1826" y="4167"/>
                    <a:pt x="1467" y="4333"/>
                    <a:pt x="1216" y="4754"/>
                  </a:cubicBezTo>
                  <a:cubicBezTo>
                    <a:pt x="0" y="6760"/>
                    <a:pt x="3283" y="9313"/>
                    <a:pt x="3283" y="9313"/>
                  </a:cubicBezTo>
                  <a:cubicBezTo>
                    <a:pt x="3283" y="9313"/>
                    <a:pt x="1064" y="14207"/>
                    <a:pt x="3405" y="15088"/>
                  </a:cubicBezTo>
                  <a:cubicBezTo>
                    <a:pt x="3601" y="15159"/>
                    <a:pt x="3788" y="15191"/>
                    <a:pt x="3965" y="15191"/>
                  </a:cubicBezTo>
                  <a:cubicBezTo>
                    <a:pt x="5930" y="15191"/>
                    <a:pt x="6748" y="11228"/>
                    <a:pt x="6748" y="11228"/>
                  </a:cubicBezTo>
                  <a:lnTo>
                    <a:pt x="26414" y="9192"/>
                  </a:lnTo>
                  <a:cubicBezTo>
                    <a:pt x="26414" y="9192"/>
                    <a:pt x="29569" y="11290"/>
                    <a:pt x="31422" y="11290"/>
                  </a:cubicBezTo>
                  <a:cubicBezTo>
                    <a:pt x="32179" y="11290"/>
                    <a:pt x="32719" y="10939"/>
                    <a:pt x="32736" y="9951"/>
                  </a:cubicBezTo>
                  <a:cubicBezTo>
                    <a:pt x="32858" y="6517"/>
                    <a:pt x="29515" y="5331"/>
                    <a:pt x="29515" y="5331"/>
                  </a:cubicBezTo>
                  <a:cubicBezTo>
                    <a:pt x="29515" y="5331"/>
                    <a:pt x="32676" y="2049"/>
                    <a:pt x="30882" y="590"/>
                  </a:cubicBezTo>
                  <a:cubicBezTo>
                    <a:pt x="30355" y="173"/>
                    <a:pt x="29835" y="0"/>
                    <a:pt x="29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1181250" y="921175"/>
            <a:ext cx="6781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title" idx="2" hasCustomPrompt="1"/>
          </p:nvPr>
        </p:nvSpPr>
        <p:spPr>
          <a:xfrm>
            <a:off x="3313350" y="1851663"/>
            <a:ext cx="25173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215801" y="224657"/>
            <a:ext cx="1547247" cy="326903"/>
          </a:xfrm>
          <a:custGeom>
            <a:avLst/>
            <a:gdLst/>
            <a:ahLst/>
            <a:cxnLst/>
            <a:rect l="l" t="t" r="r" b="b"/>
            <a:pathLst>
              <a:path w="36719" h="7758" extrusionOk="0">
                <a:moveTo>
                  <a:pt x="17200" y="1"/>
                </a:moveTo>
                <a:cubicBezTo>
                  <a:pt x="16954" y="1"/>
                  <a:pt x="16702" y="22"/>
                  <a:pt x="16444" y="67"/>
                </a:cubicBezTo>
                <a:cubicBezTo>
                  <a:pt x="12158" y="827"/>
                  <a:pt x="10912" y="5295"/>
                  <a:pt x="10912" y="5295"/>
                </a:cubicBezTo>
                <a:cubicBezTo>
                  <a:pt x="8764" y="4475"/>
                  <a:pt x="7028" y="4159"/>
                  <a:pt x="5628" y="4159"/>
                </a:cubicBezTo>
                <a:cubicBezTo>
                  <a:pt x="904" y="4159"/>
                  <a:pt x="0" y="7757"/>
                  <a:pt x="0" y="7757"/>
                </a:cubicBezTo>
                <a:lnTo>
                  <a:pt x="36718" y="7757"/>
                </a:lnTo>
                <a:cubicBezTo>
                  <a:pt x="36718" y="7757"/>
                  <a:pt x="35624" y="3988"/>
                  <a:pt x="31338" y="1982"/>
                </a:cubicBezTo>
                <a:cubicBezTo>
                  <a:pt x="30653" y="1657"/>
                  <a:pt x="29986" y="1520"/>
                  <a:pt x="29350" y="1520"/>
                </a:cubicBezTo>
                <a:cubicBezTo>
                  <a:pt x="26006" y="1520"/>
                  <a:pt x="23496" y="5295"/>
                  <a:pt x="23496" y="5295"/>
                </a:cubicBezTo>
                <a:cubicBezTo>
                  <a:pt x="23496" y="5295"/>
                  <a:pt x="21077" y="1"/>
                  <a:pt x="17200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4771567" y="177306"/>
            <a:ext cx="790331" cy="202934"/>
          </a:xfrm>
          <a:custGeom>
            <a:avLst/>
            <a:gdLst/>
            <a:ahLst/>
            <a:cxnLst/>
            <a:rect l="l" t="t" r="r" b="b"/>
            <a:pathLst>
              <a:path w="18756" h="4816" extrusionOk="0">
                <a:moveTo>
                  <a:pt x="12416" y="1"/>
                </a:moveTo>
                <a:cubicBezTo>
                  <a:pt x="9452" y="1"/>
                  <a:pt x="8512" y="3357"/>
                  <a:pt x="8512" y="3357"/>
                </a:cubicBezTo>
                <a:cubicBezTo>
                  <a:pt x="8512" y="3357"/>
                  <a:pt x="6817" y="2440"/>
                  <a:pt x="4774" y="2440"/>
                </a:cubicBezTo>
                <a:cubicBezTo>
                  <a:pt x="3960" y="2440"/>
                  <a:pt x="3090" y="2585"/>
                  <a:pt x="2250" y="2992"/>
                </a:cubicBezTo>
                <a:cubicBezTo>
                  <a:pt x="457" y="3813"/>
                  <a:pt x="1" y="4816"/>
                  <a:pt x="1" y="4816"/>
                </a:cubicBezTo>
                <a:lnTo>
                  <a:pt x="18755" y="4816"/>
                </a:lnTo>
                <a:cubicBezTo>
                  <a:pt x="18755" y="4816"/>
                  <a:pt x="16415" y="561"/>
                  <a:pt x="13010" y="44"/>
                </a:cubicBezTo>
                <a:cubicBezTo>
                  <a:pt x="12804" y="15"/>
                  <a:pt x="12606" y="1"/>
                  <a:pt x="12416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6833914" y="117350"/>
            <a:ext cx="1900709" cy="541518"/>
          </a:xfrm>
          <a:custGeom>
            <a:avLst/>
            <a:gdLst/>
            <a:ahLst/>
            <a:cxnLst/>
            <a:rect l="l" t="t" r="r" b="b"/>
            <a:pathLst>
              <a:path w="55109" h="15703" extrusionOk="0">
                <a:moveTo>
                  <a:pt x="35137" y="1"/>
                </a:moveTo>
                <a:cubicBezTo>
                  <a:pt x="28987" y="1"/>
                  <a:pt x="23040" y="4397"/>
                  <a:pt x="21338" y="10322"/>
                </a:cubicBezTo>
                <a:cubicBezTo>
                  <a:pt x="20131" y="8961"/>
                  <a:pt x="17991" y="7969"/>
                  <a:pt x="16110" y="7969"/>
                </a:cubicBezTo>
                <a:cubicBezTo>
                  <a:pt x="15764" y="7969"/>
                  <a:pt x="15428" y="8002"/>
                  <a:pt x="15107" y="8073"/>
                </a:cubicBezTo>
                <a:cubicBezTo>
                  <a:pt x="13010" y="8559"/>
                  <a:pt x="11217" y="10231"/>
                  <a:pt x="10639" y="12298"/>
                </a:cubicBezTo>
                <a:cubicBezTo>
                  <a:pt x="9374" y="11309"/>
                  <a:pt x="7290" y="10511"/>
                  <a:pt x="5495" y="10511"/>
                </a:cubicBezTo>
                <a:cubicBezTo>
                  <a:pt x="4919" y="10511"/>
                  <a:pt x="4372" y="10593"/>
                  <a:pt x="3891" y="10778"/>
                </a:cubicBezTo>
                <a:cubicBezTo>
                  <a:pt x="1885" y="11508"/>
                  <a:pt x="365" y="13605"/>
                  <a:pt x="1" y="15702"/>
                </a:cubicBezTo>
                <a:lnTo>
                  <a:pt x="55108" y="15702"/>
                </a:lnTo>
                <a:cubicBezTo>
                  <a:pt x="54453" y="13963"/>
                  <a:pt x="52270" y="12390"/>
                  <a:pt x="50366" y="12390"/>
                </a:cubicBezTo>
                <a:cubicBezTo>
                  <a:pt x="49974" y="12390"/>
                  <a:pt x="49594" y="12457"/>
                  <a:pt x="49242" y="12602"/>
                </a:cubicBezTo>
                <a:cubicBezTo>
                  <a:pt x="48117" y="6340"/>
                  <a:pt x="42160" y="383"/>
                  <a:pt x="35807" y="18"/>
                </a:cubicBezTo>
                <a:cubicBezTo>
                  <a:pt x="35583" y="7"/>
                  <a:pt x="35360" y="1"/>
                  <a:pt x="35137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6886925" y="483777"/>
            <a:ext cx="3026917" cy="3555879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5"/>
          <p:cNvSpPr/>
          <p:nvPr/>
        </p:nvSpPr>
        <p:spPr>
          <a:xfrm flipH="1">
            <a:off x="5264791" y="2600175"/>
            <a:ext cx="3917971" cy="1575563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-38749" y="3579401"/>
            <a:ext cx="9221499" cy="1575522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15"/>
          <p:cNvGrpSpPr/>
          <p:nvPr/>
        </p:nvGrpSpPr>
        <p:grpSpPr>
          <a:xfrm>
            <a:off x="6406581" y="344182"/>
            <a:ext cx="914436" cy="390651"/>
            <a:chOff x="7020300" y="3262700"/>
            <a:chExt cx="1107200" cy="473000"/>
          </a:xfrm>
        </p:grpSpPr>
        <p:sp>
          <p:nvSpPr>
            <p:cNvPr id="364" name="Google Shape;364;p15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5"/>
          <p:cNvSpPr/>
          <p:nvPr/>
        </p:nvSpPr>
        <p:spPr>
          <a:xfrm rot="1162950">
            <a:off x="-49571" y="3465204"/>
            <a:ext cx="653764" cy="768751"/>
          </a:xfrm>
          <a:custGeom>
            <a:avLst/>
            <a:gdLst/>
            <a:ahLst/>
            <a:cxnLst/>
            <a:rect l="l" t="t" r="r" b="b"/>
            <a:pathLst>
              <a:path w="37570" h="44172" extrusionOk="0">
                <a:moveTo>
                  <a:pt x="17755" y="0"/>
                </a:moveTo>
                <a:cubicBezTo>
                  <a:pt x="16666" y="0"/>
                  <a:pt x="15519" y="152"/>
                  <a:pt x="14317" y="493"/>
                </a:cubicBezTo>
                <a:cubicBezTo>
                  <a:pt x="3496" y="3624"/>
                  <a:pt x="4438" y="14748"/>
                  <a:pt x="4438" y="14748"/>
                </a:cubicBezTo>
                <a:lnTo>
                  <a:pt x="0" y="15508"/>
                </a:lnTo>
                <a:lnTo>
                  <a:pt x="13283" y="44171"/>
                </a:lnTo>
                <a:lnTo>
                  <a:pt x="37569" y="40037"/>
                </a:lnTo>
                <a:lnTo>
                  <a:pt x="36658" y="8821"/>
                </a:lnTo>
                <a:lnTo>
                  <a:pt x="31460" y="9703"/>
                </a:lnTo>
                <a:cubicBezTo>
                  <a:pt x="31460" y="9703"/>
                  <a:pt x="26465" y="0"/>
                  <a:pt x="17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>
            <a:off x="104219" y="3835739"/>
            <a:ext cx="704698" cy="594387"/>
            <a:chOff x="7432750" y="2577863"/>
            <a:chExt cx="553225" cy="466625"/>
          </a:xfrm>
        </p:grpSpPr>
        <p:sp>
          <p:nvSpPr>
            <p:cNvPr id="381" name="Google Shape;381;p15"/>
            <p:cNvSpPr/>
            <p:nvPr/>
          </p:nvSpPr>
          <p:spPr>
            <a:xfrm>
              <a:off x="7432750" y="2577863"/>
              <a:ext cx="553225" cy="466625"/>
            </a:xfrm>
            <a:custGeom>
              <a:avLst/>
              <a:gdLst/>
              <a:ahLst/>
              <a:cxnLst/>
              <a:rect l="l" t="t" r="r" b="b"/>
              <a:pathLst>
                <a:path w="22129" h="18665" extrusionOk="0">
                  <a:moveTo>
                    <a:pt x="12277" y="0"/>
                  </a:moveTo>
                  <a:cubicBezTo>
                    <a:pt x="9970" y="0"/>
                    <a:pt x="7615" y="623"/>
                    <a:pt x="5867" y="1642"/>
                  </a:cubicBezTo>
                  <a:cubicBezTo>
                    <a:pt x="5745" y="1703"/>
                    <a:pt x="5593" y="1794"/>
                    <a:pt x="5472" y="1855"/>
                  </a:cubicBezTo>
                  <a:cubicBezTo>
                    <a:pt x="2219" y="3952"/>
                    <a:pt x="1" y="8238"/>
                    <a:pt x="1581" y="12584"/>
                  </a:cubicBezTo>
                  <a:cubicBezTo>
                    <a:pt x="2081" y="14062"/>
                    <a:pt x="3932" y="16005"/>
                    <a:pt x="7334" y="16005"/>
                  </a:cubicBezTo>
                  <a:cubicBezTo>
                    <a:pt x="8692" y="16005"/>
                    <a:pt x="10295" y="15696"/>
                    <a:pt x="12159" y="14925"/>
                  </a:cubicBezTo>
                  <a:cubicBezTo>
                    <a:pt x="12159" y="14925"/>
                    <a:pt x="15365" y="18665"/>
                    <a:pt x="16232" y="18665"/>
                  </a:cubicBezTo>
                  <a:cubicBezTo>
                    <a:pt x="16243" y="18665"/>
                    <a:pt x="16253" y="18664"/>
                    <a:pt x="16262" y="18663"/>
                  </a:cubicBezTo>
                  <a:cubicBezTo>
                    <a:pt x="17144" y="18511"/>
                    <a:pt x="17174" y="17599"/>
                    <a:pt x="17174" y="17599"/>
                  </a:cubicBezTo>
                  <a:cubicBezTo>
                    <a:pt x="17174" y="17599"/>
                    <a:pt x="17738" y="18105"/>
                    <a:pt x="18322" y="18105"/>
                  </a:cubicBezTo>
                  <a:cubicBezTo>
                    <a:pt x="18468" y="18105"/>
                    <a:pt x="18615" y="18074"/>
                    <a:pt x="18755" y="17995"/>
                  </a:cubicBezTo>
                  <a:cubicBezTo>
                    <a:pt x="19423" y="17660"/>
                    <a:pt x="19515" y="16444"/>
                    <a:pt x="19515" y="16444"/>
                  </a:cubicBezTo>
                  <a:cubicBezTo>
                    <a:pt x="19515" y="16444"/>
                    <a:pt x="20044" y="17186"/>
                    <a:pt x="20486" y="17186"/>
                  </a:cubicBezTo>
                  <a:cubicBezTo>
                    <a:pt x="20517" y="17186"/>
                    <a:pt x="20548" y="17182"/>
                    <a:pt x="20578" y="17174"/>
                  </a:cubicBezTo>
                  <a:cubicBezTo>
                    <a:pt x="21034" y="17052"/>
                    <a:pt x="20913" y="15806"/>
                    <a:pt x="20913" y="15806"/>
                  </a:cubicBezTo>
                  <a:lnTo>
                    <a:pt x="20913" y="15806"/>
                  </a:lnTo>
                  <a:cubicBezTo>
                    <a:pt x="20913" y="15806"/>
                    <a:pt x="21186" y="16543"/>
                    <a:pt x="21602" y="16543"/>
                  </a:cubicBezTo>
                  <a:cubicBezTo>
                    <a:pt x="21625" y="16543"/>
                    <a:pt x="21649" y="16540"/>
                    <a:pt x="21673" y="16536"/>
                  </a:cubicBezTo>
                  <a:cubicBezTo>
                    <a:pt x="22129" y="16414"/>
                    <a:pt x="22007" y="14499"/>
                    <a:pt x="22007" y="14499"/>
                  </a:cubicBezTo>
                  <a:cubicBezTo>
                    <a:pt x="22007" y="14499"/>
                    <a:pt x="22007" y="14317"/>
                    <a:pt x="21977" y="13952"/>
                  </a:cubicBezTo>
                  <a:cubicBezTo>
                    <a:pt x="21825" y="11855"/>
                    <a:pt x="21034" y="4621"/>
                    <a:pt x="18390" y="2098"/>
                  </a:cubicBezTo>
                  <a:cubicBezTo>
                    <a:pt x="16840" y="623"/>
                    <a:pt x="14583" y="0"/>
                    <a:pt x="12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615800" y="2715038"/>
              <a:ext cx="244800" cy="182325"/>
            </a:xfrm>
            <a:custGeom>
              <a:avLst/>
              <a:gdLst/>
              <a:ahLst/>
              <a:cxnLst/>
              <a:rect l="l" t="t" r="r" b="b"/>
              <a:pathLst>
                <a:path w="9792" h="7293" extrusionOk="0">
                  <a:moveTo>
                    <a:pt x="4462" y="0"/>
                  </a:moveTo>
                  <a:cubicBezTo>
                    <a:pt x="3708" y="0"/>
                    <a:pt x="2932" y="201"/>
                    <a:pt x="2253" y="653"/>
                  </a:cubicBezTo>
                  <a:cubicBezTo>
                    <a:pt x="1767" y="988"/>
                    <a:pt x="1189" y="1626"/>
                    <a:pt x="977" y="2325"/>
                  </a:cubicBezTo>
                  <a:cubicBezTo>
                    <a:pt x="1" y="5654"/>
                    <a:pt x="3249" y="7292"/>
                    <a:pt x="6005" y="7292"/>
                  </a:cubicBezTo>
                  <a:cubicBezTo>
                    <a:pt x="6596" y="7292"/>
                    <a:pt x="7164" y="7217"/>
                    <a:pt x="7664" y="7067"/>
                  </a:cubicBezTo>
                  <a:cubicBezTo>
                    <a:pt x="9791" y="6428"/>
                    <a:pt x="8910" y="3328"/>
                    <a:pt x="7360" y="1261"/>
                  </a:cubicBezTo>
                  <a:cubicBezTo>
                    <a:pt x="6749" y="485"/>
                    <a:pt x="5633" y="0"/>
                    <a:pt x="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739750" y="2810813"/>
              <a:ext cx="25850" cy="23075"/>
            </a:xfrm>
            <a:custGeom>
              <a:avLst/>
              <a:gdLst/>
              <a:ahLst/>
              <a:cxnLst/>
              <a:rect l="l" t="t" r="r" b="b"/>
              <a:pathLst>
                <a:path w="1034" h="923" extrusionOk="0">
                  <a:moveTo>
                    <a:pt x="505" y="0"/>
                  </a:moveTo>
                  <a:cubicBezTo>
                    <a:pt x="469" y="0"/>
                    <a:pt x="432" y="5"/>
                    <a:pt x="396" y="14"/>
                  </a:cubicBezTo>
                  <a:cubicBezTo>
                    <a:pt x="152" y="105"/>
                    <a:pt x="0" y="379"/>
                    <a:pt x="92" y="591"/>
                  </a:cubicBezTo>
                  <a:cubicBezTo>
                    <a:pt x="140" y="786"/>
                    <a:pt x="306" y="922"/>
                    <a:pt x="494" y="922"/>
                  </a:cubicBezTo>
                  <a:cubicBezTo>
                    <a:pt x="542" y="922"/>
                    <a:pt x="590" y="914"/>
                    <a:pt x="639" y="895"/>
                  </a:cubicBezTo>
                  <a:cubicBezTo>
                    <a:pt x="882" y="834"/>
                    <a:pt x="1034" y="591"/>
                    <a:pt x="943" y="318"/>
                  </a:cubicBezTo>
                  <a:cubicBezTo>
                    <a:pt x="891" y="137"/>
                    <a:pt x="70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7636400" y="2716013"/>
              <a:ext cx="220400" cy="171150"/>
            </a:xfrm>
            <a:custGeom>
              <a:avLst/>
              <a:gdLst/>
              <a:ahLst/>
              <a:cxnLst/>
              <a:rect l="l" t="t" r="r" b="b"/>
              <a:pathLst>
                <a:path w="8816" h="6846" extrusionOk="0">
                  <a:moveTo>
                    <a:pt x="23" y="2941"/>
                  </a:moveTo>
                  <a:cubicBezTo>
                    <a:pt x="10" y="3003"/>
                    <a:pt x="1" y="3070"/>
                    <a:pt x="1" y="3137"/>
                  </a:cubicBezTo>
                  <a:cubicBezTo>
                    <a:pt x="8" y="3072"/>
                    <a:pt x="15" y="3006"/>
                    <a:pt x="23" y="2941"/>
                  </a:cubicBezTo>
                  <a:close/>
                  <a:moveTo>
                    <a:pt x="3626" y="0"/>
                  </a:moveTo>
                  <a:cubicBezTo>
                    <a:pt x="2865" y="0"/>
                    <a:pt x="2088" y="208"/>
                    <a:pt x="1429" y="675"/>
                  </a:cubicBezTo>
                  <a:cubicBezTo>
                    <a:pt x="943" y="949"/>
                    <a:pt x="365" y="1587"/>
                    <a:pt x="153" y="2347"/>
                  </a:cubicBezTo>
                  <a:cubicBezTo>
                    <a:pt x="83" y="2532"/>
                    <a:pt x="49" y="2734"/>
                    <a:pt x="23" y="2941"/>
                  </a:cubicBezTo>
                  <a:lnTo>
                    <a:pt x="23" y="2941"/>
                  </a:lnTo>
                  <a:cubicBezTo>
                    <a:pt x="34" y="2890"/>
                    <a:pt x="48" y="2844"/>
                    <a:pt x="61" y="2803"/>
                  </a:cubicBezTo>
                  <a:cubicBezTo>
                    <a:pt x="305" y="2073"/>
                    <a:pt x="852" y="1465"/>
                    <a:pt x="1338" y="1161"/>
                  </a:cubicBezTo>
                  <a:cubicBezTo>
                    <a:pt x="1978" y="703"/>
                    <a:pt x="2733" y="498"/>
                    <a:pt x="3470" y="498"/>
                  </a:cubicBezTo>
                  <a:cubicBezTo>
                    <a:pt x="4588" y="498"/>
                    <a:pt x="5664" y="969"/>
                    <a:pt x="6232" y="1739"/>
                  </a:cubicBezTo>
                  <a:cubicBezTo>
                    <a:pt x="7478" y="3411"/>
                    <a:pt x="8268" y="5751"/>
                    <a:pt x="7326" y="6845"/>
                  </a:cubicBezTo>
                  <a:cubicBezTo>
                    <a:pt x="8815" y="5903"/>
                    <a:pt x="7964" y="3107"/>
                    <a:pt x="6536" y="1283"/>
                  </a:cubicBezTo>
                  <a:cubicBezTo>
                    <a:pt x="5928" y="491"/>
                    <a:pt x="4796" y="0"/>
                    <a:pt x="3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7864625" y="2678463"/>
              <a:ext cx="105700" cy="159100"/>
            </a:xfrm>
            <a:custGeom>
              <a:avLst/>
              <a:gdLst/>
              <a:ahLst/>
              <a:cxnLst/>
              <a:rect l="l" t="t" r="r" b="b"/>
              <a:pathLst>
                <a:path w="4228" h="6364" extrusionOk="0">
                  <a:moveTo>
                    <a:pt x="893" y="1"/>
                  </a:moveTo>
                  <a:cubicBezTo>
                    <a:pt x="417" y="1"/>
                    <a:pt x="1" y="426"/>
                    <a:pt x="82" y="1052"/>
                  </a:cubicBezTo>
                  <a:cubicBezTo>
                    <a:pt x="355" y="2633"/>
                    <a:pt x="1054" y="5794"/>
                    <a:pt x="2483" y="6311"/>
                  </a:cubicBezTo>
                  <a:cubicBezTo>
                    <a:pt x="2591" y="6346"/>
                    <a:pt x="2688" y="6363"/>
                    <a:pt x="2773" y="6363"/>
                  </a:cubicBezTo>
                  <a:cubicBezTo>
                    <a:pt x="4228" y="6363"/>
                    <a:pt x="2549" y="1501"/>
                    <a:pt x="1601" y="353"/>
                  </a:cubicBezTo>
                  <a:cubicBezTo>
                    <a:pt x="1387" y="109"/>
                    <a:pt x="113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897800" y="2762938"/>
              <a:ext cx="13700" cy="20225"/>
            </a:xfrm>
            <a:custGeom>
              <a:avLst/>
              <a:gdLst/>
              <a:ahLst/>
              <a:cxnLst/>
              <a:rect l="l" t="t" r="r" b="b"/>
              <a:pathLst>
                <a:path w="548" h="809" extrusionOk="0">
                  <a:moveTo>
                    <a:pt x="197" y="0"/>
                  </a:moveTo>
                  <a:cubicBezTo>
                    <a:pt x="181" y="0"/>
                    <a:pt x="166" y="5"/>
                    <a:pt x="153" y="14"/>
                  </a:cubicBezTo>
                  <a:cubicBezTo>
                    <a:pt x="1" y="44"/>
                    <a:pt x="1" y="227"/>
                    <a:pt x="62" y="470"/>
                  </a:cubicBezTo>
                  <a:cubicBezTo>
                    <a:pt x="117" y="664"/>
                    <a:pt x="249" y="808"/>
                    <a:pt x="364" y="808"/>
                  </a:cubicBezTo>
                  <a:cubicBezTo>
                    <a:pt x="375" y="808"/>
                    <a:pt x="385" y="807"/>
                    <a:pt x="396" y="804"/>
                  </a:cubicBezTo>
                  <a:cubicBezTo>
                    <a:pt x="517" y="774"/>
                    <a:pt x="548" y="561"/>
                    <a:pt x="487" y="348"/>
                  </a:cubicBezTo>
                  <a:cubicBezTo>
                    <a:pt x="410" y="141"/>
                    <a:pt x="288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876525" y="2678513"/>
              <a:ext cx="93800" cy="158700"/>
            </a:xfrm>
            <a:custGeom>
              <a:avLst/>
              <a:gdLst/>
              <a:ahLst/>
              <a:cxnLst/>
              <a:rect l="l" t="t" r="r" b="b"/>
              <a:pathLst>
                <a:path w="3752" h="6348" extrusionOk="0">
                  <a:moveTo>
                    <a:pt x="420" y="1"/>
                  </a:moveTo>
                  <a:cubicBezTo>
                    <a:pt x="271" y="1"/>
                    <a:pt x="127" y="39"/>
                    <a:pt x="1" y="108"/>
                  </a:cubicBezTo>
                  <a:cubicBezTo>
                    <a:pt x="244" y="108"/>
                    <a:pt x="487" y="230"/>
                    <a:pt x="700" y="443"/>
                  </a:cubicBezTo>
                  <a:cubicBezTo>
                    <a:pt x="730" y="443"/>
                    <a:pt x="730" y="503"/>
                    <a:pt x="730" y="503"/>
                  </a:cubicBezTo>
                  <a:cubicBezTo>
                    <a:pt x="1551" y="1476"/>
                    <a:pt x="3010" y="5579"/>
                    <a:pt x="2220" y="6339"/>
                  </a:cubicBezTo>
                  <a:cubicBezTo>
                    <a:pt x="2257" y="6345"/>
                    <a:pt x="2293" y="6348"/>
                    <a:pt x="2327" y="6348"/>
                  </a:cubicBezTo>
                  <a:cubicBezTo>
                    <a:pt x="3752" y="6348"/>
                    <a:pt x="2106" y="1480"/>
                    <a:pt x="1186" y="382"/>
                  </a:cubicBezTo>
                  <a:lnTo>
                    <a:pt x="1156" y="351"/>
                  </a:lnTo>
                  <a:cubicBezTo>
                    <a:pt x="929" y="105"/>
                    <a:pt x="666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636400" y="2716013"/>
              <a:ext cx="220400" cy="171150"/>
            </a:xfrm>
            <a:custGeom>
              <a:avLst/>
              <a:gdLst/>
              <a:ahLst/>
              <a:cxnLst/>
              <a:rect l="l" t="t" r="r" b="b"/>
              <a:pathLst>
                <a:path w="8816" h="6846" extrusionOk="0">
                  <a:moveTo>
                    <a:pt x="23" y="2941"/>
                  </a:moveTo>
                  <a:cubicBezTo>
                    <a:pt x="10" y="3003"/>
                    <a:pt x="1" y="3070"/>
                    <a:pt x="1" y="3137"/>
                  </a:cubicBezTo>
                  <a:cubicBezTo>
                    <a:pt x="8" y="3072"/>
                    <a:pt x="15" y="3006"/>
                    <a:pt x="23" y="2941"/>
                  </a:cubicBezTo>
                  <a:close/>
                  <a:moveTo>
                    <a:pt x="3626" y="0"/>
                  </a:moveTo>
                  <a:cubicBezTo>
                    <a:pt x="2865" y="0"/>
                    <a:pt x="2088" y="208"/>
                    <a:pt x="1429" y="675"/>
                  </a:cubicBezTo>
                  <a:cubicBezTo>
                    <a:pt x="943" y="949"/>
                    <a:pt x="365" y="1587"/>
                    <a:pt x="153" y="2347"/>
                  </a:cubicBezTo>
                  <a:cubicBezTo>
                    <a:pt x="83" y="2532"/>
                    <a:pt x="49" y="2734"/>
                    <a:pt x="23" y="2941"/>
                  </a:cubicBezTo>
                  <a:lnTo>
                    <a:pt x="23" y="2941"/>
                  </a:lnTo>
                  <a:cubicBezTo>
                    <a:pt x="34" y="2890"/>
                    <a:pt x="48" y="2844"/>
                    <a:pt x="61" y="2803"/>
                  </a:cubicBezTo>
                  <a:cubicBezTo>
                    <a:pt x="305" y="2073"/>
                    <a:pt x="852" y="1465"/>
                    <a:pt x="1338" y="1161"/>
                  </a:cubicBezTo>
                  <a:cubicBezTo>
                    <a:pt x="1978" y="703"/>
                    <a:pt x="2733" y="498"/>
                    <a:pt x="3470" y="498"/>
                  </a:cubicBezTo>
                  <a:cubicBezTo>
                    <a:pt x="4588" y="498"/>
                    <a:pt x="5664" y="969"/>
                    <a:pt x="6232" y="1739"/>
                  </a:cubicBezTo>
                  <a:cubicBezTo>
                    <a:pt x="7478" y="3411"/>
                    <a:pt x="8268" y="5751"/>
                    <a:pt x="7326" y="6845"/>
                  </a:cubicBezTo>
                  <a:cubicBezTo>
                    <a:pt x="8815" y="5903"/>
                    <a:pt x="7964" y="3107"/>
                    <a:pt x="6536" y="1283"/>
                  </a:cubicBezTo>
                  <a:cubicBezTo>
                    <a:pt x="5928" y="491"/>
                    <a:pt x="4796" y="0"/>
                    <a:pt x="362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7876525" y="2678513"/>
              <a:ext cx="93800" cy="158700"/>
            </a:xfrm>
            <a:custGeom>
              <a:avLst/>
              <a:gdLst/>
              <a:ahLst/>
              <a:cxnLst/>
              <a:rect l="l" t="t" r="r" b="b"/>
              <a:pathLst>
                <a:path w="3752" h="6348" extrusionOk="0">
                  <a:moveTo>
                    <a:pt x="420" y="1"/>
                  </a:moveTo>
                  <a:cubicBezTo>
                    <a:pt x="271" y="1"/>
                    <a:pt x="127" y="39"/>
                    <a:pt x="1" y="108"/>
                  </a:cubicBezTo>
                  <a:cubicBezTo>
                    <a:pt x="244" y="108"/>
                    <a:pt x="487" y="230"/>
                    <a:pt x="700" y="443"/>
                  </a:cubicBezTo>
                  <a:cubicBezTo>
                    <a:pt x="730" y="443"/>
                    <a:pt x="730" y="503"/>
                    <a:pt x="730" y="503"/>
                  </a:cubicBezTo>
                  <a:cubicBezTo>
                    <a:pt x="1551" y="1476"/>
                    <a:pt x="3010" y="5579"/>
                    <a:pt x="2220" y="6339"/>
                  </a:cubicBezTo>
                  <a:cubicBezTo>
                    <a:pt x="2257" y="6345"/>
                    <a:pt x="2293" y="6348"/>
                    <a:pt x="2327" y="6348"/>
                  </a:cubicBezTo>
                  <a:cubicBezTo>
                    <a:pt x="3752" y="6348"/>
                    <a:pt x="2106" y="1480"/>
                    <a:pt x="1186" y="382"/>
                  </a:cubicBezTo>
                  <a:lnTo>
                    <a:pt x="1156" y="351"/>
                  </a:lnTo>
                  <a:cubicBezTo>
                    <a:pt x="929" y="105"/>
                    <a:pt x="666" y="1"/>
                    <a:pt x="4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7868925" y="2851413"/>
              <a:ext cx="53225" cy="61275"/>
            </a:xfrm>
            <a:custGeom>
              <a:avLst/>
              <a:gdLst/>
              <a:ahLst/>
              <a:cxnLst/>
              <a:rect l="l" t="t" r="r" b="b"/>
              <a:pathLst>
                <a:path w="2129" h="2451" extrusionOk="0">
                  <a:moveTo>
                    <a:pt x="609" y="1"/>
                  </a:moveTo>
                  <a:cubicBezTo>
                    <a:pt x="609" y="1"/>
                    <a:pt x="1" y="1703"/>
                    <a:pt x="335" y="2280"/>
                  </a:cubicBezTo>
                  <a:cubicBezTo>
                    <a:pt x="402" y="2402"/>
                    <a:pt x="482" y="2451"/>
                    <a:pt x="568" y="2451"/>
                  </a:cubicBezTo>
                  <a:cubicBezTo>
                    <a:pt x="910" y="2451"/>
                    <a:pt x="1338" y="1673"/>
                    <a:pt x="1338" y="1673"/>
                  </a:cubicBezTo>
                  <a:cubicBezTo>
                    <a:pt x="1338" y="1673"/>
                    <a:pt x="1604" y="1969"/>
                    <a:pt x="1810" y="1969"/>
                  </a:cubicBezTo>
                  <a:cubicBezTo>
                    <a:pt x="1892" y="1969"/>
                    <a:pt x="1964" y="1923"/>
                    <a:pt x="2007" y="1794"/>
                  </a:cubicBezTo>
                  <a:cubicBezTo>
                    <a:pt x="2128" y="1247"/>
                    <a:pt x="609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432750" y="2624213"/>
              <a:ext cx="553225" cy="420275"/>
            </a:xfrm>
            <a:custGeom>
              <a:avLst/>
              <a:gdLst/>
              <a:ahLst/>
              <a:cxnLst/>
              <a:rect l="l" t="t" r="r" b="b"/>
              <a:pathLst>
                <a:path w="22129" h="16811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2219" y="2098"/>
                    <a:pt x="1" y="6384"/>
                    <a:pt x="1581" y="10730"/>
                  </a:cubicBezTo>
                  <a:cubicBezTo>
                    <a:pt x="2081" y="12208"/>
                    <a:pt x="3932" y="14151"/>
                    <a:pt x="7334" y="14151"/>
                  </a:cubicBezTo>
                  <a:cubicBezTo>
                    <a:pt x="8692" y="14151"/>
                    <a:pt x="10295" y="13842"/>
                    <a:pt x="12159" y="13071"/>
                  </a:cubicBezTo>
                  <a:cubicBezTo>
                    <a:pt x="12159" y="13071"/>
                    <a:pt x="15365" y="16811"/>
                    <a:pt x="16232" y="16811"/>
                  </a:cubicBezTo>
                  <a:cubicBezTo>
                    <a:pt x="16243" y="16811"/>
                    <a:pt x="16253" y="16810"/>
                    <a:pt x="16262" y="16809"/>
                  </a:cubicBezTo>
                  <a:cubicBezTo>
                    <a:pt x="17144" y="16657"/>
                    <a:pt x="17174" y="15745"/>
                    <a:pt x="17174" y="15745"/>
                  </a:cubicBezTo>
                  <a:cubicBezTo>
                    <a:pt x="17174" y="15745"/>
                    <a:pt x="17738" y="16251"/>
                    <a:pt x="18322" y="16251"/>
                  </a:cubicBezTo>
                  <a:cubicBezTo>
                    <a:pt x="18468" y="16251"/>
                    <a:pt x="18615" y="16220"/>
                    <a:pt x="18755" y="16141"/>
                  </a:cubicBezTo>
                  <a:cubicBezTo>
                    <a:pt x="19423" y="15806"/>
                    <a:pt x="19515" y="14590"/>
                    <a:pt x="19515" y="14590"/>
                  </a:cubicBezTo>
                  <a:cubicBezTo>
                    <a:pt x="19515" y="14590"/>
                    <a:pt x="20044" y="15332"/>
                    <a:pt x="20486" y="15332"/>
                  </a:cubicBezTo>
                  <a:cubicBezTo>
                    <a:pt x="20517" y="15332"/>
                    <a:pt x="20548" y="15328"/>
                    <a:pt x="20578" y="15320"/>
                  </a:cubicBezTo>
                  <a:cubicBezTo>
                    <a:pt x="21034" y="15198"/>
                    <a:pt x="20913" y="13952"/>
                    <a:pt x="20913" y="13952"/>
                  </a:cubicBezTo>
                  <a:lnTo>
                    <a:pt x="20913" y="13952"/>
                  </a:lnTo>
                  <a:cubicBezTo>
                    <a:pt x="20913" y="13952"/>
                    <a:pt x="21186" y="14689"/>
                    <a:pt x="21602" y="14689"/>
                  </a:cubicBezTo>
                  <a:cubicBezTo>
                    <a:pt x="21625" y="14689"/>
                    <a:pt x="21649" y="14686"/>
                    <a:pt x="21673" y="14682"/>
                  </a:cubicBezTo>
                  <a:cubicBezTo>
                    <a:pt x="22129" y="14560"/>
                    <a:pt x="22007" y="12645"/>
                    <a:pt x="22007" y="12645"/>
                  </a:cubicBezTo>
                  <a:cubicBezTo>
                    <a:pt x="22007" y="12645"/>
                    <a:pt x="22007" y="12463"/>
                    <a:pt x="21977" y="12098"/>
                  </a:cubicBezTo>
                  <a:lnTo>
                    <a:pt x="21977" y="12098"/>
                  </a:lnTo>
                  <a:cubicBezTo>
                    <a:pt x="21977" y="12128"/>
                    <a:pt x="22007" y="13071"/>
                    <a:pt x="21521" y="13192"/>
                  </a:cubicBezTo>
                  <a:cubicBezTo>
                    <a:pt x="21460" y="13209"/>
                    <a:pt x="21402" y="13217"/>
                    <a:pt x="21346" y="13217"/>
                  </a:cubicBezTo>
                  <a:cubicBezTo>
                    <a:pt x="20904" y="13217"/>
                    <a:pt x="20639" y="12736"/>
                    <a:pt x="20639" y="12736"/>
                  </a:cubicBezTo>
                  <a:lnTo>
                    <a:pt x="20639" y="12736"/>
                  </a:lnTo>
                  <a:cubicBezTo>
                    <a:pt x="20639" y="12736"/>
                    <a:pt x="20730" y="13527"/>
                    <a:pt x="20062" y="13679"/>
                  </a:cubicBezTo>
                  <a:cubicBezTo>
                    <a:pt x="20011" y="13688"/>
                    <a:pt x="19962" y="13693"/>
                    <a:pt x="19914" y="13693"/>
                  </a:cubicBezTo>
                  <a:cubicBezTo>
                    <a:pt x="19372" y="13693"/>
                    <a:pt x="19089" y="13101"/>
                    <a:pt x="19089" y="13101"/>
                  </a:cubicBezTo>
                  <a:lnTo>
                    <a:pt x="19089" y="13101"/>
                  </a:lnTo>
                  <a:cubicBezTo>
                    <a:pt x="19089" y="13101"/>
                    <a:pt x="19302" y="13982"/>
                    <a:pt x="18694" y="14134"/>
                  </a:cubicBezTo>
                  <a:cubicBezTo>
                    <a:pt x="18629" y="14154"/>
                    <a:pt x="18565" y="14163"/>
                    <a:pt x="18502" y="14163"/>
                  </a:cubicBezTo>
                  <a:cubicBezTo>
                    <a:pt x="17981" y="14163"/>
                    <a:pt x="17569" y="13557"/>
                    <a:pt x="17569" y="13557"/>
                  </a:cubicBezTo>
                  <a:cubicBezTo>
                    <a:pt x="17569" y="13557"/>
                    <a:pt x="17417" y="14438"/>
                    <a:pt x="16931" y="14621"/>
                  </a:cubicBezTo>
                  <a:cubicBezTo>
                    <a:pt x="16858" y="14651"/>
                    <a:pt x="16763" y="14668"/>
                    <a:pt x="16649" y="14668"/>
                  </a:cubicBezTo>
                  <a:cubicBezTo>
                    <a:pt x="15958" y="14668"/>
                    <a:pt x="14531" y="14036"/>
                    <a:pt x="12524" y="11794"/>
                  </a:cubicBezTo>
                  <a:cubicBezTo>
                    <a:pt x="12501" y="11771"/>
                    <a:pt x="12459" y="11761"/>
                    <a:pt x="12398" y="11761"/>
                  </a:cubicBezTo>
                  <a:cubicBezTo>
                    <a:pt x="11885" y="11761"/>
                    <a:pt x="10076" y="12485"/>
                    <a:pt x="8028" y="12485"/>
                  </a:cubicBezTo>
                  <a:cubicBezTo>
                    <a:pt x="6412" y="12485"/>
                    <a:pt x="4648" y="12035"/>
                    <a:pt x="3253" y="10426"/>
                  </a:cubicBezTo>
                  <a:cubicBezTo>
                    <a:pt x="92" y="6718"/>
                    <a:pt x="5471" y="1"/>
                    <a:pt x="547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713225" y="2577178"/>
            <a:ext cx="6781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20365"/>
            <a:ext cx="27879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1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/>
          <p:nvPr/>
        </p:nvSpPr>
        <p:spPr>
          <a:xfrm>
            <a:off x="-1626538" y="969484"/>
            <a:ext cx="2371965" cy="2786139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-38750" y="3549603"/>
            <a:ext cx="9221499" cy="2208686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8"/>
          <p:cNvGrpSpPr/>
          <p:nvPr/>
        </p:nvGrpSpPr>
        <p:grpSpPr>
          <a:xfrm>
            <a:off x="6999786" y="1142883"/>
            <a:ext cx="2371903" cy="3064042"/>
            <a:chOff x="6310251" y="350075"/>
            <a:chExt cx="2744623" cy="3545524"/>
          </a:xfrm>
        </p:grpSpPr>
        <p:sp>
          <p:nvSpPr>
            <p:cNvPr id="452" name="Google Shape;452;p18"/>
            <p:cNvSpPr/>
            <p:nvPr/>
          </p:nvSpPr>
          <p:spPr>
            <a:xfrm>
              <a:off x="6310251" y="576081"/>
              <a:ext cx="2744623" cy="3319518"/>
            </a:xfrm>
            <a:custGeom>
              <a:avLst/>
              <a:gdLst/>
              <a:ahLst/>
              <a:cxnLst/>
              <a:rect l="l" t="t" r="r" b="b"/>
              <a:pathLst>
                <a:path w="40012" h="48393" extrusionOk="0">
                  <a:moveTo>
                    <a:pt x="35687" y="26793"/>
                  </a:moveTo>
                  <a:cubicBezTo>
                    <a:pt x="35754" y="26593"/>
                    <a:pt x="35821" y="26392"/>
                    <a:pt x="35888" y="26191"/>
                  </a:cubicBezTo>
                  <a:cubicBezTo>
                    <a:pt x="36044" y="26414"/>
                    <a:pt x="36200" y="26637"/>
                    <a:pt x="36356" y="26860"/>
                  </a:cubicBezTo>
                  <a:cubicBezTo>
                    <a:pt x="36133" y="26838"/>
                    <a:pt x="35910" y="26815"/>
                    <a:pt x="35687" y="26793"/>
                  </a:cubicBezTo>
                  <a:close/>
                  <a:moveTo>
                    <a:pt x="35954" y="35442"/>
                  </a:moveTo>
                  <a:cubicBezTo>
                    <a:pt x="37314" y="35598"/>
                    <a:pt x="38651" y="35776"/>
                    <a:pt x="40011" y="35954"/>
                  </a:cubicBezTo>
                  <a:cubicBezTo>
                    <a:pt x="39833" y="35464"/>
                    <a:pt x="39677" y="34951"/>
                    <a:pt x="39499" y="34439"/>
                  </a:cubicBezTo>
                  <a:lnTo>
                    <a:pt x="39499" y="34439"/>
                  </a:lnTo>
                  <a:cubicBezTo>
                    <a:pt x="39298" y="33859"/>
                    <a:pt x="39097" y="33280"/>
                    <a:pt x="38897" y="32722"/>
                  </a:cubicBezTo>
                  <a:cubicBezTo>
                    <a:pt x="38874" y="32589"/>
                    <a:pt x="38830" y="32477"/>
                    <a:pt x="38785" y="32343"/>
                  </a:cubicBezTo>
                  <a:cubicBezTo>
                    <a:pt x="38607" y="31853"/>
                    <a:pt x="38429" y="31363"/>
                    <a:pt x="38250" y="30872"/>
                  </a:cubicBezTo>
                  <a:cubicBezTo>
                    <a:pt x="38161" y="30583"/>
                    <a:pt x="38072" y="30315"/>
                    <a:pt x="37960" y="30025"/>
                  </a:cubicBezTo>
                  <a:cubicBezTo>
                    <a:pt x="37827" y="29669"/>
                    <a:pt x="37693" y="29290"/>
                    <a:pt x="37559" y="28933"/>
                  </a:cubicBezTo>
                  <a:cubicBezTo>
                    <a:pt x="37314" y="28242"/>
                    <a:pt x="37069" y="27573"/>
                    <a:pt x="36824" y="26882"/>
                  </a:cubicBezTo>
                  <a:cubicBezTo>
                    <a:pt x="36690" y="26882"/>
                    <a:pt x="36556" y="26860"/>
                    <a:pt x="36422" y="26860"/>
                  </a:cubicBezTo>
                  <a:cubicBezTo>
                    <a:pt x="36601" y="26726"/>
                    <a:pt x="36779" y="26570"/>
                    <a:pt x="36935" y="26437"/>
                  </a:cubicBezTo>
                  <a:cubicBezTo>
                    <a:pt x="36222" y="25389"/>
                    <a:pt x="35486" y="24364"/>
                    <a:pt x="34751" y="23338"/>
                  </a:cubicBezTo>
                  <a:cubicBezTo>
                    <a:pt x="34773" y="23204"/>
                    <a:pt x="34795" y="23048"/>
                    <a:pt x="34795" y="22915"/>
                  </a:cubicBezTo>
                  <a:cubicBezTo>
                    <a:pt x="36601" y="23093"/>
                    <a:pt x="37894" y="23182"/>
                    <a:pt x="37804" y="23093"/>
                  </a:cubicBezTo>
                  <a:cubicBezTo>
                    <a:pt x="36311" y="20485"/>
                    <a:pt x="35954" y="19950"/>
                    <a:pt x="34795" y="17431"/>
                  </a:cubicBezTo>
                  <a:cubicBezTo>
                    <a:pt x="34795" y="17409"/>
                    <a:pt x="33815" y="17320"/>
                    <a:pt x="32477" y="17231"/>
                  </a:cubicBezTo>
                  <a:cubicBezTo>
                    <a:pt x="32589" y="16138"/>
                    <a:pt x="32700" y="15024"/>
                    <a:pt x="32789" y="13932"/>
                  </a:cubicBezTo>
                  <a:cubicBezTo>
                    <a:pt x="33012" y="13932"/>
                    <a:pt x="33213" y="13932"/>
                    <a:pt x="33436" y="13954"/>
                  </a:cubicBezTo>
                  <a:cubicBezTo>
                    <a:pt x="32990" y="12973"/>
                    <a:pt x="32522" y="12015"/>
                    <a:pt x="32076" y="11034"/>
                  </a:cubicBezTo>
                  <a:cubicBezTo>
                    <a:pt x="32054" y="11190"/>
                    <a:pt x="30360" y="13865"/>
                    <a:pt x="30360" y="13865"/>
                  </a:cubicBezTo>
                  <a:cubicBezTo>
                    <a:pt x="30582" y="13865"/>
                    <a:pt x="30805" y="13865"/>
                    <a:pt x="31028" y="13865"/>
                  </a:cubicBezTo>
                  <a:cubicBezTo>
                    <a:pt x="31051" y="14957"/>
                    <a:pt x="31073" y="16049"/>
                    <a:pt x="31073" y="17142"/>
                  </a:cubicBezTo>
                  <a:cubicBezTo>
                    <a:pt x="29557" y="17052"/>
                    <a:pt x="27908" y="16941"/>
                    <a:pt x="26749" y="16896"/>
                  </a:cubicBezTo>
                  <a:cubicBezTo>
                    <a:pt x="26793" y="15960"/>
                    <a:pt x="26838" y="15024"/>
                    <a:pt x="26882" y="14088"/>
                  </a:cubicBezTo>
                  <a:cubicBezTo>
                    <a:pt x="27105" y="14333"/>
                    <a:pt x="27306" y="14578"/>
                    <a:pt x="27506" y="14823"/>
                  </a:cubicBezTo>
                  <a:cubicBezTo>
                    <a:pt x="27774" y="14600"/>
                    <a:pt x="28041" y="14378"/>
                    <a:pt x="28309" y="14132"/>
                  </a:cubicBezTo>
                  <a:cubicBezTo>
                    <a:pt x="25433" y="10610"/>
                    <a:pt x="22380" y="7156"/>
                    <a:pt x="19214" y="3812"/>
                  </a:cubicBezTo>
                  <a:lnTo>
                    <a:pt x="19170" y="1360"/>
                  </a:lnTo>
                  <a:lnTo>
                    <a:pt x="20218" y="1338"/>
                  </a:lnTo>
                  <a:lnTo>
                    <a:pt x="20218" y="781"/>
                  </a:lnTo>
                  <a:lnTo>
                    <a:pt x="19170" y="803"/>
                  </a:lnTo>
                  <a:lnTo>
                    <a:pt x="19148" y="0"/>
                  </a:lnTo>
                  <a:lnTo>
                    <a:pt x="18479" y="0"/>
                  </a:lnTo>
                  <a:lnTo>
                    <a:pt x="18501" y="803"/>
                  </a:lnTo>
                  <a:lnTo>
                    <a:pt x="17454" y="825"/>
                  </a:lnTo>
                  <a:lnTo>
                    <a:pt x="17454" y="1382"/>
                  </a:lnTo>
                  <a:lnTo>
                    <a:pt x="18501" y="1382"/>
                  </a:lnTo>
                  <a:lnTo>
                    <a:pt x="18546" y="3767"/>
                  </a:lnTo>
                  <a:cubicBezTo>
                    <a:pt x="15581" y="7557"/>
                    <a:pt x="12795" y="11458"/>
                    <a:pt x="10142" y="15403"/>
                  </a:cubicBezTo>
                  <a:cubicBezTo>
                    <a:pt x="10454" y="15581"/>
                    <a:pt x="10744" y="15737"/>
                    <a:pt x="11034" y="15916"/>
                  </a:cubicBezTo>
                  <a:cubicBezTo>
                    <a:pt x="11346" y="15447"/>
                    <a:pt x="11680" y="14957"/>
                    <a:pt x="11992" y="14489"/>
                  </a:cubicBezTo>
                  <a:cubicBezTo>
                    <a:pt x="12305" y="16651"/>
                    <a:pt x="12594" y="18813"/>
                    <a:pt x="12884" y="20975"/>
                  </a:cubicBezTo>
                  <a:cubicBezTo>
                    <a:pt x="11368" y="19371"/>
                    <a:pt x="9830" y="17788"/>
                    <a:pt x="8225" y="16228"/>
                  </a:cubicBezTo>
                  <a:cubicBezTo>
                    <a:pt x="7200" y="17788"/>
                    <a:pt x="6219" y="19371"/>
                    <a:pt x="5239" y="20953"/>
                  </a:cubicBezTo>
                  <a:cubicBezTo>
                    <a:pt x="5038" y="19950"/>
                    <a:pt x="4614" y="18011"/>
                    <a:pt x="4325" y="16919"/>
                  </a:cubicBezTo>
                  <a:cubicBezTo>
                    <a:pt x="4614" y="16807"/>
                    <a:pt x="4882" y="16696"/>
                    <a:pt x="5149" y="16584"/>
                  </a:cubicBezTo>
                  <a:cubicBezTo>
                    <a:pt x="4458" y="15960"/>
                    <a:pt x="3745" y="15358"/>
                    <a:pt x="3032" y="14756"/>
                  </a:cubicBezTo>
                  <a:cubicBezTo>
                    <a:pt x="3032" y="14890"/>
                    <a:pt x="1784" y="17989"/>
                    <a:pt x="1784" y="17989"/>
                  </a:cubicBezTo>
                  <a:cubicBezTo>
                    <a:pt x="2096" y="17855"/>
                    <a:pt x="2430" y="17721"/>
                    <a:pt x="2742" y="17587"/>
                  </a:cubicBezTo>
                  <a:cubicBezTo>
                    <a:pt x="3210" y="19326"/>
                    <a:pt x="3656" y="21087"/>
                    <a:pt x="4102" y="22848"/>
                  </a:cubicBezTo>
                  <a:cubicBezTo>
                    <a:pt x="3344" y="24141"/>
                    <a:pt x="2586" y="25433"/>
                    <a:pt x="1850" y="26749"/>
                  </a:cubicBezTo>
                  <a:cubicBezTo>
                    <a:pt x="2073" y="26882"/>
                    <a:pt x="2319" y="27016"/>
                    <a:pt x="2564" y="27128"/>
                  </a:cubicBezTo>
                  <a:cubicBezTo>
                    <a:pt x="2920" y="26526"/>
                    <a:pt x="3255" y="25924"/>
                    <a:pt x="3611" y="25300"/>
                  </a:cubicBezTo>
                  <a:cubicBezTo>
                    <a:pt x="3834" y="26013"/>
                    <a:pt x="4057" y="26726"/>
                    <a:pt x="4258" y="27440"/>
                  </a:cubicBezTo>
                  <a:cubicBezTo>
                    <a:pt x="3879" y="27506"/>
                    <a:pt x="3500" y="27551"/>
                    <a:pt x="3121" y="27596"/>
                  </a:cubicBezTo>
                  <a:cubicBezTo>
                    <a:pt x="2029" y="30404"/>
                    <a:pt x="981" y="33213"/>
                    <a:pt x="0" y="36021"/>
                  </a:cubicBezTo>
                  <a:cubicBezTo>
                    <a:pt x="1070" y="35865"/>
                    <a:pt x="2140" y="35732"/>
                    <a:pt x="3232" y="35598"/>
                  </a:cubicBezTo>
                  <a:cubicBezTo>
                    <a:pt x="3946" y="39811"/>
                    <a:pt x="4637" y="44023"/>
                    <a:pt x="5328" y="48259"/>
                  </a:cubicBezTo>
                  <a:cubicBezTo>
                    <a:pt x="9139" y="47857"/>
                    <a:pt x="12951" y="47612"/>
                    <a:pt x="16785" y="47545"/>
                  </a:cubicBezTo>
                  <a:cubicBezTo>
                    <a:pt x="16785" y="47612"/>
                    <a:pt x="16807" y="47701"/>
                    <a:pt x="16829" y="47768"/>
                  </a:cubicBezTo>
                  <a:cubicBezTo>
                    <a:pt x="19571" y="47724"/>
                    <a:pt x="22313" y="47791"/>
                    <a:pt x="25077" y="47924"/>
                  </a:cubicBezTo>
                  <a:cubicBezTo>
                    <a:pt x="25077" y="47835"/>
                    <a:pt x="25099" y="47746"/>
                    <a:pt x="25099" y="47657"/>
                  </a:cubicBezTo>
                  <a:cubicBezTo>
                    <a:pt x="28108" y="47791"/>
                    <a:pt x="31095" y="48036"/>
                    <a:pt x="34060" y="48392"/>
                  </a:cubicBezTo>
                  <a:cubicBezTo>
                    <a:pt x="34684" y="44068"/>
                    <a:pt x="35308" y="39744"/>
                    <a:pt x="35954" y="354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7276600" y="350075"/>
              <a:ext cx="643800" cy="34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8249359" y="3800397"/>
            <a:ext cx="306814" cy="634000"/>
            <a:chOff x="7957413" y="849875"/>
            <a:chExt cx="826325" cy="1707515"/>
          </a:xfrm>
        </p:grpSpPr>
        <p:grpSp>
          <p:nvGrpSpPr>
            <p:cNvPr id="455" name="Google Shape;455;p18"/>
            <p:cNvGrpSpPr/>
            <p:nvPr/>
          </p:nvGrpSpPr>
          <p:grpSpPr>
            <a:xfrm>
              <a:off x="7957413" y="849875"/>
              <a:ext cx="826325" cy="1707515"/>
              <a:chOff x="7957413" y="849875"/>
              <a:chExt cx="826325" cy="1707515"/>
            </a:xfrm>
          </p:grpSpPr>
          <p:sp>
            <p:nvSpPr>
              <p:cNvPr id="456" name="Google Shape;456;p18"/>
              <p:cNvSpPr/>
              <p:nvPr/>
            </p:nvSpPr>
            <p:spPr>
              <a:xfrm>
                <a:off x="7996463" y="849875"/>
                <a:ext cx="787275" cy="786525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1461" extrusionOk="0">
                    <a:moveTo>
                      <a:pt x="15746" y="1"/>
                    </a:moveTo>
                    <a:cubicBezTo>
                      <a:pt x="7053" y="1"/>
                      <a:pt x="1" y="7022"/>
                      <a:pt x="1" y="15715"/>
                    </a:cubicBezTo>
                    <a:cubicBezTo>
                      <a:pt x="1" y="24408"/>
                      <a:pt x="7053" y="31460"/>
                      <a:pt x="15746" y="31460"/>
                    </a:cubicBezTo>
                    <a:cubicBezTo>
                      <a:pt x="24439" y="31460"/>
                      <a:pt x="31491" y="24408"/>
                      <a:pt x="31491" y="15715"/>
                    </a:cubicBezTo>
                    <a:cubicBezTo>
                      <a:pt x="31491" y="7022"/>
                      <a:pt x="24439" y="1"/>
                      <a:pt x="1574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8121863" y="975275"/>
                <a:ext cx="536500" cy="535725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21429" extrusionOk="0">
                    <a:moveTo>
                      <a:pt x="10730" y="0"/>
                    </a:moveTo>
                    <a:cubicBezTo>
                      <a:pt x="4803" y="0"/>
                      <a:pt x="0" y="4803"/>
                      <a:pt x="0" y="10699"/>
                    </a:cubicBezTo>
                    <a:cubicBezTo>
                      <a:pt x="0" y="16626"/>
                      <a:pt x="4803" y="21429"/>
                      <a:pt x="10730" y="21429"/>
                    </a:cubicBezTo>
                    <a:cubicBezTo>
                      <a:pt x="16657" y="21429"/>
                      <a:pt x="21460" y="16626"/>
                      <a:pt x="21460" y="10699"/>
                    </a:cubicBezTo>
                    <a:cubicBezTo>
                      <a:pt x="21460" y="4803"/>
                      <a:pt x="16657" y="0"/>
                      <a:pt x="1073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8184938" y="1511750"/>
                <a:ext cx="405800" cy="9369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37479" extrusionOk="0">
                    <a:moveTo>
                      <a:pt x="1368" y="0"/>
                    </a:moveTo>
                    <a:cubicBezTo>
                      <a:pt x="1368" y="0"/>
                      <a:pt x="2371" y="18542"/>
                      <a:pt x="578" y="33375"/>
                    </a:cubicBezTo>
                    <a:cubicBezTo>
                      <a:pt x="426" y="34773"/>
                      <a:pt x="243" y="36141"/>
                      <a:pt x="0" y="37478"/>
                    </a:cubicBezTo>
                    <a:lnTo>
                      <a:pt x="16231" y="37478"/>
                    </a:lnTo>
                    <a:cubicBezTo>
                      <a:pt x="15076" y="30669"/>
                      <a:pt x="14681" y="22523"/>
                      <a:pt x="14560" y="15532"/>
                    </a:cubicBezTo>
                    <a:lnTo>
                      <a:pt x="14560" y="14256"/>
                    </a:lnTo>
                    <a:cubicBezTo>
                      <a:pt x="14468" y="6171"/>
                      <a:pt x="14833" y="0"/>
                      <a:pt x="14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8184938" y="1900050"/>
                <a:ext cx="405800" cy="548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1947" extrusionOk="0">
                    <a:moveTo>
                      <a:pt x="14590" y="0"/>
                    </a:moveTo>
                    <a:cubicBezTo>
                      <a:pt x="14560" y="4043"/>
                      <a:pt x="13982" y="16110"/>
                      <a:pt x="7994" y="17873"/>
                    </a:cubicBezTo>
                    <a:cubicBezTo>
                      <a:pt x="6667" y="18266"/>
                      <a:pt x="5436" y="18423"/>
                      <a:pt x="4307" y="18423"/>
                    </a:cubicBezTo>
                    <a:cubicBezTo>
                      <a:pt x="2903" y="18423"/>
                      <a:pt x="1656" y="18180"/>
                      <a:pt x="578" y="17843"/>
                    </a:cubicBezTo>
                    <a:cubicBezTo>
                      <a:pt x="426" y="19241"/>
                      <a:pt x="243" y="20609"/>
                      <a:pt x="0" y="21946"/>
                    </a:cubicBezTo>
                    <a:lnTo>
                      <a:pt x="16231" y="21946"/>
                    </a:lnTo>
                    <a:cubicBezTo>
                      <a:pt x="15076" y="15137"/>
                      <a:pt x="14681" y="6991"/>
                      <a:pt x="1459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8302788" y="1493650"/>
                <a:ext cx="1405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430" extrusionOk="0">
                    <a:moveTo>
                      <a:pt x="2759" y="1"/>
                    </a:moveTo>
                    <a:cubicBezTo>
                      <a:pt x="1780" y="1"/>
                      <a:pt x="704" y="223"/>
                      <a:pt x="362" y="1119"/>
                    </a:cubicBezTo>
                    <a:cubicBezTo>
                      <a:pt x="0" y="2102"/>
                      <a:pt x="1201" y="2429"/>
                      <a:pt x="2509" y="2429"/>
                    </a:cubicBezTo>
                    <a:cubicBezTo>
                      <a:pt x="3508" y="2429"/>
                      <a:pt x="4569" y="2238"/>
                      <a:pt x="5043" y="2001"/>
                    </a:cubicBezTo>
                    <a:cubicBezTo>
                      <a:pt x="5621" y="1758"/>
                      <a:pt x="5499" y="1302"/>
                      <a:pt x="5256" y="907"/>
                    </a:cubicBezTo>
                    <a:cubicBezTo>
                      <a:pt x="4952" y="451"/>
                      <a:pt x="4435" y="147"/>
                      <a:pt x="3888" y="86"/>
                    </a:cubicBezTo>
                    <a:cubicBezTo>
                      <a:pt x="3571" y="41"/>
                      <a:pt x="3174" y="1"/>
                      <a:pt x="275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8267763" y="926625"/>
                <a:ext cx="264800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9555" extrusionOk="0">
                    <a:moveTo>
                      <a:pt x="1246" y="1"/>
                    </a:moveTo>
                    <a:lnTo>
                      <a:pt x="1246" y="1"/>
                    </a:lnTo>
                    <a:cubicBezTo>
                      <a:pt x="5168" y="4834"/>
                      <a:pt x="152" y="9849"/>
                      <a:pt x="61" y="14530"/>
                    </a:cubicBezTo>
                    <a:cubicBezTo>
                      <a:pt x="0" y="19241"/>
                      <a:pt x="3405" y="19545"/>
                      <a:pt x="3405" y="19545"/>
                    </a:cubicBezTo>
                    <a:cubicBezTo>
                      <a:pt x="3504" y="19552"/>
                      <a:pt x="3606" y="19555"/>
                      <a:pt x="3710" y="19555"/>
                    </a:cubicBezTo>
                    <a:cubicBezTo>
                      <a:pt x="6535" y="19555"/>
                      <a:pt x="10592" y="17125"/>
                      <a:pt x="9301" y="10791"/>
                    </a:cubicBezTo>
                    <a:cubicBezTo>
                      <a:pt x="7964" y="4226"/>
                      <a:pt x="1247" y="1"/>
                      <a:pt x="12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328538" y="1112800"/>
                <a:ext cx="20140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1795" extrusionOk="0">
                    <a:moveTo>
                      <a:pt x="1885" y="1"/>
                    </a:moveTo>
                    <a:lnTo>
                      <a:pt x="1885" y="1"/>
                    </a:lnTo>
                    <a:cubicBezTo>
                      <a:pt x="2949" y="3131"/>
                      <a:pt x="183" y="6961"/>
                      <a:pt x="62" y="9089"/>
                    </a:cubicBezTo>
                    <a:cubicBezTo>
                      <a:pt x="1" y="11247"/>
                      <a:pt x="1885" y="11794"/>
                      <a:pt x="1885" y="11794"/>
                    </a:cubicBezTo>
                    <a:cubicBezTo>
                      <a:pt x="8056" y="7083"/>
                      <a:pt x="1886" y="1"/>
                      <a:pt x="1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957413" y="2236022"/>
                <a:ext cx="787182" cy="321368"/>
              </a:xfrm>
              <a:custGeom>
                <a:avLst/>
                <a:gdLst/>
                <a:ahLst/>
                <a:cxnLst/>
                <a:rect l="l" t="t" r="r" b="b"/>
                <a:pathLst>
                  <a:path w="94927" h="38754" extrusionOk="0">
                    <a:moveTo>
                      <a:pt x="16037" y="1"/>
                    </a:moveTo>
                    <a:cubicBezTo>
                      <a:pt x="14885" y="1"/>
                      <a:pt x="13740" y="257"/>
                      <a:pt x="12614" y="819"/>
                    </a:cubicBezTo>
                    <a:cubicBezTo>
                      <a:pt x="0" y="7142"/>
                      <a:pt x="17934" y="38723"/>
                      <a:pt x="17934" y="38723"/>
                    </a:cubicBezTo>
                    <a:lnTo>
                      <a:pt x="17934" y="38753"/>
                    </a:lnTo>
                    <a:lnTo>
                      <a:pt x="87905" y="38753"/>
                    </a:lnTo>
                    <a:cubicBezTo>
                      <a:pt x="87905" y="38753"/>
                      <a:pt x="94926" y="21488"/>
                      <a:pt x="85807" y="17841"/>
                    </a:cubicBezTo>
                    <a:cubicBezTo>
                      <a:pt x="84870" y="17472"/>
                      <a:pt x="83921" y="17307"/>
                      <a:pt x="82973" y="17307"/>
                    </a:cubicBezTo>
                    <a:cubicBezTo>
                      <a:pt x="74697" y="17307"/>
                      <a:pt x="66476" y="29908"/>
                      <a:pt x="66476" y="29908"/>
                    </a:cubicBezTo>
                    <a:cubicBezTo>
                      <a:pt x="66476" y="29908"/>
                      <a:pt x="66476" y="16382"/>
                      <a:pt x="55290" y="14953"/>
                    </a:cubicBezTo>
                    <a:cubicBezTo>
                      <a:pt x="54711" y="14879"/>
                      <a:pt x="54151" y="14844"/>
                      <a:pt x="53610" y="14844"/>
                    </a:cubicBezTo>
                    <a:cubicBezTo>
                      <a:pt x="43741" y="14844"/>
                      <a:pt x="40244" y="26564"/>
                      <a:pt x="40244" y="26564"/>
                    </a:cubicBezTo>
                    <a:cubicBezTo>
                      <a:pt x="40244" y="26564"/>
                      <a:pt x="27769" y="1"/>
                      <a:pt x="16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" name="Google Shape;466;p18"/>
            <p:cNvSpPr/>
            <p:nvPr/>
          </p:nvSpPr>
          <p:spPr>
            <a:xfrm>
              <a:off x="8353013" y="13537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8"/>
          <p:cNvGrpSpPr/>
          <p:nvPr/>
        </p:nvGrpSpPr>
        <p:grpSpPr>
          <a:xfrm>
            <a:off x="-96943" y="-90597"/>
            <a:ext cx="9444657" cy="661685"/>
            <a:chOff x="1089200" y="570525"/>
            <a:chExt cx="5603475" cy="392575"/>
          </a:xfrm>
        </p:grpSpPr>
        <p:sp>
          <p:nvSpPr>
            <p:cNvPr id="468" name="Google Shape;468;p18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314950" y="570525"/>
              <a:ext cx="1377725" cy="392575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193031" y="344182"/>
            <a:ext cx="914436" cy="390651"/>
            <a:chOff x="7020300" y="3262700"/>
            <a:chExt cx="1107200" cy="473000"/>
          </a:xfrm>
        </p:grpSpPr>
        <p:sp>
          <p:nvSpPr>
            <p:cNvPr id="472" name="Google Shape;472;p18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8"/>
          <p:cNvGrpSpPr/>
          <p:nvPr/>
        </p:nvGrpSpPr>
        <p:grpSpPr>
          <a:xfrm rot="900295">
            <a:off x="8276573" y="387504"/>
            <a:ext cx="711613" cy="304004"/>
            <a:chOff x="7020300" y="3262700"/>
            <a:chExt cx="1107200" cy="473000"/>
          </a:xfrm>
        </p:grpSpPr>
        <p:sp>
          <p:nvSpPr>
            <p:cNvPr id="488" name="Google Shape;488;p18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076193" y="796228"/>
            <a:ext cx="2154350" cy="1813225"/>
            <a:chOff x="4158400" y="1096675"/>
            <a:chExt cx="1278167" cy="1075779"/>
          </a:xfrm>
        </p:grpSpPr>
        <p:sp>
          <p:nvSpPr>
            <p:cNvPr id="504" name="Google Shape;504;p18"/>
            <p:cNvSpPr/>
            <p:nvPr/>
          </p:nvSpPr>
          <p:spPr>
            <a:xfrm>
              <a:off x="4158400" y="1096675"/>
              <a:ext cx="918725" cy="193925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968442" y="2052054"/>
              <a:ext cx="468125" cy="120400"/>
            </a:xfrm>
            <a:custGeom>
              <a:avLst/>
              <a:gdLst/>
              <a:ahLst/>
              <a:cxnLst/>
              <a:rect l="l" t="t" r="r" b="b"/>
              <a:pathLst>
                <a:path w="18725" h="4816" extrusionOk="0">
                  <a:moveTo>
                    <a:pt x="6309" y="0"/>
                  </a:moveTo>
                  <a:cubicBezTo>
                    <a:pt x="6119" y="0"/>
                    <a:pt x="5921" y="14"/>
                    <a:pt x="5715" y="43"/>
                  </a:cubicBezTo>
                  <a:cubicBezTo>
                    <a:pt x="2310" y="560"/>
                    <a:pt x="0" y="4815"/>
                    <a:pt x="0" y="4815"/>
                  </a:cubicBezTo>
                  <a:lnTo>
                    <a:pt x="18724" y="4815"/>
                  </a:lnTo>
                  <a:cubicBezTo>
                    <a:pt x="18724" y="4815"/>
                    <a:pt x="18268" y="3812"/>
                    <a:pt x="16475" y="2992"/>
                  </a:cubicBezTo>
                  <a:cubicBezTo>
                    <a:pt x="15635" y="2585"/>
                    <a:pt x="14766" y="2439"/>
                    <a:pt x="13952" y="2439"/>
                  </a:cubicBezTo>
                  <a:cubicBezTo>
                    <a:pt x="11908" y="2439"/>
                    <a:pt x="10213" y="3357"/>
                    <a:pt x="10213" y="3357"/>
                  </a:cubicBezTo>
                  <a:cubicBezTo>
                    <a:pt x="10213" y="3357"/>
                    <a:pt x="9274" y="0"/>
                    <a:pt x="630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18"/>
          <p:cNvSpPr txBox="1">
            <a:spLocks noGrp="1"/>
          </p:cNvSpPr>
          <p:nvPr>
            <p:ph type="subTitle" idx="1"/>
          </p:nvPr>
        </p:nvSpPr>
        <p:spPr>
          <a:xfrm>
            <a:off x="720000" y="1762584"/>
            <a:ext cx="576510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8"/>
          <p:cNvSpPr txBox="1">
            <a:spLocks noGrp="1"/>
          </p:cNvSpPr>
          <p:nvPr>
            <p:ph type="title"/>
          </p:nvPr>
        </p:nvSpPr>
        <p:spPr>
          <a:xfrm>
            <a:off x="720000" y="658975"/>
            <a:ext cx="4846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"/>
          <p:cNvSpPr/>
          <p:nvPr/>
        </p:nvSpPr>
        <p:spPr>
          <a:xfrm>
            <a:off x="-96950" y="2600175"/>
            <a:ext cx="3917971" cy="1575563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7121742" y="224657"/>
            <a:ext cx="1547247" cy="326903"/>
          </a:xfrm>
          <a:custGeom>
            <a:avLst/>
            <a:gdLst/>
            <a:ahLst/>
            <a:cxnLst/>
            <a:rect l="l" t="t" r="r" b="b"/>
            <a:pathLst>
              <a:path w="36719" h="7758" extrusionOk="0">
                <a:moveTo>
                  <a:pt x="17200" y="1"/>
                </a:moveTo>
                <a:cubicBezTo>
                  <a:pt x="16954" y="1"/>
                  <a:pt x="16702" y="22"/>
                  <a:pt x="16444" y="67"/>
                </a:cubicBezTo>
                <a:cubicBezTo>
                  <a:pt x="12158" y="827"/>
                  <a:pt x="10912" y="5295"/>
                  <a:pt x="10912" y="5295"/>
                </a:cubicBezTo>
                <a:cubicBezTo>
                  <a:pt x="8764" y="4475"/>
                  <a:pt x="7028" y="4159"/>
                  <a:pt x="5628" y="4159"/>
                </a:cubicBezTo>
                <a:cubicBezTo>
                  <a:pt x="904" y="4159"/>
                  <a:pt x="0" y="7757"/>
                  <a:pt x="0" y="7757"/>
                </a:cubicBezTo>
                <a:lnTo>
                  <a:pt x="36718" y="7757"/>
                </a:lnTo>
                <a:cubicBezTo>
                  <a:pt x="36718" y="7757"/>
                  <a:pt x="35624" y="3988"/>
                  <a:pt x="31338" y="1982"/>
                </a:cubicBezTo>
                <a:cubicBezTo>
                  <a:pt x="30653" y="1657"/>
                  <a:pt x="29986" y="1520"/>
                  <a:pt x="29350" y="1520"/>
                </a:cubicBezTo>
                <a:cubicBezTo>
                  <a:pt x="26006" y="1520"/>
                  <a:pt x="23496" y="5295"/>
                  <a:pt x="23496" y="5295"/>
                </a:cubicBezTo>
                <a:cubicBezTo>
                  <a:pt x="23496" y="5295"/>
                  <a:pt x="21077" y="1"/>
                  <a:pt x="17200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3322892" y="177306"/>
            <a:ext cx="790331" cy="202934"/>
          </a:xfrm>
          <a:custGeom>
            <a:avLst/>
            <a:gdLst/>
            <a:ahLst/>
            <a:cxnLst/>
            <a:rect l="l" t="t" r="r" b="b"/>
            <a:pathLst>
              <a:path w="18756" h="4816" extrusionOk="0">
                <a:moveTo>
                  <a:pt x="12416" y="1"/>
                </a:moveTo>
                <a:cubicBezTo>
                  <a:pt x="9452" y="1"/>
                  <a:pt x="8512" y="3357"/>
                  <a:pt x="8512" y="3357"/>
                </a:cubicBezTo>
                <a:cubicBezTo>
                  <a:pt x="8512" y="3357"/>
                  <a:pt x="6817" y="2440"/>
                  <a:pt x="4774" y="2440"/>
                </a:cubicBezTo>
                <a:cubicBezTo>
                  <a:pt x="3960" y="2440"/>
                  <a:pt x="3090" y="2585"/>
                  <a:pt x="2250" y="2992"/>
                </a:cubicBezTo>
                <a:cubicBezTo>
                  <a:pt x="457" y="3813"/>
                  <a:pt x="1" y="4816"/>
                  <a:pt x="1" y="4816"/>
                </a:cubicBezTo>
                <a:lnTo>
                  <a:pt x="18755" y="4816"/>
                </a:lnTo>
                <a:cubicBezTo>
                  <a:pt x="18755" y="4816"/>
                  <a:pt x="16415" y="561"/>
                  <a:pt x="13010" y="44"/>
                </a:cubicBezTo>
                <a:cubicBezTo>
                  <a:pt x="12804" y="15"/>
                  <a:pt x="12606" y="1"/>
                  <a:pt x="12416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150167" y="117350"/>
            <a:ext cx="1900709" cy="541518"/>
          </a:xfrm>
          <a:custGeom>
            <a:avLst/>
            <a:gdLst/>
            <a:ahLst/>
            <a:cxnLst/>
            <a:rect l="l" t="t" r="r" b="b"/>
            <a:pathLst>
              <a:path w="55109" h="15703" extrusionOk="0">
                <a:moveTo>
                  <a:pt x="35137" y="1"/>
                </a:moveTo>
                <a:cubicBezTo>
                  <a:pt x="28987" y="1"/>
                  <a:pt x="23040" y="4397"/>
                  <a:pt x="21338" y="10322"/>
                </a:cubicBezTo>
                <a:cubicBezTo>
                  <a:pt x="20131" y="8961"/>
                  <a:pt x="17991" y="7969"/>
                  <a:pt x="16110" y="7969"/>
                </a:cubicBezTo>
                <a:cubicBezTo>
                  <a:pt x="15764" y="7969"/>
                  <a:pt x="15428" y="8002"/>
                  <a:pt x="15107" y="8073"/>
                </a:cubicBezTo>
                <a:cubicBezTo>
                  <a:pt x="13010" y="8559"/>
                  <a:pt x="11217" y="10231"/>
                  <a:pt x="10639" y="12298"/>
                </a:cubicBezTo>
                <a:cubicBezTo>
                  <a:pt x="9374" y="11309"/>
                  <a:pt x="7290" y="10511"/>
                  <a:pt x="5495" y="10511"/>
                </a:cubicBezTo>
                <a:cubicBezTo>
                  <a:pt x="4919" y="10511"/>
                  <a:pt x="4372" y="10593"/>
                  <a:pt x="3891" y="10778"/>
                </a:cubicBezTo>
                <a:cubicBezTo>
                  <a:pt x="1885" y="11508"/>
                  <a:pt x="365" y="13605"/>
                  <a:pt x="1" y="15702"/>
                </a:cubicBezTo>
                <a:lnTo>
                  <a:pt x="55108" y="15702"/>
                </a:lnTo>
                <a:cubicBezTo>
                  <a:pt x="54453" y="13963"/>
                  <a:pt x="52270" y="12390"/>
                  <a:pt x="50366" y="12390"/>
                </a:cubicBezTo>
                <a:cubicBezTo>
                  <a:pt x="49974" y="12390"/>
                  <a:pt x="49594" y="12457"/>
                  <a:pt x="49242" y="12602"/>
                </a:cubicBezTo>
                <a:cubicBezTo>
                  <a:pt x="48117" y="6340"/>
                  <a:pt x="42160" y="383"/>
                  <a:pt x="35807" y="18"/>
                </a:cubicBezTo>
                <a:cubicBezTo>
                  <a:pt x="35583" y="7"/>
                  <a:pt x="35360" y="1"/>
                  <a:pt x="35137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>
            <a:off x="-38750" y="3549601"/>
            <a:ext cx="9221499" cy="1593994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9"/>
          <p:cNvGrpSpPr/>
          <p:nvPr/>
        </p:nvGrpSpPr>
        <p:grpSpPr>
          <a:xfrm flipH="1">
            <a:off x="6705219" y="1553088"/>
            <a:ext cx="2573708" cy="2629736"/>
            <a:chOff x="-175948" y="775200"/>
            <a:chExt cx="3703709" cy="3784338"/>
          </a:xfrm>
        </p:grpSpPr>
        <p:sp>
          <p:nvSpPr>
            <p:cNvPr id="515" name="Google Shape;515;p19"/>
            <p:cNvSpPr/>
            <p:nvPr/>
          </p:nvSpPr>
          <p:spPr>
            <a:xfrm>
              <a:off x="2465611" y="2667353"/>
              <a:ext cx="298993" cy="979548"/>
            </a:xfrm>
            <a:custGeom>
              <a:avLst/>
              <a:gdLst/>
              <a:ahLst/>
              <a:cxnLst/>
              <a:rect l="l" t="t" r="r" b="b"/>
              <a:pathLst>
                <a:path w="9241" h="30275" extrusionOk="0">
                  <a:moveTo>
                    <a:pt x="4073" y="1"/>
                  </a:moveTo>
                  <a:cubicBezTo>
                    <a:pt x="4073" y="1"/>
                    <a:pt x="4073" y="1"/>
                    <a:pt x="4073" y="1"/>
                  </a:cubicBezTo>
                  <a:lnTo>
                    <a:pt x="4073" y="1"/>
                  </a:lnTo>
                  <a:cubicBezTo>
                    <a:pt x="4073" y="1"/>
                    <a:pt x="4073" y="1"/>
                    <a:pt x="4073" y="1"/>
                  </a:cubicBezTo>
                  <a:close/>
                  <a:moveTo>
                    <a:pt x="4073" y="1"/>
                  </a:moveTo>
                  <a:lnTo>
                    <a:pt x="4073" y="1"/>
                  </a:lnTo>
                  <a:cubicBezTo>
                    <a:pt x="4164" y="5868"/>
                    <a:pt x="0" y="12463"/>
                    <a:pt x="0" y="12463"/>
                  </a:cubicBezTo>
                  <a:lnTo>
                    <a:pt x="1763" y="21278"/>
                  </a:lnTo>
                  <a:cubicBezTo>
                    <a:pt x="2097" y="22919"/>
                    <a:pt x="2310" y="24621"/>
                    <a:pt x="2432" y="26354"/>
                  </a:cubicBezTo>
                  <a:lnTo>
                    <a:pt x="2675" y="30093"/>
                  </a:lnTo>
                  <a:lnTo>
                    <a:pt x="9119" y="30275"/>
                  </a:lnTo>
                  <a:cubicBezTo>
                    <a:pt x="8602" y="24530"/>
                    <a:pt x="9240" y="12706"/>
                    <a:pt x="9240" y="12706"/>
                  </a:cubicBezTo>
                  <a:cubicBezTo>
                    <a:pt x="4213" y="8224"/>
                    <a:pt x="4074" y="61"/>
                    <a:pt x="4073" y="1"/>
                  </a:cubicBezTo>
                  <a:close/>
                </a:path>
              </a:pathLst>
            </a:custGeom>
            <a:solidFill>
              <a:srgbClr val="3D2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681969" y="3033224"/>
              <a:ext cx="744489" cy="613677"/>
            </a:xfrm>
            <a:custGeom>
              <a:avLst/>
              <a:gdLst/>
              <a:ahLst/>
              <a:cxnLst/>
              <a:rect l="l" t="t" r="r" b="b"/>
              <a:pathLst>
                <a:path w="23010" h="18967" extrusionOk="0">
                  <a:moveTo>
                    <a:pt x="23010" y="0"/>
                  </a:moveTo>
                  <a:lnTo>
                    <a:pt x="2553" y="1398"/>
                  </a:lnTo>
                  <a:cubicBezTo>
                    <a:pt x="2553" y="1398"/>
                    <a:pt x="0" y="9544"/>
                    <a:pt x="2432" y="18967"/>
                  </a:cubicBezTo>
                  <a:lnTo>
                    <a:pt x="22037" y="16505"/>
                  </a:lnTo>
                  <a:cubicBezTo>
                    <a:pt x="22037" y="16505"/>
                    <a:pt x="22645" y="912"/>
                    <a:pt x="2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370196" y="2569026"/>
              <a:ext cx="1157565" cy="555406"/>
            </a:xfrm>
            <a:custGeom>
              <a:avLst/>
              <a:gdLst/>
              <a:ahLst/>
              <a:cxnLst/>
              <a:rect l="l" t="t" r="r" b="b"/>
              <a:pathLst>
                <a:path w="35777" h="17166" extrusionOk="0">
                  <a:moveTo>
                    <a:pt x="6262" y="0"/>
                  </a:moveTo>
                  <a:lnTo>
                    <a:pt x="6262" y="0"/>
                  </a:lnTo>
                  <a:cubicBezTo>
                    <a:pt x="6536" y="8146"/>
                    <a:pt x="1" y="16718"/>
                    <a:pt x="1" y="16718"/>
                  </a:cubicBezTo>
                  <a:lnTo>
                    <a:pt x="3192" y="16779"/>
                  </a:lnTo>
                  <a:cubicBezTo>
                    <a:pt x="6383" y="11460"/>
                    <a:pt x="6992" y="4288"/>
                    <a:pt x="6992" y="4286"/>
                  </a:cubicBezTo>
                  <a:lnTo>
                    <a:pt x="6992" y="4286"/>
                  </a:lnTo>
                  <a:cubicBezTo>
                    <a:pt x="6597" y="13222"/>
                    <a:pt x="11034" y="17022"/>
                    <a:pt x="11034" y="17022"/>
                  </a:cubicBezTo>
                  <a:cubicBezTo>
                    <a:pt x="12554" y="17121"/>
                    <a:pt x="14045" y="17165"/>
                    <a:pt x="15496" y="17165"/>
                  </a:cubicBezTo>
                  <a:cubicBezTo>
                    <a:pt x="26901" y="17165"/>
                    <a:pt x="35776" y="14438"/>
                    <a:pt x="35776" y="14438"/>
                  </a:cubicBezTo>
                  <a:cubicBezTo>
                    <a:pt x="34409" y="13618"/>
                    <a:pt x="30123" y="1794"/>
                    <a:pt x="30123" y="1794"/>
                  </a:cubicBezTo>
                  <a:cubicBezTo>
                    <a:pt x="26586" y="2239"/>
                    <a:pt x="23476" y="2414"/>
                    <a:pt x="20770" y="2414"/>
                  </a:cubicBezTo>
                  <a:cubicBezTo>
                    <a:pt x="10732" y="2414"/>
                    <a:pt x="6262" y="0"/>
                    <a:pt x="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912078" y="3138054"/>
              <a:ext cx="329503" cy="382242"/>
            </a:xfrm>
            <a:custGeom>
              <a:avLst/>
              <a:gdLst/>
              <a:ahLst/>
              <a:cxnLst/>
              <a:rect l="l" t="t" r="r" b="b"/>
              <a:pathLst>
                <a:path w="10184" h="11814" extrusionOk="0">
                  <a:moveTo>
                    <a:pt x="4184" y="0"/>
                  </a:moveTo>
                  <a:cubicBezTo>
                    <a:pt x="4129" y="0"/>
                    <a:pt x="4077" y="23"/>
                    <a:pt x="4043" y="73"/>
                  </a:cubicBezTo>
                  <a:lnTo>
                    <a:pt x="3770" y="408"/>
                  </a:lnTo>
                  <a:lnTo>
                    <a:pt x="1156" y="3356"/>
                  </a:lnTo>
                  <a:lnTo>
                    <a:pt x="487" y="4146"/>
                  </a:lnTo>
                  <a:lnTo>
                    <a:pt x="1" y="4724"/>
                  </a:lnTo>
                  <a:lnTo>
                    <a:pt x="1824" y="11684"/>
                  </a:lnTo>
                  <a:cubicBezTo>
                    <a:pt x="1849" y="11759"/>
                    <a:pt x="1895" y="11814"/>
                    <a:pt x="1961" y="11814"/>
                  </a:cubicBezTo>
                  <a:cubicBezTo>
                    <a:pt x="1975" y="11814"/>
                    <a:pt x="1991" y="11811"/>
                    <a:pt x="2007" y="11806"/>
                  </a:cubicBezTo>
                  <a:lnTo>
                    <a:pt x="10001" y="11350"/>
                  </a:lnTo>
                  <a:cubicBezTo>
                    <a:pt x="10122" y="11350"/>
                    <a:pt x="10183" y="11289"/>
                    <a:pt x="10183" y="11228"/>
                  </a:cubicBezTo>
                  <a:lnTo>
                    <a:pt x="9818" y="4207"/>
                  </a:lnTo>
                  <a:cubicBezTo>
                    <a:pt x="9818" y="4177"/>
                    <a:pt x="9818" y="4116"/>
                    <a:pt x="9758" y="4116"/>
                  </a:cubicBezTo>
                  <a:lnTo>
                    <a:pt x="9180" y="3660"/>
                  </a:lnTo>
                  <a:lnTo>
                    <a:pt x="8268" y="2991"/>
                  </a:lnTo>
                  <a:lnTo>
                    <a:pt x="4955" y="529"/>
                  </a:lnTo>
                  <a:lnTo>
                    <a:pt x="4317" y="43"/>
                  </a:lnTo>
                  <a:cubicBezTo>
                    <a:pt x="4276" y="15"/>
                    <a:pt x="4229" y="0"/>
                    <a:pt x="4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2935697" y="3165329"/>
              <a:ext cx="282265" cy="327174"/>
            </a:xfrm>
            <a:custGeom>
              <a:avLst/>
              <a:gdLst/>
              <a:ahLst/>
              <a:cxnLst/>
              <a:rect l="l" t="t" r="r" b="b"/>
              <a:pathLst>
                <a:path w="8724" h="10112" extrusionOk="0">
                  <a:moveTo>
                    <a:pt x="3612" y="1"/>
                  </a:moveTo>
                  <a:cubicBezTo>
                    <a:pt x="3563" y="1"/>
                    <a:pt x="3513" y="15"/>
                    <a:pt x="3496" y="51"/>
                  </a:cubicBezTo>
                  <a:lnTo>
                    <a:pt x="3222" y="324"/>
                  </a:lnTo>
                  <a:lnTo>
                    <a:pt x="1003" y="2878"/>
                  </a:lnTo>
                  <a:lnTo>
                    <a:pt x="426" y="3546"/>
                  </a:lnTo>
                  <a:lnTo>
                    <a:pt x="0" y="4033"/>
                  </a:lnTo>
                  <a:lnTo>
                    <a:pt x="91" y="4367"/>
                  </a:lnTo>
                  <a:lnTo>
                    <a:pt x="1581" y="9990"/>
                  </a:lnTo>
                  <a:cubicBezTo>
                    <a:pt x="1581" y="10051"/>
                    <a:pt x="1672" y="10112"/>
                    <a:pt x="1733" y="10112"/>
                  </a:cubicBezTo>
                  <a:lnTo>
                    <a:pt x="8572" y="9717"/>
                  </a:lnTo>
                  <a:cubicBezTo>
                    <a:pt x="8663" y="9717"/>
                    <a:pt x="8724" y="9656"/>
                    <a:pt x="8724" y="9595"/>
                  </a:cubicBezTo>
                  <a:lnTo>
                    <a:pt x="8420" y="3607"/>
                  </a:lnTo>
                  <a:cubicBezTo>
                    <a:pt x="8420" y="3546"/>
                    <a:pt x="8389" y="3516"/>
                    <a:pt x="8359" y="3516"/>
                  </a:cubicBezTo>
                  <a:lnTo>
                    <a:pt x="7873" y="3121"/>
                  </a:lnTo>
                  <a:lnTo>
                    <a:pt x="7113" y="2543"/>
                  </a:lnTo>
                  <a:lnTo>
                    <a:pt x="6870" y="2391"/>
                  </a:lnTo>
                  <a:lnTo>
                    <a:pt x="4256" y="446"/>
                  </a:lnTo>
                  <a:lnTo>
                    <a:pt x="3708" y="20"/>
                  </a:lnTo>
                  <a:cubicBezTo>
                    <a:pt x="3683" y="8"/>
                    <a:pt x="3648" y="1"/>
                    <a:pt x="3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2938641" y="3242690"/>
              <a:ext cx="279321" cy="249813"/>
            </a:xfrm>
            <a:custGeom>
              <a:avLst/>
              <a:gdLst/>
              <a:ahLst/>
              <a:cxnLst/>
              <a:rect l="l" t="t" r="r" b="b"/>
              <a:pathLst>
                <a:path w="8633" h="7721" extrusionOk="0">
                  <a:moveTo>
                    <a:pt x="6779" y="0"/>
                  </a:moveTo>
                  <a:cubicBezTo>
                    <a:pt x="5776" y="821"/>
                    <a:pt x="4560" y="1429"/>
                    <a:pt x="3222" y="1763"/>
                  </a:cubicBezTo>
                  <a:cubicBezTo>
                    <a:pt x="2483" y="1948"/>
                    <a:pt x="1758" y="2036"/>
                    <a:pt x="1037" y="2036"/>
                  </a:cubicBezTo>
                  <a:cubicBezTo>
                    <a:pt x="691" y="2036"/>
                    <a:pt x="346" y="2015"/>
                    <a:pt x="0" y="1976"/>
                  </a:cubicBezTo>
                  <a:lnTo>
                    <a:pt x="0" y="1976"/>
                  </a:lnTo>
                  <a:lnTo>
                    <a:pt x="1490" y="7599"/>
                  </a:lnTo>
                  <a:cubicBezTo>
                    <a:pt x="1490" y="7660"/>
                    <a:pt x="1581" y="7721"/>
                    <a:pt x="1642" y="7721"/>
                  </a:cubicBezTo>
                  <a:lnTo>
                    <a:pt x="8481" y="7326"/>
                  </a:lnTo>
                  <a:cubicBezTo>
                    <a:pt x="8572" y="7326"/>
                    <a:pt x="8633" y="7265"/>
                    <a:pt x="8633" y="7204"/>
                  </a:cubicBezTo>
                  <a:lnTo>
                    <a:pt x="8329" y="1216"/>
                  </a:lnTo>
                  <a:cubicBezTo>
                    <a:pt x="8329" y="1186"/>
                    <a:pt x="8298" y="1155"/>
                    <a:pt x="8268" y="1125"/>
                  </a:cubicBezTo>
                  <a:lnTo>
                    <a:pt x="7782" y="730"/>
                  </a:lnTo>
                  <a:lnTo>
                    <a:pt x="6991" y="183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2942556" y="3155493"/>
              <a:ext cx="254763" cy="340957"/>
            </a:xfrm>
            <a:custGeom>
              <a:avLst/>
              <a:gdLst/>
              <a:ahLst/>
              <a:cxnLst/>
              <a:rect l="l" t="t" r="r" b="b"/>
              <a:pathLst>
                <a:path w="7874" h="10538" extrusionOk="0">
                  <a:moveTo>
                    <a:pt x="3355" y="1"/>
                  </a:moveTo>
                  <a:cubicBezTo>
                    <a:pt x="3305" y="1"/>
                    <a:pt x="3259" y="15"/>
                    <a:pt x="3223" y="51"/>
                  </a:cubicBezTo>
                  <a:lnTo>
                    <a:pt x="2949" y="355"/>
                  </a:lnTo>
                  <a:lnTo>
                    <a:pt x="3679" y="5127"/>
                  </a:lnTo>
                  <a:lnTo>
                    <a:pt x="609" y="3060"/>
                  </a:lnTo>
                  <a:lnTo>
                    <a:pt x="1" y="3759"/>
                  </a:lnTo>
                  <a:lnTo>
                    <a:pt x="3861" y="6343"/>
                  </a:lnTo>
                  <a:lnTo>
                    <a:pt x="4469" y="10537"/>
                  </a:lnTo>
                  <a:lnTo>
                    <a:pt x="5563" y="10477"/>
                  </a:lnTo>
                  <a:lnTo>
                    <a:pt x="4925" y="6252"/>
                  </a:lnTo>
                  <a:lnTo>
                    <a:pt x="7873" y="3334"/>
                  </a:lnTo>
                  <a:lnTo>
                    <a:pt x="7053" y="2726"/>
                  </a:lnTo>
                  <a:lnTo>
                    <a:pt x="4712" y="5005"/>
                  </a:lnTo>
                  <a:lnTo>
                    <a:pt x="4044" y="476"/>
                  </a:lnTo>
                  <a:lnTo>
                    <a:pt x="3466" y="21"/>
                  </a:lnTo>
                  <a:cubicBezTo>
                    <a:pt x="3428" y="8"/>
                    <a:pt x="3391" y="1"/>
                    <a:pt x="3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187451" y="3301899"/>
              <a:ext cx="15757" cy="170317"/>
            </a:xfrm>
            <a:custGeom>
              <a:avLst/>
              <a:gdLst/>
              <a:ahLst/>
              <a:cxnLst/>
              <a:rect l="l" t="t" r="r" b="b"/>
              <a:pathLst>
                <a:path w="487" h="5264" extrusionOk="0">
                  <a:moveTo>
                    <a:pt x="219" y="1"/>
                  </a:moveTo>
                  <a:cubicBezTo>
                    <a:pt x="114" y="1"/>
                    <a:pt x="0" y="62"/>
                    <a:pt x="0" y="176"/>
                  </a:cubicBezTo>
                  <a:cubicBezTo>
                    <a:pt x="61" y="1787"/>
                    <a:pt x="61" y="3429"/>
                    <a:pt x="31" y="5070"/>
                  </a:cubicBezTo>
                  <a:cubicBezTo>
                    <a:pt x="31" y="5191"/>
                    <a:pt x="159" y="5263"/>
                    <a:pt x="270" y="5263"/>
                  </a:cubicBezTo>
                  <a:cubicBezTo>
                    <a:pt x="353" y="5263"/>
                    <a:pt x="426" y="5222"/>
                    <a:pt x="426" y="5131"/>
                  </a:cubicBezTo>
                  <a:cubicBezTo>
                    <a:pt x="487" y="3459"/>
                    <a:pt x="456" y="1818"/>
                    <a:pt x="396" y="146"/>
                  </a:cubicBezTo>
                  <a:cubicBezTo>
                    <a:pt x="396" y="47"/>
                    <a:pt x="310" y="1"/>
                    <a:pt x="21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080809" y="3202764"/>
              <a:ext cx="69693" cy="51639"/>
            </a:xfrm>
            <a:custGeom>
              <a:avLst/>
              <a:gdLst/>
              <a:ahLst/>
              <a:cxnLst/>
              <a:rect l="l" t="t" r="r" b="b"/>
              <a:pathLst>
                <a:path w="2154" h="1596" extrusionOk="0">
                  <a:moveTo>
                    <a:pt x="280" y="1"/>
                  </a:moveTo>
                  <a:cubicBezTo>
                    <a:pt x="129" y="1"/>
                    <a:pt x="0" y="174"/>
                    <a:pt x="166" y="292"/>
                  </a:cubicBezTo>
                  <a:cubicBezTo>
                    <a:pt x="682" y="687"/>
                    <a:pt x="1199" y="1113"/>
                    <a:pt x="1686" y="1538"/>
                  </a:cubicBezTo>
                  <a:cubicBezTo>
                    <a:pt x="1734" y="1579"/>
                    <a:pt x="1793" y="1595"/>
                    <a:pt x="1851" y="1595"/>
                  </a:cubicBezTo>
                  <a:cubicBezTo>
                    <a:pt x="2009" y="1595"/>
                    <a:pt x="2154" y="1467"/>
                    <a:pt x="2020" y="1356"/>
                  </a:cubicBezTo>
                  <a:cubicBezTo>
                    <a:pt x="1503" y="900"/>
                    <a:pt x="956" y="474"/>
                    <a:pt x="409" y="49"/>
                  </a:cubicBezTo>
                  <a:cubicBezTo>
                    <a:pt x="368" y="15"/>
                    <a:pt x="323" y="1"/>
                    <a:pt x="28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2773404" y="3483573"/>
              <a:ext cx="244636" cy="88685"/>
            </a:xfrm>
            <a:custGeom>
              <a:avLst/>
              <a:gdLst/>
              <a:ahLst/>
              <a:cxnLst/>
              <a:rect l="l" t="t" r="r" b="b"/>
              <a:pathLst>
                <a:path w="7561" h="2741" extrusionOk="0">
                  <a:moveTo>
                    <a:pt x="2189" y="337"/>
                  </a:moveTo>
                  <a:lnTo>
                    <a:pt x="2189" y="1066"/>
                  </a:lnTo>
                  <a:cubicBezTo>
                    <a:pt x="1642" y="1188"/>
                    <a:pt x="1065" y="1248"/>
                    <a:pt x="487" y="1309"/>
                  </a:cubicBezTo>
                  <a:cubicBezTo>
                    <a:pt x="457" y="1066"/>
                    <a:pt x="487" y="793"/>
                    <a:pt x="518" y="549"/>
                  </a:cubicBezTo>
                  <a:cubicBezTo>
                    <a:pt x="1065" y="489"/>
                    <a:pt x="1612" y="428"/>
                    <a:pt x="2159" y="337"/>
                  </a:cubicBezTo>
                  <a:close/>
                  <a:moveTo>
                    <a:pt x="2331" y="1"/>
                  </a:moveTo>
                  <a:cubicBezTo>
                    <a:pt x="2281" y="1"/>
                    <a:pt x="2233" y="23"/>
                    <a:pt x="2220" y="63"/>
                  </a:cubicBezTo>
                  <a:lnTo>
                    <a:pt x="2159" y="63"/>
                  </a:lnTo>
                  <a:cubicBezTo>
                    <a:pt x="1612" y="154"/>
                    <a:pt x="1065" y="215"/>
                    <a:pt x="487" y="276"/>
                  </a:cubicBezTo>
                  <a:cubicBezTo>
                    <a:pt x="460" y="248"/>
                    <a:pt x="426" y="233"/>
                    <a:pt x="392" y="233"/>
                  </a:cubicBezTo>
                  <a:cubicBezTo>
                    <a:pt x="351" y="233"/>
                    <a:pt x="308" y="256"/>
                    <a:pt x="274" y="306"/>
                  </a:cubicBezTo>
                  <a:lnTo>
                    <a:pt x="183" y="337"/>
                  </a:lnTo>
                  <a:cubicBezTo>
                    <a:pt x="31" y="337"/>
                    <a:pt x="1" y="610"/>
                    <a:pt x="183" y="610"/>
                  </a:cubicBezTo>
                  <a:cubicBezTo>
                    <a:pt x="214" y="580"/>
                    <a:pt x="214" y="580"/>
                    <a:pt x="244" y="580"/>
                  </a:cubicBezTo>
                  <a:cubicBezTo>
                    <a:pt x="214" y="823"/>
                    <a:pt x="214" y="1066"/>
                    <a:pt x="214" y="1340"/>
                  </a:cubicBezTo>
                  <a:cubicBezTo>
                    <a:pt x="92" y="1370"/>
                    <a:pt x="122" y="1583"/>
                    <a:pt x="274" y="1583"/>
                  </a:cubicBezTo>
                  <a:lnTo>
                    <a:pt x="396" y="1583"/>
                  </a:lnTo>
                  <a:cubicBezTo>
                    <a:pt x="1004" y="1522"/>
                    <a:pt x="1612" y="1461"/>
                    <a:pt x="2189" y="1340"/>
                  </a:cubicBezTo>
                  <a:lnTo>
                    <a:pt x="2189" y="1765"/>
                  </a:lnTo>
                  <a:cubicBezTo>
                    <a:pt x="2189" y="1856"/>
                    <a:pt x="2258" y="1902"/>
                    <a:pt x="2326" y="1902"/>
                  </a:cubicBezTo>
                  <a:cubicBezTo>
                    <a:pt x="2395" y="1902"/>
                    <a:pt x="2463" y="1856"/>
                    <a:pt x="2463" y="1765"/>
                  </a:cubicBezTo>
                  <a:lnTo>
                    <a:pt x="2463" y="1279"/>
                  </a:lnTo>
                  <a:cubicBezTo>
                    <a:pt x="2524" y="1279"/>
                    <a:pt x="2585" y="1279"/>
                    <a:pt x="2615" y="1248"/>
                  </a:cubicBezTo>
                  <a:lnTo>
                    <a:pt x="2645" y="1248"/>
                  </a:lnTo>
                  <a:cubicBezTo>
                    <a:pt x="3162" y="1188"/>
                    <a:pt x="3679" y="1096"/>
                    <a:pt x="4165" y="975"/>
                  </a:cubicBezTo>
                  <a:lnTo>
                    <a:pt x="4165" y="1644"/>
                  </a:lnTo>
                  <a:cubicBezTo>
                    <a:pt x="3527" y="1765"/>
                    <a:pt x="2858" y="1887"/>
                    <a:pt x="2159" y="1978"/>
                  </a:cubicBezTo>
                  <a:cubicBezTo>
                    <a:pt x="2015" y="2007"/>
                    <a:pt x="2007" y="2254"/>
                    <a:pt x="2136" y="2254"/>
                  </a:cubicBezTo>
                  <a:cubicBezTo>
                    <a:pt x="2143" y="2254"/>
                    <a:pt x="2151" y="2253"/>
                    <a:pt x="2159" y="2252"/>
                  </a:cubicBezTo>
                  <a:cubicBezTo>
                    <a:pt x="2858" y="2160"/>
                    <a:pt x="3527" y="2039"/>
                    <a:pt x="4165" y="1917"/>
                  </a:cubicBezTo>
                  <a:lnTo>
                    <a:pt x="4165" y="2039"/>
                  </a:lnTo>
                  <a:cubicBezTo>
                    <a:pt x="4165" y="2115"/>
                    <a:pt x="4233" y="2153"/>
                    <a:pt x="4302" y="2153"/>
                  </a:cubicBezTo>
                  <a:cubicBezTo>
                    <a:pt x="4370" y="2153"/>
                    <a:pt x="4439" y="2115"/>
                    <a:pt x="4439" y="2039"/>
                  </a:cubicBezTo>
                  <a:lnTo>
                    <a:pt x="4439" y="1856"/>
                  </a:lnTo>
                  <a:cubicBezTo>
                    <a:pt x="4925" y="1735"/>
                    <a:pt x="5411" y="1644"/>
                    <a:pt x="5898" y="1492"/>
                  </a:cubicBezTo>
                  <a:cubicBezTo>
                    <a:pt x="5898" y="1735"/>
                    <a:pt x="5898" y="1978"/>
                    <a:pt x="5958" y="2221"/>
                  </a:cubicBezTo>
                  <a:cubicBezTo>
                    <a:pt x="5381" y="2343"/>
                    <a:pt x="4803" y="2403"/>
                    <a:pt x="4226" y="2464"/>
                  </a:cubicBezTo>
                  <a:cubicBezTo>
                    <a:pt x="4053" y="2493"/>
                    <a:pt x="4044" y="2740"/>
                    <a:pt x="4199" y="2740"/>
                  </a:cubicBezTo>
                  <a:cubicBezTo>
                    <a:pt x="4207" y="2740"/>
                    <a:pt x="4216" y="2739"/>
                    <a:pt x="4226" y="2738"/>
                  </a:cubicBezTo>
                  <a:cubicBezTo>
                    <a:pt x="4834" y="2677"/>
                    <a:pt x="5411" y="2616"/>
                    <a:pt x="6019" y="2495"/>
                  </a:cubicBezTo>
                  <a:cubicBezTo>
                    <a:pt x="6033" y="2548"/>
                    <a:pt x="6075" y="2572"/>
                    <a:pt x="6121" y="2572"/>
                  </a:cubicBezTo>
                  <a:cubicBezTo>
                    <a:pt x="6180" y="2572"/>
                    <a:pt x="6245" y="2533"/>
                    <a:pt x="6262" y="2464"/>
                  </a:cubicBezTo>
                  <a:cubicBezTo>
                    <a:pt x="6658" y="2373"/>
                    <a:pt x="7022" y="2282"/>
                    <a:pt x="7417" y="2191"/>
                  </a:cubicBezTo>
                  <a:cubicBezTo>
                    <a:pt x="7561" y="2133"/>
                    <a:pt x="7515" y="1915"/>
                    <a:pt x="7357" y="1915"/>
                  </a:cubicBezTo>
                  <a:cubicBezTo>
                    <a:pt x="7347" y="1915"/>
                    <a:pt x="7337" y="1915"/>
                    <a:pt x="7326" y="1917"/>
                  </a:cubicBezTo>
                  <a:cubicBezTo>
                    <a:pt x="6962" y="2008"/>
                    <a:pt x="6597" y="2100"/>
                    <a:pt x="6202" y="2191"/>
                  </a:cubicBezTo>
                  <a:cubicBezTo>
                    <a:pt x="6171" y="1917"/>
                    <a:pt x="6171" y="1644"/>
                    <a:pt x="6171" y="1370"/>
                  </a:cubicBezTo>
                  <a:cubicBezTo>
                    <a:pt x="6196" y="1295"/>
                    <a:pt x="6139" y="1241"/>
                    <a:pt x="6084" y="1241"/>
                  </a:cubicBezTo>
                  <a:cubicBezTo>
                    <a:pt x="6072" y="1241"/>
                    <a:pt x="6060" y="1243"/>
                    <a:pt x="6050" y="1248"/>
                  </a:cubicBezTo>
                  <a:cubicBezTo>
                    <a:pt x="6028" y="1227"/>
                    <a:pt x="5991" y="1205"/>
                    <a:pt x="5961" y="1205"/>
                  </a:cubicBezTo>
                  <a:cubicBezTo>
                    <a:pt x="5948" y="1205"/>
                    <a:pt x="5937" y="1209"/>
                    <a:pt x="5928" y="1218"/>
                  </a:cubicBezTo>
                  <a:cubicBezTo>
                    <a:pt x="5442" y="1340"/>
                    <a:pt x="4955" y="1461"/>
                    <a:pt x="4439" y="1583"/>
                  </a:cubicBezTo>
                  <a:lnTo>
                    <a:pt x="4439" y="914"/>
                  </a:lnTo>
                  <a:cubicBezTo>
                    <a:pt x="4560" y="884"/>
                    <a:pt x="4651" y="884"/>
                    <a:pt x="4773" y="853"/>
                  </a:cubicBezTo>
                  <a:cubicBezTo>
                    <a:pt x="4916" y="796"/>
                    <a:pt x="4871" y="577"/>
                    <a:pt x="4713" y="577"/>
                  </a:cubicBezTo>
                  <a:cubicBezTo>
                    <a:pt x="4703" y="577"/>
                    <a:pt x="4692" y="578"/>
                    <a:pt x="4682" y="580"/>
                  </a:cubicBezTo>
                  <a:cubicBezTo>
                    <a:pt x="3952" y="762"/>
                    <a:pt x="3223" y="914"/>
                    <a:pt x="2463" y="1005"/>
                  </a:cubicBezTo>
                  <a:lnTo>
                    <a:pt x="2463" y="124"/>
                  </a:lnTo>
                  <a:cubicBezTo>
                    <a:pt x="2463" y="38"/>
                    <a:pt x="2395" y="1"/>
                    <a:pt x="2331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225792" y="3119741"/>
              <a:ext cx="160028" cy="99556"/>
            </a:xfrm>
            <a:custGeom>
              <a:avLst/>
              <a:gdLst/>
              <a:ahLst/>
              <a:cxnLst/>
              <a:rect l="l" t="t" r="r" b="b"/>
              <a:pathLst>
                <a:path w="4946" h="3077" extrusionOk="0">
                  <a:moveTo>
                    <a:pt x="2585" y="366"/>
                  </a:moveTo>
                  <a:lnTo>
                    <a:pt x="2585" y="366"/>
                  </a:lnTo>
                  <a:cubicBezTo>
                    <a:pt x="2524" y="700"/>
                    <a:pt x="2524" y="1034"/>
                    <a:pt x="2524" y="1399"/>
                  </a:cubicBezTo>
                  <a:cubicBezTo>
                    <a:pt x="2524" y="1429"/>
                    <a:pt x="2554" y="1460"/>
                    <a:pt x="2554" y="1490"/>
                  </a:cubicBezTo>
                  <a:cubicBezTo>
                    <a:pt x="2159" y="1521"/>
                    <a:pt x="1733" y="1521"/>
                    <a:pt x="1308" y="1521"/>
                  </a:cubicBezTo>
                  <a:lnTo>
                    <a:pt x="1308" y="639"/>
                  </a:lnTo>
                  <a:cubicBezTo>
                    <a:pt x="1764" y="578"/>
                    <a:pt x="2189" y="487"/>
                    <a:pt x="2585" y="366"/>
                  </a:cubicBezTo>
                  <a:close/>
                  <a:moveTo>
                    <a:pt x="2645" y="1"/>
                  </a:moveTo>
                  <a:cubicBezTo>
                    <a:pt x="2189" y="153"/>
                    <a:pt x="1703" y="244"/>
                    <a:pt x="1247" y="305"/>
                  </a:cubicBezTo>
                  <a:cubicBezTo>
                    <a:pt x="1229" y="296"/>
                    <a:pt x="1209" y="292"/>
                    <a:pt x="1187" y="292"/>
                  </a:cubicBezTo>
                  <a:cubicBezTo>
                    <a:pt x="1136" y="292"/>
                    <a:pt x="1077" y="314"/>
                    <a:pt x="1034" y="335"/>
                  </a:cubicBezTo>
                  <a:cubicBezTo>
                    <a:pt x="761" y="366"/>
                    <a:pt x="487" y="396"/>
                    <a:pt x="183" y="396"/>
                  </a:cubicBezTo>
                  <a:cubicBezTo>
                    <a:pt x="1" y="396"/>
                    <a:pt x="1" y="700"/>
                    <a:pt x="183" y="700"/>
                  </a:cubicBezTo>
                  <a:cubicBezTo>
                    <a:pt x="457" y="700"/>
                    <a:pt x="730" y="700"/>
                    <a:pt x="1004" y="670"/>
                  </a:cubicBezTo>
                  <a:lnTo>
                    <a:pt x="1004" y="1612"/>
                  </a:lnTo>
                  <a:cubicBezTo>
                    <a:pt x="1004" y="1612"/>
                    <a:pt x="1004" y="1642"/>
                    <a:pt x="1004" y="1673"/>
                  </a:cubicBezTo>
                  <a:cubicBezTo>
                    <a:pt x="974" y="1764"/>
                    <a:pt x="1034" y="1855"/>
                    <a:pt x="1156" y="1855"/>
                  </a:cubicBezTo>
                  <a:cubicBezTo>
                    <a:pt x="1490" y="1855"/>
                    <a:pt x="1794" y="1855"/>
                    <a:pt x="2129" y="1825"/>
                  </a:cubicBezTo>
                  <a:cubicBezTo>
                    <a:pt x="2129" y="2159"/>
                    <a:pt x="2159" y="2463"/>
                    <a:pt x="2250" y="2797"/>
                  </a:cubicBezTo>
                  <a:cubicBezTo>
                    <a:pt x="2250" y="2858"/>
                    <a:pt x="2281" y="2888"/>
                    <a:pt x="2341" y="2919"/>
                  </a:cubicBezTo>
                  <a:cubicBezTo>
                    <a:pt x="2790" y="3022"/>
                    <a:pt x="3239" y="3077"/>
                    <a:pt x="3693" y="3077"/>
                  </a:cubicBezTo>
                  <a:cubicBezTo>
                    <a:pt x="4039" y="3077"/>
                    <a:pt x="4388" y="3045"/>
                    <a:pt x="4743" y="2980"/>
                  </a:cubicBezTo>
                  <a:cubicBezTo>
                    <a:pt x="4945" y="2951"/>
                    <a:pt x="4872" y="2674"/>
                    <a:pt x="4681" y="2674"/>
                  </a:cubicBezTo>
                  <a:cubicBezTo>
                    <a:pt x="4671" y="2674"/>
                    <a:pt x="4662" y="2674"/>
                    <a:pt x="4651" y="2676"/>
                  </a:cubicBezTo>
                  <a:cubicBezTo>
                    <a:pt x="4360" y="2726"/>
                    <a:pt x="4068" y="2751"/>
                    <a:pt x="3774" y="2751"/>
                  </a:cubicBezTo>
                  <a:cubicBezTo>
                    <a:pt x="3363" y="2751"/>
                    <a:pt x="2949" y="2703"/>
                    <a:pt x="2524" y="2615"/>
                  </a:cubicBezTo>
                  <a:cubicBezTo>
                    <a:pt x="2463" y="2341"/>
                    <a:pt x="2433" y="2098"/>
                    <a:pt x="2463" y="1794"/>
                  </a:cubicBezTo>
                  <a:cubicBezTo>
                    <a:pt x="2858" y="1764"/>
                    <a:pt x="3223" y="1733"/>
                    <a:pt x="3588" y="1703"/>
                  </a:cubicBezTo>
                  <a:lnTo>
                    <a:pt x="3588" y="1703"/>
                  </a:lnTo>
                  <a:cubicBezTo>
                    <a:pt x="3557" y="1885"/>
                    <a:pt x="3557" y="2098"/>
                    <a:pt x="3588" y="2311"/>
                  </a:cubicBezTo>
                  <a:cubicBezTo>
                    <a:pt x="3600" y="2395"/>
                    <a:pt x="3660" y="2432"/>
                    <a:pt x="3724" y="2432"/>
                  </a:cubicBezTo>
                  <a:cubicBezTo>
                    <a:pt x="3821" y="2432"/>
                    <a:pt x="3928" y="2348"/>
                    <a:pt x="3892" y="2220"/>
                  </a:cubicBezTo>
                  <a:cubicBezTo>
                    <a:pt x="3861" y="1977"/>
                    <a:pt x="3892" y="1764"/>
                    <a:pt x="3952" y="1521"/>
                  </a:cubicBezTo>
                  <a:cubicBezTo>
                    <a:pt x="3997" y="1408"/>
                    <a:pt x="3909" y="1345"/>
                    <a:pt x="3810" y="1345"/>
                  </a:cubicBezTo>
                  <a:cubicBezTo>
                    <a:pt x="3776" y="1345"/>
                    <a:pt x="3741" y="1353"/>
                    <a:pt x="3709" y="1369"/>
                  </a:cubicBezTo>
                  <a:lnTo>
                    <a:pt x="3648" y="1369"/>
                  </a:lnTo>
                  <a:cubicBezTo>
                    <a:pt x="3375" y="1399"/>
                    <a:pt x="3101" y="1429"/>
                    <a:pt x="2828" y="1460"/>
                  </a:cubicBezTo>
                  <a:cubicBezTo>
                    <a:pt x="2858" y="1429"/>
                    <a:pt x="2858" y="1429"/>
                    <a:pt x="2858" y="1399"/>
                  </a:cubicBezTo>
                  <a:cubicBezTo>
                    <a:pt x="2828" y="1004"/>
                    <a:pt x="2858" y="609"/>
                    <a:pt x="2949" y="214"/>
                  </a:cubicBezTo>
                  <a:cubicBezTo>
                    <a:pt x="2980" y="62"/>
                    <a:pt x="2858" y="1"/>
                    <a:pt x="2737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2665047" y="2637004"/>
              <a:ext cx="151130" cy="414726"/>
            </a:xfrm>
            <a:custGeom>
              <a:avLst/>
              <a:gdLst/>
              <a:ahLst/>
              <a:cxnLst/>
              <a:rect l="l" t="t" r="r" b="b"/>
              <a:pathLst>
                <a:path w="4671" h="12818" extrusionOk="0">
                  <a:moveTo>
                    <a:pt x="348" y="0"/>
                  </a:moveTo>
                  <a:cubicBezTo>
                    <a:pt x="183" y="0"/>
                    <a:pt x="0" y="143"/>
                    <a:pt x="37" y="361"/>
                  </a:cubicBezTo>
                  <a:cubicBezTo>
                    <a:pt x="918" y="4617"/>
                    <a:pt x="2256" y="8720"/>
                    <a:pt x="4079" y="12672"/>
                  </a:cubicBezTo>
                  <a:cubicBezTo>
                    <a:pt x="4126" y="12775"/>
                    <a:pt x="4206" y="12818"/>
                    <a:pt x="4288" y="12818"/>
                  </a:cubicBezTo>
                  <a:cubicBezTo>
                    <a:pt x="4472" y="12818"/>
                    <a:pt x="4671" y="12608"/>
                    <a:pt x="4566" y="12398"/>
                  </a:cubicBezTo>
                  <a:cubicBezTo>
                    <a:pt x="2772" y="8477"/>
                    <a:pt x="1465" y="4434"/>
                    <a:pt x="584" y="209"/>
                  </a:cubicBezTo>
                  <a:cubicBezTo>
                    <a:pt x="560" y="64"/>
                    <a:pt x="457" y="0"/>
                    <a:pt x="348" y="0"/>
                  </a:cubicBezTo>
                  <a:close/>
                </a:path>
              </a:pathLst>
            </a:custGeom>
            <a:solidFill>
              <a:srgbClr val="3D2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2784049" y="2665509"/>
              <a:ext cx="167502" cy="387419"/>
            </a:xfrm>
            <a:custGeom>
              <a:avLst/>
              <a:gdLst/>
              <a:ahLst/>
              <a:cxnLst/>
              <a:rect l="l" t="t" r="r" b="b"/>
              <a:pathLst>
                <a:path w="5177" h="11974" extrusionOk="0">
                  <a:moveTo>
                    <a:pt x="347" y="1"/>
                  </a:moveTo>
                  <a:cubicBezTo>
                    <a:pt x="183" y="1"/>
                    <a:pt x="0" y="143"/>
                    <a:pt x="37" y="362"/>
                  </a:cubicBezTo>
                  <a:cubicBezTo>
                    <a:pt x="857" y="4496"/>
                    <a:pt x="1921" y="8538"/>
                    <a:pt x="4596" y="11882"/>
                  </a:cubicBezTo>
                  <a:cubicBezTo>
                    <a:pt x="4646" y="11946"/>
                    <a:pt x="4708" y="11974"/>
                    <a:pt x="4771" y="11974"/>
                  </a:cubicBezTo>
                  <a:cubicBezTo>
                    <a:pt x="4973" y="11974"/>
                    <a:pt x="5177" y="11688"/>
                    <a:pt x="4991" y="11456"/>
                  </a:cubicBezTo>
                  <a:cubicBezTo>
                    <a:pt x="2377" y="8234"/>
                    <a:pt x="1374" y="4222"/>
                    <a:pt x="584" y="210"/>
                  </a:cubicBezTo>
                  <a:cubicBezTo>
                    <a:pt x="559" y="64"/>
                    <a:pt x="457" y="1"/>
                    <a:pt x="347" y="1"/>
                  </a:cubicBezTo>
                  <a:close/>
                </a:path>
              </a:pathLst>
            </a:custGeom>
            <a:solidFill>
              <a:srgbClr val="0E0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2892600" y="2693755"/>
              <a:ext cx="168472" cy="390395"/>
            </a:xfrm>
            <a:custGeom>
              <a:avLst/>
              <a:gdLst/>
              <a:ahLst/>
              <a:cxnLst/>
              <a:rect l="l" t="t" r="r" b="b"/>
              <a:pathLst>
                <a:path w="5207" h="12066" extrusionOk="0">
                  <a:moveTo>
                    <a:pt x="351" y="1"/>
                  </a:moveTo>
                  <a:cubicBezTo>
                    <a:pt x="181" y="1"/>
                    <a:pt x="0" y="137"/>
                    <a:pt x="56" y="340"/>
                  </a:cubicBezTo>
                  <a:cubicBezTo>
                    <a:pt x="1211" y="4352"/>
                    <a:pt x="2730" y="8212"/>
                    <a:pt x="4615" y="11921"/>
                  </a:cubicBezTo>
                  <a:cubicBezTo>
                    <a:pt x="4662" y="12023"/>
                    <a:pt x="4740" y="12066"/>
                    <a:pt x="4821" y="12066"/>
                  </a:cubicBezTo>
                  <a:cubicBezTo>
                    <a:pt x="5005" y="12066"/>
                    <a:pt x="5207" y="11849"/>
                    <a:pt x="5101" y="11617"/>
                  </a:cubicBezTo>
                  <a:cubicBezTo>
                    <a:pt x="3247" y="7969"/>
                    <a:pt x="1758" y="4139"/>
                    <a:pt x="603" y="188"/>
                  </a:cubicBezTo>
                  <a:cubicBezTo>
                    <a:pt x="567" y="57"/>
                    <a:pt x="461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3002122" y="2711032"/>
              <a:ext cx="166531" cy="337301"/>
            </a:xfrm>
            <a:custGeom>
              <a:avLst/>
              <a:gdLst/>
              <a:ahLst/>
              <a:cxnLst/>
              <a:rect l="l" t="t" r="r" b="b"/>
              <a:pathLst>
                <a:path w="5147" h="10425" extrusionOk="0">
                  <a:moveTo>
                    <a:pt x="353" y="1"/>
                  </a:moveTo>
                  <a:cubicBezTo>
                    <a:pt x="177" y="1"/>
                    <a:pt x="0" y="148"/>
                    <a:pt x="75" y="353"/>
                  </a:cubicBezTo>
                  <a:cubicBezTo>
                    <a:pt x="1078" y="3879"/>
                    <a:pt x="2537" y="7192"/>
                    <a:pt x="4513" y="10292"/>
                  </a:cubicBezTo>
                  <a:cubicBezTo>
                    <a:pt x="4569" y="10386"/>
                    <a:pt x="4657" y="10425"/>
                    <a:pt x="4745" y="10425"/>
                  </a:cubicBezTo>
                  <a:cubicBezTo>
                    <a:pt x="4944" y="10425"/>
                    <a:pt x="5146" y="10229"/>
                    <a:pt x="4999" y="10019"/>
                  </a:cubicBezTo>
                  <a:cubicBezTo>
                    <a:pt x="3054" y="6949"/>
                    <a:pt x="1595" y="3697"/>
                    <a:pt x="622" y="201"/>
                  </a:cubicBezTo>
                  <a:cubicBezTo>
                    <a:pt x="575" y="60"/>
                    <a:pt x="464" y="1"/>
                    <a:pt x="353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101096" y="2687154"/>
              <a:ext cx="154107" cy="325782"/>
            </a:xfrm>
            <a:custGeom>
              <a:avLst/>
              <a:gdLst/>
              <a:ahLst/>
              <a:cxnLst/>
              <a:rect l="l" t="t" r="r" b="b"/>
              <a:pathLst>
                <a:path w="4763" h="10069" extrusionOk="0">
                  <a:moveTo>
                    <a:pt x="357" y="0"/>
                  </a:moveTo>
                  <a:cubicBezTo>
                    <a:pt x="187" y="0"/>
                    <a:pt x="1" y="143"/>
                    <a:pt x="55" y="362"/>
                  </a:cubicBezTo>
                  <a:cubicBezTo>
                    <a:pt x="785" y="3827"/>
                    <a:pt x="2153" y="7018"/>
                    <a:pt x="4128" y="9936"/>
                  </a:cubicBezTo>
                  <a:cubicBezTo>
                    <a:pt x="4194" y="10030"/>
                    <a:pt x="4286" y="10069"/>
                    <a:pt x="4375" y="10069"/>
                  </a:cubicBezTo>
                  <a:cubicBezTo>
                    <a:pt x="4575" y="10069"/>
                    <a:pt x="4762" y="9873"/>
                    <a:pt x="4615" y="9663"/>
                  </a:cubicBezTo>
                  <a:cubicBezTo>
                    <a:pt x="2669" y="6775"/>
                    <a:pt x="1332" y="3614"/>
                    <a:pt x="603" y="210"/>
                  </a:cubicBezTo>
                  <a:cubicBezTo>
                    <a:pt x="578" y="64"/>
                    <a:pt x="471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213820" y="2685181"/>
              <a:ext cx="115313" cy="305917"/>
            </a:xfrm>
            <a:custGeom>
              <a:avLst/>
              <a:gdLst/>
              <a:ahLst/>
              <a:cxnLst/>
              <a:rect l="l" t="t" r="r" b="b"/>
              <a:pathLst>
                <a:path w="3564" h="9455" extrusionOk="0">
                  <a:moveTo>
                    <a:pt x="354" y="1"/>
                  </a:moveTo>
                  <a:cubicBezTo>
                    <a:pt x="182" y="1"/>
                    <a:pt x="0" y="143"/>
                    <a:pt x="37" y="362"/>
                  </a:cubicBezTo>
                  <a:cubicBezTo>
                    <a:pt x="766" y="3401"/>
                    <a:pt x="1708" y="6380"/>
                    <a:pt x="2924" y="9268"/>
                  </a:cubicBezTo>
                  <a:cubicBezTo>
                    <a:pt x="2984" y="9399"/>
                    <a:pt x="3104" y="9455"/>
                    <a:pt x="3219" y="9455"/>
                  </a:cubicBezTo>
                  <a:cubicBezTo>
                    <a:pt x="3397" y="9455"/>
                    <a:pt x="3564" y="9319"/>
                    <a:pt x="3471" y="9116"/>
                  </a:cubicBezTo>
                  <a:cubicBezTo>
                    <a:pt x="2255" y="6228"/>
                    <a:pt x="1313" y="3249"/>
                    <a:pt x="614" y="210"/>
                  </a:cubicBezTo>
                  <a:cubicBezTo>
                    <a:pt x="578" y="64"/>
                    <a:pt x="468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1856852" y="775200"/>
              <a:ext cx="1444715" cy="1790040"/>
            </a:xfrm>
            <a:custGeom>
              <a:avLst/>
              <a:gdLst/>
              <a:ahLst/>
              <a:cxnLst/>
              <a:rect l="l" t="t" r="r" b="b"/>
              <a:pathLst>
                <a:path w="44652" h="55325" extrusionOk="0">
                  <a:moveTo>
                    <a:pt x="18481" y="1"/>
                  </a:moveTo>
                  <a:lnTo>
                    <a:pt x="0" y="53132"/>
                  </a:lnTo>
                  <a:cubicBezTo>
                    <a:pt x="8436" y="54684"/>
                    <a:pt x="17634" y="55325"/>
                    <a:pt x="25680" y="55325"/>
                  </a:cubicBezTo>
                  <a:cubicBezTo>
                    <a:pt x="33869" y="55325"/>
                    <a:pt x="40865" y="54661"/>
                    <a:pt x="44651" y="53619"/>
                  </a:cubicBezTo>
                  <a:lnTo>
                    <a:pt x="44651" y="49546"/>
                  </a:lnTo>
                  <a:cubicBezTo>
                    <a:pt x="30213" y="39393"/>
                    <a:pt x="18481" y="1"/>
                    <a:pt x="18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30468" y="2378229"/>
              <a:ext cx="1356225" cy="2180339"/>
            </a:xfrm>
            <a:custGeom>
              <a:avLst/>
              <a:gdLst/>
              <a:ahLst/>
              <a:cxnLst/>
              <a:rect l="l" t="t" r="r" b="b"/>
              <a:pathLst>
                <a:path w="41917" h="67388" extrusionOk="0">
                  <a:moveTo>
                    <a:pt x="29606" y="1"/>
                  </a:moveTo>
                  <a:lnTo>
                    <a:pt x="1" y="7022"/>
                  </a:lnTo>
                  <a:cubicBezTo>
                    <a:pt x="10822" y="24135"/>
                    <a:pt x="14530" y="43618"/>
                    <a:pt x="12098" y="65108"/>
                  </a:cubicBezTo>
                  <a:lnTo>
                    <a:pt x="33041" y="67388"/>
                  </a:lnTo>
                  <a:cubicBezTo>
                    <a:pt x="33041" y="67388"/>
                    <a:pt x="41916" y="23253"/>
                    <a:pt x="29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1588370" y="892228"/>
              <a:ext cx="1384729" cy="3667310"/>
            </a:xfrm>
            <a:custGeom>
              <a:avLst/>
              <a:gdLst/>
              <a:ahLst/>
              <a:cxnLst/>
              <a:rect l="l" t="t" r="r" b="b"/>
              <a:pathLst>
                <a:path w="42798" h="113346" extrusionOk="0">
                  <a:moveTo>
                    <a:pt x="24621" y="1"/>
                  </a:moveTo>
                  <a:cubicBezTo>
                    <a:pt x="24621" y="1"/>
                    <a:pt x="13040" y="35351"/>
                    <a:pt x="0" y="45929"/>
                  </a:cubicBezTo>
                  <a:cubicBezTo>
                    <a:pt x="6869" y="66902"/>
                    <a:pt x="7417" y="89516"/>
                    <a:pt x="3435" y="113346"/>
                  </a:cubicBezTo>
                  <a:lnTo>
                    <a:pt x="30639" y="112343"/>
                  </a:lnTo>
                  <a:cubicBezTo>
                    <a:pt x="30639" y="112343"/>
                    <a:pt x="41642" y="78421"/>
                    <a:pt x="42797" y="48360"/>
                  </a:cubicBezTo>
                  <a:lnTo>
                    <a:pt x="24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185320" y="3824886"/>
              <a:ext cx="384539" cy="706148"/>
            </a:xfrm>
            <a:custGeom>
              <a:avLst/>
              <a:gdLst/>
              <a:ahLst/>
              <a:cxnLst/>
              <a:rect l="l" t="t" r="r" b="b"/>
              <a:pathLst>
                <a:path w="11885" h="21825" extrusionOk="0">
                  <a:moveTo>
                    <a:pt x="5958" y="1"/>
                  </a:moveTo>
                  <a:cubicBezTo>
                    <a:pt x="3009" y="1"/>
                    <a:pt x="547" y="2159"/>
                    <a:pt x="91" y="4985"/>
                  </a:cubicBezTo>
                  <a:cubicBezTo>
                    <a:pt x="0" y="5502"/>
                    <a:pt x="31" y="6019"/>
                    <a:pt x="91" y="6536"/>
                  </a:cubicBezTo>
                  <a:lnTo>
                    <a:pt x="1611" y="21825"/>
                  </a:lnTo>
                  <a:lnTo>
                    <a:pt x="11155" y="21490"/>
                  </a:lnTo>
                  <a:lnTo>
                    <a:pt x="11885" y="5928"/>
                  </a:lnTo>
                  <a:cubicBezTo>
                    <a:pt x="11885" y="2675"/>
                    <a:pt x="9241" y="1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2325934" y="3907488"/>
              <a:ext cx="150515" cy="264599"/>
            </a:xfrm>
            <a:custGeom>
              <a:avLst/>
              <a:gdLst/>
              <a:ahLst/>
              <a:cxnLst/>
              <a:rect l="l" t="t" r="r" b="b"/>
              <a:pathLst>
                <a:path w="4652" h="8178" extrusionOk="0">
                  <a:moveTo>
                    <a:pt x="2341" y="1"/>
                  </a:moveTo>
                  <a:cubicBezTo>
                    <a:pt x="1034" y="1"/>
                    <a:pt x="1" y="1824"/>
                    <a:pt x="1" y="4074"/>
                  </a:cubicBezTo>
                  <a:cubicBezTo>
                    <a:pt x="1" y="6353"/>
                    <a:pt x="1034" y="8177"/>
                    <a:pt x="2341" y="8177"/>
                  </a:cubicBezTo>
                  <a:cubicBezTo>
                    <a:pt x="3618" y="8177"/>
                    <a:pt x="4651" y="6353"/>
                    <a:pt x="4651" y="4074"/>
                  </a:cubicBezTo>
                  <a:cubicBezTo>
                    <a:pt x="4651" y="1824"/>
                    <a:pt x="3618" y="1"/>
                    <a:pt x="2341" y="1"/>
                  </a:cubicBezTo>
                  <a:close/>
                </a:path>
              </a:pathLst>
            </a:custGeom>
            <a:solidFill>
              <a:srgbClr val="522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2347580" y="3943887"/>
              <a:ext cx="107224" cy="190830"/>
            </a:xfrm>
            <a:custGeom>
              <a:avLst/>
              <a:gdLst/>
              <a:ahLst/>
              <a:cxnLst/>
              <a:rect l="l" t="t" r="r" b="b"/>
              <a:pathLst>
                <a:path w="3314" h="5898" extrusionOk="0">
                  <a:moveTo>
                    <a:pt x="1672" y="0"/>
                  </a:moveTo>
                  <a:cubicBezTo>
                    <a:pt x="730" y="0"/>
                    <a:pt x="1" y="1338"/>
                    <a:pt x="1" y="2949"/>
                  </a:cubicBezTo>
                  <a:cubicBezTo>
                    <a:pt x="1" y="4590"/>
                    <a:pt x="730" y="5897"/>
                    <a:pt x="1672" y="5897"/>
                  </a:cubicBezTo>
                  <a:cubicBezTo>
                    <a:pt x="2584" y="5897"/>
                    <a:pt x="3314" y="4590"/>
                    <a:pt x="3314" y="2949"/>
                  </a:cubicBezTo>
                  <a:cubicBezTo>
                    <a:pt x="3314" y="1338"/>
                    <a:pt x="2584" y="0"/>
                    <a:pt x="1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395918" y="3964303"/>
              <a:ext cx="48080" cy="145986"/>
            </a:xfrm>
            <a:custGeom>
              <a:avLst/>
              <a:gdLst/>
              <a:ahLst/>
              <a:cxnLst/>
              <a:rect l="l" t="t" r="r" b="b"/>
              <a:pathLst>
                <a:path w="1486" h="4512" extrusionOk="0">
                  <a:moveTo>
                    <a:pt x="442" y="0"/>
                  </a:moveTo>
                  <a:cubicBezTo>
                    <a:pt x="245" y="0"/>
                    <a:pt x="55" y="162"/>
                    <a:pt x="148" y="403"/>
                  </a:cubicBezTo>
                  <a:cubicBezTo>
                    <a:pt x="573" y="1588"/>
                    <a:pt x="847" y="2865"/>
                    <a:pt x="148" y="4020"/>
                  </a:cubicBezTo>
                  <a:cubicBezTo>
                    <a:pt x="0" y="4273"/>
                    <a:pt x="234" y="4512"/>
                    <a:pt x="461" y="4512"/>
                  </a:cubicBezTo>
                  <a:cubicBezTo>
                    <a:pt x="561" y="4512"/>
                    <a:pt x="660" y="4466"/>
                    <a:pt x="725" y="4354"/>
                  </a:cubicBezTo>
                  <a:cubicBezTo>
                    <a:pt x="1485" y="3047"/>
                    <a:pt x="1273" y="1588"/>
                    <a:pt x="756" y="220"/>
                  </a:cubicBezTo>
                  <a:cubicBezTo>
                    <a:pt x="697" y="66"/>
                    <a:pt x="56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463289" y="775200"/>
              <a:ext cx="1991515" cy="1871543"/>
            </a:xfrm>
            <a:custGeom>
              <a:avLst/>
              <a:gdLst/>
              <a:ahLst/>
              <a:cxnLst/>
              <a:rect l="l" t="t" r="r" b="b"/>
              <a:pathLst>
                <a:path w="61552" h="57844" extrusionOk="0">
                  <a:moveTo>
                    <a:pt x="61552" y="1"/>
                  </a:moveTo>
                  <a:cubicBezTo>
                    <a:pt x="61551" y="1"/>
                    <a:pt x="47083" y="10487"/>
                    <a:pt x="32220" y="12645"/>
                  </a:cubicBezTo>
                  <a:cubicBezTo>
                    <a:pt x="32068" y="14317"/>
                    <a:pt x="31855" y="15959"/>
                    <a:pt x="31582" y="17569"/>
                  </a:cubicBezTo>
                  <a:cubicBezTo>
                    <a:pt x="31338" y="18937"/>
                    <a:pt x="31065" y="20244"/>
                    <a:pt x="30761" y="21551"/>
                  </a:cubicBezTo>
                  <a:cubicBezTo>
                    <a:pt x="30609" y="22159"/>
                    <a:pt x="30457" y="22767"/>
                    <a:pt x="30275" y="23375"/>
                  </a:cubicBezTo>
                  <a:cubicBezTo>
                    <a:pt x="30123" y="23953"/>
                    <a:pt x="29940" y="24530"/>
                    <a:pt x="29758" y="25108"/>
                  </a:cubicBezTo>
                  <a:cubicBezTo>
                    <a:pt x="29241" y="26749"/>
                    <a:pt x="28664" y="28330"/>
                    <a:pt x="27995" y="29880"/>
                  </a:cubicBezTo>
                  <a:cubicBezTo>
                    <a:pt x="27752" y="30457"/>
                    <a:pt x="27508" y="31035"/>
                    <a:pt x="27235" y="31612"/>
                  </a:cubicBezTo>
                  <a:cubicBezTo>
                    <a:pt x="26536" y="33071"/>
                    <a:pt x="25776" y="34500"/>
                    <a:pt x="24925" y="35898"/>
                  </a:cubicBezTo>
                  <a:cubicBezTo>
                    <a:pt x="24651" y="36384"/>
                    <a:pt x="24347" y="36871"/>
                    <a:pt x="24013" y="37357"/>
                  </a:cubicBezTo>
                  <a:cubicBezTo>
                    <a:pt x="23101" y="38816"/>
                    <a:pt x="22068" y="40214"/>
                    <a:pt x="20973" y="41552"/>
                  </a:cubicBezTo>
                  <a:cubicBezTo>
                    <a:pt x="20639" y="42008"/>
                    <a:pt x="20274" y="42433"/>
                    <a:pt x="19910" y="42859"/>
                  </a:cubicBezTo>
                  <a:cubicBezTo>
                    <a:pt x="19332" y="43527"/>
                    <a:pt x="18755" y="44166"/>
                    <a:pt x="18147" y="44804"/>
                  </a:cubicBezTo>
                  <a:cubicBezTo>
                    <a:pt x="17691" y="45260"/>
                    <a:pt x="17235" y="45746"/>
                    <a:pt x="16748" y="46202"/>
                  </a:cubicBezTo>
                  <a:cubicBezTo>
                    <a:pt x="16323" y="46628"/>
                    <a:pt x="15897" y="47023"/>
                    <a:pt x="15472" y="47418"/>
                  </a:cubicBezTo>
                  <a:cubicBezTo>
                    <a:pt x="15016" y="47843"/>
                    <a:pt x="14590" y="48239"/>
                    <a:pt x="14104" y="48634"/>
                  </a:cubicBezTo>
                  <a:cubicBezTo>
                    <a:pt x="13283" y="49333"/>
                    <a:pt x="12432" y="50032"/>
                    <a:pt x="11551" y="50701"/>
                  </a:cubicBezTo>
                  <a:cubicBezTo>
                    <a:pt x="11034" y="51096"/>
                    <a:pt x="10517" y="51491"/>
                    <a:pt x="10001" y="51856"/>
                  </a:cubicBezTo>
                  <a:cubicBezTo>
                    <a:pt x="6961" y="54044"/>
                    <a:pt x="3648" y="56050"/>
                    <a:pt x="0" y="57844"/>
                  </a:cubicBezTo>
                  <a:lnTo>
                    <a:pt x="37934" y="51005"/>
                  </a:lnTo>
                  <a:cubicBezTo>
                    <a:pt x="37934" y="51005"/>
                    <a:pt x="61096" y="21855"/>
                    <a:pt x="6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2269896" y="1489211"/>
              <a:ext cx="208528" cy="366841"/>
            </a:xfrm>
            <a:custGeom>
              <a:avLst/>
              <a:gdLst/>
              <a:ahLst/>
              <a:cxnLst/>
              <a:rect l="l" t="t" r="r" b="b"/>
              <a:pathLst>
                <a:path w="6445" h="11338" extrusionOk="0">
                  <a:moveTo>
                    <a:pt x="3222" y="0"/>
                  </a:moveTo>
                  <a:cubicBezTo>
                    <a:pt x="1459" y="0"/>
                    <a:pt x="0" y="2553"/>
                    <a:pt x="0" y="5684"/>
                  </a:cubicBezTo>
                  <a:cubicBezTo>
                    <a:pt x="0" y="8815"/>
                    <a:pt x="1459" y="11338"/>
                    <a:pt x="3222" y="11338"/>
                  </a:cubicBezTo>
                  <a:cubicBezTo>
                    <a:pt x="5016" y="11338"/>
                    <a:pt x="6444" y="8815"/>
                    <a:pt x="6444" y="5684"/>
                  </a:cubicBezTo>
                  <a:cubicBezTo>
                    <a:pt x="6444" y="2553"/>
                    <a:pt x="5016" y="0"/>
                    <a:pt x="3222" y="0"/>
                  </a:cubicBezTo>
                  <a:close/>
                </a:path>
              </a:pathLst>
            </a:custGeom>
            <a:solidFill>
              <a:srgbClr val="522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2299403" y="1540331"/>
              <a:ext cx="150483" cy="264567"/>
            </a:xfrm>
            <a:custGeom>
              <a:avLst/>
              <a:gdLst/>
              <a:ahLst/>
              <a:cxnLst/>
              <a:rect l="l" t="t" r="r" b="b"/>
              <a:pathLst>
                <a:path w="4651" h="8177" extrusionOk="0">
                  <a:moveTo>
                    <a:pt x="2310" y="1"/>
                  </a:moveTo>
                  <a:cubicBezTo>
                    <a:pt x="1034" y="1"/>
                    <a:pt x="0" y="1824"/>
                    <a:pt x="0" y="4104"/>
                  </a:cubicBezTo>
                  <a:cubicBezTo>
                    <a:pt x="0" y="6353"/>
                    <a:pt x="1034" y="8177"/>
                    <a:pt x="2310" y="8177"/>
                  </a:cubicBezTo>
                  <a:cubicBezTo>
                    <a:pt x="3587" y="8177"/>
                    <a:pt x="4651" y="6353"/>
                    <a:pt x="4651" y="4104"/>
                  </a:cubicBezTo>
                  <a:cubicBezTo>
                    <a:pt x="4651" y="1855"/>
                    <a:pt x="3587" y="1"/>
                    <a:pt x="2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2367284" y="1568157"/>
              <a:ext cx="66878" cy="203157"/>
            </a:xfrm>
            <a:custGeom>
              <a:avLst/>
              <a:gdLst/>
              <a:ahLst/>
              <a:cxnLst/>
              <a:rect l="l" t="t" r="r" b="b"/>
              <a:pathLst>
                <a:path w="2067" h="6279" extrusionOk="0">
                  <a:moveTo>
                    <a:pt x="598" y="0"/>
                  </a:moveTo>
                  <a:cubicBezTo>
                    <a:pt x="323" y="0"/>
                    <a:pt x="53" y="209"/>
                    <a:pt x="182" y="539"/>
                  </a:cubicBezTo>
                  <a:cubicBezTo>
                    <a:pt x="790" y="2211"/>
                    <a:pt x="1154" y="3973"/>
                    <a:pt x="212" y="5615"/>
                  </a:cubicBezTo>
                  <a:cubicBezTo>
                    <a:pt x="0" y="5954"/>
                    <a:pt x="321" y="6279"/>
                    <a:pt x="627" y="6279"/>
                  </a:cubicBezTo>
                  <a:cubicBezTo>
                    <a:pt x="760" y="6279"/>
                    <a:pt x="889" y="6218"/>
                    <a:pt x="972" y="6071"/>
                  </a:cubicBezTo>
                  <a:cubicBezTo>
                    <a:pt x="2066" y="4247"/>
                    <a:pt x="1762" y="2211"/>
                    <a:pt x="1033" y="296"/>
                  </a:cubicBezTo>
                  <a:cubicBezTo>
                    <a:pt x="961" y="91"/>
                    <a:pt x="778" y="0"/>
                    <a:pt x="598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2040757" y="2109262"/>
              <a:ext cx="703204" cy="1021350"/>
            </a:xfrm>
            <a:custGeom>
              <a:avLst/>
              <a:gdLst/>
              <a:ahLst/>
              <a:cxnLst/>
              <a:rect l="l" t="t" r="r" b="b"/>
              <a:pathLst>
                <a:path w="21734" h="31567" extrusionOk="0">
                  <a:moveTo>
                    <a:pt x="10730" y="0"/>
                  </a:moveTo>
                  <a:cubicBezTo>
                    <a:pt x="10616" y="0"/>
                    <a:pt x="10502" y="46"/>
                    <a:pt x="10426" y="137"/>
                  </a:cubicBezTo>
                  <a:lnTo>
                    <a:pt x="9666" y="988"/>
                  </a:lnTo>
                  <a:lnTo>
                    <a:pt x="3009" y="8618"/>
                  </a:lnTo>
                  <a:lnTo>
                    <a:pt x="1277" y="10593"/>
                  </a:lnTo>
                  <a:lnTo>
                    <a:pt x="0" y="12052"/>
                  </a:lnTo>
                  <a:lnTo>
                    <a:pt x="1702" y="31232"/>
                  </a:lnTo>
                  <a:cubicBezTo>
                    <a:pt x="1733" y="31414"/>
                    <a:pt x="1885" y="31566"/>
                    <a:pt x="2097" y="31566"/>
                  </a:cubicBezTo>
                  <a:lnTo>
                    <a:pt x="19757" y="31566"/>
                  </a:lnTo>
                  <a:cubicBezTo>
                    <a:pt x="19970" y="31566"/>
                    <a:pt x="20152" y="31414"/>
                    <a:pt x="20152" y="31201"/>
                  </a:cubicBezTo>
                  <a:lnTo>
                    <a:pt x="21703" y="12235"/>
                  </a:lnTo>
                  <a:cubicBezTo>
                    <a:pt x="21733" y="12113"/>
                    <a:pt x="21672" y="12022"/>
                    <a:pt x="21611" y="11931"/>
                  </a:cubicBezTo>
                  <a:lnTo>
                    <a:pt x="20487" y="10654"/>
                  </a:lnTo>
                  <a:lnTo>
                    <a:pt x="18724" y="8709"/>
                  </a:lnTo>
                  <a:lnTo>
                    <a:pt x="12280" y="1505"/>
                  </a:lnTo>
                  <a:lnTo>
                    <a:pt x="11034" y="137"/>
                  </a:lnTo>
                  <a:cubicBezTo>
                    <a:pt x="10958" y="46"/>
                    <a:pt x="10844" y="0"/>
                    <a:pt x="10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091878" y="2182772"/>
              <a:ext cx="600929" cy="874070"/>
            </a:xfrm>
            <a:custGeom>
              <a:avLst/>
              <a:gdLst/>
              <a:ahLst/>
              <a:cxnLst/>
              <a:rect l="l" t="t" r="r" b="b"/>
              <a:pathLst>
                <a:path w="18573" h="27015" extrusionOk="0">
                  <a:moveTo>
                    <a:pt x="9154" y="0"/>
                  </a:moveTo>
                  <a:cubicBezTo>
                    <a:pt x="9059" y="0"/>
                    <a:pt x="8967" y="38"/>
                    <a:pt x="8907" y="114"/>
                  </a:cubicBezTo>
                  <a:lnTo>
                    <a:pt x="8268" y="874"/>
                  </a:lnTo>
                  <a:lnTo>
                    <a:pt x="2554" y="7379"/>
                  </a:lnTo>
                  <a:lnTo>
                    <a:pt x="1095" y="9081"/>
                  </a:lnTo>
                  <a:lnTo>
                    <a:pt x="1" y="10327"/>
                  </a:lnTo>
                  <a:lnTo>
                    <a:pt x="426" y="15191"/>
                  </a:lnTo>
                  <a:lnTo>
                    <a:pt x="1429" y="26711"/>
                  </a:lnTo>
                  <a:cubicBezTo>
                    <a:pt x="1460" y="26893"/>
                    <a:pt x="1612" y="27015"/>
                    <a:pt x="1794" y="27015"/>
                  </a:cubicBezTo>
                  <a:lnTo>
                    <a:pt x="16901" y="27015"/>
                  </a:lnTo>
                  <a:cubicBezTo>
                    <a:pt x="17083" y="27015"/>
                    <a:pt x="17205" y="26893"/>
                    <a:pt x="17235" y="26711"/>
                  </a:cubicBezTo>
                  <a:lnTo>
                    <a:pt x="18572" y="10479"/>
                  </a:lnTo>
                  <a:cubicBezTo>
                    <a:pt x="18572" y="10388"/>
                    <a:pt x="18542" y="10297"/>
                    <a:pt x="18481" y="10206"/>
                  </a:cubicBezTo>
                  <a:lnTo>
                    <a:pt x="17509" y="9112"/>
                  </a:lnTo>
                  <a:lnTo>
                    <a:pt x="17296" y="8899"/>
                  </a:lnTo>
                  <a:lnTo>
                    <a:pt x="16019" y="7470"/>
                  </a:lnTo>
                  <a:lnTo>
                    <a:pt x="10487" y="1300"/>
                  </a:lnTo>
                  <a:lnTo>
                    <a:pt x="9423" y="114"/>
                  </a:lnTo>
                  <a:cubicBezTo>
                    <a:pt x="9347" y="38"/>
                    <a:pt x="9249" y="0"/>
                    <a:pt x="9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2105662" y="2470667"/>
              <a:ext cx="587146" cy="586176"/>
            </a:xfrm>
            <a:custGeom>
              <a:avLst/>
              <a:gdLst/>
              <a:ahLst/>
              <a:cxnLst/>
              <a:rect l="l" t="t" r="r" b="b"/>
              <a:pathLst>
                <a:path w="18147" h="18117" extrusionOk="0">
                  <a:moveTo>
                    <a:pt x="16870" y="1"/>
                  </a:moveTo>
                  <a:cubicBezTo>
                    <a:pt x="15046" y="2858"/>
                    <a:pt x="12128" y="5138"/>
                    <a:pt x="8511" y="6232"/>
                  </a:cubicBezTo>
                  <a:cubicBezTo>
                    <a:pt x="7039" y="6677"/>
                    <a:pt x="5559" y="6889"/>
                    <a:pt x="4114" y="6889"/>
                  </a:cubicBezTo>
                  <a:cubicBezTo>
                    <a:pt x="2695" y="6889"/>
                    <a:pt x="1310" y="6684"/>
                    <a:pt x="0" y="6293"/>
                  </a:cubicBezTo>
                  <a:lnTo>
                    <a:pt x="0" y="6293"/>
                  </a:lnTo>
                  <a:lnTo>
                    <a:pt x="1003" y="17813"/>
                  </a:lnTo>
                  <a:cubicBezTo>
                    <a:pt x="1034" y="17995"/>
                    <a:pt x="1186" y="18117"/>
                    <a:pt x="1368" y="18117"/>
                  </a:cubicBezTo>
                  <a:lnTo>
                    <a:pt x="16475" y="18117"/>
                  </a:lnTo>
                  <a:cubicBezTo>
                    <a:pt x="16657" y="18117"/>
                    <a:pt x="16779" y="17995"/>
                    <a:pt x="16809" y="17813"/>
                  </a:cubicBezTo>
                  <a:lnTo>
                    <a:pt x="18146" y="1581"/>
                  </a:lnTo>
                  <a:cubicBezTo>
                    <a:pt x="18146" y="1490"/>
                    <a:pt x="18116" y="1399"/>
                    <a:pt x="18055" y="1308"/>
                  </a:cubicBezTo>
                  <a:lnTo>
                    <a:pt x="17083" y="214"/>
                  </a:lnTo>
                  <a:lnTo>
                    <a:pt x="16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2110580" y="2155497"/>
              <a:ext cx="563527" cy="928880"/>
            </a:xfrm>
            <a:custGeom>
              <a:avLst/>
              <a:gdLst/>
              <a:ahLst/>
              <a:cxnLst/>
              <a:rect l="l" t="t" r="r" b="b"/>
              <a:pathLst>
                <a:path w="17417" h="28709" extrusionOk="0">
                  <a:moveTo>
                    <a:pt x="8572" y="0"/>
                  </a:moveTo>
                  <a:cubicBezTo>
                    <a:pt x="8473" y="0"/>
                    <a:pt x="8374" y="46"/>
                    <a:pt x="8298" y="137"/>
                  </a:cubicBezTo>
                  <a:lnTo>
                    <a:pt x="7630" y="927"/>
                  </a:lnTo>
                  <a:lnTo>
                    <a:pt x="7630" y="13906"/>
                  </a:lnTo>
                  <a:lnTo>
                    <a:pt x="1581" y="7857"/>
                  </a:lnTo>
                  <a:lnTo>
                    <a:pt x="0" y="9620"/>
                  </a:lnTo>
                  <a:lnTo>
                    <a:pt x="7630" y="17250"/>
                  </a:lnTo>
                  <a:lnTo>
                    <a:pt x="7630" y="28709"/>
                  </a:lnTo>
                  <a:lnTo>
                    <a:pt x="9970" y="28709"/>
                  </a:lnTo>
                  <a:lnTo>
                    <a:pt x="9970" y="17128"/>
                  </a:lnTo>
                  <a:lnTo>
                    <a:pt x="17417" y="9681"/>
                  </a:lnTo>
                  <a:lnTo>
                    <a:pt x="15836" y="7918"/>
                  </a:lnTo>
                  <a:lnTo>
                    <a:pt x="9970" y="13784"/>
                  </a:lnTo>
                  <a:lnTo>
                    <a:pt x="9970" y="1383"/>
                  </a:lnTo>
                  <a:lnTo>
                    <a:pt x="8845" y="137"/>
                  </a:lnTo>
                  <a:cubicBezTo>
                    <a:pt x="8769" y="46"/>
                    <a:pt x="8671" y="0"/>
                    <a:pt x="8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587363" y="2573685"/>
              <a:ext cx="80855" cy="460476"/>
            </a:xfrm>
            <a:custGeom>
              <a:avLst/>
              <a:gdLst/>
              <a:ahLst/>
              <a:cxnLst/>
              <a:rect l="l" t="t" r="r" b="b"/>
              <a:pathLst>
                <a:path w="2499" h="14232" extrusionOk="0">
                  <a:moveTo>
                    <a:pt x="2062" y="1"/>
                  </a:moveTo>
                  <a:cubicBezTo>
                    <a:pt x="1837" y="1"/>
                    <a:pt x="1602" y="145"/>
                    <a:pt x="1587" y="434"/>
                  </a:cubicBezTo>
                  <a:cubicBezTo>
                    <a:pt x="1192" y="4872"/>
                    <a:pt x="675" y="9279"/>
                    <a:pt x="36" y="13686"/>
                  </a:cubicBezTo>
                  <a:cubicBezTo>
                    <a:pt x="0" y="14013"/>
                    <a:pt x="289" y="14231"/>
                    <a:pt x="547" y="14231"/>
                  </a:cubicBezTo>
                  <a:cubicBezTo>
                    <a:pt x="721" y="14231"/>
                    <a:pt x="881" y="14132"/>
                    <a:pt x="918" y="13899"/>
                  </a:cubicBezTo>
                  <a:cubicBezTo>
                    <a:pt x="1556" y="9431"/>
                    <a:pt x="2073" y="4932"/>
                    <a:pt x="2468" y="434"/>
                  </a:cubicBezTo>
                  <a:cubicBezTo>
                    <a:pt x="2499" y="145"/>
                    <a:pt x="2286" y="1"/>
                    <a:pt x="2062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2438077" y="2290094"/>
              <a:ext cx="137185" cy="147377"/>
            </a:xfrm>
            <a:custGeom>
              <a:avLst/>
              <a:gdLst/>
              <a:ahLst/>
              <a:cxnLst/>
              <a:rect l="l" t="t" r="r" b="b"/>
              <a:pathLst>
                <a:path w="4240" h="4555" extrusionOk="0">
                  <a:moveTo>
                    <a:pt x="643" y="1"/>
                  </a:moveTo>
                  <a:cubicBezTo>
                    <a:pt x="306" y="1"/>
                    <a:pt x="1" y="453"/>
                    <a:pt x="304" y="779"/>
                  </a:cubicBezTo>
                  <a:cubicBezTo>
                    <a:pt x="1307" y="1934"/>
                    <a:pt x="2280" y="3150"/>
                    <a:pt x="3222" y="4366"/>
                  </a:cubicBezTo>
                  <a:cubicBezTo>
                    <a:pt x="3320" y="4500"/>
                    <a:pt x="3457" y="4555"/>
                    <a:pt x="3593" y="4555"/>
                  </a:cubicBezTo>
                  <a:cubicBezTo>
                    <a:pt x="3920" y="4555"/>
                    <a:pt x="4240" y="4232"/>
                    <a:pt x="3982" y="3910"/>
                  </a:cubicBezTo>
                  <a:cubicBezTo>
                    <a:pt x="3009" y="2633"/>
                    <a:pt x="2006" y="1357"/>
                    <a:pt x="942" y="141"/>
                  </a:cubicBezTo>
                  <a:cubicBezTo>
                    <a:pt x="850" y="42"/>
                    <a:pt x="745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63289" y="775200"/>
              <a:ext cx="2838278" cy="1965955"/>
            </a:xfrm>
            <a:custGeom>
              <a:avLst/>
              <a:gdLst/>
              <a:ahLst/>
              <a:cxnLst/>
              <a:rect l="l" t="t" r="r" b="b"/>
              <a:pathLst>
                <a:path w="87723" h="60762" extrusionOk="0">
                  <a:moveTo>
                    <a:pt x="61552" y="1"/>
                  </a:moveTo>
                  <a:lnTo>
                    <a:pt x="60822" y="4955"/>
                  </a:lnTo>
                  <a:cubicBezTo>
                    <a:pt x="59211" y="12980"/>
                    <a:pt x="54105" y="30062"/>
                    <a:pt x="37934" y="51005"/>
                  </a:cubicBezTo>
                  <a:lnTo>
                    <a:pt x="0" y="57844"/>
                  </a:lnTo>
                  <a:lnTo>
                    <a:pt x="0" y="60762"/>
                  </a:lnTo>
                  <a:lnTo>
                    <a:pt x="38421" y="54470"/>
                  </a:lnTo>
                  <a:cubicBezTo>
                    <a:pt x="38421" y="54470"/>
                    <a:pt x="60153" y="24408"/>
                    <a:pt x="62160" y="9879"/>
                  </a:cubicBezTo>
                  <a:cubicBezTo>
                    <a:pt x="65260" y="20579"/>
                    <a:pt x="73801" y="45533"/>
                    <a:pt x="87722" y="53588"/>
                  </a:cubicBezTo>
                  <a:lnTo>
                    <a:pt x="87722" y="49546"/>
                  </a:lnTo>
                  <a:cubicBezTo>
                    <a:pt x="79029" y="43527"/>
                    <a:pt x="70306" y="26506"/>
                    <a:pt x="6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1175747" y="1329830"/>
              <a:ext cx="446887" cy="942728"/>
            </a:xfrm>
            <a:custGeom>
              <a:avLst/>
              <a:gdLst/>
              <a:ahLst/>
              <a:cxnLst/>
              <a:rect l="l" t="t" r="r" b="b"/>
              <a:pathLst>
                <a:path w="13812" h="29137" extrusionOk="0">
                  <a:moveTo>
                    <a:pt x="13344" y="0"/>
                  </a:moveTo>
                  <a:cubicBezTo>
                    <a:pt x="13199" y="0"/>
                    <a:pt x="13063" y="83"/>
                    <a:pt x="13027" y="275"/>
                  </a:cubicBezTo>
                  <a:cubicBezTo>
                    <a:pt x="11081" y="10580"/>
                    <a:pt x="6704" y="20215"/>
                    <a:pt x="230" y="28452"/>
                  </a:cubicBezTo>
                  <a:cubicBezTo>
                    <a:pt x="0" y="28751"/>
                    <a:pt x="239" y="29136"/>
                    <a:pt x="501" y="29136"/>
                  </a:cubicBezTo>
                  <a:cubicBezTo>
                    <a:pt x="586" y="29136"/>
                    <a:pt x="672" y="29096"/>
                    <a:pt x="747" y="28999"/>
                  </a:cubicBezTo>
                  <a:cubicBezTo>
                    <a:pt x="7312" y="20671"/>
                    <a:pt x="11780" y="10914"/>
                    <a:pt x="13756" y="488"/>
                  </a:cubicBezTo>
                  <a:cubicBezTo>
                    <a:pt x="13811" y="194"/>
                    <a:pt x="13566" y="0"/>
                    <a:pt x="1334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1358002" y="1285633"/>
              <a:ext cx="395605" cy="1018924"/>
            </a:xfrm>
            <a:custGeom>
              <a:avLst/>
              <a:gdLst/>
              <a:ahLst/>
              <a:cxnLst/>
              <a:rect l="l" t="t" r="r" b="b"/>
              <a:pathLst>
                <a:path w="12227" h="31492" extrusionOk="0">
                  <a:moveTo>
                    <a:pt x="11862" y="0"/>
                  </a:moveTo>
                  <a:cubicBezTo>
                    <a:pt x="11672" y="0"/>
                    <a:pt x="11467" y="122"/>
                    <a:pt x="11436" y="365"/>
                  </a:cubicBezTo>
                  <a:cubicBezTo>
                    <a:pt x="10190" y="11307"/>
                    <a:pt x="6330" y="21794"/>
                    <a:pt x="190" y="30943"/>
                  </a:cubicBezTo>
                  <a:cubicBezTo>
                    <a:pt x="0" y="31217"/>
                    <a:pt x="249" y="31491"/>
                    <a:pt x="511" y="31491"/>
                  </a:cubicBezTo>
                  <a:cubicBezTo>
                    <a:pt x="626" y="31491"/>
                    <a:pt x="744" y="31438"/>
                    <a:pt x="828" y="31308"/>
                  </a:cubicBezTo>
                  <a:cubicBezTo>
                    <a:pt x="7059" y="22067"/>
                    <a:pt x="10950" y="11459"/>
                    <a:pt x="12196" y="365"/>
                  </a:cubicBezTo>
                  <a:cubicBezTo>
                    <a:pt x="12227" y="122"/>
                    <a:pt x="12052" y="0"/>
                    <a:pt x="1186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1460050" y="1263017"/>
              <a:ext cx="419936" cy="1127281"/>
            </a:xfrm>
            <a:custGeom>
              <a:avLst/>
              <a:gdLst/>
              <a:ahLst/>
              <a:cxnLst/>
              <a:rect l="l" t="t" r="r" b="b"/>
              <a:pathLst>
                <a:path w="12979" h="34841" extrusionOk="0">
                  <a:moveTo>
                    <a:pt x="12606" y="0"/>
                  </a:moveTo>
                  <a:cubicBezTo>
                    <a:pt x="12416" y="0"/>
                    <a:pt x="12218" y="122"/>
                    <a:pt x="12203" y="365"/>
                  </a:cubicBezTo>
                  <a:cubicBezTo>
                    <a:pt x="11565" y="12371"/>
                    <a:pt x="6489" y="24225"/>
                    <a:pt x="167" y="34286"/>
                  </a:cubicBezTo>
                  <a:cubicBezTo>
                    <a:pt x="0" y="34578"/>
                    <a:pt x="247" y="34841"/>
                    <a:pt x="507" y="34841"/>
                  </a:cubicBezTo>
                  <a:cubicBezTo>
                    <a:pt x="627" y="34841"/>
                    <a:pt x="749" y="34785"/>
                    <a:pt x="835" y="34651"/>
                  </a:cubicBezTo>
                  <a:cubicBezTo>
                    <a:pt x="7218" y="24468"/>
                    <a:pt x="12294" y="12493"/>
                    <a:pt x="12963" y="365"/>
                  </a:cubicBezTo>
                  <a:cubicBezTo>
                    <a:pt x="12978" y="122"/>
                    <a:pt x="12796" y="0"/>
                    <a:pt x="12606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1650944" y="1063289"/>
              <a:ext cx="519460" cy="1236673"/>
            </a:xfrm>
            <a:custGeom>
              <a:avLst/>
              <a:gdLst/>
              <a:ahLst/>
              <a:cxnLst/>
              <a:rect l="l" t="t" r="r" b="b"/>
              <a:pathLst>
                <a:path w="16055" h="38222" extrusionOk="0">
                  <a:moveTo>
                    <a:pt x="15587" y="1"/>
                  </a:moveTo>
                  <a:cubicBezTo>
                    <a:pt x="15442" y="1"/>
                    <a:pt x="15306" y="84"/>
                    <a:pt x="15270" y="276"/>
                  </a:cubicBezTo>
                  <a:cubicBezTo>
                    <a:pt x="12686" y="13590"/>
                    <a:pt x="7550" y="26265"/>
                    <a:pt x="194" y="37663"/>
                  </a:cubicBezTo>
                  <a:cubicBezTo>
                    <a:pt x="0" y="37942"/>
                    <a:pt x="278" y="38222"/>
                    <a:pt x="543" y="38222"/>
                  </a:cubicBezTo>
                  <a:cubicBezTo>
                    <a:pt x="653" y="38222"/>
                    <a:pt x="761" y="38174"/>
                    <a:pt x="832" y="38058"/>
                  </a:cubicBezTo>
                  <a:cubicBezTo>
                    <a:pt x="8249" y="26599"/>
                    <a:pt x="13385" y="13863"/>
                    <a:pt x="16000" y="489"/>
                  </a:cubicBezTo>
                  <a:cubicBezTo>
                    <a:pt x="16055" y="195"/>
                    <a:pt x="15810" y="1"/>
                    <a:pt x="1558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1084279" y="2188920"/>
              <a:ext cx="244054" cy="296081"/>
            </a:xfrm>
            <a:custGeom>
              <a:avLst/>
              <a:gdLst/>
              <a:ahLst/>
              <a:cxnLst/>
              <a:rect l="l" t="t" r="r" b="b"/>
              <a:pathLst>
                <a:path w="7543" h="9151" extrusionOk="0">
                  <a:moveTo>
                    <a:pt x="7029" y="0"/>
                  </a:moveTo>
                  <a:cubicBezTo>
                    <a:pt x="6946" y="0"/>
                    <a:pt x="6863" y="41"/>
                    <a:pt x="6796" y="137"/>
                  </a:cubicBezTo>
                  <a:lnTo>
                    <a:pt x="230" y="8496"/>
                  </a:lnTo>
                  <a:cubicBezTo>
                    <a:pt x="1" y="8771"/>
                    <a:pt x="239" y="9150"/>
                    <a:pt x="500" y="9150"/>
                  </a:cubicBezTo>
                  <a:cubicBezTo>
                    <a:pt x="585" y="9150"/>
                    <a:pt x="672" y="9110"/>
                    <a:pt x="747" y="9013"/>
                  </a:cubicBezTo>
                  <a:lnTo>
                    <a:pt x="7312" y="684"/>
                  </a:lnTo>
                  <a:cubicBezTo>
                    <a:pt x="7542" y="386"/>
                    <a:pt x="7286" y="0"/>
                    <a:pt x="702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837378" y="2290191"/>
              <a:ext cx="265732" cy="238715"/>
            </a:xfrm>
            <a:custGeom>
              <a:avLst/>
              <a:gdLst/>
              <a:ahLst/>
              <a:cxnLst/>
              <a:rect l="l" t="t" r="r" b="b"/>
              <a:pathLst>
                <a:path w="8213" h="7378" extrusionOk="0">
                  <a:moveTo>
                    <a:pt x="7700" y="1"/>
                  </a:moveTo>
                  <a:cubicBezTo>
                    <a:pt x="7611" y="1"/>
                    <a:pt x="7518" y="41"/>
                    <a:pt x="7436" y="138"/>
                  </a:cubicBezTo>
                  <a:cubicBezTo>
                    <a:pt x="5369" y="2630"/>
                    <a:pt x="2998" y="4819"/>
                    <a:pt x="353" y="6643"/>
                  </a:cubicBezTo>
                  <a:cubicBezTo>
                    <a:pt x="0" y="6895"/>
                    <a:pt x="213" y="7378"/>
                    <a:pt x="521" y="7378"/>
                  </a:cubicBezTo>
                  <a:cubicBezTo>
                    <a:pt x="584" y="7378"/>
                    <a:pt x="651" y="7358"/>
                    <a:pt x="718" y="7311"/>
                  </a:cubicBezTo>
                  <a:cubicBezTo>
                    <a:pt x="3423" y="5427"/>
                    <a:pt x="5855" y="3208"/>
                    <a:pt x="7983" y="655"/>
                  </a:cubicBezTo>
                  <a:cubicBezTo>
                    <a:pt x="8212" y="380"/>
                    <a:pt x="7974" y="1"/>
                    <a:pt x="77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1809646" y="3119708"/>
              <a:ext cx="678387" cy="246966"/>
            </a:xfrm>
            <a:custGeom>
              <a:avLst/>
              <a:gdLst/>
              <a:ahLst/>
              <a:cxnLst/>
              <a:rect l="l" t="t" r="r" b="b"/>
              <a:pathLst>
                <a:path w="20967" h="7633" extrusionOk="0">
                  <a:moveTo>
                    <a:pt x="6049" y="914"/>
                  </a:moveTo>
                  <a:lnTo>
                    <a:pt x="6049" y="2950"/>
                  </a:lnTo>
                  <a:cubicBezTo>
                    <a:pt x="4499" y="3254"/>
                    <a:pt x="2918" y="3467"/>
                    <a:pt x="1307" y="3589"/>
                  </a:cubicBezTo>
                  <a:cubicBezTo>
                    <a:pt x="1277" y="2889"/>
                    <a:pt x="1307" y="2221"/>
                    <a:pt x="1398" y="1522"/>
                  </a:cubicBezTo>
                  <a:cubicBezTo>
                    <a:pt x="2918" y="1339"/>
                    <a:pt x="4468" y="1157"/>
                    <a:pt x="5988" y="944"/>
                  </a:cubicBezTo>
                  <a:cubicBezTo>
                    <a:pt x="6018" y="944"/>
                    <a:pt x="6018" y="944"/>
                    <a:pt x="6049" y="914"/>
                  </a:cubicBezTo>
                  <a:close/>
                  <a:moveTo>
                    <a:pt x="6432" y="0"/>
                  </a:moveTo>
                  <a:cubicBezTo>
                    <a:pt x="6289" y="0"/>
                    <a:pt x="6145" y="71"/>
                    <a:pt x="6079" y="215"/>
                  </a:cubicBezTo>
                  <a:cubicBezTo>
                    <a:pt x="6059" y="215"/>
                    <a:pt x="6039" y="201"/>
                    <a:pt x="6018" y="201"/>
                  </a:cubicBezTo>
                  <a:cubicBezTo>
                    <a:pt x="6008" y="201"/>
                    <a:pt x="5998" y="205"/>
                    <a:pt x="5988" y="215"/>
                  </a:cubicBezTo>
                  <a:cubicBezTo>
                    <a:pt x="4438" y="397"/>
                    <a:pt x="2888" y="579"/>
                    <a:pt x="1368" y="792"/>
                  </a:cubicBezTo>
                  <a:cubicBezTo>
                    <a:pt x="1283" y="708"/>
                    <a:pt x="1172" y="662"/>
                    <a:pt x="1066" y="662"/>
                  </a:cubicBezTo>
                  <a:cubicBezTo>
                    <a:pt x="943" y="662"/>
                    <a:pt x="825" y="723"/>
                    <a:pt x="760" y="853"/>
                  </a:cubicBezTo>
                  <a:lnTo>
                    <a:pt x="486" y="914"/>
                  </a:lnTo>
                  <a:cubicBezTo>
                    <a:pt x="19" y="972"/>
                    <a:pt x="1" y="1677"/>
                    <a:pt x="433" y="1677"/>
                  </a:cubicBezTo>
                  <a:cubicBezTo>
                    <a:pt x="450" y="1677"/>
                    <a:pt x="468" y="1676"/>
                    <a:pt x="486" y="1674"/>
                  </a:cubicBezTo>
                  <a:cubicBezTo>
                    <a:pt x="547" y="1643"/>
                    <a:pt x="578" y="1643"/>
                    <a:pt x="608" y="1643"/>
                  </a:cubicBezTo>
                  <a:cubicBezTo>
                    <a:pt x="517" y="2312"/>
                    <a:pt x="517" y="3011"/>
                    <a:pt x="578" y="3680"/>
                  </a:cubicBezTo>
                  <a:cubicBezTo>
                    <a:pt x="252" y="3857"/>
                    <a:pt x="272" y="4410"/>
                    <a:pt x="695" y="4410"/>
                  </a:cubicBezTo>
                  <a:cubicBezTo>
                    <a:pt x="707" y="4410"/>
                    <a:pt x="718" y="4410"/>
                    <a:pt x="730" y="4409"/>
                  </a:cubicBezTo>
                  <a:cubicBezTo>
                    <a:pt x="790" y="4409"/>
                    <a:pt x="882" y="4379"/>
                    <a:pt x="973" y="4379"/>
                  </a:cubicBezTo>
                  <a:lnTo>
                    <a:pt x="1064" y="4379"/>
                  </a:lnTo>
                  <a:cubicBezTo>
                    <a:pt x="2736" y="4257"/>
                    <a:pt x="4407" y="4044"/>
                    <a:pt x="6049" y="3741"/>
                  </a:cubicBezTo>
                  <a:lnTo>
                    <a:pt x="6049" y="4956"/>
                  </a:lnTo>
                  <a:cubicBezTo>
                    <a:pt x="6049" y="5200"/>
                    <a:pt x="6239" y="5321"/>
                    <a:pt x="6429" y="5321"/>
                  </a:cubicBezTo>
                  <a:cubicBezTo>
                    <a:pt x="6619" y="5321"/>
                    <a:pt x="6809" y="5200"/>
                    <a:pt x="6809" y="4956"/>
                  </a:cubicBezTo>
                  <a:lnTo>
                    <a:pt x="6809" y="3589"/>
                  </a:lnTo>
                  <a:cubicBezTo>
                    <a:pt x="6961" y="3558"/>
                    <a:pt x="7082" y="3528"/>
                    <a:pt x="7234" y="3497"/>
                  </a:cubicBezTo>
                  <a:cubicBezTo>
                    <a:pt x="7265" y="3497"/>
                    <a:pt x="7295" y="3467"/>
                    <a:pt x="7295" y="3467"/>
                  </a:cubicBezTo>
                  <a:cubicBezTo>
                    <a:pt x="8724" y="3285"/>
                    <a:pt x="10152" y="3041"/>
                    <a:pt x="11550" y="2737"/>
                  </a:cubicBezTo>
                  <a:lnTo>
                    <a:pt x="11550" y="4561"/>
                  </a:lnTo>
                  <a:cubicBezTo>
                    <a:pt x="9696" y="4926"/>
                    <a:pt x="7842" y="5260"/>
                    <a:pt x="5988" y="5503"/>
                  </a:cubicBezTo>
                  <a:cubicBezTo>
                    <a:pt x="5520" y="5562"/>
                    <a:pt x="5502" y="6267"/>
                    <a:pt x="5934" y="6267"/>
                  </a:cubicBezTo>
                  <a:cubicBezTo>
                    <a:pt x="5951" y="6267"/>
                    <a:pt x="5969" y="6266"/>
                    <a:pt x="5988" y="6263"/>
                  </a:cubicBezTo>
                  <a:cubicBezTo>
                    <a:pt x="7842" y="6020"/>
                    <a:pt x="9696" y="5716"/>
                    <a:pt x="11550" y="5321"/>
                  </a:cubicBezTo>
                  <a:lnTo>
                    <a:pt x="11550" y="5625"/>
                  </a:lnTo>
                  <a:cubicBezTo>
                    <a:pt x="11550" y="5883"/>
                    <a:pt x="11740" y="6013"/>
                    <a:pt x="11930" y="6013"/>
                  </a:cubicBezTo>
                  <a:cubicBezTo>
                    <a:pt x="12120" y="6013"/>
                    <a:pt x="12310" y="5883"/>
                    <a:pt x="12310" y="5625"/>
                  </a:cubicBezTo>
                  <a:lnTo>
                    <a:pt x="12310" y="5169"/>
                  </a:lnTo>
                  <a:cubicBezTo>
                    <a:pt x="13648" y="4865"/>
                    <a:pt x="15016" y="4531"/>
                    <a:pt x="16353" y="4166"/>
                  </a:cubicBezTo>
                  <a:lnTo>
                    <a:pt x="16353" y="4166"/>
                  </a:lnTo>
                  <a:cubicBezTo>
                    <a:pt x="16323" y="4865"/>
                    <a:pt x="16353" y="5534"/>
                    <a:pt x="16444" y="6203"/>
                  </a:cubicBezTo>
                  <a:cubicBezTo>
                    <a:pt x="14894" y="6507"/>
                    <a:pt x="13313" y="6719"/>
                    <a:pt x="11702" y="6871"/>
                  </a:cubicBezTo>
                  <a:cubicBezTo>
                    <a:pt x="11226" y="6901"/>
                    <a:pt x="11216" y="7632"/>
                    <a:pt x="11674" y="7632"/>
                  </a:cubicBezTo>
                  <a:cubicBezTo>
                    <a:pt x="11684" y="7632"/>
                    <a:pt x="11693" y="7632"/>
                    <a:pt x="11702" y="7631"/>
                  </a:cubicBezTo>
                  <a:cubicBezTo>
                    <a:pt x="13344" y="7479"/>
                    <a:pt x="14985" y="7266"/>
                    <a:pt x="16627" y="6962"/>
                  </a:cubicBezTo>
                  <a:cubicBezTo>
                    <a:pt x="16688" y="7098"/>
                    <a:pt x="16809" y="7158"/>
                    <a:pt x="16934" y="7158"/>
                  </a:cubicBezTo>
                  <a:cubicBezTo>
                    <a:pt x="17117" y="7158"/>
                    <a:pt x="17308" y="7028"/>
                    <a:pt x="17326" y="6810"/>
                  </a:cubicBezTo>
                  <a:cubicBezTo>
                    <a:pt x="18389" y="6598"/>
                    <a:pt x="19453" y="6355"/>
                    <a:pt x="20517" y="6051"/>
                  </a:cubicBezTo>
                  <a:cubicBezTo>
                    <a:pt x="20966" y="5938"/>
                    <a:pt x="20819" y="5307"/>
                    <a:pt x="20411" y="5307"/>
                  </a:cubicBezTo>
                  <a:cubicBezTo>
                    <a:pt x="20377" y="5307"/>
                    <a:pt x="20342" y="5312"/>
                    <a:pt x="20304" y="5321"/>
                  </a:cubicBezTo>
                  <a:cubicBezTo>
                    <a:pt x="19301" y="5595"/>
                    <a:pt x="18238" y="5838"/>
                    <a:pt x="17204" y="6051"/>
                  </a:cubicBezTo>
                  <a:cubicBezTo>
                    <a:pt x="17082" y="5321"/>
                    <a:pt x="17052" y="4561"/>
                    <a:pt x="17113" y="3801"/>
                  </a:cubicBezTo>
                  <a:cubicBezTo>
                    <a:pt x="17140" y="3555"/>
                    <a:pt x="16971" y="3432"/>
                    <a:pt x="16781" y="3432"/>
                  </a:cubicBezTo>
                  <a:cubicBezTo>
                    <a:pt x="16760" y="3432"/>
                    <a:pt x="16739" y="3434"/>
                    <a:pt x="16718" y="3437"/>
                  </a:cubicBezTo>
                  <a:cubicBezTo>
                    <a:pt x="16653" y="3394"/>
                    <a:pt x="16589" y="3351"/>
                    <a:pt x="16503" y="3351"/>
                  </a:cubicBezTo>
                  <a:cubicBezTo>
                    <a:pt x="16467" y="3351"/>
                    <a:pt x="16428" y="3358"/>
                    <a:pt x="16383" y="3376"/>
                  </a:cubicBezTo>
                  <a:cubicBezTo>
                    <a:pt x="15046" y="3741"/>
                    <a:pt x="13678" y="4075"/>
                    <a:pt x="12310" y="4379"/>
                  </a:cubicBezTo>
                  <a:lnTo>
                    <a:pt x="12310" y="2555"/>
                  </a:lnTo>
                  <a:cubicBezTo>
                    <a:pt x="12614" y="2494"/>
                    <a:pt x="12888" y="2403"/>
                    <a:pt x="13192" y="2342"/>
                  </a:cubicBezTo>
                  <a:cubicBezTo>
                    <a:pt x="13613" y="2230"/>
                    <a:pt x="13490" y="1599"/>
                    <a:pt x="13085" y="1599"/>
                  </a:cubicBezTo>
                  <a:cubicBezTo>
                    <a:pt x="13052" y="1599"/>
                    <a:pt x="13016" y="1604"/>
                    <a:pt x="12979" y="1613"/>
                  </a:cubicBezTo>
                  <a:cubicBezTo>
                    <a:pt x="10943" y="2160"/>
                    <a:pt x="8906" y="2525"/>
                    <a:pt x="6809" y="2768"/>
                  </a:cubicBezTo>
                  <a:lnTo>
                    <a:pt x="6809" y="367"/>
                  </a:lnTo>
                  <a:cubicBezTo>
                    <a:pt x="6809" y="124"/>
                    <a:pt x="6621" y="0"/>
                    <a:pt x="6432" y="0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410543" y="1952631"/>
              <a:ext cx="381951" cy="236450"/>
            </a:xfrm>
            <a:custGeom>
              <a:avLst/>
              <a:gdLst/>
              <a:ahLst/>
              <a:cxnLst/>
              <a:rect l="l" t="t" r="r" b="b"/>
              <a:pathLst>
                <a:path w="11805" h="7308" extrusionOk="0">
                  <a:moveTo>
                    <a:pt x="6201" y="844"/>
                  </a:moveTo>
                  <a:lnTo>
                    <a:pt x="6201" y="844"/>
                  </a:lnTo>
                  <a:cubicBezTo>
                    <a:pt x="6049" y="1665"/>
                    <a:pt x="5988" y="2516"/>
                    <a:pt x="6049" y="3337"/>
                  </a:cubicBezTo>
                  <a:cubicBezTo>
                    <a:pt x="6049" y="3428"/>
                    <a:pt x="6079" y="3458"/>
                    <a:pt x="6109" y="3519"/>
                  </a:cubicBezTo>
                  <a:cubicBezTo>
                    <a:pt x="5106" y="3610"/>
                    <a:pt x="4134" y="3641"/>
                    <a:pt x="3131" y="3641"/>
                  </a:cubicBezTo>
                  <a:lnTo>
                    <a:pt x="3131" y="1483"/>
                  </a:lnTo>
                  <a:cubicBezTo>
                    <a:pt x="4164" y="1361"/>
                    <a:pt x="5198" y="1148"/>
                    <a:pt x="6201" y="844"/>
                  </a:cubicBezTo>
                  <a:close/>
                  <a:moveTo>
                    <a:pt x="6455" y="1"/>
                  </a:moveTo>
                  <a:cubicBezTo>
                    <a:pt x="6413" y="1"/>
                    <a:pt x="6368" y="9"/>
                    <a:pt x="6322" y="24"/>
                  </a:cubicBezTo>
                  <a:cubicBezTo>
                    <a:pt x="5228" y="358"/>
                    <a:pt x="4103" y="601"/>
                    <a:pt x="2979" y="753"/>
                  </a:cubicBezTo>
                  <a:cubicBezTo>
                    <a:pt x="2919" y="717"/>
                    <a:pt x="2849" y="700"/>
                    <a:pt x="2780" y="700"/>
                  </a:cubicBezTo>
                  <a:cubicBezTo>
                    <a:pt x="2673" y="700"/>
                    <a:pt x="2566" y="740"/>
                    <a:pt x="2492" y="814"/>
                  </a:cubicBezTo>
                  <a:cubicBezTo>
                    <a:pt x="1824" y="875"/>
                    <a:pt x="1155" y="905"/>
                    <a:pt x="486" y="905"/>
                  </a:cubicBezTo>
                  <a:cubicBezTo>
                    <a:pt x="9" y="935"/>
                    <a:pt x="0" y="1666"/>
                    <a:pt x="458" y="1666"/>
                  </a:cubicBezTo>
                  <a:cubicBezTo>
                    <a:pt x="467" y="1666"/>
                    <a:pt x="477" y="1666"/>
                    <a:pt x="486" y="1665"/>
                  </a:cubicBezTo>
                  <a:cubicBezTo>
                    <a:pt x="1125" y="1665"/>
                    <a:pt x="1763" y="1635"/>
                    <a:pt x="2401" y="1574"/>
                  </a:cubicBezTo>
                  <a:lnTo>
                    <a:pt x="2401" y="3793"/>
                  </a:lnTo>
                  <a:cubicBezTo>
                    <a:pt x="2401" y="3854"/>
                    <a:pt x="2401" y="3914"/>
                    <a:pt x="2432" y="3945"/>
                  </a:cubicBezTo>
                  <a:cubicBezTo>
                    <a:pt x="2371" y="4158"/>
                    <a:pt x="2492" y="4431"/>
                    <a:pt x="2766" y="4431"/>
                  </a:cubicBezTo>
                  <a:cubicBezTo>
                    <a:pt x="3556" y="4431"/>
                    <a:pt x="4346" y="4401"/>
                    <a:pt x="5137" y="4340"/>
                  </a:cubicBezTo>
                  <a:lnTo>
                    <a:pt x="5137" y="4340"/>
                  </a:lnTo>
                  <a:cubicBezTo>
                    <a:pt x="5076" y="5130"/>
                    <a:pt x="5167" y="5890"/>
                    <a:pt x="5350" y="6650"/>
                  </a:cubicBezTo>
                  <a:cubicBezTo>
                    <a:pt x="5380" y="6772"/>
                    <a:pt x="5441" y="6924"/>
                    <a:pt x="5623" y="6954"/>
                  </a:cubicBezTo>
                  <a:cubicBezTo>
                    <a:pt x="6701" y="7193"/>
                    <a:pt x="7769" y="7308"/>
                    <a:pt x="8838" y="7308"/>
                  </a:cubicBezTo>
                  <a:cubicBezTo>
                    <a:pt x="9669" y="7308"/>
                    <a:pt x="10500" y="7239"/>
                    <a:pt x="11337" y="7106"/>
                  </a:cubicBezTo>
                  <a:cubicBezTo>
                    <a:pt x="11804" y="7048"/>
                    <a:pt x="11627" y="6373"/>
                    <a:pt x="11182" y="6373"/>
                  </a:cubicBezTo>
                  <a:cubicBezTo>
                    <a:pt x="11163" y="6373"/>
                    <a:pt x="11144" y="6374"/>
                    <a:pt x="11125" y="6376"/>
                  </a:cubicBezTo>
                  <a:cubicBezTo>
                    <a:pt x="10375" y="6497"/>
                    <a:pt x="9632" y="6558"/>
                    <a:pt x="8889" y="6558"/>
                  </a:cubicBezTo>
                  <a:cubicBezTo>
                    <a:pt x="7944" y="6558"/>
                    <a:pt x="7001" y="6459"/>
                    <a:pt x="6049" y="6255"/>
                  </a:cubicBezTo>
                  <a:cubicBezTo>
                    <a:pt x="5897" y="5617"/>
                    <a:pt x="5836" y="4978"/>
                    <a:pt x="5897" y="4310"/>
                  </a:cubicBezTo>
                  <a:cubicBezTo>
                    <a:pt x="6778" y="4249"/>
                    <a:pt x="7690" y="4158"/>
                    <a:pt x="8602" y="4036"/>
                  </a:cubicBezTo>
                  <a:lnTo>
                    <a:pt x="8602" y="4036"/>
                  </a:lnTo>
                  <a:cubicBezTo>
                    <a:pt x="8511" y="4522"/>
                    <a:pt x="8511" y="5009"/>
                    <a:pt x="8602" y="5495"/>
                  </a:cubicBezTo>
                  <a:cubicBezTo>
                    <a:pt x="8627" y="5694"/>
                    <a:pt x="8769" y="5781"/>
                    <a:pt x="8922" y="5781"/>
                  </a:cubicBezTo>
                  <a:cubicBezTo>
                    <a:pt x="9142" y="5781"/>
                    <a:pt x="9385" y="5600"/>
                    <a:pt x="9331" y="5313"/>
                  </a:cubicBezTo>
                  <a:cubicBezTo>
                    <a:pt x="9240" y="4735"/>
                    <a:pt x="9301" y="4188"/>
                    <a:pt x="9483" y="3641"/>
                  </a:cubicBezTo>
                  <a:cubicBezTo>
                    <a:pt x="9572" y="3374"/>
                    <a:pt x="9352" y="3205"/>
                    <a:pt x="9120" y="3205"/>
                  </a:cubicBezTo>
                  <a:cubicBezTo>
                    <a:pt x="9035" y="3205"/>
                    <a:pt x="8949" y="3227"/>
                    <a:pt x="8875" y="3276"/>
                  </a:cubicBezTo>
                  <a:cubicBezTo>
                    <a:pt x="8845" y="3246"/>
                    <a:pt x="8784" y="3246"/>
                    <a:pt x="8723" y="3246"/>
                  </a:cubicBezTo>
                  <a:cubicBezTo>
                    <a:pt x="8085" y="3337"/>
                    <a:pt x="7447" y="3398"/>
                    <a:pt x="6809" y="3458"/>
                  </a:cubicBezTo>
                  <a:cubicBezTo>
                    <a:pt x="6809" y="3428"/>
                    <a:pt x="6809" y="3398"/>
                    <a:pt x="6809" y="3337"/>
                  </a:cubicBezTo>
                  <a:cubicBezTo>
                    <a:pt x="6748" y="2364"/>
                    <a:pt x="6809" y="1422"/>
                    <a:pt x="7052" y="480"/>
                  </a:cubicBezTo>
                  <a:cubicBezTo>
                    <a:pt x="7131" y="188"/>
                    <a:pt x="6887" y="12"/>
                    <a:pt x="6662" y="12"/>
                  </a:cubicBezTo>
                  <a:cubicBezTo>
                    <a:pt x="6629" y="12"/>
                    <a:pt x="6596" y="16"/>
                    <a:pt x="6565" y="24"/>
                  </a:cubicBezTo>
                  <a:cubicBezTo>
                    <a:pt x="6535" y="9"/>
                    <a:pt x="6497" y="1"/>
                    <a:pt x="6455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-16632" y="2772604"/>
              <a:ext cx="582228" cy="1580412"/>
            </a:xfrm>
            <a:custGeom>
              <a:avLst/>
              <a:gdLst/>
              <a:ahLst/>
              <a:cxnLst/>
              <a:rect l="l" t="t" r="r" b="b"/>
              <a:pathLst>
                <a:path w="17995" h="48846" extrusionOk="0">
                  <a:moveTo>
                    <a:pt x="5441" y="0"/>
                  </a:moveTo>
                  <a:cubicBezTo>
                    <a:pt x="5441" y="0"/>
                    <a:pt x="5443" y="20"/>
                    <a:pt x="5446" y="58"/>
                  </a:cubicBezTo>
                  <a:lnTo>
                    <a:pt x="5446" y="58"/>
                  </a:lnTo>
                  <a:cubicBezTo>
                    <a:pt x="5445" y="39"/>
                    <a:pt x="5443" y="19"/>
                    <a:pt x="5441" y="0"/>
                  </a:cubicBezTo>
                  <a:close/>
                  <a:moveTo>
                    <a:pt x="5446" y="58"/>
                  </a:moveTo>
                  <a:lnTo>
                    <a:pt x="5446" y="58"/>
                  </a:lnTo>
                  <a:cubicBezTo>
                    <a:pt x="6265" y="8988"/>
                    <a:pt x="0" y="20973"/>
                    <a:pt x="0" y="20973"/>
                  </a:cubicBezTo>
                  <a:lnTo>
                    <a:pt x="4164" y="34560"/>
                  </a:lnTo>
                  <a:cubicBezTo>
                    <a:pt x="4924" y="37113"/>
                    <a:pt x="5532" y="39727"/>
                    <a:pt x="5958" y="42372"/>
                  </a:cubicBezTo>
                  <a:lnTo>
                    <a:pt x="6839" y="48116"/>
                  </a:lnTo>
                  <a:lnTo>
                    <a:pt x="17995" y="48846"/>
                  </a:lnTo>
                  <a:cubicBezTo>
                    <a:pt x="16292" y="40335"/>
                    <a:pt x="15988" y="22037"/>
                    <a:pt x="15988" y="22037"/>
                  </a:cubicBezTo>
                  <a:cubicBezTo>
                    <a:pt x="7055" y="15066"/>
                    <a:pt x="5545" y="1067"/>
                    <a:pt x="544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91494" y="3461992"/>
              <a:ext cx="1261813" cy="924479"/>
            </a:xfrm>
            <a:custGeom>
              <a:avLst/>
              <a:gdLst/>
              <a:ahLst/>
              <a:cxnLst/>
              <a:rect l="l" t="t" r="r" b="b"/>
              <a:pathLst>
                <a:path w="38999" h="28573" extrusionOk="0">
                  <a:moveTo>
                    <a:pt x="38573" y="1"/>
                  </a:moveTo>
                  <a:lnTo>
                    <a:pt x="3405" y="700"/>
                  </a:lnTo>
                  <a:cubicBezTo>
                    <a:pt x="3374" y="730"/>
                    <a:pt x="0" y="12979"/>
                    <a:pt x="5381" y="27539"/>
                  </a:cubicBezTo>
                  <a:lnTo>
                    <a:pt x="38998" y="28572"/>
                  </a:lnTo>
                  <a:cubicBezTo>
                    <a:pt x="38998" y="28572"/>
                    <a:pt x="38056" y="1399"/>
                    <a:pt x="38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1131064" y="3621081"/>
              <a:ext cx="391431" cy="465427"/>
            </a:xfrm>
            <a:custGeom>
              <a:avLst/>
              <a:gdLst/>
              <a:ahLst/>
              <a:cxnLst/>
              <a:rect l="l" t="t" r="r" b="b"/>
              <a:pathLst>
                <a:path w="12098" h="14385" extrusionOk="0">
                  <a:moveTo>
                    <a:pt x="5517" y="0"/>
                  </a:moveTo>
                  <a:cubicBezTo>
                    <a:pt x="5456" y="0"/>
                    <a:pt x="5395" y="23"/>
                    <a:pt x="5350" y="68"/>
                  </a:cubicBezTo>
                  <a:lnTo>
                    <a:pt x="4955" y="433"/>
                  </a:lnTo>
                  <a:lnTo>
                    <a:pt x="1550" y="3868"/>
                  </a:lnTo>
                  <a:lnTo>
                    <a:pt x="669" y="4749"/>
                  </a:lnTo>
                  <a:lnTo>
                    <a:pt x="0" y="5418"/>
                  </a:lnTo>
                  <a:lnTo>
                    <a:pt x="1672" y="14142"/>
                  </a:lnTo>
                  <a:cubicBezTo>
                    <a:pt x="1702" y="14233"/>
                    <a:pt x="1793" y="14294"/>
                    <a:pt x="1915" y="14294"/>
                  </a:cubicBezTo>
                  <a:lnTo>
                    <a:pt x="11733" y="14385"/>
                  </a:lnTo>
                  <a:cubicBezTo>
                    <a:pt x="11854" y="14385"/>
                    <a:pt x="11946" y="14294"/>
                    <a:pt x="11946" y="14202"/>
                  </a:cubicBezTo>
                  <a:lnTo>
                    <a:pt x="12098" y="5600"/>
                  </a:lnTo>
                  <a:cubicBezTo>
                    <a:pt x="12098" y="5540"/>
                    <a:pt x="12067" y="5509"/>
                    <a:pt x="12006" y="5479"/>
                  </a:cubicBezTo>
                  <a:lnTo>
                    <a:pt x="11338" y="4871"/>
                  </a:lnTo>
                  <a:lnTo>
                    <a:pt x="10304" y="3989"/>
                  </a:lnTo>
                  <a:lnTo>
                    <a:pt x="6414" y="707"/>
                  </a:lnTo>
                  <a:lnTo>
                    <a:pt x="5684" y="68"/>
                  </a:lnTo>
                  <a:cubicBezTo>
                    <a:pt x="5638" y="23"/>
                    <a:pt x="5578" y="0"/>
                    <a:pt x="5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159569" y="3654245"/>
              <a:ext cx="334421" cy="397837"/>
            </a:xfrm>
            <a:custGeom>
              <a:avLst/>
              <a:gdLst/>
              <a:ahLst/>
              <a:cxnLst/>
              <a:rect l="l" t="t" r="r" b="b"/>
              <a:pathLst>
                <a:path w="10336" h="12296" extrusionOk="0">
                  <a:moveTo>
                    <a:pt x="4716" y="1"/>
                  </a:moveTo>
                  <a:cubicBezTo>
                    <a:pt x="4666" y="1"/>
                    <a:pt x="4621" y="16"/>
                    <a:pt x="4590" y="46"/>
                  </a:cubicBezTo>
                  <a:lnTo>
                    <a:pt x="4256" y="381"/>
                  </a:lnTo>
                  <a:lnTo>
                    <a:pt x="1338" y="3329"/>
                  </a:lnTo>
                  <a:lnTo>
                    <a:pt x="578" y="4089"/>
                  </a:lnTo>
                  <a:lnTo>
                    <a:pt x="1" y="4667"/>
                  </a:lnTo>
                  <a:lnTo>
                    <a:pt x="92" y="5092"/>
                  </a:lnTo>
                  <a:lnTo>
                    <a:pt x="1460" y="12083"/>
                  </a:lnTo>
                  <a:cubicBezTo>
                    <a:pt x="1460" y="12174"/>
                    <a:pt x="1551" y="12235"/>
                    <a:pt x="1642" y="12235"/>
                  </a:cubicBezTo>
                  <a:lnTo>
                    <a:pt x="10062" y="12296"/>
                  </a:lnTo>
                  <a:cubicBezTo>
                    <a:pt x="10153" y="12296"/>
                    <a:pt x="10244" y="12235"/>
                    <a:pt x="10244" y="12174"/>
                  </a:cubicBezTo>
                  <a:lnTo>
                    <a:pt x="10335" y="4788"/>
                  </a:lnTo>
                  <a:cubicBezTo>
                    <a:pt x="10335" y="4758"/>
                    <a:pt x="10335" y="4727"/>
                    <a:pt x="10274" y="4697"/>
                  </a:cubicBezTo>
                  <a:lnTo>
                    <a:pt x="9697" y="4180"/>
                  </a:lnTo>
                  <a:lnTo>
                    <a:pt x="8815" y="3420"/>
                  </a:lnTo>
                  <a:lnTo>
                    <a:pt x="8542" y="3208"/>
                  </a:lnTo>
                  <a:lnTo>
                    <a:pt x="5502" y="594"/>
                  </a:lnTo>
                  <a:lnTo>
                    <a:pt x="4864" y="46"/>
                  </a:lnTo>
                  <a:cubicBezTo>
                    <a:pt x="4818" y="16"/>
                    <a:pt x="4765" y="1"/>
                    <a:pt x="4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1162513" y="3758008"/>
              <a:ext cx="332448" cy="294075"/>
            </a:xfrm>
            <a:custGeom>
              <a:avLst/>
              <a:gdLst/>
              <a:ahLst/>
              <a:cxnLst/>
              <a:rect l="l" t="t" r="r" b="b"/>
              <a:pathLst>
                <a:path w="10275" h="9089" extrusionOk="0">
                  <a:moveTo>
                    <a:pt x="8451" y="1"/>
                  </a:moveTo>
                  <a:cubicBezTo>
                    <a:pt x="7144" y="912"/>
                    <a:pt x="5624" y="1551"/>
                    <a:pt x="3952" y="1855"/>
                  </a:cubicBezTo>
                  <a:cubicBezTo>
                    <a:pt x="3261" y="1980"/>
                    <a:pt x="2570" y="2041"/>
                    <a:pt x="1887" y="2041"/>
                  </a:cubicBezTo>
                  <a:cubicBezTo>
                    <a:pt x="1249" y="2041"/>
                    <a:pt x="618" y="1988"/>
                    <a:pt x="1" y="1885"/>
                  </a:cubicBezTo>
                  <a:lnTo>
                    <a:pt x="1" y="1885"/>
                  </a:lnTo>
                  <a:lnTo>
                    <a:pt x="1369" y="8876"/>
                  </a:lnTo>
                  <a:cubicBezTo>
                    <a:pt x="1369" y="8967"/>
                    <a:pt x="1460" y="9028"/>
                    <a:pt x="1551" y="9028"/>
                  </a:cubicBezTo>
                  <a:lnTo>
                    <a:pt x="9971" y="9089"/>
                  </a:lnTo>
                  <a:cubicBezTo>
                    <a:pt x="10062" y="9089"/>
                    <a:pt x="10153" y="9028"/>
                    <a:pt x="10153" y="8967"/>
                  </a:cubicBezTo>
                  <a:lnTo>
                    <a:pt x="10274" y="1581"/>
                  </a:lnTo>
                  <a:cubicBezTo>
                    <a:pt x="10274" y="1551"/>
                    <a:pt x="10244" y="1520"/>
                    <a:pt x="10214" y="1490"/>
                  </a:cubicBezTo>
                  <a:lnTo>
                    <a:pt x="9606" y="973"/>
                  </a:lnTo>
                  <a:lnTo>
                    <a:pt x="8724" y="213"/>
                  </a:lnTo>
                  <a:lnTo>
                    <a:pt x="8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1168434" y="3641724"/>
              <a:ext cx="313746" cy="422168"/>
            </a:xfrm>
            <a:custGeom>
              <a:avLst/>
              <a:gdLst/>
              <a:ahLst/>
              <a:cxnLst/>
              <a:rect l="l" t="t" r="r" b="b"/>
              <a:pathLst>
                <a:path w="9697" h="13048" extrusionOk="0">
                  <a:moveTo>
                    <a:pt x="4423" y="0"/>
                  </a:moveTo>
                  <a:cubicBezTo>
                    <a:pt x="4369" y="0"/>
                    <a:pt x="4316" y="23"/>
                    <a:pt x="4286" y="69"/>
                  </a:cubicBezTo>
                  <a:lnTo>
                    <a:pt x="3921" y="433"/>
                  </a:lnTo>
                  <a:lnTo>
                    <a:pt x="4407" y="6300"/>
                  </a:lnTo>
                  <a:lnTo>
                    <a:pt x="4407" y="6300"/>
                  </a:lnTo>
                  <a:lnTo>
                    <a:pt x="821" y="3534"/>
                  </a:lnTo>
                  <a:lnTo>
                    <a:pt x="0" y="4355"/>
                  </a:lnTo>
                  <a:lnTo>
                    <a:pt x="4529" y="7820"/>
                  </a:lnTo>
                  <a:lnTo>
                    <a:pt x="4985" y="13048"/>
                  </a:lnTo>
                  <a:lnTo>
                    <a:pt x="6292" y="13048"/>
                  </a:lnTo>
                  <a:lnTo>
                    <a:pt x="5836" y="7789"/>
                  </a:lnTo>
                  <a:lnTo>
                    <a:pt x="9696" y="4446"/>
                  </a:lnTo>
                  <a:lnTo>
                    <a:pt x="8754" y="3655"/>
                  </a:lnTo>
                  <a:lnTo>
                    <a:pt x="5714" y="6269"/>
                  </a:lnTo>
                  <a:lnTo>
                    <a:pt x="5259" y="646"/>
                  </a:lnTo>
                  <a:lnTo>
                    <a:pt x="4559" y="69"/>
                  </a:lnTo>
                  <a:cubicBezTo>
                    <a:pt x="4529" y="23"/>
                    <a:pt x="4476" y="0"/>
                    <a:pt x="4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455585" y="3833007"/>
              <a:ext cx="27566" cy="208884"/>
            </a:xfrm>
            <a:custGeom>
              <a:avLst/>
              <a:gdLst/>
              <a:ahLst/>
              <a:cxnLst/>
              <a:rect l="l" t="t" r="r" b="b"/>
              <a:pathLst>
                <a:path w="852" h="6456" extrusionOk="0">
                  <a:moveTo>
                    <a:pt x="609" y="0"/>
                  </a:moveTo>
                  <a:cubicBezTo>
                    <a:pt x="487" y="0"/>
                    <a:pt x="365" y="69"/>
                    <a:pt x="365" y="205"/>
                  </a:cubicBezTo>
                  <a:cubicBezTo>
                    <a:pt x="305" y="2212"/>
                    <a:pt x="183" y="4218"/>
                    <a:pt x="1" y="6193"/>
                  </a:cubicBezTo>
                  <a:cubicBezTo>
                    <a:pt x="1" y="6358"/>
                    <a:pt x="176" y="6456"/>
                    <a:pt x="316" y="6456"/>
                  </a:cubicBezTo>
                  <a:cubicBezTo>
                    <a:pt x="409" y="6456"/>
                    <a:pt x="487" y="6412"/>
                    <a:pt x="487" y="6315"/>
                  </a:cubicBezTo>
                  <a:cubicBezTo>
                    <a:pt x="669" y="4278"/>
                    <a:pt x="791" y="2242"/>
                    <a:pt x="852" y="205"/>
                  </a:cubicBezTo>
                  <a:cubicBezTo>
                    <a:pt x="852" y="69"/>
                    <a:pt x="730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345157" y="3703522"/>
              <a:ext cx="80920" cy="67201"/>
            </a:xfrm>
            <a:custGeom>
              <a:avLst/>
              <a:gdLst/>
              <a:ahLst/>
              <a:cxnLst/>
              <a:rect l="l" t="t" r="r" b="b"/>
              <a:pathLst>
                <a:path w="2501" h="2077" extrusionOk="0">
                  <a:moveTo>
                    <a:pt x="329" y="1"/>
                  </a:moveTo>
                  <a:cubicBezTo>
                    <a:pt x="153" y="1"/>
                    <a:pt x="0" y="209"/>
                    <a:pt x="161" y="347"/>
                  </a:cubicBezTo>
                  <a:cubicBezTo>
                    <a:pt x="769" y="894"/>
                    <a:pt x="1347" y="1441"/>
                    <a:pt x="1924" y="1989"/>
                  </a:cubicBezTo>
                  <a:cubicBezTo>
                    <a:pt x="1987" y="2051"/>
                    <a:pt x="2067" y="2077"/>
                    <a:pt x="2145" y="2077"/>
                  </a:cubicBezTo>
                  <a:cubicBezTo>
                    <a:pt x="2332" y="2077"/>
                    <a:pt x="2500" y="1926"/>
                    <a:pt x="2350" y="1776"/>
                  </a:cubicBezTo>
                  <a:cubicBezTo>
                    <a:pt x="1742" y="1198"/>
                    <a:pt x="1134" y="621"/>
                    <a:pt x="496" y="74"/>
                  </a:cubicBezTo>
                  <a:cubicBezTo>
                    <a:pt x="444" y="22"/>
                    <a:pt x="386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19661" y="3611246"/>
              <a:ext cx="391431" cy="465427"/>
            </a:xfrm>
            <a:custGeom>
              <a:avLst/>
              <a:gdLst/>
              <a:ahLst/>
              <a:cxnLst/>
              <a:rect l="l" t="t" r="r" b="b"/>
              <a:pathLst>
                <a:path w="12098" h="14385" extrusionOk="0">
                  <a:moveTo>
                    <a:pt x="5517" y="0"/>
                  </a:moveTo>
                  <a:cubicBezTo>
                    <a:pt x="5456" y="0"/>
                    <a:pt x="5396" y="23"/>
                    <a:pt x="5350" y="68"/>
                  </a:cubicBezTo>
                  <a:lnTo>
                    <a:pt x="4955" y="464"/>
                  </a:lnTo>
                  <a:lnTo>
                    <a:pt x="1550" y="3898"/>
                  </a:lnTo>
                  <a:lnTo>
                    <a:pt x="669" y="4780"/>
                  </a:lnTo>
                  <a:lnTo>
                    <a:pt x="0" y="5448"/>
                  </a:lnTo>
                  <a:lnTo>
                    <a:pt x="1702" y="14142"/>
                  </a:lnTo>
                  <a:cubicBezTo>
                    <a:pt x="1702" y="14233"/>
                    <a:pt x="1824" y="14324"/>
                    <a:pt x="1915" y="14324"/>
                  </a:cubicBezTo>
                  <a:lnTo>
                    <a:pt x="11763" y="14385"/>
                  </a:lnTo>
                  <a:cubicBezTo>
                    <a:pt x="11885" y="14385"/>
                    <a:pt x="11976" y="14324"/>
                    <a:pt x="11976" y="14233"/>
                  </a:cubicBezTo>
                  <a:lnTo>
                    <a:pt x="12098" y="5600"/>
                  </a:lnTo>
                  <a:cubicBezTo>
                    <a:pt x="12098" y="5570"/>
                    <a:pt x="12067" y="5509"/>
                    <a:pt x="12037" y="5479"/>
                  </a:cubicBezTo>
                  <a:lnTo>
                    <a:pt x="11338" y="4901"/>
                  </a:lnTo>
                  <a:lnTo>
                    <a:pt x="10304" y="3989"/>
                  </a:lnTo>
                  <a:lnTo>
                    <a:pt x="6444" y="707"/>
                  </a:lnTo>
                  <a:lnTo>
                    <a:pt x="5684" y="68"/>
                  </a:lnTo>
                  <a:cubicBezTo>
                    <a:pt x="5639" y="23"/>
                    <a:pt x="5578" y="0"/>
                    <a:pt x="5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649169" y="3644668"/>
              <a:ext cx="334389" cy="398581"/>
            </a:xfrm>
            <a:custGeom>
              <a:avLst/>
              <a:gdLst/>
              <a:ahLst/>
              <a:cxnLst/>
              <a:rect l="l" t="t" r="r" b="b"/>
              <a:pathLst>
                <a:path w="10335" h="12319" extrusionOk="0">
                  <a:moveTo>
                    <a:pt x="4696" y="1"/>
                  </a:moveTo>
                  <a:cubicBezTo>
                    <a:pt x="4643" y="1"/>
                    <a:pt x="4590" y="23"/>
                    <a:pt x="4560" y="69"/>
                  </a:cubicBezTo>
                  <a:lnTo>
                    <a:pt x="4225" y="403"/>
                  </a:lnTo>
                  <a:lnTo>
                    <a:pt x="1307" y="3321"/>
                  </a:lnTo>
                  <a:lnTo>
                    <a:pt x="547" y="4081"/>
                  </a:lnTo>
                  <a:lnTo>
                    <a:pt x="0" y="4659"/>
                  </a:lnTo>
                  <a:lnTo>
                    <a:pt x="91" y="5084"/>
                  </a:lnTo>
                  <a:lnTo>
                    <a:pt x="1429" y="12106"/>
                  </a:lnTo>
                  <a:cubicBezTo>
                    <a:pt x="1459" y="12166"/>
                    <a:pt x="1520" y="12227"/>
                    <a:pt x="1642" y="12258"/>
                  </a:cubicBezTo>
                  <a:lnTo>
                    <a:pt x="10031" y="12318"/>
                  </a:lnTo>
                  <a:cubicBezTo>
                    <a:pt x="10122" y="12318"/>
                    <a:pt x="10213" y="12258"/>
                    <a:pt x="10213" y="12166"/>
                  </a:cubicBezTo>
                  <a:lnTo>
                    <a:pt x="10335" y="4811"/>
                  </a:lnTo>
                  <a:cubicBezTo>
                    <a:pt x="10335" y="4750"/>
                    <a:pt x="10304" y="4719"/>
                    <a:pt x="10274" y="4689"/>
                  </a:cubicBezTo>
                  <a:lnTo>
                    <a:pt x="9666" y="4172"/>
                  </a:lnTo>
                  <a:lnTo>
                    <a:pt x="8785" y="3412"/>
                  </a:lnTo>
                  <a:lnTo>
                    <a:pt x="8511" y="3200"/>
                  </a:lnTo>
                  <a:lnTo>
                    <a:pt x="5471" y="616"/>
                  </a:lnTo>
                  <a:lnTo>
                    <a:pt x="4833" y="69"/>
                  </a:lnTo>
                  <a:cubicBezTo>
                    <a:pt x="4803" y="23"/>
                    <a:pt x="4749" y="1"/>
                    <a:pt x="4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652113" y="3748172"/>
              <a:ext cx="331445" cy="295078"/>
            </a:xfrm>
            <a:custGeom>
              <a:avLst/>
              <a:gdLst/>
              <a:ahLst/>
              <a:cxnLst/>
              <a:rect l="l" t="t" r="r" b="b"/>
              <a:pathLst>
                <a:path w="10244" h="9120" extrusionOk="0">
                  <a:moveTo>
                    <a:pt x="8450" y="1"/>
                  </a:moveTo>
                  <a:cubicBezTo>
                    <a:pt x="7143" y="913"/>
                    <a:pt x="5624" y="1581"/>
                    <a:pt x="3952" y="1885"/>
                  </a:cubicBezTo>
                  <a:cubicBezTo>
                    <a:pt x="3291" y="2003"/>
                    <a:pt x="2637" y="2056"/>
                    <a:pt x="1996" y="2056"/>
                  </a:cubicBezTo>
                  <a:cubicBezTo>
                    <a:pt x="1312" y="2056"/>
                    <a:pt x="644" y="1995"/>
                    <a:pt x="0" y="1885"/>
                  </a:cubicBezTo>
                  <a:lnTo>
                    <a:pt x="0" y="1885"/>
                  </a:lnTo>
                  <a:lnTo>
                    <a:pt x="1338" y="8907"/>
                  </a:lnTo>
                  <a:cubicBezTo>
                    <a:pt x="1368" y="8967"/>
                    <a:pt x="1429" y="9028"/>
                    <a:pt x="1551" y="9059"/>
                  </a:cubicBezTo>
                  <a:lnTo>
                    <a:pt x="9940" y="9119"/>
                  </a:lnTo>
                  <a:cubicBezTo>
                    <a:pt x="10031" y="9119"/>
                    <a:pt x="10122" y="9059"/>
                    <a:pt x="10122" y="8967"/>
                  </a:cubicBezTo>
                  <a:lnTo>
                    <a:pt x="10244" y="1612"/>
                  </a:lnTo>
                  <a:cubicBezTo>
                    <a:pt x="10244" y="1551"/>
                    <a:pt x="10213" y="1520"/>
                    <a:pt x="10183" y="1490"/>
                  </a:cubicBezTo>
                  <a:lnTo>
                    <a:pt x="9605" y="973"/>
                  </a:lnTo>
                  <a:lnTo>
                    <a:pt x="8694" y="213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658002" y="3632632"/>
              <a:ext cx="313746" cy="421424"/>
            </a:xfrm>
            <a:custGeom>
              <a:avLst/>
              <a:gdLst/>
              <a:ahLst/>
              <a:cxnLst/>
              <a:rect l="l" t="t" r="r" b="b"/>
              <a:pathLst>
                <a:path w="9697" h="13025" extrusionOk="0">
                  <a:moveTo>
                    <a:pt x="4397" y="0"/>
                  </a:moveTo>
                  <a:cubicBezTo>
                    <a:pt x="4340" y="0"/>
                    <a:pt x="4287" y="15"/>
                    <a:pt x="4256" y="46"/>
                  </a:cubicBezTo>
                  <a:lnTo>
                    <a:pt x="3891" y="411"/>
                  </a:lnTo>
                  <a:lnTo>
                    <a:pt x="4408" y="6307"/>
                  </a:lnTo>
                  <a:lnTo>
                    <a:pt x="791" y="3541"/>
                  </a:lnTo>
                  <a:lnTo>
                    <a:pt x="1" y="4332"/>
                  </a:lnTo>
                  <a:lnTo>
                    <a:pt x="4530" y="7827"/>
                  </a:lnTo>
                  <a:lnTo>
                    <a:pt x="4955" y="13025"/>
                  </a:lnTo>
                  <a:lnTo>
                    <a:pt x="6262" y="13025"/>
                  </a:lnTo>
                  <a:lnTo>
                    <a:pt x="5837" y="7797"/>
                  </a:lnTo>
                  <a:lnTo>
                    <a:pt x="9697" y="4423"/>
                  </a:lnTo>
                  <a:lnTo>
                    <a:pt x="8755" y="3632"/>
                  </a:lnTo>
                  <a:lnTo>
                    <a:pt x="5715" y="6277"/>
                  </a:lnTo>
                  <a:lnTo>
                    <a:pt x="5229" y="623"/>
                  </a:lnTo>
                  <a:lnTo>
                    <a:pt x="4560" y="46"/>
                  </a:lnTo>
                  <a:cubicBezTo>
                    <a:pt x="4514" y="15"/>
                    <a:pt x="4454" y="0"/>
                    <a:pt x="4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944602" y="3823171"/>
              <a:ext cx="27664" cy="209402"/>
            </a:xfrm>
            <a:custGeom>
              <a:avLst/>
              <a:gdLst/>
              <a:ahLst/>
              <a:cxnLst/>
              <a:rect l="l" t="t" r="r" b="b"/>
              <a:pathLst>
                <a:path w="855" h="6472" extrusionOk="0">
                  <a:moveTo>
                    <a:pt x="607" y="0"/>
                  </a:moveTo>
                  <a:cubicBezTo>
                    <a:pt x="482" y="0"/>
                    <a:pt x="353" y="69"/>
                    <a:pt x="353" y="205"/>
                  </a:cubicBezTo>
                  <a:cubicBezTo>
                    <a:pt x="292" y="2212"/>
                    <a:pt x="201" y="4218"/>
                    <a:pt x="18" y="6224"/>
                  </a:cubicBezTo>
                  <a:cubicBezTo>
                    <a:pt x="0" y="6369"/>
                    <a:pt x="167" y="6471"/>
                    <a:pt x="310" y="6471"/>
                  </a:cubicBezTo>
                  <a:cubicBezTo>
                    <a:pt x="406" y="6471"/>
                    <a:pt x="492" y="6425"/>
                    <a:pt x="505" y="6315"/>
                  </a:cubicBezTo>
                  <a:cubicBezTo>
                    <a:pt x="687" y="4278"/>
                    <a:pt x="809" y="2242"/>
                    <a:pt x="839" y="205"/>
                  </a:cubicBezTo>
                  <a:cubicBezTo>
                    <a:pt x="854" y="69"/>
                    <a:pt x="733" y="0"/>
                    <a:pt x="607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833981" y="3693686"/>
              <a:ext cx="80532" cy="67428"/>
            </a:xfrm>
            <a:custGeom>
              <a:avLst/>
              <a:gdLst/>
              <a:ahLst/>
              <a:cxnLst/>
              <a:rect l="l" t="t" r="r" b="b"/>
              <a:pathLst>
                <a:path w="2489" h="2084" extrusionOk="0">
                  <a:moveTo>
                    <a:pt x="323" y="1"/>
                  </a:moveTo>
                  <a:cubicBezTo>
                    <a:pt x="148" y="1"/>
                    <a:pt x="1" y="209"/>
                    <a:pt x="185" y="347"/>
                  </a:cubicBezTo>
                  <a:cubicBezTo>
                    <a:pt x="793" y="894"/>
                    <a:pt x="1370" y="1441"/>
                    <a:pt x="1948" y="1989"/>
                  </a:cubicBezTo>
                  <a:cubicBezTo>
                    <a:pt x="2005" y="2056"/>
                    <a:pt x="2087" y="2083"/>
                    <a:pt x="2165" y="2083"/>
                  </a:cubicBezTo>
                  <a:cubicBezTo>
                    <a:pt x="2335" y="2083"/>
                    <a:pt x="2489" y="1952"/>
                    <a:pt x="2343" y="1806"/>
                  </a:cubicBezTo>
                  <a:cubicBezTo>
                    <a:pt x="1735" y="1198"/>
                    <a:pt x="1127" y="621"/>
                    <a:pt x="489" y="74"/>
                  </a:cubicBezTo>
                  <a:cubicBezTo>
                    <a:pt x="437" y="22"/>
                    <a:pt x="379" y="1"/>
                    <a:pt x="323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175948" y="2694887"/>
              <a:ext cx="1990544" cy="872194"/>
            </a:xfrm>
            <a:custGeom>
              <a:avLst/>
              <a:gdLst/>
              <a:ahLst/>
              <a:cxnLst/>
              <a:rect l="l" t="t" r="r" b="b"/>
              <a:pathLst>
                <a:path w="61522" h="26957" extrusionOk="0">
                  <a:moveTo>
                    <a:pt x="50214" y="4408"/>
                  </a:moveTo>
                  <a:cubicBezTo>
                    <a:pt x="50214" y="4408"/>
                    <a:pt x="50214" y="4408"/>
                    <a:pt x="50214" y="4408"/>
                  </a:cubicBezTo>
                  <a:lnTo>
                    <a:pt x="50214" y="4408"/>
                  </a:lnTo>
                  <a:cubicBezTo>
                    <a:pt x="50214" y="4408"/>
                    <a:pt x="50214" y="4408"/>
                    <a:pt x="50214" y="4408"/>
                  </a:cubicBezTo>
                  <a:close/>
                  <a:moveTo>
                    <a:pt x="8754" y="1"/>
                  </a:moveTo>
                  <a:lnTo>
                    <a:pt x="8754" y="1"/>
                  </a:lnTo>
                  <a:cubicBezTo>
                    <a:pt x="10244" y="12402"/>
                    <a:pt x="0" y="25047"/>
                    <a:pt x="0" y="25047"/>
                  </a:cubicBezTo>
                  <a:lnTo>
                    <a:pt x="5563" y="25381"/>
                  </a:lnTo>
                  <a:cubicBezTo>
                    <a:pt x="10396" y="17478"/>
                    <a:pt x="10517" y="6566"/>
                    <a:pt x="10517" y="6566"/>
                  </a:cubicBezTo>
                  <a:cubicBezTo>
                    <a:pt x="10973" y="20214"/>
                    <a:pt x="19089" y="26293"/>
                    <a:pt x="19089" y="26293"/>
                  </a:cubicBezTo>
                  <a:cubicBezTo>
                    <a:pt x="24048" y="26769"/>
                    <a:pt x="28802" y="26956"/>
                    <a:pt x="33230" y="26956"/>
                  </a:cubicBezTo>
                  <a:cubicBezTo>
                    <a:pt x="34175" y="26956"/>
                    <a:pt x="35105" y="26948"/>
                    <a:pt x="36019" y="26931"/>
                  </a:cubicBezTo>
                  <a:cubicBezTo>
                    <a:pt x="51004" y="26597"/>
                    <a:pt x="61521" y="24074"/>
                    <a:pt x="61521" y="24074"/>
                  </a:cubicBezTo>
                  <a:cubicBezTo>
                    <a:pt x="59029" y="22767"/>
                    <a:pt x="50186" y="4413"/>
                    <a:pt x="50214" y="4408"/>
                  </a:cubicBezTo>
                  <a:lnTo>
                    <a:pt x="50214" y="4408"/>
                  </a:lnTo>
                  <a:cubicBezTo>
                    <a:pt x="46368" y="4685"/>
                    <a:pt x="42811" y="4805"/>
                    <a:pt x="39533" y="4805"/>
                  </a:cubicBezTo>
                  <a:cubicBezTo>
                    <a:pt x="36696" y="4805"/>
                    <a:pt x="34067" y="4715"/>
                    <a:pt x="31642" y="4560"/>
                  </a:cubicBezTo>
                  <a:cubicBezTo>
                    <a:pt x="16019" y="3588"/>
                    <a:pt x="8754" y="1"/>
                    <a:pt x="8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14147" y="3658678"/>
              <a:ext cx="325556" cy="406217"/>
            </a:xfrm>
            <a:custGeom>
              <a:avLst/>
              <a:gdLst/>
              <a:ahLst/>
              <a:cxnLst/>
              <a:rect l="l" t="t" r="r" b="b"/>
              <a:pathLst>
                <a:path w="10062" h="12555" extrusionOk="0">
                  <a:moveTo>
                    <a:pt x="7691" y="1"/>
                  </a:moveTo>
                  <a:lnTo>
                    <a:pt x="1" y="213"/>
                  </a:lnTo>
                  <a:lnTo>
                    <a:pt x="487" y="3010"/>
                  </a:lnTo>
                  <a:lnTo>
                    <a:pt x="822" y="4894"/>
                  </a:lnTo>
                  <a:lnTo>
                    <a:pt x="1186" y="6870"/>
                  </a:lnTo>
                  <a:lnTo>
                    <a:pt x="1521" y="8815"/>
                  </a:lnTo>
                  <a:lnTo>
                    <a:pt x="1946" y="11277"/>
                  </a:lnTo>
                  <a:lnTo>
                    <a:pt x="10062" y="12554"/>
                  </a:lnTo>
                  <a:lnTo>
                    <a:pt x="9515" y="9727"/>
                  </a:lnTo>
                  <a:lnTo>
                    <a:pt x="9120" y="7569"/>
                  </a:lnTo>
                  <a:lnTo>
                    <a:pt x="8694" y="5320"/>
                  </a:lnTo>
                  <a:lnTo>
                    <a:pt x="8299" y="3162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40710" y="3696048"/>
              <a:ext cx="265570" cy="327530"/>
            </a:xfrm>
            <a:custGeom>
              <a:avLst/>
              <a:gdLst/>
              <a:ahLst/>
              <a:cxnLst/>
              <a:rect l="l" t="t" r="r" b="b"/>
              <a:pathLst>
                <a:path w="8208" h="10123" extrusionOk="0">
                  <a:moveTo>
                    <a:pt x="6292" y="1"/>
                  </a:moveTo>
                  <a:lnTo>
                    <a:pt x="1" y="61"/>
                  </a:lnTo>
                  <a:lnTo>
                    <a:pt x="396" y="2372"/>
                  </a:lnTo>
                  <a:lnTo>
                    <a:pt x="669" y="3922"/>
                  </a:lnTo>
                  <a:lnTo>
                    <a:pt x="973" y="5563"/>
                  </a:lnTo>
                  <a:lnTo>
                    <a:pt x="1247" y="7144"/>
                  </a:lnTo>
                  <a:lnTo>
                    <a:pt x="1612" y="9211"/>
                  </a:lnTo>
                  <a:lnTo>
                    <a:pt x="8207" y="10122"/>
                  </a:lnTo>
                  <a:lnTo>
                    <a:pt x="7782" y="7843"/>
                  </a:lnTo>
                  <a:lnTo>
                    <a:pt x="7448" y="6080"/>
                  </a:lnTo>
                  <a:lnTo>
                    <a:pt x="7113" y="4286"/>
                  </a:lnTo>
                  <a:lnTo>
                    <a:pt x="6779" y="2554"/>
                  </a:lnTo>
                  <a:lnTo>
                    <a:pt x="6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46599" y="3686212"/>
              <a:ext cx="253793" cy="335392"/>
            </a:xfrm>
            <a:custGeom>
              <a:avLst/>
              <a:gdLst/>
              <a:ahLst/>
              <a:cxnLst/>
              <a:rect l="l" t="t" r="r" b="b"/>
              <a:pathLst>
                <a:path w="7844" h="10366" extrusionOk="0">
                  <a:moveTo>
                    <a:pt x="3557" y="1"/>
                  </a:moveTo>
                  <a:lnTo>
                    <a:pt x="2098" y="31"/>
                  </a:lnTo>
                  <a:lnTo>
                    <a:pt x="2524" y="2584"/>
                  </a:lnTo>
                  <a:lnTo>
                    <a:pt x="2524" y="2584"/>
                  </a:lnTo>
                  <a:lnTo>
                    <a:pt x="1" y="2524"/>
                  </a:lnTo>
                  <a:lnTo>
                    <a:pt x="1" y="2524"/>
                  </a:lnTo>
                  <a:lnTo>
                    <a:pt x="305" y="4195"/>
                  </a:lnTo>
                  <a:lnTo>
                    <a:pt x="2828" y="4317"/>
                  </a:lnTo>
                  <a:lnTo>
                    <a:pt x="3132" y="6141"/>
                  </a:lnTo>
                  <a:lnTo>
                    <a:pt x="609" y="5928"/>
                  </a:lnTo>
                  <a:lnTo>
                    <a:pt x="913" y="7600"/>
                  </a:lnTo>
                  <a:lnTo>
                    <a:pt x="3405" y="7873"/>
                  </a:lnTo>
                  <a:lnTo>
                    <a:pt x="3800" y="10153"/>
                  </a:lnTo>
                  <a:lnTo>
                    <a:pt x="5290" y="10366"/>
                  </a:lnTo>
                  <a:lnTo>
                    <a:pt x="5290" y="10366"/>
                  </a:lnTo>
                  <a:lnTo>
                    <a:pt x="4895" y="8056"/>
                  </a:lnTo>
                  <a:lnTo>
                    <a:pt x="7843" y="8360"/>
                  </a:lnTo>
                  <a:lnTo>
                    <a:pt x="7843" y="8360"/>
                  </a:lnTo>
                  <a:lnTo>
                    <a:pt x="7509" y="6475"/>
                  </a:lnTo>
                  <a:lnTo>
                    <a:pt x="4591" y="6262"/>
                  </a:lnTo>
                  <a:lnTo>
                    <a:pt x="4287" y="4408"/>
                  </a:lnTo>
                  <a:lnTo>
                    <a:pt x="7144" y="4560"/>
                  </a:lnTo>
                  <a:lnTo>
                    <a:pt x="6779" y="2676"/>
                  </a:lnTo>
                  <a:lnTo>
                    <a:pt x="3983" y="2615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-175948" y="2694887"/>
              <a:ext cx="1165427" cy="872194"/>
            </a:xfrm>
            <a:custGeom>
              <a:avLst/>
              <a:gdLst/>
              <a:ahLst/>
              <a:cxnLst/>
              <a:rect l="l" t="t" r="r" b="b"/>
              <a:pathLst>
                <a:path w="36020" h="26957" extrusionOk="0">
                  <a:moveTo>
                    <a:pt x="8754" y="1"/>
                  </a:moveTo>
                  <a:cubicBezTo>
                    <a:pt x="10244" y="12402"/>
                    <a:pt x="0" y="25047"/>
                    <a:pt x="0" y="25047"/>
                  </a:cubicBezTo>
                  <a:lnTo>
                    <a:pt x="5563" y="25381"/>
                  </a:lnTo>
                  <a:cubicBezTo>
                    <a:pt x="10396" y="17478"/>
                    <a:pt x="10517" y="6566"/>
                    <a:pt x="10517" y="6566"/>
                  </a:cubicBezTo>
                  <a:cubicBezTo>
                    <a:pt x="10973" y="20214"/>
                    <a:pt x="19089" y="26293"/>
                    <a:pt x="19089" y="26293"/>
                  </a:cubicBezTo>
                  <a:cubicBezTo>
                    <a:pt x="24048" y="26769"/>
                    <a:pt x="28802" y="26956"/>
                    <a:pt x="33230" y="26956"/>
                  </a:cubicBezTo>
                  <a:cubicBezTo>
                    <a:pt x="34175" y="26956"/>
                    <a:pt x="35105" y="26948"/>
                    <a:pt x="36019" y="26931"/>
                  </a:cubicBezTo>
                  <a:cubicBezTo>
                    <a:pt x="30335" y="19910"/>
                    <a:pt x="30274" y="11430"/>
                    <a:pt x="31642" y="4560"/>
                  </a:cubicBezTo>
                  <a:cubicBezTo>
                    <a:pt x="16019" y="3618"/>
                    <a:pt x="8754" y="1"/>
                    <a:pt x="8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0068" y="4082755"/>
              <a:ext cx="333774" cy="129646"/>
            </a:xfrm>
            <a:custGeom>
              <a:avLst/>
              <a:gdLst/>
              <a:ahLst/>
              <a:cxnLst/>
              <a:rect l="l" t="t" r="r" b="b"/>
              <a:pathLst>
                <a:path w="10316" h="4007" extrusionOk="0">
                  <a:moveTo>
                    <a:pt x="3068" y="450"/>
                  </a:moveTo>
                  <a:lnTo>
                    <a:pt x="3007" y="1484"/>
                  </a:lnTo>
                  <a:cubicBezTo>
                    <a:pt x="2187" y="1575"/>
                    <a:pt x="1396" y="1605"/>
                    <a:pt x="606" y="1605"/>
                  </a:cubicBezTo>
                  <a:cubicBezTo>
                    <a:pt x="606" y="1271"/>
                    <a:pt x="637" y="906"/>
                    <a:pt x="728" y="572"/>
                  </a:cubicBezTo>
                  <a:cubicBezTo>
                    <a:pt x="1488" y="541"/>
                    <a:pt x="2278" y="511"/>
                    <a:pt x="3038" y="480"/>
                  </a:cubicBezTo>
                  <a:cubicBezTo>
                    <a:pt x="3038" y="480"/>
                    <a:pt x="3068" y="450"/>
                    <a:pt x="3068" y="450"/>
                  </a:cubicBezTo>
                  <a:close/>
                  <a:moveTo>
                    <a:pt x="3271" y="1"/>
                  </a:moveTo>
                  <a:cubicBezTo>
                    <a:pt x="3210" y="1"/>
                    <a:pt x="3152" y="28"/>
                    <a:pt x="3129" y="85"/>
                  </a:cubicBezTo>
                  <a:lnTo>
                    <a:pt x="3068" y="85"/>
                  </a:lnTo>
                  <a:cubicBezTo>
                    <a:pt x="2278" y="116"/>
                    <a:pt x="1488" y="177"/>
                    <a:pt x="728" y="207"/>
                  </a:cubicBezTo>
                  <a:cubicBezTo>
                    <a:pt x="679" y="158"/>
                    <a:pt x="613" y="127"/>
                    <a:pt x="552" y="127"/>
                  </a:cubicBezTo>
                  <a:cubicBezTo>
                    <a:pt x="500" y="127"/>
                    <a:pt x="452" y="150"/>
                    <a:pt x="424" y="207"/>
                  </a:cubicBezTo>
                  <a:lnTo>
                    <a:pt x="272" y="237"/>
                  </a:lnTo>
                  <a:cubicBezTo>
                    <a:pt x="38" y="237"/>
                    <a:pt x="1" y="604"/>
                    <a:pt x="216" y="604"/>
                  </a:cubicBezTo>
                  <a:cubicBezTo>
                    <a:pt x="224" y="604"/>
                    <a:pt x="232" y="603"/>
                    <a:pt x="241" y="602"/>
                  </a:cubicBezTo>
                  <a:lnTo>
                    <a:pt x="333" y="602"/>
                  </a:lnTo>
                  <a:cubicBezTo>
                    <a:pt x="241" y="936"/>
                    <a:pt x="211" y="1271"/>
                    <a:pt x="211" y="1636"/>
                  </a:cubicBezTo>
                  <a:cubicBezTo>
                    <a:pt x="59" y="1696"/>
                    <a:pt x="59" y="1970"/>
                    <a:pt x="272" y="2000"/>
                  </a:cubicBezTo>
                  <a:lnTo>
                    <a:pt x="454" y="2000"/>
                  </a:lnTo>
                  <a:cubicBezTo>
                    <a:pt x="1275" y="2000"/>
                    <a:pt x="2126" y="1970"/>
                    <a:pt x="2947" y="1848"/>
                  </a:cubicBezTo>
                  <a:lnTo>
                    <a:pt x="2947" y="1848"/>
                  </a:lnTo>
                  <a:lnTo>
                    <a:pt x="2916" y="2456"/>
                  </a:lnTo>
                  <a:cubicBezTo>
                    <a:pt x="2900" y="2585"/>
                    <a:pt x="3004" y="2654"/>
                    <a:pt x="3105" y="2654"/>
                  </a:cubicBezTo>
                  <a:cubicBezTo>
                    <a:pt x="3194" y="2654"/>
                    <a:pt x="3281" y="2601"/>
                    <a:pt x="3281" y="2487"/>
                  </a:cubicBezTo>
                  <a:lnTo>
                    <a:pt x="3342" y="1818"/>
                  </a:lnTo>
                  <a:cubicBezTo>
                    <a:pt x="3403" y="1818"/>
                    <a:pt x="3494" y="1787"/>
                    <a:pt x="3555" y="1787"/>
                  </a:cubicBezTo>
                  <a:cubicBezTo>
                    <a:pt x="3585" y="1787"/>
                    <a:pt x="3585" y="1787"/>
                    <a:pt x="3585" y="1757"/>
                  </a:cubicBezTo>
                  <a:cubicBezTo>
                    <a:pt x="4314" y="1757"/>
                    <a:pt x="5044" y="1666"/>
                    <a:pt x="5743" y="1575"/>
                  </a:cubicBezTo>
                  <a:lnTo>
                    <a:pt x="5743" y="1575"/>
                  </a:lnTo>
                  <a:lnTo>
                    <a:pt x="5682" y="2487"/>
                  </a:lnTo>
                  <a:cubicBezTo>
                    <a:pt x="4740" y="2608"/>
                    <a:pt x="3798" y="2699"/>
                    <a:pt x="2855" y="2730"/>
                  </a:cubicBezTo>
                  <a:cubicBezTo>
                    <a:pt x="2612" y="2760"/>
                    <a:pt x="2582" y="3125"/>
                    <a:pt x="2825" y="3125"/>
                  </a:cubicBezTo>
                  <a:cubicBezTo>
                    <a:pt x="3767" y="3064"/>
                    <a:pt x="4710" y="2973"/>
                    <a:pt x="5652" y="2851"/>
                  </a:cubicBezTo>
                  <a:lnTo>
                    <a:pt x="5652" y="2851"/>
                  </a:lnTo>
                  <a:lnTo>
                    <a:pt x="5621" y="3034"/>
                  </a:lnTo>
                  <a:cubicBezTo>
                    <a:pt x="5621" y="3163"/>
                    <a:pt x="5724" y="3232"/>
                    <a:pt x="5825" y="3232"/>
                  </a:cubicBezTo>
                  <a:cubicBezTo>
                    <a:pt x="5915" y="3232"/>
                    <a:pt x="6002" y="3178"/>
                    <a:pt x="6017" y="3064"/>
                  </a:cubicBezTo>
                  <a:lnTo>
                    <a:pt x="6047" y="2821"/>
                  </a:lnTo>
                  <a:cubicBezTo>
                    <a:pt x="6716" y="2730"/>
                    <a:pt x="7415" y="2608"/>
                    <a:pt x="8084" y="2487"/>
                  </a:cubicBezTo>
                  <a:lnTo>
                    <a:pt x="8084" y="2487"/>
                  </a:lnTo>
                  <a:cubicBezTo>
                    <a:pt x="8053" y="2821"/>
                    <a:pt x="8023" y="3155"/>
                    <a:pt x="8053" y="3490"/>
                  </a:cubicBezTo>
                  <a:cubicBezTo>
                    <a:pt x="7263" y="3581"/>
                    <a:pt x="6473" y="3642"/>
                    <a:pt x="5652" y="3642"/>
                  </a:cubicBezTo>
                  <a:cubicBezTo>
                    <a:pt x="5409" y="3642"/>
                    <a:pt x="5378" y="4006"/>
                    <a:pt x="5621" y="4006"/>
                  </a:cubicBezTo>
                  <a:cubicBezTo>
                    <a:pt x="6473" y="4006"/>
                    <a:pt x="7293" y="3976"/>
                    <a:pt x="8114" y="3885"/>
                  </a:cubicBezTo>
                  <a:cubicBezTo>
                    <a:pt x="8140" y="3950"/>
                    <a:pt x="8206" y="3982"/>
                    <a:pt x="8275" y="3982"/>
                  </a:cubicBezTo>
                  <a:cubicBezTo>
                    <a:pt x="8366" y="3982"/>
                    <a:pt x="8461" y="3928"/>
                    <a:pt x="8479" y="3824"/>
                  </a:cubicBezTo>
                  <a:cubicBezTo>
                    <a:pt x="9026" y="3763"/>
                    <a:pt x="9542" y="3702"/>
                    <a:pt x="10090" y="3581"/>
                  </a:cubicBezTo>
                  <a:cubicBezTo>
                    <a:pt x="10315" y="3553"/>
                    <a:pt x="10279" y="3210"/>
                    <a:pt x="10078" y="3210"/>
                  </a:cubicBezTo>
                  <a:cubicBezTo>
                    <a:pt x="10063" y="3210"/>
                    <a:pt x="10046" y="3212"/>
                    <a:pt x="10029" y="3216"/>
                  </a:cubicBezTo>
                  <a:cubicBezTo>
                    <a:pt x="9482" y="3307"/>
                    <a:pt x="8965" y="3398"/>
                    <a:pt x="8448" y="3459"/>
                  </a:cubicBezTo>
                  <a:cubicBezTo>
                    <a:pt x="8418" y="3064"/>
                    <a:pt x="8418" y="2699"/>
                    <a:pt x="8479" y="2335"/>
                  </a:cubicBezTo>
                  <a:cubicBezTo>
                    <a:pt x="8509" y="2183"/>
                    <a:pt x="8418" y="2122"/>
                    <a:pt x="8296" y="2122"/>
                  </a:cubicBezTo>
                  <a:cubicBezTo>
                    <a:pt x="8275" y="2100"/>
                    <a:pt x="8238" y="2079"/>
                    <a:pt x="8197" y="2079"/>
                  </a:cubicBezTo>
                  <a:cubicBezTo>
                    <a:pt x="8180" y="2079"/>
                    <a:pt x="8162" y="2083"/>
                    <a:pt x="8144" y="2091"/>
                  </a:cubicBezTo>
                  <a:cubicBezTo>
                    <a:pt x="7445" y="2213"/>
                    <a:pt x="6746" y="2335"/>
                    <a:pt x="6047" y="2426"/>
                  </a:cubicBezTo>
                  <a:lnTo>
                    <a:pt x="6138" y="1514"/>
                  </a:lnTo>
                  <a:cubicBezTo>
                    <a:pt x="6290" y="1484"/>
                    <a:pt x="6442" y="1453"/>
                    <a:pt x="6564" y="1453"/>
                  </a:cubicBezTo>
                  <a:cubicBezTo>
                    <a:pt x="6797" y="1395"/>
                    <a:pt x="6750" y="1056"/>
                    <a:pt x="6531" y="1056"/>
                  </a:cubicBezTo>
                  <a:cubicBezTo>
                    <a:pt x="6522" y="1056"/>
                    <a:pt x="6513" y="1057"/>
                    <a:pt x="6503" y="1058"/>
                  </a:cubicBezTo>
                  <a:cubicBezTo>
                    <a:pt x="5469" y="1271"/>
                    <a:pt x="4436" y="1362"/>
                    <a:pt x="3372" y="1392"/>
                  </a:cubicBezTo>
                  <a:lnTo>
                    <a:pt x="3463" y="207"/>
                  </a:lnTo>
                  <a:cubicBezTo>
                    <a:pt x="3482" y="74"/>
                    <a:pt x="3372" y="1"/>
                    <a:pt x="3271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048430" y="4070622"/>
              <a:ext cx="333159" cy="129970"/>
            </a:xfrm>
            <a:custGeom>
              <a:avLst/>
              <a:gdLst/>
              <a:ahLst/>
              <a:cxnLst/>
              <a:rect l="l" t="t" r="r" b="b"/>
              <a:pathLst>
                <a:path w="10297" h="4017" extrusionOk="0">
                  <a:moveTo>
                    <a:pt x="3071" y="460"/>
                  </a:moveTo>
                  <a:lnTo>
                    <a:pt x="2980" y="1463"/>
                  </a:lnTo>
                  <a:cubicBezTo>
                    <a:pt x="2189" y="1555"/>
                    <a:pt x="1369" y="1615"/>
                    <a:pt x="578" y="1615"/>
                  </a:cubicBezTo>
                  <a:cubicBezTo>
                    <a:pt x="578" y="1251"/>
                    <a:pt x="639" y="916"/>
                    <a:pt x="700" y="582"/>
                  </a:cubicBezTo>
                  <a:cubicBezTo>
                    <a:pt x="1490" y="552"/>
                    <a:pt x="2250" y="491"/>
                    <a:pt x="3010" y="460"/>
                  </a:cubicBezTo>
                  <a:close/>
                  <a:moveTo>
                    <a:pt x="3277" y="1"/>
                  </a:moveTo>
                  <a:cubicBezTo>
                    <a:pt x="3209" y="1"/>
                    <a:pt x="3139" y="32"/>
                    <a:pt x="3101" y="96"/>
                  </a:cubicBezTo>
                  <a:lnTo>
                    <a:pt x="3040" y="96"/>
                  </a:lnTo>
                  <a:cubicBezTo>
                    <a:pt x="2250" y="126"/>
                    <a:pt x="1490" y="156"/>
                    <a:pt x="700" y="187"/>
                  </a:cubicBezTo>
                  <a:cubicBezTo>
                    <a:pt x="672" y="144"/>
                    <a:pt x="617" y="122"/>
                    <a:pt x="561" y="122"/>
                  </a:cubicBezTo>
                  <a:cubicBezTo>
                    <a:pt x="496" y="122"/>
                    <a:pt x="429" y="152"/>
                    <a:pt x="396" y="217"/>
                  </a:cubicBezTo>
                  <a:lnTo>
                    <a:pt x="274" y="217"/>
                  </a:lnTo>
                  <a:cubicBezTo>
                    <a:pt x="31" y="248"/>
                    <a:pt x="1" y="612"/>
                    <a:pt x="244" y="612"/>
                  </a:cubicBezTo>
                  <a:lnTo>
                    <a:pt x="305" y="612"/>
                  </a:lnTo>
                  <a:cubicBezTo>
                    <a:pt x="244" y="947"/>
                    <a:pt x="214" y="1281"/>
                    <a:pt x="183" y="1615"/>
                  </a:cubicBezTo>
                  <a:cubicBezTo>
                    <a:pt x="31" y="1676"/>
                    <a:pt x="31" y="1980"/>
                    <a:pt x="244" y="1980"/>
                  </a:cubicBezTo>
                  <a:lnTo>
                    <a:pt x="426" y="1980"/>
                  </a:lnTo>
                  <a:cubicBezTo>
                    <a:pt x="1277" y="1980"/>
                    <a:pt x="2098" y="1950"/>
                    <a:pt x="2949" y="1859"/>
                  </a:cubicBezTo>
                  <a:lnTo>
                    <a:pt x="2949" y="1859"/>
                  </a:lnTo>
                  <a:lnTo>
                    <a:pt x="2888" y="2466"/>
                  </a:lnTo>
                  <a:cubicBezTo>
                    <a:pt x="2888" y="2596"/>
                    <a:pt x="2991" y="2665"/>
                    <a:pt x="3092" y="2665"/>
                  </a:cubicBezTo>
                  <a:cubicBezTo>
                    <a:pt x="3182" y="2665"/>
                    <a:pt x="3269" y="2611"/>
                    <a:pt x="3284" y="2497"/>
                  </a:cubicBezTo>
                  <a:lnTo>
                    <a:pt x="3344" y="1798"/>
                  </a:lnTo>
                  <a:cubicBezTo>
                    <a:pt x="3405" y="1798"/>
                    <a:pt x="3466" y="1798"/>
                    <a:pt x="3527" y="1767"/>
                  </a:cubicBezTo>
                  <a:lnTo>
                    <a:pt x="3588" y="1767"/>
                  </a:lnTo>
                  <a:cubicBezTo>
                    <a:pt x="4317" y="1737"/>
                    <a:pt x="5016" y="1676"/>
                    <a:pt x="5746" y="1585"/>
                  </a:cubicBezTo>
                  <a:lnTo>
                    <a:pt x="5746" y="1585"/>
                  </a:lnTo>
                  <a:lnTo>
                    <a:pt x="5654" y="2466"/>
                  </a:lnTo>
                  <a:cubicBezTo>
                    <a:pt x="4712" y="2588"/>
                    <a:pt x="3800" y="2679"/>
                    <a:pt x="2858" y="2740"/>
                  </a:cubicBezTo>
                  <a:cubicBezTo>
                    <a:pt x="2624" y="2740"/>
                    <a:pt x="2587" y="3106"/>
                    <a:pt x="2802" y="3106"/>
                  </a:cubicBezTo>
                  <a:cubicBezTo>
                    <a:pt x="2810" y="3106"/>
                    <a:pt x="2819" y="3106"/>
                    <a:pt x="2828" y="3105"/>
                  </a:cubicBezTo>
                  <a:cubicBezTo>
                    <a:pt x="3770" y="3074"/>
                    <a:pt x="4712" y="2983"/>
                    <a:pt x="5624" y="2862"/>
                  </a:cubicBezTo>
                  <a:lnTo>
                    <a:pt x="5624" y="3014"/>
                  </a:lnTo>
                  <a:cubicBezTo>
                    <a:pt x="5608" y="3143"/>
                    <a:pt x="5712" y="3212"/>
                    <a:pt x="5813" y="3212"/>
                  </a:cubicBezTo>
                  <a:cubicBezTo>
                    <a:pt x="5902" y="3212"/>
                    <a:pt x="5989" y="3158"/>
                    <a:pt x="5989" y="3044"/>
                  </a:cubicBezTo>
                  <a:lnTo>
                    <a:pt x="6019" y="2801"/>
                  </a:lnTo>
                  <a:cubicBezTo>
                    <a:pt x="6718" y="2710"/>
                    <a:pt x="7387" y="2588"/>
                    <a:pt x="8086" y="2466"/>
                  </a:cubicBezTo>
                  <a:lnTo>
                    <a:pt x="8086" y="2466"/>
                  </a:lnTo>
                  <a:cubicBezTo>
                    <a:pt x="8025" y="2801"/>
                    <a:pt x="8025" y="3166"/>
                    <a:pt x="8056" y="3500"/>
                  </a:cubicBezTo>
                  <a:cubicBezTo>
                    <a:pt x="7265" y="3591"/>
                    <a:pt x="6445" y="3621"/>
                    <a:pt x="5654" y="3621"/>
                  </a:cubicBezTo>
                  <a:cubicBezTo>
                    <a:pt x="5411" y="3621"/>
                    <a:pt x="5381" y="4017"/>
                    <a:pt x="5624" y="4017"/>
                  </a:cubicBezTo>
                  <a:cubicBezTo>
                    <a:pt x="6445" y="4017"/>
                    <a:pt x="7265" y="3956"/>
                    <a:pt x="8086" y="3865"/>
                  </a:cubicBezTo>
                  <a:cubicBezTo>
                    <a:pt x="8128" y="3948"/>
                    <a:pt x="8202" y="3987"/>
                    <a:pt x="8272" y="3987"/>
                  </a:cubicBezTo>
                  <a:cubicBezTo>
                    <a:pt x="8356" y="3987"/>
                    <a:pt x="8434" y="3933"/>
                    <a:pt x="8451" y="3834"/>
                  </a:cubicBezTo>
                  <a:cubicBezTo>
                    <a:pt x="8998" y="3773"/>
                    <a:pt x="9545" y="3682"/>
                    <a:pt x="10092" y="3591"/>
                  </a:cubicBezTo>
                  <a:cubicBezTo>
                    <a:pt x="10296" y="3533"/>
                    <a:pt x="10249" y="3194"/>
                    <a:pt x="10029" y="3194"/>
                  </a:cubicBezTo>
                  <a:cubicBezTo>
                    <a:pt x="10020" y="3194"/>
                    <a:pt x="10011" y="3195"/>
                    <a:pt x="10001" y="3196"/>
                  </a:cubicBezTo>
                  <a:cubicBezTo>
                    <a:pt x="9484" y="3318"/>
                    <a:pt x="8968" y="3378"/>
                    <a:pt x="8420" y="3439"/>
                  </a:cubicBezTo>
                  <a:cubicBezTo>
                    <a:pt x="8390" y="3074"/>
                    <a:pt x="8420" y="2710"/>
                    <a:pt x="8481" y="2314"/>
                  </a:cubicBezTo>
                  <a:cubicBezTo>
                    <a:pt x="8481" y="2193"/>
                    <a:pt x="8390" y="2132"/>
                    <a:pt x="8299" y="2132"/>
                  </a:cubicBezTo>
                  <a:cubicBezTo>
                    <a:pt x="8238" y="2071"/>
                    <a:pt x="8208" y="2071"/>
                    <a:pt x="8116" y="2071"/>
                  </a:cubicBezTo>
                  <a:cubicBezTo>
                    <a:pt x="7417" y="2193"/>
                    <a:pt x="6749" y="2314"/>
                    <a:pt x="6050" y="2406"/>
                  </a:cubicBezTo>
                  <a:lnTo>
                    <a:pt x="6110" y="1494"/>
                  </a:lnTo>
                  <a:cubicBezTo>
                    <a:pt x="6262" y="1494"/>
                    <a:pt x="6414" y="1463"/>
                    <a:pt x="6566" y="1433"/>
                  </a:cubicBezTo>
                  <a:cubicBezTo>
                    <a:pt x="6764" y="1405"/>
                    <a:pt x="6726" y="1062"/>
                    <a:pt x="6524" y="1062"/>
                  </a:cubicBezTo>
                  <a:cubicBezTo>
                    <a:pt x="6509" y="1062"/>
                    <a:pt x="6492" y="1064"/>
                    <a:pt x="6475" y="1068"/>
                  </a:cubicBezTo>
                  <a:cubicBezTo>
                    <a:pt x="5442" y="1251"/>
                    <a:pt x="4408" y="1372"/>
                    <a:pt x="3375" y="1403"/>
                  </a:cubicBezTo>
                  <a:lnTo>
                    <a:pt x="3466" y="187"/>
                  </a:lnTo>
                  <a:cubicBezTo>
                    <a:pt x="3466" y="63"/>
                    <a:pt x="3373" y="1"/>
                    <a:pt x="3277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8399" y="3506836"/>
              <a:ext cx="266249" cy="107904"/>
            </a:xfrm>
            <a:custGeom>
              <a:avLst/>
              <a:gdLst/>
              <a:ahLst/>
              <a:cxnLst/>
              <a:rect l="l" t="t" r="r" b="b"/>
              <a:pathLst>
                <a:path w="8229" h="3335" extrusionOk="0">
                  <a:moveTo>
                    <a:pt x="5797" y="347"/>
                  </a:moveTo>
                  <a:cubicBezTo>
                    <a:pt x="6405" y="377"/>
                    <a:pt x="7043" y="377"/>
                    <a:pt x="7651" y="377"/>
                  </a:cubicBezTo>
                  <a:cubicBezTo>
                    <a:pt x="7742" y="651"/>
                    <a:pt x="7773" y="925"/>
                    <a:pt x="7773" y="1198"/>
                  </a:cubicBezTo>
                  <a:cubicBezTo>
                    <a:pt x="7508" y="1211"/>
                    <a:pt x="7244" y="1218"/>
                    <a:pt x="6979" y="1218"/>
                  </a:cubicBezTo>
                  <a:cubicBezTo>
                    <a:pt x="6606" y="1218"/>
                    <a:pt x="6232" y="1203"/>
                    <a:pt x="5858" y="1168"/>
                  </a:cubicBezTo>
                  <a:lnTo>
                    <a:pt x="5767" y="347"/>
                  </a:lnTo>
                  <a:close/>
                  <a:moveTo>
                    <a:pt x="5574" y="1"/>
                  </a:moveTo>
                  <a:cubicBezTo>
                    <a:pt x="5494" y="1"/>
                    <a:pt x="5414" y="55"/>
                    <a:pt x="5432" y="165"/>
                  </a:cubicBezTo>
                  <a:lnTo>
                    <a:pt x="5523" y="1107"/>
                  </a:lnTo>
                  <a:cubicBezTo>
                    <a:pt x="5411" y="1111"/>
                    <a:pt x="5300" y="1113"/>
                    <a:pt x="5189" y="1113"/>
                  </a:cubicBezTo>
                  <a:cubicBezTo>
                    <a:pt x="4456" y="1113"/>
                    <a:pt x="3740" y="1030"/>
                    <a:pt x="3001" y="925"/>
                  </a:cubicBezTo>
                  <a:cubicBezTo>
                    <a:pt x="2992" y="923"/>
                    <a:pt x="2983" y="922"/>
                    <a:pt x="2975" y="922"/>
                  </a:cubicBezTo>
                  <a:cubicBezTo>
                    <a:pt x="2813" y="922"/>
                    <a:pt x="2767" y="1200"/>
                    <a:pt x="2970" y="1229"/>
                  </a:cubicBezTo>
                  <a:cubicBezTo>
                    <a:pt x="3061" y="1259"/>
                    <a:pt x="3183" y="1259"/>
                    <a:pt x="3304" y="1289"/>
                  </a:cubicBezTo>
                  <a:lnTo>
                    <a:pt x="3396" y="2019"/>
                  </a:lnTo>
                  <a:cubicBezTo>
                    <a:pt x="2818" y="1958"/>
                    <a:pt x="2271" y="1867"/>
                    <a:pt x="1724" y="1806"/>
                  </a:cubicBezTo>
                  <a:cubicBezTo>
                    <a:pt x="1706" y="1797"/>
                    <a:pt x="1688" y="1793"/>
                    <a:pt x="1671" y="1793"/>
                  </a:cubicBezTo>
                  <a:cubicBezTo>
                    <a:pt x="1630" y="1793"/>
                    <a:pt x="1593" y="1815"/>
                    <a:pt x="1572" y="1836"/>
                  </a:cubicBezTo>
                  <a:cubicBezTo>
                    <a:pt x="1511" y="1836"/>
                    <a:pt x="1420" y="1897"/>
                    <a:pt x="1420" y="1988"/>
                  </a:cubicBezTo>
                  <a:cubicBezTo>
                    <a:pt x="1481" y="2292"/>
                    <a:pt x="1511" y="2596"/>
                    <a:pt x="1511" y="2900"/>
                  </a:cubicBezTo>
                  <a:cubicBezTo>
                    <a:pt x="1055" y="2870"/>
                    <a:pt x="630" y="2809"/>
                    <a:pt x="204" y="2748"/>
                  </a:cubicBezTo>
                  <a:cubicBezTo>
                    <a:pt x="195" y="2747"/>
                    <a:pt x="187" y="2746"/>
                    <a:pt x="179" y="2746"/>
                  </a:cubicBezTo>
                  <a:cubicBezTo>
                    <a:pt x="19" y="2746"/>
                    <a:pt x="0" y="3023"/>
                    <a:pt x="174" y="3052"/>
                  </a:cubicBezTo>
                  <a:cubicBezTo>
                    <a:pt x="599" y="3113"/>
                    <a:pt x="1055" y="3174"/>
                    <a:pt x="1481" y="3204"/>
                  </a:cubicBezTo>
                  <a:cubicBezTo>
                    <a:pt x="1497" y="3288"/>
                    <a:pt x="1569" y="3335"/>
                    <a:pt x="1641" y="3335"/>
                  </a:cubicBezTo>
                  <a:cubicBezTo>
                    <a:pt x="1699" y="3335"/>
                    <a:pt x="1757" y="3303"/>
                    <a:pt x="1785" y="3235"/>
                  </a:cubicBezTo>
                  <a:cubicBezTo>
                    <a:pt x="2453" y="3295"/>
                    <a:pt x="3122" y="3295"/>
                    <a:pt x="3791" y="3295"/>
                  </a:cubicBezTo>
                  <a:cubicBezTo>
                    <a:pt x="3965" y="3295"/>
                    <a:pt x="3945" y="2990"/>
                    <a:pt x="3783" y="2990"/>
                  </a:cubicBezTo>
                  <a:cubicBezTo>
                    <a:pt x="3776" y="2990"/>
                    <a:pt x="3768" y="2990"/>
                    <a:pt x="3760" y="2992"/>
                  </a:cubicBezTo>
                  <a:cubicBezTo>
                    <a:pt x="3092" y="2992"/>
                    <a:pt x="2453" y="2992"/>
                    <a:pt x="1815" y="2931"/>
                  </a:cubicBezTo>
                  <a:cubicBezTo>
                    <a:pt x="1815" y="2657"/>
                    <a:pt x="1815" y="2384"/>
                    <a:pt x="1754" y="2110"/>
                  </a:cubicBezTo>
                  <a:lnTo>
                    <a:pt x="1754" y="2110"/>
                  </a:lnTo>
                  <a:cubicBezTo>
                    <a:pt x="2332" y="2201"/>
                    <a:pt x="2879" y="2262"/>
                    <a:pt x="3426" y="2323"/>
                  </a:cubicBezTo>
                  <a:lnTo>
                    <a:pt x="3456" y="2505"/>
                  </a:lnTo>
                  <a:cubicBezTo>
                    <a:pt x="3471" y="2604"/>
                    <a:pt x="3544" y="2650"/>
                    <a:pt x="3615" y="2650"/>
                  </a:cubicBezTo>
                  <a:cubicBezTo>
                    <a:pt x="3697" y="2650"/>
                    <a:pt x="3777" y="2589"/>
                    <a:pt x="3760" y="2475"/>
                  </a:cubicBezTo>
                  <a:lnTo>
                    <a:pt x="3730" y="2353"/>
                  </a:lnTo>
                  <a:lnTo>
                    <a:pt x="3730" y="2353"/>
                  </a:lnTo>
                  <a:cubicBezTo>
                    <a:pt x="4490" y="2414"/>
                    <a:pt x="5250" y="2475"/>
                    <a:pt x="6010" y="2475"/>
                  </a:cubicBezTo>
                  <a:cubicBezTo>
                    <a:pt x="6020" y="2476"/>
                    <a:pt x="6029" y="2477"/>
                    <a:pt x="6038" y="2477"/>
                  </a:cubicBezTo>
                  <a:cubicBezTo>
                    <a:pt x="6219" y="2477"/>
                    <a:pt x="6182" y="2200"/>
                    <a:pt x="5979" y="2171"/>
                  </a:cubicBezTo>
                  <a:cubicBezTo>
                    <a:pt x="5219" y="2171"/>
                    <a:pt x="4460" y="2110"/>
                    <a:pt x="3700" y="2049"/>
                  </a:cubicBezTo>
                  <a:lnTo>
                    <a:pt x="3639" y="1320"/>
                  </a:lnTo>
                  <a:lnTo>
                    <a:pt x="3639" y="1320"/>
                  </a:lnTo>
                  <a:cubicBezTo>
                    <a:pt x="4216" y="1381"/>
                    <a:pt x="4794" y="1411"/>
                    <a:pt x="5371" y="1411"/>
                  </a:cubicBezTo>
                  <a:cubicBezTo>
                    <a:pt x="5371" y="1411"/>
                    <a:pt x="5402" y="1411"/>
                    <a:pt x="5402" y="1441"/>
                  </a:cubicBezTo>
                  <a:lnTo>
                    <a:pt x="5584" y="1441"/>
                  </a:lnTo>
                  <a:lnTo>
                    <a:pt x="5645" y="1988"/>
                  </a:lnTo>
                  <a:cubicBezTo>
                    <a:pt x="5645" y="2087"/>
                    <a:pt x="5711" y="2134"/>
                    <a:pt x="5778" y="2134"/>
                  </a:cubicBezTo>
                  <a:cubicBezTo>
                    <a:pt x="5855" y="2134"/>
                    <a:pt x="5935" y="2072"/>
                    <a:pt x="5919" y="1958"/>
                  </a:cubicBezTo>
                  <a:lnTo>
                    <a:pt x="5888" y="1472"/>
                  </a:lnTo>
                  <a:lnTo>
                    <a:pt x="5888" y="1472"/>
                  </a:lnTo>
                  <a:cubicBezTo>
                    <a:pt x="6280" y="1507"/>
                    <a:pt x="6672" y="1522"/>
                    <a:pt x="7069" y="1522"/>
                  </a:cubicBezTo>
                  <a:cubicBezTo>
                    <a:pt x="7351" y="1522"/>
                    <a:pt x="7635" y="1515"/>
                    <a:pt x="7925" y="1502"/>
                  </a:cubicBezTo>
                  <a:lnTo>
                    <a:pt x="8046" y="1502"/>
                  </a:lnTo>
                  <a:cubicBezTo>
                    <a:pt x="8229" y="1502"/>
                    <a:pt x="8229" y="1259"/>
                    <a:pt x="8077" y="1229"/>
                  </a:cubicBezTo>
                  <a:cubicBezTo>
                    <a:pt x="8077" y="925"/>
                    <a:pt x="8046" y="651"/>
                    <a:pt x="7985" y="408"/>
                  </a:cubicBezTo>
                  <a:lnTo>
                    <a:pt x="8016" y="408"/>
                  </a:lnTo>
                  <a:cubicBezTo>
                    <a:pt x="8229" y="408"/>
                    <a:pt x="8198" y="104"/>
                    <a:pt x="7985" y="104"/>
                  </a:cubicBezTo>
                  <a:lnTo>
                    <a:pt x="7894" y="104"/>
                  </a:lnTo>
                  <a:cubicBezTo>
                    <a:pt x="7864" y="43"/>
                    <a:pt x="7818" y="20"/>
                    <a:pt x="7773" y="20"/>
                  </a:cubicBezTo>
                  <a:cubicBezTo>
                    <a:pt x="7727" y="20"/>
                    <a:pt x="7681" y="43"/>
                    <a:pt x="7651" y="74"/>
                  </a:cubicBezTo>
                  <a:cubicBezTo>
                    <a:pt x="7013" y="74"/>
                    <a:pt x="6374" y="74"/>
                    <a:pt x="5767" y="43"/>
                  </a:cubicBezTo>
                  <a:cubicBezTo>
                    <a:pt x="5736" y="43"/>
                    <a:pt x="5736" y="74"/>
                    <a:pt x="5706" y="74"/>
                  </a:cubicBezTo>
                  <a:cubicBezTo>
                    <a:pt x="5681" y="25"/>
                    <a:pt x="5628" y="1"/>
                    <a:pt x="5574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01958" y="4109966"/>
              <a:ext cx="266282" cy="107872"/>
            </a:xfrm>
            <a:custGeom>
              <a:avLst/>
              <a:gdLst/>
              <a:ahLst/>
              <a:cxnLst/>
              <a:rect l="l" t="t" r="r" b="b"/>
              <a:pathLst>
                <a:path w="8230" h="3334" extrusionOk="0">
                  <a:moveTo>
                    <a:pt x="5798" y="369"/>
                  </a:moveTo>
                  <a:cubicBezTo>
                    <a:pt x="6406" y="369"/>
                    <a:pt x="7044" y="369"/>
                    <a:pt x="7652" y="399"/>
                  </a:cubicBezTo>
                  <a:cubicBezTo>
                    <a:pt x="7743" y="673"/>
                    <a:pt x="7773" y="946"/>
                    <a:pt x="7773" y="1220"/>
                  </a:cubicBezTo>
                  <a:cubicBezTo>
                    <a:pt x="7602" y="1228"/>
                    <a:pt x="7431" y="1232"/>
                    <a:pt x="7260" y="1232"/>
                  </a:cubicBezTo>
                  <a:cubicBezTo>
                    <a:pt x="6793" y="1232"/>
                    <a:pt x="6326" y="1204"/>
                    <a:pt x="5858" y="1159"/>
                  </a:cubicBezTo>
                  <a:lnTo>
                    <a:pt x="5767" y="369"/>
                  </a:lnTo>
                  <a:close/>
                  <a:moveTo>
                    <a:pt x="5588" y="0"/>
                  </a:moveTo>
                  <a:cubicBezTo>
                    <a:pt x="5504" y="0"/>
                    <a:pt x="5414" y="60"/>
                    <a:pt x="5433" y="156"/>
                  </a:cubicBezTo>
                  <a:lnTo>
                    <a:pt x="5524" y="1129"/>
                  </a:lnTo>
                  <a:cubicBezTo>
                    <a:pt x="4673" y="1129"/>
                    <a:pt x="3852" y="1068"/>
                    <a:pt x="3001" y="946"/>
                  </a:cubicBezTo>
                  <a:cubicBezTo>
                    <a:pt x="2993" y="945"/>
                    <a:pt x="2984" y="944"/>
                    <a:pt x="2976" y="944"/>
                  </a:cubicBezTo>
                  <a:cubicBezTo>
                    <a:pt x="2814" y="944"/>
                    <a:pt x="2768" y="1221"/>
                    <a:pt x="2971" y="1250"/>
                  </a:cubicBezTo>
                  <a:cubicBezTo>
                    <a:pt x="3062" y="1250"/>
                    <a:pt x="3184" y="1281"/>
                    <a:pt x="3305" y="1281"/>
                  </a:cubicBezTo>
                  <a:lnTo>
                    <a:pt x="3396" y="2010"/>
                  </a:lnTo>
                  <a:cubicBezTo>
                    <a:pt x="2819" y="1950"/>
                    <a:pt x="2272" y="1889"/>
                    <a:pt x="1725" y="1798"/>
                  </a:cubicBezTo>
                  <a:cubicBezTo>
                    <a:pt x="1664" y="1798"/>
                    <a:pt x="1603" y="1798"/>
                    <a:pt x="1573" y="1828"/>
                  </a:cubicBezTo>
                  <a:cubicBezTo>
                    <a:pt x="1512" y="1828"/>
                    <a:pt x="1421" y="1889"/>
                    <a:pt x="1451" y="2010"/>
                  </a:cubicBezTo>
                  <a:cubicBezTo>
                    <a:pt x="1512" y="2314"/>
                    <a:pt x="1512" y="2618"/>
                    <a:pt x="1512" y="2922"/>
                  </a:cubicBezTo>
                  <a:cubicBezTo>
                    <a:pt x="1086" y="2892"/>
                    <a:pt x="661" y="2831"/>
                    <a:pt x="235" y="2770"/>
                  </a:cubicBezTo>
                  <a:cubicBezTo>
                    <a:pt x="225" y="2769"/>
                    <a:pt x="215" y="2768"/>
                    <a:pt x="206" y="2768"/>
                  </a:cubicBezTo>
                  <a:cubicBezTo>
                    <a:pt x="20" y="2768"/>
                    <a:pt x="1" y="3045"/>
                    <a:pt x="174" y="3074"/>
                  </a:cubicBezTo>
                  <a:cubicBezTo>
                    <a:pt x="600" y="3135"/>
                    <a:pt x="1056" y="3196"/>
                    <a:pt x="1482" y="3226"/>
                  </a:cubicBezTo>
                  <a:cubicBezTo>
                    <a:pt x="1499" y="3294"/>
                    <a:pt x="1573" y="3334"/>
                    <a:pt x="1646" y="3334"/>
                  </a:cubicBezTo>
                  <a:cubicBezTo>
                    <a:pt x="1703" y="3334"/>
                    <a:pt x="1759" y="3310"/>
                    <a:pt x="1785" y="3257"/>
                  </a:cubicBezTo>
                  <a:cubicBezTo>
                    <a:pt x="2258" y="3278"/>
                    <a:pt x="2731" y="3300"/>
                    <a:pt x="3204" y="3300"/>
                  </a:cubicBezTo>
                  <a:cubicBezTo>
                    <a:pt x="3400" y="3300"/>
                    <a:pt x="3596" y="3296"/>
                    <a:pt x="3792" y="3287"/>
                  </a:cubicBezTo>
                  <a:cubicBezTo>
                    <a:pt x="3974" y="3287"/>
                    <a:pt x="3944" y="2983"/>
                    <a:pt x="3761" y="2983"/>
                  </a:cubicBezTo>
                  <a:cubicBezTo>
                    <a:pt x="3565" y="2992"/>
                    <a:pt x="3372" y="2996"/>
                    <a:pt x="3181" y="2996"/>
                  </a:cubicBezTo>
                  <a:cubicBezTo>
                    <a:pt x="2719" y="2996"/>
                    <a:pt x="2267" y="2974"/>
                    <a:pt x="1816" y="2953"/>
                  </a:cubicBezTo>
                  <a:cubicBezTo>
                    <a:pt x="1816" y="2649"/>
                    <a:pt x="1816" y="2375"/>
                    <a:pt x="1755" y="2102"/>
                  </a:cubicBezTo>
                  <a:lnTo>
                    <a:pt x="1755" y="2102"/>
                  </a:lnTo>
                  <a:cubicBezTo>
                    <a:pt x="2333" y="2193"/>
                    <a:pt x="2880" y="2284"/>
                    <a:pt x="3427" y="2314"/>
                  </a:cubicBezTo>
                  <a:lnTo>
                    <a:pt x="3457" y="2527"/>
                  </a:lnTo>
                  <a:cubicBezTo>
                    <a:pt x="3471" y="2611"/>
                    <a:pt x="3543" y="2650"/>
                    <a:pt x="3613" y="2650"/>
                  </a:cubicBezTo>
                  <a:cubicBezTo>
                    <a:pt x="3696" y="2650"/>
                    <a:pt x="3778" y="2595"/>
                    <a:pt x="3761" y="2497"/>
                  </a:cubicBezTo>
                  <a:lnTo>
                    <a:pt x="3761" y="2345"/>
                  </a:lnTo>
                  <a:cubicBezTo>
                    <a:pt x="4491" y="2436"/>
                    <a:pt x="5251" y="2466"/>
                    <a:pt x="6010" y="2497"/>
                  </a:cubicBezTo>
                  <a:cubicBezTo>
                    <a:pt x="6223" y="2497"/>
                    <a:pt x="6193" y="2193"/>
                    <a:pt x="5980" y="2193"/>
                  </a:cubicBezTo>
                  <a:cubicBezTo>
                    <a:pt x="5220" y="2162"/>
                    <a:pt x="4460" y="2132"/>
                    <a:pt x="3700" y="2041"/>
                  </a:cubicBezTo>
                  <a:lnTo>
                    <a:pt x="3640" y="1311"/>
                  </a:lnTo>
                  <a:lnTo>
                    <a:pt x="3640" y="1311"/>
                  </a:lnTo>
                  <a:cubicBezTo>
                    <a:pt x="4217" y="1402"/>
                    <a:pt x="4795" y="1433"/>
                    <a:pt x="5372" y="1433"/>
                  </a:cubicBezTo>
                  <a:lnTo>
                    <a:pt x="5403" y="1433"/>
                  </a:lnTo>
                  <a:cubicBezTo>
                    <a:pt x="5463" y="1433"/>
                    <a:pt x="5524" y="1433"/>
                    <a:pt x="5585" y="1463"/>
                  </a:cubicBezTo>
                  <a:lnTo>
                    <a:pt x="5646" y="2010"/>
                  </a:lnTo>
                  <a:cubicBezTo>
                    <a:pt x="5646" y="2094"/>
                    <a:pt x="5710" y="2133"/>
                    <a:pt x="5779" y="2133"/>
                  </a:cubicBezTo>
                  <a:cubicBezTo>
                    <a:pt x="5861" y="2133"/>
                    <a:pt x="5950" y="2079"/>
                    <a:pt x="5950" y="1980"/>
                  </a:cubicBezTo>
                  <a:lnTo>
                    <a:pt x="5889" y="1494"/>
                  </a:lnTo>
                  <a:lnTo>
                    <a:pt x="5889" y="1494"/>
                  </a:lnTo>
                  <a:cubicBezTo>
                    <a:pt x="6362" y="1515"/>
                    <a:pt x="6835" y="1537"/>
                    <a:pt x="7318" y="1537"/>
                  </a:cubicBezTo>
                  <a:cubicBezTo>
                    <a:pt x="7518" y="1537"/>
                    <a:pt x="7721" y="1533"/>
                    <a:pt x="7925" y="1524"/>
                  </a:cubicBezTo>
                  <a:lnTo>
                    <a:pt x="8047" y="1524"/>
                  </a:lnTo>
                  <a:cubicBezTo>
                    <a:pt x="8229" y="1494"/>
                    <a:pt x="8229" y="1281"/>
                    <a:pt x="8077" y="1220"/>
                  </a:cubicBezTo>
                  <a:cubicBezTo>
                    <a:pt x="8077" y="946"/>
                    <a:pt x="8047" y="673"/>
                    <a:pt x="7986" y="399"/>
                  </a:cubicBezTo>
                  <a:lnTo>
                    <a:pt x="8017" y="399"/>
                  </a:lnTo>
                  <a:cubicBezTo>
                    <a:pt x="8229" y="399"/>
                    <a:pt x="8199" y="95"/>
                    <a:pt x="7986" y="95"/>
                  </a:cubicBezTo>
                  <a:lnTo>
                    <a:pt x="7895" y="95"/>
                  </a:lnTo>
                  <a:cubicBezTo>
                    <a:pt x="7865" y="50"/>
                    <a:pt x="7819" y="27"/>
                    <a:pt x="7773" y="27"/>
                  </a:cubicBezTo>
                  <a:cubicBezTo>
                    <a:pt x="7728" y="27"/>
                    <a:pt x="7682" y="50"/>
                    <a:pt x="7652" y="95"/>
                  </a:cubicBezTo>
                  <a:cubicBezTo>
                    <a:pt x="7014" y="65"/>
                    <a:pt x="6375" y="65"/>
                    <a:pt x="5767" y="65"/>
                  </a:cubicBezTo>
                  <a:lnTo>
                    <a:pt x="5707" y="65"/>
                  </a:lnTo>
                  <a:cubicBezTo>
                    <a:pt x="5684" y="20"/>
                    <a:pt x="5637" y="0"/>
                    <a:pt x="5588" y="0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365120" y="3588112"/>
              <a:ext cx="209887" cy="130455"/>
            </a:xfrm>
            <a:custGeom>
              <a:avLst/>
              <a:gdLst/>
              <a:ahLst/>
              <a:cxnLst/>
              <a:rect l="l" t="t" r="r" b="b"/>
              <a:pathLst>
                <a:path w="6487" h="4032" extrusionOk="0">
                  <a:moveTo>
                    <a:pt x="3405" y="480"/>
                  </a:moveTo>
                  <a:lnTo>
                    <a:pt x="3405" y="480"/>
                  </a:lnTo>
                  <a:cubicBezTo>
                    <a:pt x="3313" y="935"/>
                    <a:pt x="3283" y="1391"/>
                    <a:pt x="3313" y="1847"/>
                  </a:cubicBezTo>
                  <a:cubicBezTo>
                    <a:pt x="3344" y="1878"/>
                    <a:pt x="3344" y="1908"/>
                    <a:pt x="3344" y="1938"/>
                  </a:cubicBezTo>
                  <a:cubicBezTo>
                    <a:pt x="2797" y="1999"/>
                    <a:pt x="2280" y="1999"/>
                    <a:pt x="1733" y="2030"/>
                  </a:cubicBezTo>
                  <a:lnTo>
                    <a:pt x="1733" y="814"/>
                  </a:lnTo>
                  <a:cubicBezTo>
                    <a:pt x="2280" y="753"/>
                    <a:pt x="2857" y="631"/>
                    <a:pt x="3405" y="480"/>
                  </a:cubicBezTo>
                  <a:close/>
                  <a:moveTo>
                    <a:pt x="3553" y="1"/>
                  </a:moveTo>
                  <a:cubicBezTo>
                    <a:pt x="3526" y="1"/>
                    <a:pt x="3496" y="8"/>
                    <a:pt x="3465" y="24"/>
                  </a:cubicBezTo>
                  <a:cubicBezTo>
                    <a:pt x="2857" y="206"/>
                    <a:pt x="2250" y="328"/>
                    <a:pt x="1642" y="419"/>
                  </a:cubicBezTo>
                  <a:cubicBezTo>
                    <a:pt x="1604" y="406"/>
                    <a:pt x="1561" y="399"/>
                    <a:pt x="1519" y="399"/>
                  </a:cubicBezTo>
                  <a:cubicBezTo>
                    <a:pt x="1460" y="399"/>
                    <a:pt x="1404" y="413"/>
                    <a:pt x="1368" y="449"/>
                  </a:cubicBezTo>
                  <a:cubicBezTo>
                    <a:pt x="1003" y="480"/>
                    <a:pt x="639" y="510"/>
                    <a:pt x="274" y="510"/>
                  </a:cubicBezTo>
                  <a:cubicBezTo>
                    <a:pt x="0" y="510"/>
                    <a:pt x="0" y="935"/>
                    <a:pt x="274" y="935"/>
                  </a:cubicBezTo>
                  <a:cubicBezTo>
                    <a:pt x="608" y="935"/>
                    <a:pt x="973" y="905"/>
                    <a:pt x="1307" y="875"/>
                  </a:cubicBezTo>
                  <a:lnTo>
                    <a:pt x="1307" y="2090"/>
                  </a:lnTo>
                  <a:cubicBezTo>
                    <a:pt x="1307" y="2121"/>
                    <a:pt x="1307" y="2151"/>
                    <a:pt x="1338" y="2182"/>
                  </a:cubicBezTo>
                  <a:cubicBezTo>
                    <a:pt x="1307" y="2303"/>
                    <a:pt x="1368" y="2425"/>
                    <a:pt x="1520" y="2425"/>
                  </a:cubicBezTo>
                  <a:cubicBezTo>
                    <a:pt x="1946" y="2425"/>
                    <a:pt x="2371" y="2425"/>
                    <a:pt x="2797" y="2394"/>
                  </a:cubicBezTo>
                  <a:cubicBezTo>
                    <a:pt x="2797" y="2820"/>
                    <a:pt x="2827" y="3246"/>
                    <a:pt x="2949" y="3671"/>
                  </a:cubicBezTo>
                  <a:cubicBezTo>
                    <a:pt x="2949" y="3732"/>
                    <a:pt x="2979" y="3823"/>
                    <a:pt x="3101" y="3823"/>
                  </a:cubicBezTo>
                  <a:cubicBezTo>
                    <a:pt x="3691" y="3962"/>
                    <a:pt x="4282" y="4031"/>
                    <a:pt x="4878" y="4031"/>
                  </a:cubicBezTo>
                  <a:cubicBezTo>
                    <a:pt x="5325" y="4031"/>
                    <a:pt x="5775" y="3992"/>
                    <a:pt x="6231" y="3914"/>
                  </a:cubicBezTo>
                  <a:cubicBezTo>
                    <a:pt x="6487" y="3886"/>
                    <a:pt x="6398" y="3513"/>
                    <a:pt x="6162" y="3513"/>
                  </a:cubicBezTo>
                  <a:cubicBezTo>
                    <a:pt x="6145" y="3513"/>
                    <a:pt x="6128" y="3515"/>
                    <a:pt x="6110" y="3519"/>
                  </a:cubicBezTo>
                  <a:cubicBezTo>
                    <a:pt x="5702" y="3585"/>
                    <a:pt x="5301" y="3616"/>
                    <a:pt x="4900" y="3616"/>
                  </a:cubicBezTo>
                  <a:cubicBezTo>
                    <a:pt x="4374" y="3616"/>
                    <a:pt x="3848" y="3562"/>
                    <a:pt x="3313" y="3458"/>
                  </a:cubicBezTo>
                  <a:cubicBezTo>
                    <a:pt x="3253" y="3094"/>
                    <a:pt x="3222" y="2729"/>
                    <a:pt x="3222" y="2364"/>
                  </a:cubicBezTo>
                  <a:cubicBezTo>
                    <a:pt x="3739" y="2334"/>
                    <a:pt x="4225" y="2273"/>
                    <a:pt x="4712" y="2212"/>
                  </a:cubicBezTo>
                  <a:lnTo>
                    <a:pt x="4712" y="2212"/>
                  </a:lnTo>
                  <a:cubicBezTo>
                    <a:pt x="4681" y="2486"/>
                    <a:pt x="4681" y="2759"/>
                    <a:pt x="4712" y="3033"/>
                  </a:cubicBezTo>
                  <a:cubicBezTo>
                    <a:pt x="4736" y="3140"/>
                    <a:pt x="4811" y="3187"/>
                    <a:pt x="4893" y="3187"/>
                  </a:cubicBezTo>
                  <a:cubicBezTo>
                    <a:pt x="5018" y="3187"/>
                    <a:pt x="5156" y="3077"/>
                    <a:pt x="5137" y="2911"/>
                  </a:cubicBezTo>
                  <a:cubicBezTo>
                    <a:pt x="5076" y="2607"/>
                    <a:pt x="5107" y="2303"/>
                    <a:pt x="5198" y="2030"/>
                  </a:cubicBezTo>
                  <a:cubicBezTo>
                    <a:pt x="5242" y="1875"/>
                    <a:pt x="5126" y="1769"/>
                    <a:pt x="5001" y="1769"/>
                  </a:cubicBezTo>
                  <a:cubicBezTo>
                    <a:pt x="4953" y="1769"/>
                    <a:pt x="4905" y="1784"/>
                    <a:pt x="4864" y="1817"/>
                  </a:cubicBezTo>
                  <a:cubicBezTo>
                    <a:pt x="4864" y="1787"/>
                    <a:pt x="4833" y="1787"/>
                    <a:pt x="4803" y="1787"/>
                  </a:cubicBezTo>
                  <a:cubicBezTo>
                    <a:pt x="4438" y="1847"/>
                    <a:pt x="4073" y="1878"/>
                    <a:pt x="3739" y="1908"/>
                  </a:cubicBezTo>
                  <a:cubicBezTo>
                    <a:pt x="3739" y="1878"/>
                    <a:pt x="3739" y="1878"/>
                    <a:pt x="3739" y="1847"/>
                  </a:cubicBezTo>
                  <a:cubicBezTo>
                    <a:pt x="3709" y="1300"/>
                    <a:pt x="3739" y="783"/>
                    <a:pt x="3891" y="267"/>
                  </a:cubicBezTo>
                  <a:cubicBezTo>
                    <a:pt x="3917" y="108"/>
                    <a:pt x="3782" y="18"/>
                    <a:pt x="3666" y="18"/>
                  </a:cubicBezTo>
                  <a:cubicBezTo>
                    <a:pt x="3649" y="18"/>
                    <a:pt x="3633" y="20"/>
                    <a:pt x="3617" y="24"/>
                  </a:cubicBezTo>
                  <a:cubicBezTo>
                    <a:pt x="3602" y="8"/>
                    <a:pt x="3579" y="1"/>
                    <a:pt x="3553" y="1"/>
                  </a:cubicBezTo>
                  <a:close/>
                </a:path>
              </a:pathLst>
            </a:custGeom>
            <a:solidFill>
              <a:srgbClr val="FFFFFF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852747" y="2924058"/>
              <a:ext cx="127349" cy="562330"/>
            </a:xfrm>
            <a:custGeom>
              <a:avLst/>
              <a:gdLst/>
              <a:ahLst/>
              <a:cxnLst/>
              <a:rect l="l" t="t" r="r" b="b"/>
              <a:pathLst>
                <a:path w="3936" h="17380" extrusionOk="0">
                  <a:moveTo>
                    <a:pt x="676" y="0"/>
                  </a:moveTo>
                  <a:cubicBezTo>
                    <a:pt x="532" y="0"/>
                    <a:pt x="380" y="91"/>
                    <a:pt x="365" y="274"/>
                  </a:cubicBezTo>
                  <a:cubicBezTo>
                    <a:pt x="0" y="6110"/>
                    <a:pt x="1003" y="11854"/>
                    <a:pt x="3344" y="17234"/>
                  </a:cubicBezTo>
                  <a:cubicBezTo>
                    <a:pt x="3390" y="17337"/>
                    <a:pt x="3468" y="17380"/>
                    <a:pt x="3550" y="17380"/>
                  </a:cubicBezTo>
                  <a:cubicBezTo>
                    <a:pt x="3734" y="17380"/>
                    <a:pt x="3935" y="17162"/>
                    <a:pt x="3830" y="16930"/>
                  </a:cubicBezTo>
                  <a:cubicBezTo>
                    <a:pt x="1550" y="11672"/>
                    <a:pt x="578" y="6018"/>
                    <a:pt x="942" y="274"/>
                  </a:cubicBezTo>
                  <a:cubicBezTo>
                    <a:pt x="958" y="91"/>
                    <a:pt x="821" y="0"/>
                    <a:pt x="676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930431" y="2890603"/>
              <a:ext cx="177176" cy="599732"/>
            </a:xfrm>
            <a:custGeom>
              <a:avLst/>
              <a:gdLst/>
              <a:ahLst/>
              <a:cxnLst/>
              <a:rect l="l" t="t" r="r" b="b"/>
              <a:pathLst>
                <a:path w="5476" h="18536" extrusionOk="0">
                  <a:moveTo>
                    <a:pt x="829" y="1"/>
                  </a:moveTo>
                  <a:cubicBezTo>
                    <a:pt x="684" y="1"/>
                    <a:pt x="532" y="92"/>
                    <a:pt x="517" y="274"/>
                  </a:cubicBezTo>
                  <a:cubicBezTo>
                    <a:pt x="0" y="6657"/>
                    <a:pt x="1520" y="12949"/>
                    <a:pt x="4864" y="18390"/>
                  </a:cubicBezTo>
                  <a:cubicBezTo>
                    <a:pt x="4920" y="18494"/>
                    <a:pt x="5006" y="18536"/>
                    <a:pt x="5092" y="18536"/>
                  </a:cubicBezTo>
                  <a:cubicBezTo>
                    <a:pt x="5283" y="18536"/>
                    <a:pt x="5476" y="18326"/>
                    <a:pt x="5350" y="18116"/>
                  </a:cubicBezTo>
                  <a:cubicBezTo>
                    <a:pt x="2037" y="12736"/>
                    <a:pt x="578" y="6566"/>
                    <a:pt x="1095" y="274"/>
                  </a:cubicBezTo>
                  <a:cubicBezTo>
                    <a:pt x="1110" y="92"/>
                    <a:pt x="973" y="1"/>
                    <a:pt x="82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1035649" y="2919140"/>
              <a:ext cx="193709" cy="542076"/>
            </a:xfrm>
            <a:custGeom>
              <a:avLst/>
              <a:gdLst/>
              <a:ahLst/>
              <a:cxnLst/>
              <a:rect l="l" t="t" r="r" b="b"/>
              <a:pathLst>
                <a:path w="5987" h="16754" extrusionOk="0">
                  <a:moveTo>
                    <a:pt x="635" y="0"/>
                  </a:moveTo>
                  <a:cubicBezTo>
                    <a:pt x="495" y="0"/>
                    <a:pt x="350" y="91"/>
                    <a:pt x="335" y="274"/>
                  </a:cubicBezTo>
                  <a:cubicBezTo>
                    <a:pt x="1" y="6201"/>
                    <a:pt x="1733" y="11946"/>
                    <a:pt x="5320" y="16627"/>
                  </a:cubicBezTo>
                  <a:cubicBezTo>
                    <a:pt x="5392" y="16717"/>
                    <a:pt x="5485" y="16753"/>
                    <a:pt x="5575" y="16753"/>
                  </a:cubicBezTo>
                  <a:cubicBezTo>
                    <a:pt x="5790" y="16753"/>
                    <a:pt x="5986" y="16546"/>
                    <a:pt x="5837" y="16353"/>
                  </a:cubicBezTo>
                  <a:cubicBezTo>
                    <a:pt x="2280" y="11733"/>
                    <a:pt x="548" y="6110"/>
                    <a:pt x="913" y="274"/>
                  </a:cubicBezTo>
                  <a:cubicBezTo>
                    <a:pt x="913" y="91"/>
                    <a:pt x="776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153163" y="2921081"/>
              <a:ext cx="198142" cy="550941"/>
            </a:xfrm>
            <a:custGeom>
              <a:avLst/>
              <a:gdLst/>
              <a:ahLst/>
              <a:cxnLst/>
              <a:rect l="l" t="t" r="r" b="b"/>
              <a:pathLst>
                <a:path w="6124" h="17028" extrusionOk="0">
                  <a:moveTo>
                    <a:pt x="282" y="1"/>
                  </a:moveTo>
                  <a:cubicBezTo>
                    <a:pt x="138" y="1"/>
                    <a:pt x="1" y="92"/>
                    <a:pt x="16" y="275"/>
                  </a:cubicBezTo>
                  <a:cubicBezTo>
                    <a:pt x="502" y="6202"/>
                    <a:pt x="1870" y="12068"/>
                    <a:pt x="5457" y="16901"/>
                  </a:cubicBezTo>
                  <a:cubicBezTo>
                    <a:pt x="5529" y="16991"/>
                    <a:pt x="5622" y="17028"/>
                    <a:pt x="5712" y="17028"/>
                  </a:cubicBezTo>
                  <a:cubicBezTo>
                    <a:pt x="5927" y="17028"/>
                    <a:pt x="6124" y="16820"/>
                    <a:pt x="5974" y="16627"/>
                  </a:cubicBezTo>
                  <a:cubicBezTo>
                    <a:pt x="2417" y="11855"/>
                    <a:pt x="1050" y="6110"/>
                    <a:pt x="594" y="275"/>
                  </a:cubicBezTo>
                  <a:cubicBezTo>
                    <a:pt x="578" y="92"/>
                    <a:pt x="427" y="1"/>
                    <a:pt x="282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1248092" y="2907330"/>
              <a:ext cx="224382" cy="564886"/>
            </a:xfrm>
            <a:custGeom>
              <a:avLst/>
              <a:gdLst/>
              <a:ahLst/>
              <a:cxnLst/>
              <a:rect l="l" t="t" r="r" b="b"/>
              <a:pathLst>
                <a:path w="6935" h="17459" extrusionOk="0">
                  <a:moveTo>
                    <a:pt x="741" y="0"/>
                  </a:moveTo>
                  <a:cubicBezTo>
                    <a:pt x="600" y="0"/>
                    <a:pt x="456" y="92"/>
                    <a:pt x="456" y="274"/>
                  </a:cubicBezTo>
                  <a:cubicBezTo>
                    <a:pt x="0" y="6596"/>
                    <a:pt x="3161" y="12098"/>
                    <a:pt x="6322" y="17326"/>
                  </a:cubicBezTo>
                  <a:cubicBezTo>
                    <a:pt x="6379" y="17420"/>
                    <a:pt x="6464" y="17458"/>
                    <a:pt x="6549" y="17458"/>
                  </a:cubicBezTo>
                  <a:cubicBezTo>
                    <a:pt x="6741" y="17458"/>
                    <a:pt x="6935" y="17263"/>
                    <a:pt x="6809" y="17052"/>
                  </a:cubicBezTo>
                  <a:cubicBezTo>
                    <a:pt x="3708" y="11885"/>
                    <a:pt x="578" y="6505"/>
                    <a:pt x="1003" y="274"/>
                  </a:cubicBezTo>
                  <a:cubicBezTo>
                    <a:pt x="1018" y="92"/>
                    <a:pt x="882" y="0"/>
                    <a:pt x="74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1357032" y="2909401"/>
              <a:ext cx="244280" cy="563786"/>
            </a:xfrm>
            <a:custGeom>
              <a:avLst/>
              <a:gdLst/>
              <a:ahLst/>
              <a:cxnLst/>
              <a:rect l="l" t="t" r="r" b="b"/>
              <a:pathLst>
                <a:path w="7550" h="17425" extrusionOk="0">
                  <a:moveTo>
                    <a:pt x="348" y="1"/>
                  </a:moveTo>
                  <a:cubicBezTo>
                    <a:pt x="183" y="1"/>
                    <a:pt x="1" y="143"/>
                    <a:pt x="37" y="362"/>
                  </a:cubicBezTo>
                  <a:cubicBezTo>
                    <a:pt x="433" y="3280"/>
                    <a:pt x="1496" y="5955"/>
                    <a:pt x="2712" y="8599"/>
                  </a:cubicBezTo>
                  <a:cubicBezTo>
                    <a:pt x="4050" y="11548"/>
                    <a:pt x="5387" y="14466"/>
                    <a:pt x="6937" y="17292"/>
                  </a:cubicBezTo>
                  <a:cubicBezTo>
                    <a:pt x="6993" y="17386"/>
                    <a:pt x="7079" y="17425"/>
                    <a:pt x="7164" y="17425"/>
                  </a:cubicBezTo>
                  <a:cubicBezTo>
                    <a:pt x="7356" y="17425"/>
                    <a:pt x="7550" y="17229"/>
                    <a:pt x="7424" y="17019"/>
                  </a:cubicBezTo>
                  <a:cubicBezTo>
                    <a:pt x="5995" y="14374"/>
                    <a:pt x="4718" y="11669"/>
                    <a:pt x="3472" y="8934"/>
                  </a:cubicBezTo>
                  <a:cubicBezTo>
                    <a:pt x="2196" y="6107"/>
                    <a:pt x="1010" y="3310"/>
                    <a:pt x="585" y="210"/>
                  </a:cubicBezTo>
                  <a:cubicBezTo>
                    <a:pt x="560" y="64"/>
                    <a:pt x="458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212860" y="3506259"/>
              <a:ext cx="333418" cy="1021343"/>
            </a:xfrm>
            <a:custGeom>
              <a:avLst/>
              <a:gdLst/>
              <a:ahLst/>
              <a:cxnLst/>
              <a:rect l="l" t="t" r="r" b="b"/>
              <a:pathLst>
                <a:path w="10305" h="32403" extrusionOk="0">
                  <a:moveTo>
                    <a:pt x="10304" y="0"/>
                  </a:moveTo>
                  <a:lnTo>
                    <a:pt x="0" y="14073"/>
                  </a:lnTo>
                  <a:lnTo>
                    <a:pt x="2736" y="32402"/>
                  </a:lnTo>
                  <a:lnTo>
                    <a:pt x="4408" y="32311"/>
                  </a:lnTo>
                  <a:lnTo>
                    <a:pt x="2280" y="14073"/>
                  </a:lnTo>
                  <a:lnTo>
                    <a:pt x="10304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1837180" y="3475775"/>
              <a:ext cx="333418" cy="1078877"/>
            </a:xfrm>
            <a:custGeom>
              <a:avLst/>
              <a:gdLst/>
              <a:ahLst/>
              <a:cxnLst/>
              <a:rect l="l" t="t" r="r" b="b"/>
              <a:pathLst>
                <a:path w="10305" h="33345" extrusionOk="0">
                  <a:moveTo>
                    <a:pt x="10304" y="0"/>
                  </a:moveTo>
                  <a:lnTo>
                    <a:pt x="0" y="14499"/>
                  </a:lnTo>
                  <a:lnTo>
                    <a:pt x="2705" y="33344"/>
                  </a:lnTo>
                  <a:lnTo>
                    <a:pt x="4408" y="33253"/>
                  </a:lnTo>
                  <a:lnTo>
                    <a:pt x="2280" y="14499"/>
                  </a:lnTo>
                  <a:lnTo>
                    <a:pt x="10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610173" y="3404950"/>
              <a:ext cx="305884" cy="1126083"/>
            </a:xfrm>
            <a:custGeom>
              <a:avLst/>
              <a:gdLst/>
              <a:ahLst/>
              <a:cxnLst/>
              <a:rect l="l" t="t" r="r" b="b"/>
              <a:pathLst>
                <a:path w="9454" h="34804" extrusionOk="0">
                  <a:moveTo>
                    <a:pt x="304" y="1"/>
                  </a:moveTo>
                  <a:lnTo>
                    <a:pt x="0" y="426"/>
                  </a:lnTo>
                  <a:lnTo>
                    <a:pt x="6930" y="16414"/>
                  </a:lnTo>
                  <a:lnTo>
                    <a:pt x="4468" y="34804"/>
                  </a:lnTo>
                  <a:lnTo>
                    <a:pt x="6323" y="34804"/>
                  </a:lnTo>
                  <a:lnTo>
                    <a:pt x="9453" y="1641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745712" y="3373469"/>
              <a:ext cx="1203768" cy="665834"/>
            </a:xfrm>
            <a:custGeom>
              <a:avLst/>
              <a:gdLst/>
              <a:ahLst/>
              <a:cxnLst/>
              <a:rect l="l" t="t" r="r" b="b"/>
              <a:pathLst>
                <a:path w="37205" h="20579" extrusionOk="0">
                  <a:moveTo>
                    <a:pt x="27265" y="1"/>
                  </a:moveTo>
                  <a:lnTo>
                    <a:pt x="13618" y="2220"/>
                  </a:lnTo>
                  <a:cubicBezTo>
                    <a:pt x="13618" y="2220"/>
                    <a:pt x="8329" y="15260"/>
                    <a:pt x="0" y="17205"/>
                  </a:cubicBezTo>
                  <a:lnTo>
                    <a:pt x="0" y="19515"/>
                  </a:lnTo>
                  <a:lnTo>
                    <a:pt x="15533" y="20579"/>
                  </a:lnTo>
                  <a:cubicBezTo>
                    <a:pt x="15533" y="20579"/>
                    <a:pt x="26384" y="11247"/>
                    <a:pt x="27265" y="3162"/>
                  </a:cubicBezTo>
                  <a:cubicBezTo>
                    <a:pt x="27265" y="3162"/>
                    <a:pt x="31794" y="16688"/>
                    <a:pt x="37205" y="19697"/>
                  </a:cubicBezTo>
                  <a:lnTo>
                    <a:pt x="37205" y="17630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745712" y="3299732"/>
              <a:ext cx="1203768" cy="661886"/>
            </a:xfrm>
            <a:custGeom>
              <a:avLst/>
              <a:gdLst/>
              <a:ahLst/>
              <a:cxnLst/>
              <a:rect l="l" t="t" r="r" b="b"/>
              <a:pathLst>
                <a:path w="37205" h="20457" extrusionOk="0">
                  <a:moveTo>
                    <a:pt x="27265" y="0"/>
                  </a:moveTo>
                  <a:cubicBezTo>
                    <a:pt x="27265" y="0"/>
                    <a:pt x="25303" y="2751"/>
                    <a:pt x="20524" y="2751"/>
                  </a:cubicBezTo>
                  <a:cubicBezTo>
                    <a:pt x="18471" y="2751"/>
                    <a:pt x="15897" y="2243"/>
                    <a:pt x="12736" y="791"/>
                  </a:cubicBezTo>
                  <a:cubicBezTo>
                    <a:pt x="12736" y="791"/>
                    <a:pt x="12189" y="3982"/>
                    <a:pt x="10365" y="7903"/>
                  </a:cubicBezTo>
                  <a:cubicBezTo>
                    <a:pt x="10092" y="8450"/>
                    <a:pt x="9788" y="9028"/>
                    <a:pt x="9484" y="9636"/>
                  </a:cubicBezTo>
                  <a:cubicBezTo>
                    <a:pt x="8906" y="10669"/>
                    <a:pt x="8238" y="11733"/>
                    <a:pt x="7447" y="12797"/>
                  </a:cubicBezTo>
                  <a:cubicBezTo>
                    <a:pt x="7113" y="13283"/>
                    <a:pt x="6748" y="13769"/>
                    <a:pt x="6323" y="14225"/>
                  </a:cubicBezTo>
                  <a:cubicBezTo>
                    <a:pt x="4681" y="16201"/>
                    <a:pt x="2584" y="18055"/>
                    <a:pt x="0" y="19484"/>
                  </a:cubicBezTo>
                  <a:lnTo>
                    <a:pt x="15441" y="20456"/>
                  </a:lnTo>
                  <a:cubicBezTo>
                    <a:pt x="15441" y="20456"/>
                    <a:pt x="25472" y="10973"/>
                    <a:pt x="27053" y="3253"/>
                  </a:cubicBezTo>
                  <a:cubicBezTo>
                    <a:pt x="27053" y="3253"/>
                    <a:pt x="34743" y="19788"/>
                    <a:pt x="37205" y="20456"/>
                  </a:cubicBezTo>
                  <a:lnTo>
                    <a:pt x="37205" y="19362"/>
                  </a:lnTo>
                  <a:cubicBezTo>
                    <a:pt x="33983" y="15076"/>
                    <a:pt x="30639" y="8025"/>
                    <a:pt x="27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905740" y="3417860"/>
              <a:ext cx="313229" cy="479566"/>
            </a:xfrm>
            <a:custGeom>
              <a:avLst/>
              <a:gdLst/>
              <a:ahLst/>
              <a:cxnLst/>
              <a:rect l="l" t="t" r="r" b="b"/>
              <a:pathLst>
                <a:path w="9681" h="14822" extrusionOk="0">
                  <a:moveTo>
                    <a:pt x="9327" y="0"/>
                  </a:moveTo>
                  <a:cubicBezTo>
                    <a:pt x="9213" y="0"/>
                    <a:pt x="9103" y="64"/>
                    <a:pt x="9067" y="210"/>
                  </a:cubicBezTo>
                  <a:cubicBezTo>
                    <a:pt x="8550" y="2854"/>
                    <a:pt x="7182" y="5134"/>
                    <a:pt x="5662" y="7322"/>
                  </a:cubicBezTo>
                  <a:cubicBezTo>
                    <a:pt x="4112" y="9602"/>
                    <a:pt x="2501" y="12641"/>
                    <a:pt x="252" y="14283"/>
                  </a:cubicBezTo>
                  <a:cubicBezTo>
                    <a:pt x="1" y="14459"/>
                    <a:pt x="165" y="14822"/>
                    <a:pt x="401" y="14822"/>
                  </a:cubicBezTo>
                  <a:cubicBezTo>
                    <a:pt x="451" y="14822"/>
                    <a:pt x="503" y="14806"/>
                    <a:pt x="556" y="14769"/>
                  </a:cubicBezTo>
                  <a:cubicBezTo>
                    <a:pt x="2775" y="13158"/>
                    <a:pt x="4264" y="10362"/>
                    <a:pt x="5814" y="8143"/>
                  </a:cubicBezTo>
                  <a:cubicBezTo>
                    <a:pt x="7486" y="5711"/>
                    <a:pt x="9036" y="3279"/>
                    <a:pt x="9644" y="361"/>
                  </a:cubicBezTo>
                  <a:cubicBezTo>
                    <a:pt x="9681" y="143"/>
                    <a:pt x="9498" y="0"/>
                    <a:pt x="9327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2026877" y="3418572"/>
              <a:ext cx="297569" cy="481119"/>
            </a:xfrm>
            <a:custGeom>
              <a:avLst/>
              <a:gdLst/>
              <a:ahLst/>
              <a:cxnLst/>
              <a:rect l="l" t="t" r="r" b="b"/>
              <a:pathLst>
                <a:path w="9197" h="14870" extrusionOk="0">
                  <a:moveTo>
                    <a:pt x="8848" y="0"/>
                  </a:moveTo>
                  <a:cubicBezTo>
                    <a:pt x="8736" y="0"/>
                    <a:pt x="8623" y="57"/>
                    <a:pt x="8575" y="188"/>
                  </a:cubicBezTo>
                  <a:cubicBezTo>
                    <a:pt x="6721" y="5446"/>
                    <a:pt x="3894" y="10218"/>
                    <a:pt x="186" y="14382"/>
                  </a:cubicBezTo>
                  <a:cubicBezTo>
                    <a:pt x="1" y="14591"/>
                    <a:pt x="186" y="14870"/>
                    <a:pt x="392" y="14870"/>
                  </a:cubicBezTo>
                  <a:cubicBezTo>
                    <a:pt x="457" y="14870"/>
                    <a:pt x="523" y="14843"/>
                    <a:pt x="581" y="14777"/>
                  </a:cubicBezTo>
                  <a:cubicBezTo>
                    <a:pt x="4350" y="10552"/>
                    <a:pt x="7238" y="5689"/>
                    <a:pt x="9122" y="339"/>
                  </a:cubicBezTo>
                  <a:cubicBezTo>
                    <a:pt x="9196" y="136"/>
                    <a:pt x="9023" y="0"/>
                    <a:pt x="8848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2122357" y="3437240"/>
              <a:ext cx="310252" cy="476686"/>
            </a:xfrm>
            <a:custGeom>
              <a:avLst/>
              <a:gdLst/>
              <a:ahLst/>
              <a:cxnLst/>
              <a:rect l="l" t="t" r="r" b="b"/>
              <a:pathLst>
                <a:path w="9589" h="14733" extrusionOk="0">
                  <a:moveTo>
                    <a:pt x="9241" y="1"/>
                  </a:moveTo>
                  <a:cubicBezTo>
                    <a:pt x="9128" y="1"/>
                    <a:pt x="9015" y="57"/>
                    <a:pt x="8968" y="188"/>
                  </a:cubicBezTo>
                  <a:cubicBezTo>
                    <a:pt x="6870" y="5355"/>
                    <a:pt x="4287" y="10371"/>
                    <a:pt x="214" y="14231"/>
                  </a:cubicBezTo>
                  <a:cubicBezTo>
                    <a:pt x="0" y="14444"/>
                    <a:pt x="194" y="14732"/>
                    <a:pt x="420" y="14732"/>
                  </a:cubicBezTo>
                  <a:cubicBezTo>
                    <a:pt x="483" y="14732"/>
                    <a:pt x="549" y="14710"/>
                    <a:pt x="609" y="14656"/>
                  </a:cubicBezTo>
                  <a:cubicBezTo>
                    <a:pt x="4773" y="10705"/>
                    <a:pt x="7357" y="5598"/>
                    <a:pt x="9515" y="340"/>
                  </a:cubicBezTo>
                  <a:cubicBezTo>
                    <a:pt x="9589" y="137"/>
                    <a:pt x="9415" y="1"/>
                    <a:pt x="924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215604" y="3443517"/>
              <a:ext cx="333774" cy="467853"/>
            </a:xfrm>
            <a:custGeom>
              <a:avLst/>
              <a:gdLst/>
              <a:ahLst/>
              <a:cxnLst/>
              <a:rect l="l" t="t" r="r" b="b"/>
              <a:pathLst>
                <a:path w="10316" h="14460" extrusionOk="0">
                  <a:moveTo>
                    <a:pt x="9928" y="1"/>
                  </a:moveTo>
                  <a:cubicBezTo>
                    <a:pt x="9843" y="1"/>
                    <a:pt x="9759" y="43"/>
                    <a:pt x="9703" y="146"/>
                  </a:cubicBezTo>
                  <a:cubicBezTo>
                    <a:pt x="7089" y="5131"/>
                    <a:pt x="3928" y="9751"/>
                    <a:pt x="189" y="13946"/>
                  </a:cubicBezTo>
                  <a:cubicBezTo>
                    <a:pt x="1" y="14157"/>
                    <a:pt x="194" y="14459"/>
                    <a:pt x="404" y="14459"/>
                  </a:cubicBezTo>
                  <a:cubicBezTo>
                    <a:pt x="466" y="14459"/>
                    <a:pt x="529" y="14433"/>
                    <a:pt x="584" y="14371"/>
                  </a:cubicBezTo>
                  <a:cubicBezTo>
                    <a:pt x="4353" y="10116"/>
                    <a:pt x="7575" y="5465"/>
                    <a:pt x="10189" y="450"/>
                  </a:cubicBezTo>
                  <a:cubicBezTo>
                    <a:pt x="10316" y="218"/>
                    <a:pt x="10121" y="1"/>
                    <a:pt x="9928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9"/>
          <p:cNvSpPr/>
          <p:nvPr/>
        </p:nvSpPr>
        <p:spPr>
          <a:xfrm>
            <a:off x="-951711" y="1455500"/>
            <a:ext cx="1783711" cy="3148570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19"/>
          <p:cNvGrpSpPr/>
          <p:nvPr/>
        </p:nvGrpSpPr>
        <p:grpSpPr>
          <a:xfrm>
            <a:off x="532943" y="3722928"/>
            <a:ext cx="1034339" cy="1122719"/>
            <a:chOff x="3759450" y="2569100"/>
            <a:chExt cx="2192325" cy="2379650"/>
          </a:xfrm>
        </p:grpSpPr>
        <p:sp>
          <p:nvSpPr>
            <p:cNvPr id="599" name="Google Shape;599;p19"/>
            <p:cNvSpPr/>
            <p:nvPr/>
          </p:nvSpPr>
          <p:spPr>
            <a:xfrm>
              <a:off x="4114325" y="3382750"/>
              <a:ext cx="736350" cy="932400"/>
            </a:xfrm>
            <a:custGeom>
              <a:avLst/>
              <a:gdLst/>
              <a:ahLst/>
              <a:cxnLst/>
              <a:rect l="l" t="t" r="r" b="b"/>
              <a:pathLst>
                <a:path w="29454" h="37296" extrusionOk="0">
                  <a:moveTo>
                    <a:pt x="12824" y="0"/>
                  </a:moveTo>
                  <a:cubicBezTo>
                    <a:pt x="12351" y="0"/>
                    <a:pt x="11876" y="38"/>
                    <a:pt x="11399" y="114"/>
                  </a:cubicBezTo>
                  <a:cubicBezTo>
                    <a:pt x="11034" y="206"/>
                    <a:pt x="10700" y="266"/>
                    <a:pt x="10305" y="388"/>
                  </a:cubicBezTo>
                  <a:cubicBezTo>
                    <a:pt x="6931" y="1330"/>
                    <a:pt x="4712" y="3306"/>
                    <a:pt x="3587" y="6376"/>
                  </a:cubicBezTo>
                  <a:cubicBezTo>
                    <a:pt x="2706" y="8777"/>
                    <a:pt x="2827" y="11026"/>
                    <a:pt x="2827" y="11178"/>
                  </a:cubicBezTo>
                  <a:lnTo>
                    <a:pt x="3101" y="13762"/>
                  </a:lnTo>
                  <a:cubicBezTo>
                    <a:pt x="3101" y="14005"/>
                    <a:pt x="2949" y="14218"/>
                    <a:pt x="2706" y="14248"/>
                  </a:cubicBezTo>
                  <a:lnTo>
                    <a:pt x="456" y="14644"/>
                  </a:lnTo>
                  <a:cubicBezTo>
                    <a:pt x="152" y="14674"/>
                    <a:pt x="0" y="14978"/>
                    <a:pt x="122" y="15251"/>
                  </a:cubicBezTo>
                  <a:lnTo>
                    <a:pt x="10274" y="37045"/>
                  </a:lnTo>
                  <a:cubicBezTo>
                    <a:pt x="10325" y="37224"/>
                    <a:pt x="10484" y="37296"/>
                    <a:pt x="10642" y="37296"/>
                  </a:cubicBezTo>
                  <a:cubicBezTo>
                    <a:pt x="10672" y="37296"/>
                    <a:pt x="10701" y="37293"/>
                    <a:pt x="10730" y="37288"/>
                  </a:cubicBezTo>
                  <a:lnTo>
                    <a:pt x="29089" y="34218"/>
                  </a:lnTo>
                  <a:cubicBezTo>
                    <a:pt x="29302" y="34157"/>
                    <a:pt x="29454" y="33975"/>
                    <a:pt x="29454" y="33762"/>
                  </a:cubicBezTo>
                  <a:lnTo>
                    <a:pt x="28785" y="9841"/>
                  </a:lnTo>
                  <a:cubicBezTo>
                    <a:pt x="28785" y="9626"/>
                    <a:pt x="28596" y="9435"/>
                    <a:pt x="28363" y="9435"/>
                  </a:cubicBezTo>
                  <a:cubicBezTo>
                    <a:pt x="28332" y="9435"/>
                    <a:pt x="28301" y="9439"/>
                    <a:pt x="28268" y="9446"/>
                  </a:cubicBezTo>
                  <a:lnTo>
                    <a:pt x="27113" y="9628"/>
                  </a:lnTo>
                  <a:lnTo>
                    <a:pt x="25168" y="9963"/>
                  </a:lnTo>
                  <a:cubicBezTo>
                    <a:pt x="25145" y="9967"/>
                    <a:pt x="25121" y="9968"/>
                    <a:pt x="25096" y="9968"/>
                  </a:cubicBezTo>
                  <a:cubicBezTo>
                    <a:pt x="24933" y="9968"/>
                    <a:pt x="24765" y="9882"/>
                    <a:pt x="24712" y="9750"/>
                  </a:cubicBezTo>
                  <a:lnTo>
                    <a:pt x="23831" y="7987"/>
                  </a:lnTo>
                  <a:cubicBezTo>
                    <a:pt x="23800" y="7987"/>
                    <a:pt x="22493" y="5525"/>
                    <a:pt x="20183" y="3306"/>
                  </a:cubicBezTo>
                  <a:cubicBezTo>
                    <a:pt x="17851" y="1102"/>
                    <a:pt x="15368" y="0"/>
                    <a:pt x="12824" y="0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251000" y="2812500"/>
              <a:ext cx="473550" cy="337875"/>
            </a:xfrm>
            <a:custGeom>
              <a:avLst/>
              <a:gdLst/>
              <a:ahLst/>
              <a:cxnLst/>
              <a:rect l="l" t="t" r="r" b="b"/>
              <a:pathLst>
                <a:path w="18942" h="13515" extrusionOk="0">
                  <a:moveTo>
                    <a:pt x="8858" y="4563"/>
                  </a:moveTo>
                  <a:cubicBezTo>
                    <a:pt x="9618" y="5843"/>
                    <a:pt x="9929" y="7293"/>
                    <a:pt x="8911" y="8395"/>
                  </a:cubicBezTo>
                  <a:cubicBezTo>
                    <a:pt x="8562" y="8754"/>
                    <a:pt x="8175" y="8910"/>
                    <a:pt x="7806" y="8910"/>
                  </a:cubicBezTo>
                  <a:cubicBezTo>
                    <a:pt x="7048" y="8910"/>
                    <a:pt x="6368" y="8251"/>
                    <a:pt x="6266" y="7331"/>
                  </a:cubicBezTo>
                  <a:cubicBezTo>
                    <a:pt x="6175" y="6024"/>
                    <a:pt x="7330" y="5113"/>
                    <a:pt x="8455" y="4687"/>
                  </a:cubicBezTo>
                  <a:cubicBezTo>
                    <a:pt x="8588" y="4641"/>
                    <a:pt x="8722" y="4599"/>
                    <a:pt x="8858" y="4563"/>
                  </a:cubicBezTo>
                  <a:close/>
                  <a:moveTo>
                    <a:pt x="1739" y="0"/>
                  </a:moveTo>
                  <a:cubicBezTo>
                    <a:pt x="1252" y="0"/>
                    <a:pt x="763" y="42"/>
                    <a:pt x="278" y="128"/>
                  </a:cubicBezTo>
                  <a:cubicBezTo>
                    <a:pt x="0" y="183"/>
                    <a:pt x="2" y="595"/>
                    <a:pt x="237" y="595"/>
                  </a:cubicBezTo>
                  <a:cubicBezTo>
                    <a:pt x="259" y="595"/>
                    <a:pt x="283" y="591"/>
                    <a:pt x="309" y="584"/>
                  </a:cubicBezTo>
                  <a:cubicBezTo>
                    <a:pt x="784" y="499"/>
                    <a:pt x="1259" y="458"/>
                    <a:pt x="1730" y="458"/>
                  </a:cubicBezTo>
                  <a:cubicBezTo>
                    <a:pt x="3460" y="458"/>
                    <a:pt x="5137" y="1016"/>
                    <a:pt x="6570" y="2043"/>
                  </a:cubicBezTo>
                  <a:cubicBezTo>
                    <a:pt x="7217" y="2510"/>
                    <a:pt x="8006" y="3284"/>
                    <a:pt x="8610" y="4174"/>
                  </a:cubicBezTo>
                  <a:lnTo>
                    <a:pt x="8610" y="4174"/>
                  </a:lnTo>
                  <a:cubicBezTo>
                    <a:pt x="8220" y="4295"/>
                    <a:pt x="7842" y="4455"/>
                    <a:pt x="7482" y="4657"/>
                  </a:cubicBezTo>
                  <a:cubicBezTo>
                    <a:pt x="6479" y="5234"/>
                    <a:pt x="5658" y="6268"/>
                    <a:pt x="5810" y="7483"/>
                  </a:cubicBezTo>
                  <a:cubicBezTo>
                    <a:pt x="5932" y="8456"/>
                    <a:pt x="6631" y="9398"/>
                    <a:pt x="7695" y="9398"/>
                  </a:cubicBezTo>
                  <a:cubicBezTo>
                    <a:pt x="7725" y="9400"/>
                    <a:pt x="7755" y="9401"/>
                    <a:pt x="7784" y="9401"/>
                  </a:cubicBezTo>
                  <a:cubicBezTo>
                    <a:pt x="8897" y="9401"/>
                    <a:pt x="9766" y="8306"/>
                    <a:pt x="9914" y="7240"/>
                  </a:cubicBezTo>
                  <a:cubicBezTo>
                    <a:pt x="10057" y="6297"/>
                    <a:pt x="9772" y="5325"/>
                    <a:pt x="9309" y="4457"/>
                  </a:cubicBezTo>
                  <a:lnTo>
                    <a:pt x="9309" y="4457"/>
                  </a:lnTo>
                  <a:cubicBezTo>
                    <a:pt x="9738" y="4373"/>
                    <a:pt x="10174" y="4333"/>
                    <a:pt x="10612" y="4333"/>
                  </a:cubicBezTo>
                  <a:cubicBezTo>
                    <a:pt x="12289" y="4333"/>
                    <a:pt x="13983" y="4928"/>
                    <a:pt x="15294" y="5964"/>
                  </a:cubicBezTo>
                  <a:cubicBezTo>
                    <a:pt x="17452" y="7666"/>
                    <a:pt x="18425" y="10523"/>
                    <a:pt x="17908" y="13198"/>
                  </a:cubicBezTo>
                  <a:cubicBezTo>
                    <a:pt x="17908" y="13405"/>
                    <a:pt x="18055" y="13514"/>
                    <a:pt x="18187" y="13514"/>
                  </a:cubicBezTo>
                  <a:cubicBezTo>
                    <a:pt x="18288" y="13514"/>
                    <a:pt x="18381" y="13451"/>
                    <a:pt x="18394" y="13319"/>
                  </a:cubicBezTo>
                  <a:cubicBezTo>
                    <a:pt x="18941" y="10432"/>
                    <a:pt x="17877" y="7331"/>
                    <a:pt x="15507" y="5538"/>
                  </a:cubicBezTo>
                  <a:cubicBezTo>
                    <a:pt x="14175" y="4507"/>
                    <a:pt x="12380" y="3880"/>
                    <a:pt x="10615" y="3880"/>
                  </a:cubicBezTo>
                  <a:cubicBezTo>
                    <a:pt x="10095" y="3880"/>
                    <a:pt x="9577" y="3934"/>
                    <a:pt x="9075" y="4049"/>
                  </a:cubicBezTo>
                  <a:lnTo>
                    <a:pt x="9075" y="4049"/>
                  </a:lnTo>
                  <a:cubicBezTo>
                    <a:pt x="8910" y="3781"/>
                    <a:pt x="8731" y="3527"/>
                    <a:pt x="8546" y="3289"/>
                  </a:cubicBezTo>
                  <a:cubicBezTo>
                    <a:pt x="6931" y="1212"/>
                    <a:pt x="436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791675" y="2970400"/>
              <a:ext cx="393625" cy="158775"/>
            </a:xfrm>
            <a:custGeom>
              <a:avLst/>
              <a:gdLst/>
              <a:ahLst/>
              <a:cxnLst/>
              <a:rect l="l" t="t" r="r" b="b"/>
              <a:pathLst>
                <a:path w="15745" h="6351" extrusionOk="0">
                  <a:moveTo>
                    <a:pt x="8580" y="2218"/>
                  </a:moveTo>
                  <a:cubicBezTo>
                    <a:pt x="8735" y="2218"/>
                    <a:pt x="8891" y="2223"/>
                    <a:pt x="9047" y="2231"/>
                  </a:cubicBezTo>
                  <a:cubicBezTo>
                    <a:pt x="9624" y="2262"/>
                    <a:pt x="10263" y="2323"/>
                    <a:pt x="10688" y="2748"/>
                  </a:cubicBezTo>
                  <a:cubicBezTo>
                    <a:pt x="11327" y="3356"/>
                    <a:pt x="10962" y="4237"/>
                    <a:pt x="10445" y="4754"/>
                  </a:cubicBezTo>
                  <a:cubicBezTo>
                    <a:pt x="9988" y="5264"/>
                    <a:pt x="9093" y="5805"/>
                    <a:pt x="8361" y="5805"/>
                  </a:cubicBezTo>
                  <a:cubicBezTo>
                    <a:pt x="7828" y="5805"/>
                    <a:pt x="7382" y="5518"/>
                    <a:pt x="7254" y="4724"/>
                  </a:cubicBezTo>
                  <a:cubicBezTo>
                    <a:pt x="7113" y="3759"/>
                    <a:pt x="7827" y="2868"/>
                    <a:pt x="8580" y="2218"/>
                  </a:cubicBezTo>
                  <a:close/>
                  <a:moveTo>
                    <a:pt x="13276" y="0"/>
                  </a:moveTo>
                  <a:cubicBezTo>
                    <a:pt x="11797" y="0"/>
                    <a:pt x="10327" y="426"/>
                    <a:pt x="9047" y="1259"/>
                  </a:cubicBezTo>
                  <a:cubicBezTo>
                    <a:pt x="8856" y="1386"/>
                    <a:pt x="8642" y="1551"/>
                    <a:pt x="8424" y="1743"/>
                  </a:cubicBezTo>
                  <a:lnTo>
                    <a:pt x="8424" y="1743"/>
                  </a:lnTo>
                  <a:cubicBezTo>
                    <a:pt x="7760" y="1756"/>
                    <a:pt x="7129" y="1843"/>
                    <a:pt x="6707" y="1927"/>
                  </a:cubicBezTo>
                  <a:cubicBezTo>
                    <a:pt x="4062" y="2414"/>
                    <a:pt x="1722" y="3842"/>
                    <a:pt x="111" y="5940"/>
                  </a:cubicBezTo>
                  <a:cubicBezTo>
                    <a:pt x="1" y="6137"/>
                    <a:pt x="177" y="6351"/>
                    <a:pt x="352" y="6351"/>
                  </a:cubicBezTo>
                  <a:cubicBezTo>
                    <a:pt x="419" y="6351"/>
                    <a:pt x="486" y="6319"/>
                    <a:pt x="536" y="6244"/>
                  </a:cubicBezTo>
                  <a:cubicBezTo>
                    <a:pt x="1874" y="4511"/>
                    <a:pt x="3697" y="3234"/>
                    <a:pt x="5795" y="2626"/>
                  </a:cubicBezTo>
                  <a:cubicBezTo>
                    <a:pt x="6490" y="2428"/>
                    <a:pt x="7199" y="2294"/>
                    <a:pt x="7913" y="2242"/>
                  </a:cubicBezTo>
                  <a:lnTo>
                    <a:pt x="7913" y="2242"/>
                  </a:lnTo>
                  <a:cubicBezTo>
                    <a:pt x="6867" y="3367"/>
                    <a:pt x="6041" y="4984"/>
                    <a:pt x="7466" y="6031"/>
                  </a:cubicBezTo>
                  <a:cubicBezTo>
                    <a:pt x="7763" y="6247"/>
                    <a:pt x="8098" y="6342"/>
                    <a:pt x="8444" y="6342"/>
                  </a:cubicBezTo>
                  <a:cubicBezTo>
                    <a:pt x="9798" y="6342"/>
                    <a:pt x="11327" y="4895"/>
                    <a:pt x="11448" y="3660"/>
                  </a:cubicBezTo>
                  <a:cubicBezTo>
                    <a:pt x="11554" y="2324"/>
                    <a:pt x="10409" y="1862"/>
                    <a:pt x="9160" y="1763"/>
                  </a:cubicBezTo>
                  <a:lnTo>
                    <a:pt x="9160" y="1763"/>
                  </a:lnTo>
                  <a:cubicBezTo>
                    <a:pt x="9184" y="1747"/>
                    <a:pt x="9207" y="1731"/>
                    <a:pt x="9229" y="1715"/>
                  </a:cubicBezTo>
                  <a:cubicBezTo>
                    <a:pt x="10438" y="895"/>
                    <a:pt x="11868" y="476"/>
                    <a:pt x="13313" y="476"/>
                  </a:cubicBezTo>
                  <a:cubicBezTo>
                    <a:pt x="14013" y="476"/>
                    <a:pt x="14716" y="574"/>
                    <a:pt x="15400" y="772"/>
                  </a:cubicBezTo>
                  <a:cubicBezTo>
                    <a:pt x="15420" y="776"/>
                    <a:pt x="15439" y="778"/>
                    <a:pt x="15457" y="778"/>
                  </a:cubicBezTo>
                  <a:cubicBezTo>
                    <a:pt x="15710" y="778"/>
                    <a:pt x="15744" y="402"/>
                    <a:pt x="15460" y="316"/>
                  </a:cubicBezTo>
                  <a:cubicBezTo>
                    <a:pt x="14745" y="105"/>
                    <a:pt x="14009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759450" y="3151550"/>
              <a:ext cx="2192325" cy="1795725"/>
            </a:xfrm>
            <a:custGeom>
              <a:avLst/>
              <a:gdLst/>
              <a:ahLst/>
              <a:cxnLst/>
              <a:rect l="l" t="t" r="r" b="b"/>
              <a:pathLst>
                <a:path w="87693" h="71829" extrusionOk="0">
                  <a:moveTo>
                    <a:pt x="43104" y="1"/>
                  </a:moveTo>
                  <a:cubicBezTo>
                    <a:pt x="39148" y="1"/>
                    <a:pt x="35200" y="806"/>
                    <a:pt x="31521" y="2371"/>
                  </a:cubicBezTo>
                  <a:cubicBezTo>
                    <a:pt x="27843" y="3982"/>
                    <a:pt x="24317" y="6384"/>
                    <a:pt x="23405" y="9940"/>
                  </a:cubicBezTo>
                  <a:cubicBezTo>
                    <a:pt x="23405" y="9940"/>
                    <a:pt x="23193" y="9940"/>
                    <a:pt x="22949" y="9910"/>
                  </a:cubicBezTo>
                  <a:cubicBezTo>
                    <a:pt x="22797" y="9910"/>
                    <a:pt x="22585" y="9879"/>
                    <a:pt x="22372" y="9879"/>
                  </a:cubicBezTo>
                  <a:cubicBezTo>
                    <a:pt x="22155" y="9870"/>
                    <a:pt x="21906" y="9864"/>
                    <a:pt x="21629" y="9864"/>
                  </a:cubicBezTo>
                  <a:cubicBezTo>
                    <a:pt x="18175" y="9864"/>
                    <a:pt x="10319" y="10797"/>
                    <a:pt x="5198" y="18451"/>
                  </a:cubicBezTo>
                  <a:cubicBezTo>
                    <a:pt x="4013" y="20244"/>
                    <a:pt x="2979" y="23162"/>
                    <a:pt x="2341" y="26749"/>
                  </a:cubicBezTo>
                  <a:cubicBezTo>
                    <a:pt x="1" y="40001"/>
                    <a:pt x="3192" y="62372"/>
                    <a:pt x="24956" y="69546"/>
                  </a:cubicBezTo>
                  <a:cubicBezTo>
                    <a:pt x="25260" y="69637"/>
                    <a:pt x="25533" y="69758"/>
                    <a:pt x="25837" y="69819"/>
                  </a:cubicBezTo>
                  <a:cubicBezTo>
                    <a:pt x="29986" y="71105"/>
                    <a:pt x="34782" y="71829"/>
                    <a:pt x="40359" y="71829"/>
                  </a:cubicBezTo>
                  <a:cubicBezTo>
                    <a:pt x="40583" y="71829"/>
                    <a:pt x="40808" y="71828"/>
                    <a:pt x="41035" y="71825"/>
                  </a:cubicBezTo>
                  <a:lnTo>
                    <a:pt x="41673" y="71825"/>
                  </a:lnTo>
                  <a:cubicBezTo>
                    <a:pt x="43193" y="71795"/>
                    <a:pt x="44774" y="71734"/>
                    <a:pt x="46415" y="71613"/>
                  </a:cubicBezTo>
                  <a:cubicBezTo>
                    <a:pt x="47965" y="71491"/>
                    <a:pt x="49485" y="71309"/>
                    <a:pt x="50974" y="71126"/>
                  </a:cubicBezTo>
                  <a:cubicBezTo>
                    <a:pt x="51217" y="71126"/>
                    <a:pt x="51400" y="71065"/>
                    <a:pt x="51613" y="71035"/>
                  </a:cubicBezTo>
                  <a:cubicBezTo>
                    <a:pt x="57388" y="70154"/>
                    <a:pt x="62221" y="68634"/>
                    <a:pt x="66294" y="66719"/>
                  </a:cubicBezTo>
                  <a:cubicBezTo>
                    <a:pt x="66598" y="66567"/>
                    <a:pt x="66871" y="66445"/>
                    <a:pt x="67145" y="66293"/>
                  </a:cubicBezTo>
                  <a:cubicBezTo>
                    <a:pt x="87692" y="55807"/>
                    <a:pt x="87358" y="33132"/>
                    <a:pt x="82981" y="20366"/>
                  </a:cubicBezTo>
                  <a:cubicBezTo>
                    <a:pt x="81796" y="16931"/>
                    <a:pt x="80276" y="14195"/>
                    <a:pt x="78817" y="12645"/>
                  </a:cubicBezTo>
                  <a:cubicBezTo>
                    <a:pt x="74101" y="7576"/>
                    <a:pt x="68491" y="6483"/>
                    <a:pt x="64539" y="6483"/>
                  </a:cubicBezTo>
                  <a:cubicBezTo>
                    <a:pt x="62708" y="6483"/>
                    <a:pt x="61233" y="6718"/>
                    <a:pt x="60367" y="6900"/>
                  </a:cubicBezTo>
                  <a:cubicBezTo>
                    <a:pt x="60123" y="6931"/>
                    <a:pt x="59941" y="6992"/>
                    <a:pt x="59789" y="7022"/>
                  </a:cubicBezTo>
                  <a:cubicBezTo>
                    <a:pt x="59607" y="7052"/>
                    <a:pt x="59485" y="7083"/>
                    <a:pt x="59485" y="7083"/>
                  </a:cubicBezTo>
                  <a:cubicBezTo>
                    <a:pt x="58056" y="3709"/>
                    <a:pt x="54166" y="1885"/>
                    <a:pt x="50306" y="912"/>
                  </a:cubicBezTo>
                  <a:cubicBezTo>
                    <a:pt x="47942" y="301"/>
                    <a:pt x="45522" y="1"/>
                    <a:pt x="43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779950" y="3200175"/>
              <a:ext cx="147475" cy="1741700"/>
            </a:xfrm>
            <a:custGeom>
              <a:avLst/>
              <a:gdLst/>
              <a:ahLst/>
              <a:cxnLst/>
              <a:rect l="l" t="t" r="r" b="b"/>
              <a:pathLst>
                <a:path w="5899" h="69668" extrusionOk="0">
                  <a:moveTo>
                    <a:pt x="256" y="0"/>
                  </a:moveTo>
                  <a:cubicBezTo>
                    <a:pt x="128" y="0"/>
                    <a:pt x="1" y="85"/>
                    <a:pt x="33" y="244"/>
                  </a:cubicBezTo>
                  <a:cubicBezTo>
                    <a:pt x="1856" y="18481"/>
                    <a:pt x="3528" y="36719"/>
                    <a:pt x="4653" y="55047"/>
                  </a:cubicBezTo>
                  <a:cubicBezTo>
                    <a:pt x="4683" y="55594"/>
                    <a:pt x="4744" y="56142"/>
                    <a:pt x="4774" y="56719"/>
                  </a:cubicBezTo>
                  <a:cubicBezTo>
                    <a:pt x="5048" y="61035"/>
                    <a:pt x="5261" y="65321"/>
                    <a:pt x="5443" y="69668"/>
                  </a:cubicBezTo>
                  <a:lnTo>
                    <a:pt x="5899" y="69637"/>
                  </a:lnTo>
                  <a:cubicBezTo>
                    <a:pt x="5717" y="65321"/>
                    <a:pt x="5504" y="61005"/>
                    <a:pt x="5230" y="56658"/>
                  </a:cubicBezTo>
                  <a:cubicBezTo>
                    <a:pt x="4379" y="42950"/>
                    <a:pt x="3254" y="29241"/>
                    <a:pt x="1947" y="15533"/>
                  </a:cubicBezTo>
                  <a:cubicBezTo>
                    <a:pt x="1461" y="10427"/>
                    <a:pt x="975" y="5290"/>
                    <a:pt x="488" y="214"/>
                  </a:cubicBezTo>
                  <a:cubicBezTo>
                    <a:pt x="488" y="69"/>
                    <a:pt x="372" y="0"/>
                    <a:pt x="25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861275" y="3286825"/>
              <a:ext cx="719650" cy="427075"/>
            </a:xfrm>
            <a:custGeom>
              <a:avLst/>
              <a:gdLst/>
              <a:ahLst/>
              <a:cxnLst/>
              <a:rect l="l" t="t" r="r" b="b"/>
              <a:pathLst>
                <a:path w="28786" h="17083" extrusionOk="0">
                  <a:moveTo>
                    <a:pt x="28785" y="0"/>
                  </a:moveTo>
                  <a:lnTo>
                    <a:pt x="28785" y="0"/>
                  </a:lnTo>
                  <a:cubicBezTo>
                    <a:pt x="22554" y="1307"/>
                    <a:pt x="20700" y="5897"/>
                    <a:pt x="20700" y="5897"/>
                  </a:cubicBezTo>
                  <a:cubicBezTo>
                    <a:pt x="20257" y="5873"/>
                    <a:pt x="19821" y="5862"/>
                    <a:pt x="19394" y="5862"/>
                  </a:cubicBezTo>
                  <a:cubicBezTo>
                    <a:pt x="5939" y="5862"/>
                    <a:pt x="1" y="17082"/>
                    <a:pt x="1" y="17082"/>
                  </a:cubicBezTo>
                  <a:cubicBezTo>
                    <a:pt x="7568" y="11302"/>
                    <a:pt x="14719" y="10220"/>
                    <a:pt x="19013" y="10220"/>
                  </a:cubicBezTo>
                  <a:cubicBezTo>
                    <a:pt x="21584" y="10220"/>
                    <a:pt x="23132" y="10608"/>
                    <a:pt x="23132" y="10608"/>
                  </a:cubicBezTo>
                  <a:cubicBezTo>
                    <a:pt x="22797" y="6353"/>
                    <a:pt x="28785" y="0"/>
                    <a:pt x="2878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5010250" y="3252625"/>
              <a:ext cx="778150" cy="307025"/>
            </a:xfrm>
            <a:custGeom>
              <a:avLst/>
              <a:gdLst/>
              <a:ahLst/>
              <a:cxnLst/>
              <a:rect l="l" t="t" r="r" b="b"/>
              <a:pathLst>
                <a:path w="31126" h="12281" extrusionOk="0">
                  <a:moveTo>
                    <a:pt x="0" y="0"/>
                  </a:moveTo>
                  <a:cubicBezTo>
                    <a:pt x="0" y="0"/>
                    <a:pt x="6930" y="5319"/>
                    <a:pt x="7265" y="9575"/>
                  </a:cubicBezTo>
                  <a:cubicBezTo>
                    <a:pt x="7265" y="9575"/>
                    <a:pt x="10482" y="8200"/>
                    <a:pt x="15635" y="8200"/>
                  </a:cubicBezTo>
                  <a:cubicBezTo>
                    <a:pt x="19772" y="8200"/>
                    <a:pt x="25156" y="9086"/>
                    <a:pt x="31125" y="12280"/>
                  </a:cubicBezTo>
                  <a:cubicBezTo>
                    <a:pt x="31125" y="12280"/>
                    <a:pt x="24843" y="3989"/>
                    <a:pt x="13855" y="3989"/>
                  </a:cubicBezTo>
                  <a:cubicBezTo>
                    <a:pt x="12307" y="3989"/>
                    <a:pt x="10666" y="4154"/>
                    <a:pt x="8936" y="4529"/>
                  </a:cubicBezTo>
                  <a:cubicBezTo>
                    <a:pt x="8936" y="4529"/>
                    <a:pt x="6383" y="27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59450" y="3659150"/>
              <a:ext cx="2192325" cy="1289600"/>
            </a:xfrm>
            <a:custGeom>
              <a:avLst/>
              <a:gdLst/>
              <a:ahLst/>
              <a:cxnLst/>
              <a:rect l="l" t="t" r="r" b="b"/>
              <a:pathLst>
                <a:path w="87693" h="51584" extrusionOk="0">
                  <a:moveTo>
                    <a:pt x="82951" y="1"/>
                  </a:moveTo>
                  <a:lnTo>
                    <a:pt x="82951" y="1"/>
                  </a:lnTo>
                  <a:cubicBezTo>
                    <a:pt x="82951" y="2"/>
                    <a:pt x="85169" y="20305"/>
                    <a:pt x="80367" y="23679"/>
                  </a:cubicBezTo>
                  <a:cubicBezTo>
                    <a:pt x="79389" y="24360"/>
                    <a:pt x="78456" y="24593"/>
                    <a:pt x="77637" y="24593"/>
                  </a:cubicBezTo>
                  <a:cubicBezTo>
                    <a:pt x="75861" y="24593"/>
                    <a:pt x="74622" y="23497"/>
                    <a:pt x="74622" y="23497"/>
                  </a:cubicBezTo>
                  <a:cubicBezTo>
                    <a:pt x="74622" y="23497"/>
                    <a:pt x="72798" y="28573"/>
                    <a:pt x="68117" y="29576"/>
                  </a:cubicBezTo>
                  <a:cubicBezTo>
                    <a:pt x="67624" y="29681"/>
                    <a:pt x="67139" y="29728"/>
                    <a:pt x="66665" y="29728"/>
                  </a:cubicBezTo>
                  <a:cubicBezTo>
                    <a:pt x="62622" y="29728"/>
                    <a:pt x="59455" y="26293"/>
                    <a:pt x="59455" y="26293"/>
                  </a:cubicBezTo>
                  <a:cubicBezTo>
                    <a:pt x="59455" y="26293"/>
                    <a:pt x="57509" y="36962"/>
                    <a:pt x="46020" y="38299"/>
                  </a:cubicBezTo>
                  <a:cubicBezTo>
                    <a:pt x="45868" y="38299"/>
                    <a:pt x="45716" y="38360"/>
                    <a:pt x="45564" y="38360"/>
                  </a:cubicBezTo>
                  <a:cubicBezTo>
                    <a:pt x="45473" y="38390"/>
                    <a:pt x="45412" y="38390"/>
                    <a:pt x="45321" y="38390"/>
                  </a:cubicBezTo>
                  <a:cubicBezTo>
                    <a:pt x="44891" y="38425"/>
                    <a:pt x="44471" y="38441"/>
                    <a:pt x="44061" y="38441"/>
                  </a:cubicBezTo>
                  <a:cubicBezTo>
                    <a:pt x="33950" y="38441"/>
                    <a:pt x="29515" y="28421"/>
                    <a:pt x="29515" y="28421"/>
                  </a:cubicBezTo>
                  <a:cubicBezTo>
                    <a:pt x="29515" y="28421"/>
                    <a:pt x="29089" y="33071"/>
                    <a:pt x="22737" y="33102"/>
                  </a:cubicBezTo>
                  <a:cubicBezTo>
                    <a:pt x="22717" y="33102"/>
                    <a:pt x="22697" y="33102"/>
                    <a:pt x="22677" y="33102"/>
                  </a:cubicBezTo>
                  <a:cubicBezTo>
                    <a:pt x="16403" y="33102"/>
                    <a:pt x="14591" y="28360"/>
                    <a:pt x="14591" y="28360"/>
                  </a:cubicBezTo>
                  <a:cubicBezTo>
                    <a:pt x="14591" y="28360"/>
                    <a:pt x="13332" y="29810"/>
                    <a:pt x="11191" y="29810"/>
                  </a:cubicBezTo>
                  <a:cubicBezTo>
                    <a:pt x="10141" y="29810"/>
                    <a:pt x="8878" y="29461"/>
                    <a:pt x="7448" y="28421"/>
                  </a:cubicBezTo>
                  <a:cubicBezTo>
                    <a:pt x="3071" y="25290"/>
                    <a:pt x="2341" y="6476"/>
                    <a:pt x="2341" y="6475"/>
                  </a:cubicBezTo>
                  <a:lnTo>
                    <a:pt x="2341" y="6475"/>
                  </a:lnTo>
                  <a:cubicBezTo>
                    <a:pt x="1" y="19728"/>
                    <a:pt x="3192" y="42099"/>
                    <a:pt x="24956" y="49302"/>
                  </a:cubicBezTo>
                  <a:cubicBezTo>
                    <a:pt x="25260" y="49363"/>
                    <a:pt x="25533" y="49485"/>
                    <a:pt x="25837" y="49546"/>
                  </a:cubicBezTo>
                  <a:cubicBezTo>
                    <a:pt x="30067" y="50856"/>
                    <a:pt x="34968" y="51583"/>
                    <a:pt x="40683" y="51583"/>
                  </a:cubicBezTo>
                  <a:cubicBezTo>
                    <a:pt x="40800" y="51583"/>
                    <a:pt x="40917" y="51583"/>
                    <a:pt x="41035" y="51582"/>
                  </a:cubicBezTo>
                  <a:lnTo>
                    <a:pt x="41673" y="51582"/>
                  </a:lnTo>
                  <a:cubicBezTo>
                    <a:pt x="43102" y="51521"/>
                    <a:pt x="44622" y="51461"/>
                    <a:pt x="46233" y="51339"/>
                  </a:cubicBezTo>
                  <a:lnTo>
                    <a:pt x="46688" y="51309"/>
                  </a:lnTo>
                  <a:cubicBezTo>
                    <a:pt x="48178" y="51157"/>
                    <a:pt x="49606" y="51005"/>
                    <a:pt x="50974" y="50822"/>
                  </a:cubicBezTo>
                  <a:cubicBezTo>
                    <a:pt x="51217" y="50822"/>
                    <a:pt x="51400" y="50761"/>
                    <a:pt x="51613" y="50731"/>
                  </a:cubicBezTo>
                  <a:cubicBezTo>
                    <a:pt x="57388" y="49850"/>
                    <a:pt x="62221" y="48330"/>
                    <a:pt x="66294" y="46415"/>
                  </a:cubicBezTo>
                  <a:cubicBezTo>
                    <a:pt x="66598" y="46263"/>
                    <a:pt x="66871" y="46141"/>
                    <a:pt x="67145" y="45989"/>
                  </a:cubicBezTo>
                  <a:cubicBezTo>
                    <a:pt x="87692" y="35503"/>
                    <a:pt x="87358" y="12828"/>
                    <a:pt x="829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061125" y="3398525"/>
              <a:ext cx="343500" cy="1498525"/>
            </a:xfrm>
            <a:custGeom>
              <a:avLst/>
              <a:gdLst/>
              <a:ahLst/>
              <a:cxnLst/>
              <a:rect l="l" t="t" r="r" b="b"/>
              <a:pathLst>
                <a:path w="13740" h="59941" extrusionOk="0">
                  <a:moveTo>
                    <a:pt x="10275" y="0"/>
                  </a:moveTo>
                  <a:cubicBezTo>
                    <a:pt x="4925" y="6900"/>
                    <a:pt x="1581" y="15350"/>
                    <a:pt x="821" y="24073"/>
                  </a:cubicBezTo>
                  <a:cubicBezTo>
                    <a:pt x="1" y="33010"/>
                    <a:pt x="2189" y="41855"/>
                    <a:pt x="6232" y="49788"/>
                  </a:cubicBezTo>
                  <a:cubicBezTo>
                    <a:pt x="8056" y="53344"/>
                    <a:pt x="10275" y="56688"/>
                    <a:pt x="12858" y="59667"/>
                  </a:cubicBezTo>
                  <a:cubicBezTo>
                    <a:pt x="13162" y="59758"/>
                    <a:pt x="13436" y="59879"/>
                    <a:pt x="13740" y="59940"/>
                  </a:cubicBezTo>
                  <a:cubicBezTo>
                    <a:pt x="8329" y="53983"/>
                    <a:pt x="4530" y="46445"/>
                    <a:pt x="2524" y="38694"/>
                  </a:cubicBezTo>
                  <a:cubicBezTo>
                    <a:pt x="305" y="30122"/>
                    <a:pt x="821" y="21003"/>
                    <a:pt x="3800" y="12645"/>
                  </a:cubicBezTo>
                  <a:cubicBezTo>
                    <a:pt x="5472" y="8085"/>
                    <a:pt x="7843" y="3830"/>
                    <a:pt x="10852" y="31"/>
                  </a:cubicBezTo>
                  <a:cubicBezTo>
                    <a:pt x="10700" y="31"/>
                    <a:pt x="10487" y="0"/>
                    <a:pt x="1027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435750" y="3189150"/>
              <a:ext cx="366300" cy="1758050"/>
            </a:xfrm>
            <a:custGeom>
              <a:avLst/>
              <a:gdLst/>
              <a:ahLst/>
              <a:cxnLst/>
              <a:rect l="l" t="t" r="r" b="b"/>
              <a:pathLst>
                <a:path w="14652" h="70322" extrusionOk="0">
                  <a:moveTo>
                    <a:pt x="11474" y="0"/>
                  </a:moveTo>
                  <a:cubicBezTo>
                    <a:pt x="11399" y="0"/>
                    <a:pt x="11325" y="32"/>
                    <a:pt x="11278" y="108"/>
                  </a:cubicBezTo>
                  <a:cubicBezTo>
                    <a:pt x="5989" y="9044"/>
                    <a:pt x="2189" y="19014"/>
                    <a:pt x="1065" y="29378"/>
                  </a:cubicBezTo>
                  <a:cubicBezTo>
                    <a:pt x="1" y="39135"/>
                    <a:pt x="1369" y="49166"/>
                    <a:pt x="5594" y="58102"/>
                  </a:cubicBezTo>
                  <a:cubicBezTo>
                    <a:pt x="7721" y="62601"/>
                    <a:pt x="10518" y="66765"/>
                    <a:pt x="14013" y="70321"/>
                  </a:cubicBezTo>
                  <a:lnTo>
                    <a:pt x="14652" y="70321"/>
                  </a:lnTo>
                  <a:cubicBezTo>
                    <a:pt x="7965" y="63634"/>
                    <a:pt x="3770" y="54880"/>
                    <a:pt x="2037" y="45640"/>
                  </a:cubicBezTo>
                  <a:cubicBezTo>
                    <a:pt x="183" y="35762"/>
                    <a:pt x="1338" y="25488"/>
                    <a:pt x="4469" y="15974"/>
                  </a:cubicBezTo>
                  <a:cubicBezTo>
                    <a:pt x="6262" y="10533"/>
                    <a:pt x="8724" y="5275"/>
                    <a:pt x="11703" y="320"/>
                  </a:cubicBezTo>
                  <a:cubicBezTo>
                    <a:pt x="11808" y="153"/>
                    <a:pt x="11639" y="0"/>
                    <a:pt x="114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5251125" y="3324050"/>
              <a:ext cx="392900" cy="1496250"/>
            </a:xfrm>
            <a:custGeom>
              <a:avLst/>
              <a:gdLst/>
              <a:ahLst/>
              <a:cxnLst/>
              <a:rect l="l" t="t" r="r" b="b"/>
              <a:pathLst>
                <a:path w="15716" h="59850" extrusionOk="0">
                  <a:moveTo>
                    <a:pt x="578" y="0"/>
                  </a:moveTo>
                  <a:cubicBezTo>
                    <a:pt x="365" y="31"/>
                    <a:pt x="152" y="92"/>
                    <a:pt x="0" y="122"/>
                  </a:cubicBezTo>
                  <a:cubicBezTo>
                    <a:pt x="6444" y="6049"/>
                    <a:pt x="11064" y="13830"/>
                    <a:pt x="13223" y="22311"/>
                  </a:cubicBezTo>
                  <a:cubicBezTo>
                    <a:pt x="15411" y="30822"/>
                    <a:pt x="14712" y="39758"/>
                    <a:pt x="12068" y="48056"/>
                  </a:cubicBezTo>
                  <a:cubicBezTo>
                    <a:pt x="10761" y="52220"/>
                    <a:pt x="8937" y="56202"/>
                    <a:pt x="6596" y="59849"/>
                  </a:cubicBezTo>
                  <a:cubicBezTo>
                    <a:pt x="6900" y="59697"/>
                    <a:pt x="7143" y="59576"/>
                    <a:pt x="7417" y="59424"/>
                  </a:cubicBezTo>
                  <a:cubicBezTo>
                    <a:pt x="11642" y="52706"/>
                    <a:pt x="14165" y="44803"/>
                    <a:pt x="14864" y="36931"/>
                  </a:cubicBezTo>
                  <a:cubicBezTo>
                    <a:pt x="15715" y="27995"/>
                    <a:pt x="13770" y="19119"/>
                    <a:pt x="9362" y="11338"/>
                  </a:cubicBezTo>
                  <a:cubicBezTo>
                    <a:pt x="7052" y="7113"/>
                    <a:pt x="4073" y="3283"/>
                    <a:pt x="57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828375" y="3179575"/>
              <a:ext cx="440250" cy="1748625"/>
            </a:xfrm>
            <a:custGeom>
              <a:avLst/>
              <a:gdLst/>
              <a:ahLst/>
              <a:cxnLst/>
              <a:rect l="l" t="t" r="r" b="b"/>
              <a:pathLst>
                <a:path w="17610" h="69945" extrusionOk="0">
                  <a:moveTo>
                    <a:pt x="329" y="0"/>
                  </a:moveTo>
                  <a:cubicBezTo>
                    <a:pt x="154" y="0"/>
                    <a:pt x="0" y="185"/>
                    <a:pt x="132" y="339"/>
                  </a:cubicBezTo>
                  <a:cubicBezTo>
                    <a:pt x="6637" y="8181"/>
                    <a:pt x="11834" y="17178"/>
                    <a:pt x="14661" y="26996"/>
                  </a:cubicBezTo>
                  <a:cubicBezTo>
                    <a:pt x="17336" y="36418"/>
                    <a:pt x="17610" y="46509"/>
                    <a:pt x="14965" y="55962"/>
                  </a:cubicBezTo>
                  <a:cubicBezTo>
                    <a:pt x="13537" y="60978"/>
                    <a:pt x="11318" y="65750"/>
                    <a:pt x="8278" y="69944"/>
                  </a:cubicBezTo>
                  <a:cubicBezTo>
                    <a:pt x="8491" y="69944"/>
                    <a:pt x="8673" y="69914"/>
                    <a:pt x="8916" y="69884"/>
                  </a:cubicBezTo>
                  <a:cubicBezTo>
                    <a:pt x="14236" y="62346"/>
                    <a:pt x="16941" y="53288"/>
                    <a:pt x="17275" y="44078"/>
                  </a:cubicBezTo>
                  <a:cubicBezTo>
                    <a:pt x="17610" y="33895"/>
                    <a:pt x="14904" y="23804"/>
                    <a:pt x="10254" y="14685"/>
                  </a:cubicBezTo>
                  <a:cubicBezTo>
                    <a:pt x="7579" y="9457"/>
                    <a:pt x="4266" y="4594"/>
                    <a:pt x="527" y="95"/>
                  </a:cubicBezTo>
                  <a:cubicBezTo>
                    <a:pt x="468" y="28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428925" y="3082075"/>
              <a:ext cx="743200" cy="285750"/>
            </a:xfrm>
            <a:custGeom>
              <a:avLst/>
              <a:gdLst/>
              <a:ahLst/>
              <a:cxnLst/>
              <a:rect l="l" t="t" r="r" b="b"/>
              <a:pathLst>
                <a:path w="29728" h="11430" extrusionOk="0">
                  <a:moveTo>
                    <a:pt x="15459" y="0"/>
                  </a:moveTo>
                  <a:cubicBezTo>
                    <a:pt x="14919" y="0"/>
                    <a:pt x="14384" y="38"/>
                    <a:pt x="13861" y="105"/>
                  </a:cubicBezTo>
                  <a:cubicBezTo>
                    <a:pt x="11642" y="378"/>
                    <a:pt x="9514" y="1260"/>
                    <a:pt x="7599" y="2506"/>
                  </a:cubicBezTo>
                  <a:cubicBezTo>
                    <a:pt x="5259" y="4087"/>
                    <a:pt x="943" y="7005"/>
                    <a:pt x="0" y="7886"/>
                  </a:cubicBezTo>
                  <a:cubicBezTo>
                    <a:pt x="0" y="7886"/>
                    <a:pt x="6957" y="5666"/>
                    <a:pt x="8483" y="5666"/>
                  </a:cubicBezTo>
                  <a:cubicBezTo>
                    <a:pt x="8504" y="5666"/>
                    <a:pt x="8523" y="5666"/>
                    <a:pt x="8541" y="5667"/>
                  </a:cubicBezTo>
                  <a:cubicBezTo>
                    <a:pt x="10000" y="5698"/>
                    <a:pt x="7690" y="10470"/>
                    <a:pt x="8845" y="11351"/>
                  </a:cubicBezTo>
                  <a:cubicBezTo>
                    <a:pt x="8917" y="11405"/>
                    <a:pt x="8999" y="11430"/>
                    <a:pt x="9089" y="11430"/>
                  </a:cubicBezTo>
                  <a:cubicBezTo>
                    <a:pt x="10480" y="11430"/>
                    <a:pt x="13876" y="5417"/>
                    <a:pt x="15046" y="5302"/>
                  </a:cubicBezTo>
                  <a:cubicBezTo>
                    <a:pt x="15058" y="5302"/>
                    <a:pt x="15071" y="5301"/>
                    <a:pt x="15084" y="5301"/>
                  </a:cubicBezTo>
                  <a:cubicBezTo>
                    <a:pt x="16375" y="5301"/>
                    <a:pt x="20506" y="9806"/>
                    <a:pt x="22432" y="10287"/>
                  </a:cubicBezTo>
                  <a:cubicBezTo>
                    <a:pt x="22500" y="10305"/>
                    <a:pt x="22560" y="10313"/>
                    <a:pt x="22612" y="10313"/>
                  </a:cubicBezTo>
                  <a:cubicBezTo>
                    <a:pt x="24016" y="10313"/>
                    <a:pt x="19613" y="4168"/>
                    <a:pt x="20639" y="3904"/>
                  </a:cubicBezTo>
                  <a:cubicBezTo>
                    <a:pt x="20681" y="3896"/>
                    <a:pt x="20733" y="3892"/>
                    <a:pt x="20794" y="3892"/>
                  </a:cubicBezTo>
                  <a:cubicBezTo>
                    <a:pt x="22333" y="3892"/>
                    <a:pt x="29727" y="6366"/>
                    <a:pt x="29727" y="6366"/>
                  </a:cubicBezTo>
                  <a:cubicBezTo>
                    <a:pt x="29727" y="6366"/>
                    <a:pt x="21551" y="986"/>
                    <a:pt x="17508" y="196"/>
                  </a:cubicBezTo>
                  <a:cubicBezTo>
                    <a:pt x="16829" y="60"/>
                    <a:pt x="16141" y="0"/>
                    <a:pt x="15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471475" y="2569875"/>
              <a:ext cx="358700" cy="580175"/>
            </a:xfrm>
            <a:custGeom>
              <a:avLst/>
              <a:gdLst/>
              <a:ahLst/>
              <a:cxnLst/>
              <a:rect l="l" t="t" r="r" b="b"/>
              <a:pathLst>
                <a:path w="14348" h="23207" extrusionOk="0">
                  <a:moveTo>
                    <a:pt x="6027" y="0"/>
                  </a:moveTo>
                  <a:cubicBezTo>
                    <a:pt x="611" y="0"/>
                    <a:pt x="0" y="4939"/>
                    <a:pt x="0" y="4939"/>
                  </a:cubicBezTo>
                  <a:cubicBezTo>
                    <a:pt x="0" y="4939"/>
                    <a:pt x="7903" y="10106"/>
                    <a:pt x="10001" y="15760"/>
                  </a:cubicBezTo>
                  <a:cubicBezTo>
                    <a:pt x="10882" y="18161"/>
                    <a:pt x="10396" y="20532"/>
                    <a:pt x="10122" y="22265"/>
                  </a:cubicBezTo>
                  <a:lnTo>
                    <a:pt x="13496" y="23207"/>
                  </a:lnTo>
                  <a:cubicBezTo>
                    <a:pt x="13982" y="21018"/>
                    <a:pt x="14347" y="17888"/>
                    <a:pt x="13770" y="14392"/>
                  </a:cubicBezTo>
                  <a:cubicBezTo>
                    <a:pt x="12675" y="7492"/>
                    <a:pt x="7235" y="76"/>
                    <a:pt x="7235" y="76"/>
                  </a:cubicBezTo>
                  <a:cubicBezTo>
                    <a:pt x="6808" y="24"/>
                    <a:pt x="640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470725" y="2569100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470725" y="2569100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181950" y="4075575"/>
              <a:ext cx="1378475" cy="717600"/>
            </a:xfrm>
            <a:custGeom>
              <a:avLst/>
              <a:gdLst/>
              <a:ahLst/>
              <a:cxnLst/>
              <a:rect l="l" t="t" r="r" b="b"/>
              <a:pathLst>
                <a:path w="55139" h="28704" extrusionOk="0">
                  <a:moveTo>
                    <a:pt x="55017" y="1"/>
                  </a:moveTo>
                  <a:cubicBezTo>
                    <a:pt x="55017" y="1"/>
                    <a:pt x="53649" y="1399"/>
                    <a:pt x="50488" y="3040"/>
                  </a:cubicBezTo>
                  <a:lnTo>
                    <a:pt x="50214" y="8785"/>
                  </a:lnTo>
                  <a:lnTo>
                    <a:pt x="45017" y="10791"/>
                  </a:lnTo>
                  <a:lnTo>
                    <a:pt x="43193" y="6141"/>
                  </a:lnTo>
                  <a:lnTo>
                    <a:pt x="39272" y="7417"/>
                  </a:lnTo>
                  <a:lnTo>
                    <a:pt x="38755" y="12949"/>
                  </a:lnTo>
                  <a:lnTo>
                    <a:pt x="33284" y="14104"/>
                  </a:lnTo>
                  <a:lnTo>
                    <a:pt x="30700" y="8694"/>
                  </a:lnTo>
                  <a:lnTo>
                    <a:pt x="24348" y="9180"/>
                  </a:lnTo>
                  <a:lnTo>
                    <a:pt x="22676" y="14925"/>
                  </a:lnTo>
                  <a:lnTo>
                    <a:pt x="17083" y="14651"/>
                  </a:lnTo>
                  <a:lnTo>
                    <a:pt x="15685" y="9302"/>
                  </a:lnTo>
                  <a:lnTo>
                    <a:pt x="11612" y="8694"/>
                  </a:lnTo>
                  <a:lnTo>
                    <a:pt x="10183" y="13101"/>
                  </a:lnTo>
                  <a:lnTo>
                    <a:pt x="5989" y="12676"/>
                  </a:lnTo>
                  <a:lnTo>
                    <a:pt x="3952" y="6292"/>
                  </a:lnTo>
                  <a:cubicBezTo>
                    <a:pt x="1247" y="5290"/>
                    <a:pt x="1" y="4378"/>
                    <a:pt x="1" y="4378"/>
                  </a:cubicBezTo>
                  <a:lnTo>
                    <a:pt x="1" y="4378"/>
                  </a:lnTo>
                  <a:cubicBezTo>
                    <a:pt x="1" y="4378"/>
                    <a:pt x="548" y="8329"/>
                    <a:pt x="2767" y="13101"/>
                  </a:cubicBezTo>
                  <a:cubicBezTo>
                    <a:pt x="5320" y="18512"/>
                    <a:pt x="9515" y="22767"/>
                    <a:pt x="14560" y="25442"/>
                  </a:cubicBezTo>
                  <a:lnTo>
                    <a:pt x="13831" y="22615"/>
                  </a:lnTo>
                  <a:lnTo>
                    <a:pt x="18238" y="22250"/>
                  </a:lnTo>
                  <a:lnTo>
                    <a:pt x="21734" y="28117"/>
                  </a:lnTo>
                  <a:cubicBezTo>
                    <a:pt x="23573" y="28489"/>
                    <a:pt x="25459" y="28703"/>
                    <a:pt x="27370" y="28703"/>
                  </a:cubicBezTo>
                  <a:cubicBezTo>
                    <a:pt x="28112" y="28703"/>
                    <a:pt x="28858" y="28671"/>
                    <a:pt x="29606" y="28603"/>
                  </a:cubicBezTo>
                  <a:cubicBezTo>
                    <a:pt x="32099" y="28420"/>
                    <a:pt x="34530" y="27873"/>
                    <a:pt x="36810" y="27053"/>
                  </a:cubicBezTo>
                  <a:lnTo>
                    <a:pt x="39394" y="20578"/>
                  </a:lnTo>
                  <a:lnTo>
                    <a:pt x="43801" y="20244"/>
                  </a:lnTo>
                  <a:lnTo>
                    <a:pt x="43527" y="23466"/>
                  </a:lnTo>
                  <a:cubicBezTo>
                    <a:pt x="43922" y="23162"/>
                    <a:pt x="44287" y="22919"/>
                    <a:pt x="44682" y="22615"/>
                  </a:cubicBezTo>
                  <a:cubicBezTo>
                    <a:pt x="48907" y="19180"/>
                    <a:pt x="52099" y="14499"/>
                    <a:pt x="53649" y="9089"/>
                  </a:cubicBezTo>
                  <a:cubicBezTo>
                    <a:pt x="55138" y="3983"/>
                    <a:pt x="55017" y="1"/>
                    <a:pt x="5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184225" y="4215400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527700" y="4581675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5273150" y="4105975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761750" y="3987425"/>
              <a:ext cx="199125" cy="140600"/>
            </a:xfrm>
            <a:custGeom>
              <a:avLst/>
              <a:gdLst/>
              <a:ahLst/>
              <a:cxnLst/>
              <a:rect l="l" t="t" r="r" b="b"/>
              <a:pathLst>
                <a:path w="7965" h="5624" extrusionOk="0">
                  <a:moveTo>
                    <a:pt x="3648" y="1"/>
                  </a:moveTo>
                  <a:lnTo>
                    <a:pt x="1" y="5624"/>
                  </a:lnTo>
                  <a:lnTo>
                    <a:pt x="7964" y="4955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109775" y="3737425"/>
              <a:ext cx="648200" cy="421000"/>
            </a:xfrm>
            <a:custGeom>
              <a:avLst/>
              <a:gdLst/>
              <a:ahLst/>
              <a:cxnLst/>
              <a:rect l="l" t="t" r="r" b="b"/>
              <a:pathLst>
                <a:path w="25928" h="168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2" y="13527"/>
                    <a:pt x="11976" y="16232"/>
                  </a:cubicBezTo>
                  <a:cubicBezTo>
                    <a:pt x="13361" y="16653"/>
                    <a:pt x="14614" y="16839"/>
                    <a:pt x="15747" y="16839"/>
                  </a:cubicBezTo>
                  <a:cubicBezTo>
                    <a:pt x="24090" y="16839"/>
                    <a:pt x="25928" y="6779"/>
                    <a:pt x="25928" y="6779"/>
                  </a:cubicBezTo>
                  <a:lnTo>
                    <a:pt x="25928" y="6779"/>
                  </a:lnTo>
                  <a:cubicBezTo>
                    <a:pt x="23645" y="7324"/>
                    <a:pt x="21493" y="7589"/>
                    <a:pt x="19415" y="7589"/>
                  </a:cubicBezTo>
                  <a:cubicBezTo>
                    <a:pt x="12803" y="7589"/>
                    <a:pt x="6938" y="49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960850" y="3620400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cubicBezTo>
                    <a:pt x="17192" y="7196"/>
                    <a:pt x="10883" y="10912"/>
                    <a:pt x="2355" y="10912"/>
                  </a:cubicBezTo>
                  <a:cubicBezTo>
                    <a:pt x="1588" y="10912"/>
                    <a:pt x="805" y="10882"/>
                    <a:pt x="0" y="10821"/>
                  </a:cubicBezTo>
                  <a:lnTo>
                    <a:pt x="0" y="10821"/>
                  </a:lnTo>
                  <a:cubicBezTo>
                    <a:pt x="0" y="10822"/>
                    <a:pt x="2971" y="19258"/>
                    <a:pt x="10083" y="19258"/>
                  </a:cubicBezTo>
                  <a:cubicBezTo>
                    <a:pt x="11605" y="19258"/>
                    <a:pt x="13316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761750" y="4096100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960850" y="3620400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109000" y="3737425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184225" y="4215400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527700" y="4581675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5273150" y="4105975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761750" y="4096100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4960850" y="3620400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109000" y="3737425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19"/>
          <p:cNvSpPr/>
          <p:nvPr/>
        </p:nvSpPr>
        <p:spPr>
          <a:xfrm>
            <a:off x="231344" y="4308286"/>
            <a:ext cx="733643" cy="599284"/>
          </a:xfrm>
          <a:custGeom>
            <a:avLst/>
            <a:gdLst/>
            <a:ahLst/>
            <a:cxnLst/>
            <a:rect l="l" t="t" r="r" b="b"/>
            <a:pathLst>
              <a:path w="41187" h="33644" extrusionOk="0">
                <a:moveTo>
                  <a:pt x="20032" y="0"/>
                </a:moveTo>
                <a:cubicBezTo>
                  <a:pt x="18052" y="0"/>
                  <a:pt x="16096" y="439"/>
                  <a:pt x="14286" y="1263"/>
                </a:cubicBezTo>
                <a:cubicBezTo>
                  <a:pt x="12614" y="2023"/>
                  <a:pt x="10973" y="3209"/>
                  <a:pt x="10608" y="4880"/>
                </a:cubicBezTo>
                <a:lnTo>
                  <a:pt x="10152" y="4880"/>
                </a:lnTo>
                <a:cubicBezTo>
                  <a:pt x="10060" y="4876"/>
                  <a:pt x="9957" y="4874"/>
                  <a:pt x="9844" y="4874"/>
                </a:cubicBezTo>
                <a:cubicBezTo>
                  <a:pt x="8212" y="4874"/>
                  <a:pt x="4549" y="5379"/>
                  <a:pt x="2189" y="9075"/>
                </a:cubicBezTo>
                <a:cubicBezTo>
                  <a:pt x="1672" y="9956"/>
                  <a:pt x="1216" y="11324"/>
                  <a:pt x="942" y="12996"/>
                </a:cubicBezTo>
                <a:cubicBezTo>
                  <a:pt x="0" y="19227"/>
                  <a:pt x="1733" y="29653"/>
                  <a:pt x="12007" y="32753"/>
                </a:cubicBezTo>
                <a:cubicBezTo>
                  <a:pt x="12159" y="32783"/>
                  <a:pt x="12280" y="32844"/>
                  <a:pt x="12432" y="32875"/>
                </a:cubicBezTo>
                <a:cubicBezTo>
                  <a:pt x="14266" y="33395"/>
                  <a:pt x="16371" y="33644"/>
                  <a:pt x="18769" y="33644"/>
                </a:cubicBezTo>
                <a:cubicBezTo>
                  <a:pt x="19034" y="33644"/>
                  <a:pt x="19303" y="33641"/>
                  <a:pt x="19575" y="33635"/>
                </a:cubicBezTo>
                <a:lnTo>
                  <a:pt x="19879" y="33635"/>
                </a:lnTo>
                <a:cubicBezTo>
                  <a:pt x="20548" y="33635"/>
                  <a:pt x="21308" y="33543"/>
                  <a:pt x="22068" y="33483"/>
                </a:cubicBezTo>
                <a:cubicBezTo>
                  <a:pt x="22797" y="33391"/>
                  <a:pt x="23527" y="33300"/>
                  <a:pt x="24195" y="33179"/>
                </a:cubicBezTo>
                <a:cubicBezTo>
                  <a:pt x="24317" y="33179"/>
                  <a:pt x="24378" y="33148"/>
                  <a:pt x="24499" y="33148"/>
                </a:cubicBezTo>
                <a:cubicBezTo>
                  <a:pt x="27204" y="32632"/>
                  <a:pt x="29454" y="31872"/>
                  <a:pt x="31308" y="30929"/>
                </a:cubicBezTo>
                <a:cubicBezTo>
                  <a:pt x="31429" y="30899"/>
                  <a:pt x="31581" y="30808"/>
                  <a:pt x="31673" y="30747"/>
                </a:cubicBezTo>
                <a:cubicBezTo>
                  <a:pt x="41186" y="25610"/>
                  <a:pt x="40761" y="15002"/>
                  <a:pt x="38572" y="9045"/>
                </a:cubicBezTo>
                <a:cubicBezTo>
                  <a:pt x="37995" y="7464"/>
                  <a:pt x="37235" y="6187"/>
                  <a:pt x="36536" y="5488"/>
                </a:cubicBezTo>
                <a:cubicBezTo>
                  <a:pt x="34346" y="3258"/>
                  <a:pt x="31856" y="2750"/>
                  <a:pt x="30031" y="2750"/>
                </a:cubicBezTo>
                <a:cubicBezTo>
                  <a:pt x="29070" y="2750"/>
                  <a:pt x="28294" y="2891"/>
                  <a:pt x="27843" y="2996"/>
                </a:cubicBezTo>
                <a:cubicBezTo>
                  <a:pt x="27721" y="3057"/>
                  <a:pt x="27660" y="3087"/>
                  <a:pt x="27569" y="3087"/>
                </a:cubicBezTo>
                <a:cubicBezTo>
                  <a:pt x="27478" y="3117"/>
                  <a:pt x="27417" y="3117"/>
                  <a:pt x="27417" y="3117"/>
                </a:cubicBezTo>
                <a:cubicBezTo>
                  <a:pt x="26718" y="1567"/>
                  <a:pt x="24894" y="777"/>
                  <a:pt x="23071" y="351"/>
                </a:cubicBezTo>
                <a:cubicBezTo>
                  <a:pt x="22063" y="115"/>
                  <a:pt x="21044" y="0"/>
                  <a:pt x="20032" y="0"/>
                </a:cubicBezTo>
                <a:close/>
              </a:path>
            </a:pathLst>
          </a:custGeom>
          <a:solidFill>
            <a:srgbClr val="000000">
              <a:alpha val="2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19"/>
          <p:cNvGrpSpPr/>
          <p:nvPr/>
        </p:nvGrpSpPr>
        <p:grpSpPr>
          <a:xfrm>
            <a:off x="170970" y="4078987"/>
            <a:ext cx="734196" cy="790911"/>
            <a:chOff x="-710325" y="3677575"/>
            <a:chExt cx="1030450" cy="1110050"/>
          </a:xfrm>
        </p:grpSpPr>
        <p:sp>
          <p:nvSpPr>
            <p:cNvPr id="633" name="Google Shape;633;p19"/>
            <p:cNvSpPr/>
            <p:nvPr/>
          </p:nvSpPr>
          <p:spPr>
            <a:xfrm>
              <a:off x="-495775" y="3794650"/>
              <a:ext cx="226225" cy="154000"/>
            </a:xfrm>
            <a:custGeom>
              <a:avLst/>
              <a:gdLst/>
              <a:ahLst/>
              <a:cxnLst/>
              <a:rect l="l" t="t" r="r" b="b"/>
              <a:pathLst>
                <a:path w="9049" h="6160" extrusionOk="0">
                  <a:moveTo>
                    <a:pt x="4208" y="2087"/>
                  </a:moveTo>
                  <a:cubicBezTo>
                    <a:pt x="4573" y="2679"/>
                    <a:pt x="4729" y="3352"/>
                    <a:pt x="4246" y="3852"/>
                  </a:cubicBezTo>
                  <a:cubicBezTo>
                    <a:pt x="4084" y="4035"/>
                    <a:pt x="3905" y="4112"/>
                    <a:pt x="3735" y="4112"/>
                  </a:cubicBezTo>
                  <a:cubicBezTo>
                    <a:pt x="3395" y="4112"/>
                    <a:pt x="3091" y="3802"/>
                    <a:pt x="3030" y="3396"/>
                  </a:cubicBezTo>
                  <a:cubicBezTo>
                    <a:pt x="2969" y="2788"/>
                    <a:pt x="3486" y="2363"/>
                    <a:pt x="4033" y="2150"/>
                  </a:cubicBezTo>
                  <a:cubicBezTo>
                    <a:pt x="4091" y="2127"/>
                    <a:pt x="4149" y="2106"/>
                    <a:pt x="4208" y="2087"/>
                  </a:cubicBezTo>
                  <a:close/>
                  <a:moveTo>
                    <a:pt x="953" y="0"/>
                  </a:moveTo>
                  <a:cubicBezTo>
                    <a:pt x="682" y="0"/>
                    <a:pt x="411" y="27"/>
                    <a:pt x="142" y="83"/>
                  </a:cubicBezTo>
                  <a:cubicBezTo>
                    <a:pt x="0" y="140"/>
                    <a:pt x="18" y="329"/>
                    <a:pt x="144" y="329"/>
                  </a:cubicBezTo>
                  <a:cubicBezTo>
                    <a:pt x="153" y="329"/>
                    <a:pt x="163" y="328"/>
                    <a:pt x="173" y="326"/>
                  </a:cubicBezTo>
                  <a:cubicBezTo>
                    <a:pt x="440" y="263"/>
                    <a:pt x="709" y="233"/>
                    <a:pt x="976" y="233"/>
                  </a:cubicBezTo>
                  <a:cubicBezTo>
                    <a:pt x="1742" y="233"/>
                    <a:pt x="2490" y="483"/>
                    <a:pt x="3121" y="934"/>
                  </a:cubicBezTo>
                  <a:cubicBezTo>
                    <a:pt x="3420" y="1137"/>
                    <a:pt x="3793" y="1490"/>
                    <a:pt x="4083" y="1899"/>
                  </a:cubicBezTo>
                  <a:lnTo>
                    <a:pt x="4083" y="1899"/>
                  </a:lnTo>
                  <a:cubicBezTo>
                    <a:pt x="3918" y="1957"/>
                    <a:pt x="3758" y="2030"/>
                    <a:pt x="3608" y="2120"/>
                  </a:cubicBezTo>
                  <a:cubicBezTo>
                    <a:pt x="3152" y="2363"/>
                    <a:pt x="2756" y="2880"/>
                    <a:pt x="2848" y="3427"/>
                  </a:cubicBezTo>
                  <a:cubicBezTo>
                    <a:pt x="2908" y="3883"/>
                    <a:pt x="3212" y="4308"/>
                    <a:pt x="3729" y="4308"/>
                  </a:cubicBezTo>
                  <a:cubicBezTo>
                    <a:pt x="4276" y="4308"/>
                    <a:pt x="4702" y="3791"/>
                    <a:pt x="4732" y="3275"/>
                  </a:cubicBezTo>
                  <a:cubicBezTo>
                    <a:pt x="4793" y="2852"/>
                    <a:pt x="4666" y="2416"/>
                    <a:pt x="4451" y="2020"/>
                  </a:cubicBezTo>
                  <a:lnTo>
                    <a:pt x="4451" y="2020"/>
                  </a:lnTo>
                  <a:cubicBezTo>
                    <a:pt x="4673" y="1969"/>
                    <a:pt x="4901" y="1945"/>
                    <a:pt x="5128" y="1945"/>
                  </a:cubicBezTo>
                  <a:cubicBezTo>
                    <a:pt x="5881" y="1945"/>
                    <a:pt x="6634" y="2209"/>
                    <a:pt x="7225" y="2636"/>
                  </a:cubicBezTo>
                  <a:cubicBezTo>
                    <a:pt x="8228" y="3396"/>
                    <a:pt x="8744" y="4734"/>
                    <a:pt x="8532" y="6010"/>
                  </a:cubicBezTo>
                  <a:cubicBezTo>
                    <a:pt x="8532" y="6101"/>
                    <a:pt x="8618" y="6159"/>
                    <a:pt x="8694" y="6159"/>
                  </a:cubicBezTo>
                  <a:cubicBezTo>
                    <a:pt x="8746" y="6159"/>
                    <a:pt x="8793" y="6132"/>
                    <a:pt x="8805" y="6071"/>
                  </a:cubicBezTo>
                  <a:cubicBezTo>
                    <a:pt x="9048" y="4703"/>
                    <a:pt x="8501" y="3244"/>
                    <a:pt x="7377" y="2454"/>
                  </a:cubicBezTo>
                  <a:cubicBezTo>
                    <a:pt x="6758" y="1999"/>
                    <a:pt x="5933" y="1730"/>
                    <a:pt x="5129" y="1730"/>
                  </a:cubicBezTo>
                  <a:cubicBezTo>
                    <a:pt x="4859" y="1730"/>
                    <a:pt x="4592" y="1760"/>
                    <a:pt x="4335" y="1824"/>
                  </a:cubicBezTo>
                  <a:lnTo>
                    <a:pt x="4335" y="1824"/>
                  </a:lnTo>
                  <a:cubicBezTo>
                    <a:pt x="4252" y="1693"/>
                    <a:pt x="4160" y="1568"/>
                    <a:pt x="4063" y="1451"/>
                  </a:cubicBezTo>
                  <a:cubicBezTo>
                    <a:pt x="3319" y="533"/>
                    <a:pt x="215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-238200" y="3859725"/>
              <a:ext cx="182675" cy="77700"/>
            </a:xfrm>
            <a:custGeom>
              <a:avLst/>
              <a:gdLst/>
              <a:ahLst/>
              <a:cxnLst/>
              <a:rect l="l" t="t" r="r" b="b"/>
              <a:pathLst>
                <a:path w="7307" h="3108" extrusionOk="0">
                  <a:moveTo>
                    <a:pt x="4125" y="1067"/>
                  </a:moveTo>
                  <a:cubicBezTo>
                    <a:pt x="4399" y="1067"/>
                    <a:pt x="4703" y="1097"/>
                    <a:pt x="4885" y="1280"/>
                  </a:cubicBezTo>
                  <a:cubicBezTo>
                    <a:pt x="5189" y="1553"/>
                    <a:pt x="5037" y="1979"/>
                    <a:pt x="4824" y="2252"/>
                  </a:cubicBezTo>
                  <a:cubicBezTo>
                    <a:pt x="4607" y="2488"/>
                    <a:pt x="4174" y="2767"/>
                    <a:pt x="3827" y="2767"/>
                  </a:cubicBezTo>
                  <a:cubicBezTo>
                    <a:pt x="3592" y="2767"/>
                    <a:pt x="3396" y="2639"/>
                    <a:pt x="3335" y="2283"/>
                  </a:cubicBezTo>
                  <a:cubicBezTo>
                    <a:pt x="3239" y="1825"/>
                    <a:pt x="3582" y="1405"/>
                    <a:pt x="3955" y="1069"/>
                  </a:cubicBezTo>
                  <a:lnTo>
                    <a:pt x="3955" y="1069"/>
                  </a:lnTo>
                  <a:cubicBezTo>
                    <a:pt x="4013" y="1068"/>
                    <a:pt x="4069" y="1067"/>
                    <a:pt x="4125" y="1067"/>
                  </a:cubicBezTo>
                  <a:close/>
                  <a:moveTo>
                    <a:pt x="6216" y="1"/>
                  </a:moveTo>
                  <a:cubicBezTo>
                    <a:pt x="5488" y="1"/>
                    <a:pt x="4770" y="218"/>
                    <a:pt x="4156" y="641"/>
                  </a:cubicBezTo>
                  <a:cubicBezTo>
                    <a:pt x="4069" y="702"/>
                    <a:pt x="3974" y="777"/>
                    <a:pt x="3879" y="864"/>
                  </a:cubicBezTo>
                  <a:lnTo>
                    <a:pt x="3879" y="864"/>
                  </a:lnTo>
                  <a:cubicBezTo>
                    <a:pt x="3562" y="878"/>
                    <a:pt x="3261" y="928"/>
                    <a:pt x="3062" y="976"/>
                  </a:cubicBezTo>
                  <a:cubicBezTo>
                    <a:pt x="1846" y="1249"/>
                    <a:pt x="782" y="1948"/>
                    <a:pt x="22" y="2951"/>
                  </a:cubicBezTo>
                  <a:cubicBezTo>
                    <a:pt x="1" y="3015"/>
                    <a:pt x="68" y="3107"/>
                    <a:pt x="131" y="3107"/>
                  </a:cubicBezTo>
                  <a:cubicBezTo>
                    <a:pt x="159" y="3107"/>
                    <a:pt x="186" y="3089"/>
                    <a:pt x="204" y="3043"/>
                  </a:cubicBezTo>
                  <a:cubicBezTo>
                    <a:pt x="812" y="2191"/>
                    <a:pt x="1663" y="1584"/>
                    <a:pt x="2606" y="1280"/>
                  </a:cubicBezTo>
                  <a:cubicBezTo>
                    <a:pt x="2940" y="1175"/>
                    <a:pt x="3303" y="1114"/>
                    <a:pt x="3656" y="1086"/>
                  </a:cubicBezTo>
                  <a:lnTo>
                    <a:pt x="3656" y="1086"/>
                  </a:lnTo>
                  <a:cubicBezTo>
                    <a:pt x="3164" y="1621"/>
                    <a:pt x="2784" y="2391"/>
                    <a:pt x="3487" y="2891"/>
                  </a:cubicBezTo>
                  <a:cubicBezTo>
                    <a:pt x="3615" y="2977"/>
                    <a:pt x="3759" y="3016"/>
                    <a:pt x="3909" y="3016"/>
                  </a:cubicBezTo>
                  <a:cubicBezTo>
                    <a:pt x="4545" y="3016"/>
                    <a:pt x="5286" y="2326"/>
                    <a:pt x="5311" y="1736"/>
                  </a:cubicBezTo>
                  <a:cubicBezTo>
                    <a:pt x="5346" y="1097"/>
                    <a:pt x="4791" y="893"/>
                    <a:pt x="4196" y="864"/>
                  </a:cubicBezTo>
                  <a:lnTo>
                    <a:pt x="4196" y="864"/>
                  </a:lnTo>
                  <a:cubicBezTo>
                    <a:pt x="4213" y="851"/>
                    <a:pt x="4230" y="837"/>
                    <a:pt x="4247" y="824"/>
                  </a:cubicBezTo>
                  <a:cubicBezTo>
                    <a:pt x="4807" y="409"/>
                    <a:pt x="5480" y="206"/>
                    <a:pt x="6170" y="206"/>
                  </a:cubicBezTo>
                  <a:cubicBezTo>
                    <a:pt x="6491" y="206"/>
                    <a:pt x="6816" y="250"/>
                    <a:pt x="7135" y="337"/>
                  </a:cubicBezTo>
                  <a:cubicBezTo>
                    <a:pt x="7145" y="339"/>
                    <a:pt x="7154" y="340"/>
                    <a:pt x="7163" y="340"/>
                  </a:cubicBezTo>
                  <a:cubicBezTo>
                    <a:pt x="7290" y="340"/>
                    <a:pt x="7307" y="153"/>
                    <a:pt x="7165" y="125"/>
                  </a:cubicBezTo>
                  <a:cubicBezTo>
                    <a:pt x="6852" y="42"/>
                    <a:pt x="6533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-709550" y="3946000"/>
              <a:ext cx="1029675" cy="841100"/>
            </a:xfrm>
            <a:custGeom>
              <a:avLst/>
              <a:gdLst/>
              <a:ahLst/>
              <a:cxnLst/>
              <a:rect l="l" t="t" r="r" b="b"/>
              <a:pathLst>
                <a:path w="41187" h="33644" extrusionOk="0">
                  <a:moveTo>
                    <a:pt x="20032" y="0"/>
                  </a:moveTo>
                  <a:cubicBezTo>
                    <a:pt x="18052" y="0"/>
                    <a:pt x="16096" y="439"/>
                    <a:pt x="14286" y="1263"/>
                  </a:cubicBezTo>
                  <a:cubicBezTo>
                    <a:pt x="12614" y="2023"/>
                    <a:pt x="10973" y="3209"/>
                    <a:pt x="10608" y="4880"/>
                  </a:cubicBezTo>
                  <a:lnTo>
                    <a:pt x="10152" y="4880"/>
                  </a:lnTo>
                  <a:cubicBezTo>
                    <a:pt x="10060" y="4876"/>
                    <a:pt x="9957" y="4874"/>
                    <a:pt x="9844" y="4874"/>
                  </a:cubicBezTo>
                  <a:cubicBezTo>
                    <a:pt x="8212" y="4874"/>
                    <a:pt x="4549" y="5379"/>
                    <a:pt x="2189" y="9075"/>
                  </a:cubicBezTo>
                  <a:cubicBezTo>
                    <a:pt x="1672" y="9956"/>
                    <a:pt x="1216" y="11324"/>
                    <a:pt x="942" y="12996"/>
                  </a:cubicBezTo>
                  <a:cubicBezTo>
                    <a:pt x="0" y="19227"/>
                    <a:pt x="1733" y="29653"/>
                    <a:pt x="12007" y="32753"/>
                  </a:cubicBezTo>
                  <a:cubicBezTo>
                    <a:pt x="12159" y="32783"/>
                    <a:pt x="12280" y="32844"/>
                    <a:pt x="12432" y="32875"/>
                  </a:cubicBezTo>
                  <a:cubicBezTo>
                    <a:pt x="14266" y="33395"/>
                    <a:pt x="16371" y="33644"/>
                    <a:pt x="18769" y="33644"/>
                  </a:cubicBezTo>
                  <a:cubicBezTo>
                    <a:pt x="19034" y="33644"/>
                    <a:pt x="19303" y="33641"/>
                    <a:pt x="19575" y="33635"/>
                  </a:cubicBezTo>
                  <a:lnTo>
                    <a:pt x="19879" y="33635"/>
                  </a:lnTo>
                  <a:cubicBezTo>
                    <a:pt x="20548" y="33635"/>
                    <a:pt x="21308" y="33543"/>
                    <a:pt x="22068" y="33483"/>
                  </a:cubicBezTo>
                  <a:cubicBezTo>
                    <a:pt x="22797" y="33391"/>
                    <a:pt x="23527" y="33300"/>
                    <a:pt x="24195" y="33179"/>
                  </a:cubicBezTo>
                  <a:cubicBezTo>
                    <a:pt x="24317" y="33179"/>
                    <a:pt x="24378" y="33148"/>
                    <a:pt x="24499" y="33148"/>
                  </a:cubicBezTo>
                  <a:cubicBezTo>
                    <a:pt x="27204" y="32632"/>
                    <a:pt x="29454" y="31872"/>
                    <a:pt x="31308" y="30929"/>
                  </a:cubicBezTo>
                  <a:cubicBezTo>
                    <a:pt x="31429" y="30899"/>
                    <a:pt x="31581" y="30808"/>
                    <a:pt x="31673" y="30747"/>
                  </a:cubicBezTo>
                  <a:cubicBezTo>
                    <a:pt x="41186" y="25610"/>
                    <a:pt x="40761" y="15002"/>
                    <a:pt x="38572" y="9045"/>
                  </a:cubicBezTo>
                  <a:cubicBezTo>
                    <a:pt x="37995" y="7464"/>
                    <a:pt x="37235" y="6187"/>
                    <a:pt x="36536" y="5488"/>
                  </a:cubicBezTo>
                  <a:cubicBezTo>
                    <a:pt x="34346" y="3258"/>
                    <a:pt x="31856" y="2750"/>
                    <a:pt x="30031" y="2750"/>
                  </a:cubicBezTo>
                  <a:cubicBezTo>
                    <a:pt x="29070" y="2750"/>
                    <a:pt x="28294" y="2891"/>
                    <a:pt x="27843" y="2996"/>
                  </a:cubicBezTo>
                  <a:cubicBezTo>
                    <a:pt x="27721" y="3057"/>
                    <a:pt x="27660" y="3087"/>
                    <a:pt x="27569" y="3087"/>
                  </a:cubicBezTo>
                  <a:cubicBezTo>
                    <a:pt x="27478" y="3117"/>
                    <a:pt x="27417" y="3117"/>
                    <a:pt x="27417" y="3117"/>
                  </a:cubicBezTo>
                  <a:cubicBezTo>
                    <a:pt x="26718" y="1567"/>
                    <a:pt x="24894" y="777"/>
                    <a:pt x="23071" y="351"/>
                  </a:cubicBezTo>
                  <a:cubicBezTo>
                    <a:pt x="22063" y="115"/>
                    <a:pt x="21044" y="0"/>
                    <a:pt x="20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-244500" y="3971575"/>
              <a:ext cx="90450" cy="812250"/>
            </a:xfrm>
            <a:custGeom>
              <a:avLst/>
              <a:gdLst/>
              <a:ahLst/>
              <a:cxnLst/>
              <a:rect l="l" t="t" r="r" b="b"/>
              <a:pathLst>
                <a:path w="3618" h="32490" extrusionOk="0">
                  <a:moveTo>
                    <a:pt x="120" y="1"/>
                  </a:moveTo>
                  <a:cubicBezTo>
                    <a:pt x="60" y="1"/>
                    <a:pt x="0" y="38"/>
                    <a:pt x="0" y="119"/>
                  </a:cubicBezTo>
                  <a:cubicBezTo>
                    <a:pt x="1064" y="8629"/>
                    <a:pt x="2067" y="17140"/>
                    <a:pt x="2827" y="25681"/>
                  </a:cubicBezTo>
                  <a:cubicBezTo>
                    <a:pt x="2858" y="25925"/>
                    <a:pt x="2858" y="26198"/>
                    <a:pt x="2888" y="26441"/>
                  </a:cubicBezTo>
                  <a:cubicBezTo>
                    <a:pt x="3101" y="28478"/>
                    <a:pt x="3253" y="30484"/>
                    <a:pt x="3405" y="32490"/>
                  </a:cubicBezTo>
                  <a:lnTo>
                    <a:pt x="3617" y="32460"/>
                  </a:lnTo>
                  <a:cubicBezTo>
                    <a:pt x="3466" y="30453"/>
                    <a:pt x="3314" y="28417"/>
                    <a:pt x="3131" y="26411"/>
                  </a:cubicBezTo>
                  <a:cubicBezTo>
                    <a:pt x="2584" y="19997"/>
                    <a:pt x="1915" y="13614"/>
                    <a:pt x="1125" y="7231"/>
                  </a:cubicBezTo>
                  <a:cubicBezTo>
                    <a:pt x="821" y="4830"/>
                    <a:pt x="548" y="2490"/>
                    <a:pt x="244" y="88"/>
                  </a:cubicBezTo>
                  <a:cubicBezTo>
                    <a:pt x="229" y="31"/>
                    <a:pt x="174" y="1"/>
                    <a:pt x="1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-667000" y="4012525"/>
              <a:ext cx="331325" cy="208225"/>
            </a:xfrm>
            <a:custGeom>
              <a:avLst/>
              <a:gdLst/>
              <a:ahLst/>
              <a:cxnLst/>
              <a:rect l="l" t="t" r="r" b="b"/>
              <a:pathLst>
                <a:path w="13253" h="8329" extrusionOk="0">
                  <a:moveTo>
                    <a:pt x="13253" y="0"/>
                  </a:moveTo>
                  <a:lnTo>
                    <a:pt x="13253" y="0"/>
                  </a:lnTo>
                  <a:cubicBezTo>
                    <a:pt x="10335" y="700"/>
                    <a:pt x="9545" y="2858"/>
                    <a:pt x="9545" y="2858"/>
                  </a:cubicBezTo>
                  <a:cubicBezTo>
                    <a:pt x="9438" y="2855"/>
                    <a:pt x="9333" y="2853"/>
                    <a:pt x="9229" y="2853"/>
                  </a:cubicBezTo>
                  <a:cubicBezTo>
                    <a:pt x="2768" y="2853"/>
                    <a:pt x="0" y="8329"/>
                    <a:pt x="0" y="8329"/>
                  </a:cubicBezTo>
                  <a:cubicBezTo>
                    <a:pt x="3691" y="5384"/>
                    <a:pt x="7222" y="4902"/>
                    <a:pt x="9179" y="4902"/>
                  </a:cubicBezTo>
                  <a:cubicBezTo>
                    <a:pt x="10133" y="4902"/>
                    <a:pt x="10713" y="5016"/>
                    <a:pt x="10758" y="5016"/>
                  </a:cubicBezTo>
                  <a:cubicBezTo>
                    <a:pt x="10760" y="5016"/>
                    <a:pt x="10760" y="5016"/>
                    <a:pt x="10760" y="5016"/>
                  </a:cubicBezTo>
                  <a:cubicBezTo>
                    <a:pt x="10517" y="3040"/>
                    <a:pt x="13253" y="1"/>
                    <a:pt x="1325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-134325" y="3992775"/>
              <a:ext cx="367050" cy="134525"/>
            </a:xfrm>
            <a:custGeom>
              <a:avLst/>
              <a:gdLst/>
              <a:ahLst/>
              <a:cxnLst/>
              <a:rect l="l" t="t" r="r" b="b"/>
              <a:pathLst>
                <a:path w="14682" h="5381" extrusionOk="0">
                  <a:moveTo>
                    <a:pt x="3496" y="4407"/>
                  </a:moveTo>
                  <a:lnTo>
                    <a:pt x="3496" y="4407"/>
                  </a:lnTo>
                  <a:cubicBezTo>
                    <a:pt x="3496" y="4407"/>
                    <a:pt x="3496" y="4408"/>
                    <a:pt x="3496" y="4408"/>
                  </a:cubicBezTo>
                  <a:cubicBezTo>
                    <a:pt x="3496" y="4407"/>
                    <a:pt x="3496" y="4407"/>
                    <a:pt x="3496" y="4407"/>
                  </a:cubicBezTo>
                  <a:close/>
                  <a:moveTo>
                    <a:pt x="1" y="0"/>
                  </a:moveTo>
                  <a:cubicBezTo>
                    <a:pt x="1" y="0"/>
                    <a:pt x="3314" y="2401"/>
                    <a:pt x="3496" y="4407"/>
                  </a:cubicBezTo>
                  <a:lnTo>
                    <a:pt x="3496" y="4407"/>
                  </a:lnTo>
                  <a:cubicBezTo>
                    <a:pt x="3512" y="4392"/>
                    <a:pt x="5139" y="3644"/>
                    <a:pt x="7741" y="3644"/>
                  </a:cubicBezTo>
                  <a:cubicBezTo>
                    <a:pt x="9624" y="3644"/>
                    <a:pt x="12018" y="4036"/>
                    <a:pt x="14682" y="5380"/>
                  </a:cubicBezTo>
                  <a:cubicBezTo>
                    <a:pt x="14682" y="5380"/>
                    <a:pt x="11732" y="1704"/>
                    <a:pt x="6734" y="1704"/>
                  </a:cubicBezTo>
                  <a:cubicBezTo>
                    <a:pt x="5948" y="1704"/>
                    <a:pt x="5110" y="1795"/>
                    <a:pt x="4226" y="2006"/>
                  </a:cubicBezTo>
                  <a:cubicBezTo>
                    <a:pt x="4226" y="2006"/>
                    <a:pt x="2980" y="6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-710325" y="4172850"/>
              <a:ext cx="1030450" cy="614250"/>
            </a:xfrm>
            <a:custGeom>
              <a:avLst/>
              <a:gdLst/>
              <a:ahLst/>
              <a:cxnLst/>
              <a:rect l="l" t="t" r="r" b="b"/>
              <a:pathLst>
                <a:path w="41218" h="24570" extrusionOk="0">
                  <a:moveTo>
                    <a:pt x="38512" y="1"/>
                  </a:moveTo>
                  <a:lnTo>
                    <a:pt x="38512" y="1"/>
                  </a:lnTo>
                  <a:cubicBezTo>
                    <a:pt x="38512" y="2"/>
                    <a:pt x="39819" y="9484"/>
                    <a:pt x="37600" y="11095"/>
                  </a:cubicBezTo>
                  <a:cubicBezTo>
                    <a:pt x="37134" y="11450"/>
                    <a:pt x="36685" y="11568"/>
                    <a:pt x="36293" y="11568"/>
                  </a:cubicBezTo>
                  <a:cubicBezTo>
                    <a:pt x="35510" y="11568"/>
                    <a:pt x="34956" y="11095"/>
                    <a:pt x="34956" y="11095"/>
                  </a:cubicBezTo>
                  <a:cubicBezTo>
                    <a:pt x="34956" y="11095"/>
                    <a:pt x="34135" y="13497"/>
                    <a:pt x="31977" y="14044"/>
                  </a:cubicBezTo>
                  <a:cubicBezTo>
                    <a:pt x="31737" y="14098"/>
                    <a:pt x="31501" y="14122"/>
                    <a:pt x="31269" y="14122"/>
                  </a:cubicBezTo>
                  <a:cubicBezTo>
                    <a:pt x="29417" y="14122"/>
                    <a:pt x="27904" y="12585"/>
                    <a:pt x="27904" y="12585"/>
                  </a:cubicBezTo>
                  <a:cubicBezTo>
                    <a:pt x="27904" y="12585"/>
                    <a:pt x="27114" y="17600"/>
                    <a:pt x="21764" y="18360"/>
                  </a:cubicBezTo>
                  <a:cubicBezTo>
                    <a:pt x="21673" y="18390"/>
                    <a:pt x="21612" y="18390"/>
                    <a:pt x="21521" y="18390"/>
                  </a:cubicBezTo>
                  <a:lnTo>
                    <a:pt x="21430" y="18390"/>
                  </a:lnTo>
                  <a:cubicBezTo>
                    <a:pt x="21164" y="18419"/>
                    <a:pt x="20906" y="18432"/>
                    <a:pt x="20655" y="18432"/>
                  </a:cubicBezTo>
                  <a:cubicBezTo>
                    <a:pt x="16051" y="18432"/>
                    <a:pt x="13892" y="13922"/>
                    <a:pt x="13892" y="13922"/>
                  </a:cubicBezTo>
                  <a:cubicBezTo>
                    <a:pt x="13892" y="13922"/>
                    <a:pt x="13740" y="16080"/>
                    <a:pt x="10791" y="16171"/>
                  </a:cubicBezTo>
                  <a:cubicBezTo>
                    <a:pt x="10750" y="16172"/>
                    <a:pt x="10710" y="16173"/>
                    <a:pt x="10670" y="16173"/>
                  </a:cubicBezTo>
                  <a:cubicBezTo>
                    <a:pt x="7788" y="16173"/>
                    <a:pt x="6901" y="14044"/>
                    <a:pt x="6901" y="14044"/>
                  </a:cubicBezTo>
                  <a:cubicBezTo>
                    <a:pt x="6901" y="14044"/>
                    <a:pt x="6324" y="14747"/>
                    <a:pt x="5295" y="14747"/>
                  </a:cubicBezTo>
                  <a:cubicBezTo>
                    <a:pt x="4811" y="14747"/>
                    <a:pt x="4228" y="14592"/>
                    <a:pt x="3557" y="14135"/>
                  </a:cubicBezTo>
                  <a:cubicBezTo>
                    <a:pt x="1521" y="12706"/>
                    <a:pt x="943" y="3923"/>
                    <a:pt x="943" y="3922"/>
                  </a:cubicBezTo>
                  <a:lnTo>
                    <a:pt x="943" y="3922"/>
                  </a:lnTo>
                  <a:cubicBezTo>
                    <a:pt x="1" y="10153"/>
                    <a:pt x="1733" y="20579"/>
                    <a:pt x="12007" y="23679"/>
                  </a:cubicBezTo>
                  <a:cubicBezTo>
                    <a:pt x="12159" y="23709"/>
                    <a:pt x="12250" y="23770"/>
                    <a:pt x="12402" y="23801"/>
                  </a:cubicBezTo>
                  <a:cubicBezTo>
                    <a:pt x="14264" y="24321"/>
                    <a:pt x="16347" y="24570"/>
                    <a:pt x="18740" y="24570"/>
                  </a:cubicBezTo>
                  <a:cubicBezTo>
                    <a:pt x="19005" y="24570"/>
                    <a:pt x="19273" y="24567"/>
                    <a:pt x="19545" y="24561"/>
                  </a:cubicBezTo>
                  <a:lnTo>
                    <a:pt x="19849" y="24561"/>
                  </a:lnTo>
                  <a:cubicBezTo>
                    <a:pt x="20548" y="24530"/>
                    <a:pt x="21278" y="24469"/>
                    <a:pt x="21977" y="24409"/>
                  </a:cubicBezTo>
                  <a:lnTo>
                    <a:pt x="22220" y="24378"/>
                  </a:lnTo>
                  <a:cubicBezTo>
                    <a:pt x="22950" y="24287"/>
                    <a:pt x="23588" y="24226"/>
                    <a:pt x="24226" y="24105"/>
                  </a:cubicBezTo>
                  <a:cubicBezTo>
                    <a:pt x="24348" y="24105"/>
                    <a:pt x="24409" y="24074"/>
                    <a:pt x="24530" y="24074"/>
                  </a:cubicBezTo>
                  <a:cubicBezTo>
                    <a:pt x="27235" y="23558"/>
                    <a:pt x="29485" y="22798"/>
                    <a:pt x="31339" y="21855"/>
                  </a:cubicBezTo>
                  <a:cubicBezTo>
                    <a:pt x="31460" y="21825"/>
                    <a:pt x="31612" y="21734"/>
                    <a:pt x="31704" y="21673"/>
                  </a:cubicBezTo>
                  <a:cubicBezTo>
                    <a:pt x="41217" y="16536"/>
                    <a:pt x="40792" y="5928"/>
                    <a:pt x="3851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-567450" y="4068000"/>
              <a:ext cx="167950" cy="699875"/>
            </a:xfrm>
            <a:custGeom>
              <a:avLst/>
              <a:gdLst/>
              <a:ahLst/>
              <a:cxnLst/>
              <a:rect l="l" t="t" r="r" b="b"/>
              <a:pathLst>
                <a:path w="6718" h="27995" extrusionOk="0">
                  <a:moveTo>
                    <a:pt x="4408" y="0"/>
                  </a:moveTo>
                  <a:cubicBezTo>
                    <a:pt x="1976" y="3283"/>
                    <a:pt x="547" y="7234"/>
                    <a:pt x="274" y="11338"/>
                  </a:cubicBezTo>
                  <a:cubicBezTo>
                    <a:pt x="0" y="15532"/>
                    <a:pt x="1155" y="19666"/>
                    <a:pt x="3131" y="23314"/>
                  </a:cubicBezTo>
                  <a:cubicBezTo>
                    <a:pt x="3982" y="24955"/>
                    <a:pt x="5046" y="26505"/>
                    <a:pt x="6323" y="27873"/>
                  </a:cubicBezTo>
                  <a:cubicBezTo>
                    <a:pt x="6475" y="27903"/>
                    <a:pt x="6566" y="27964"/>
                    <a:pt x="6718" y="27995"/>
                  </a:cubicBezTo>
                  <a:cubicBezTo>
                    <a:pt x="4164" y="25259"/>
                    <a:pt x="2280" y="21794"/>
                    <a:pt x="1246" y="18177"/>
                  </a:cubicBezTo>
                  <a:cubicBezTo>
                    <a:pt x="122" y="14195"/>
                    <a:pt x="243" y="9940"/>
                    <a:pt x="1550" y="5958"/>
                  </a:cubicBezTo>
                  <a:cubicBezTo>
                    <a:pt x="2249" y="3830"/>
                    <a:pt x="3313" y="1824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-393450" y="3966250"/>
              <a:ext cx="180875" cy="821375"/>
            </a:xfrm>
            <a:custGeom>
              <a:avLst/>
              <a:gdLst/>
              <a:ahLst/>
              <a:cxnLst/>
              <a:rect l="l" t="t" r="r" b="b"/>
              <a:pathLst>
                <a:path w="7235" h="32855" extrusionOk="0">
                  <a:moveTo>
                    <a:pt x="4972" y="1"/>
                  </a:moveTo>
                  <a:cubicBezTo>
                    <a:pt x="4935" y="1"/>
                    <a:pt x="4895" y="18"/>
                    <a:pt x="4864" y="58"/>
                  </a:cubicBezTo>
                  <a:cubicBezTo>
                    <a:pt x="2463" y="4314"/>
                    <a:pt x="852" y="8994"/>
                    <a:pt x="426" y="13858"/>
                  </a:cubicBezTo>
                  <a:cubicBezTo>
                    <a:pt x="1" y="18447"/>
                    <a:pt x="791" y="23128"/>
                    <a:pt x="2858" y="27232"/>
                  </a:cubicBezTo>
                  <a:cubicBezTo>
                    <a:pt x="3891" y="29329"/>
                    <a:pt x="5259" y="31214"/>
                    <a:pt x="6931" y="32855"/>
                  </a:cubicBezTo>
                  <a:lnTo>
                    <a:pt x="7235" y="32855"/>
                  </a:lnTo>
                  <a:cubicBezTo>
                    <a:pt x="4043" y="29815"/>
                    <a:pt x="1946" y="25742"/>
                    <a:pt x="1034" y="21457"/>
                  </a:cubicBezTo>
                  <a:cubicBezTo>
                    <a:pt x="31" y="16867"/>
                    <a:pt x="457" y="12034"/>
                    <a:pt x="1825" y="7566"/>
                  </a:cubicBezTo>
                  <a:cubicBezTo>
                    <a:pt x="2615" y="4982"/>
                    <a:pt x="3740" y="2490"/>
                    <a:pt x="5047" y="149"/>
                  </a:cubicBezTo>
                  <a:cubicBezTo>
                    <a:pt x="5107" y="68"/>
                    <a:pt x="5047" y="1"/>
                    <a:pt x="497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-20325" y="4023175"/>
              <a:ext cx="190000" cy="696825"/>
            </a:xfrm>
            <a:custGeom>
              <a:avLst/>
              <a:gdLst/>
              <a:ahLst/>
              <a:cxnLst/>
              <a:rect l="l" t="t" r="r" b="b"/>
              <a:pathLst>
                <a:path w="7600" h="27873" extrusionOk="0">
                  <a:moveTo>
                    <a:pt x="274" y="0"/>
                  </a:moveTo>
                  <a:cubicBezTo>
                    <a:pt x="152" y="30"/>
                    <a:pt x="91" y="61"/>
                    <a:pt x="0" y="61"/>
                  </a:cubicBezTo>
                  <a:cubicBezTo>
                    <a:pt x="3100" y="2766"/>
                    <a:pt x="5319" y="6353"/>
                    <a:pt x="6444" y="10304"/>
                  </a:cubicBezTo>
                  <a:cubicBezTo>
                    <a:pt x="7538" y="14256"/>
                    <a:pt x="7295" y="18420"/>
                    <a:pt x="6170" y="22341"/>
                  </a:cubicBezTo>
                  <a:cubicBezTo>
                    <a:pt x="5593" y="24286"/>
                    <a:pt x="4803" y="26171"/>
                    <a:pt x="3739" y="27873"/>
                  </a:cubicBezTo>
                  <a:cubicBezTo>
                    <a:pt x="3860" y="27842"/>
                    <a:pt x="4012" y="27782"/>
                    <a:pt x="4104" y="27690"/>
                  </a:cubicBezTo>
                  <a:cubicBezTo>
                    <a:pt x="6018" y="24499"/>
                    <a:pt x="7082" y="20791"/>
                    <a:pt x="7356" y="17082"/>
                  </a:cubicBezTo>
                  <a:cubicBezTo>
                    <a:pt x="7599" y="12918"/>
                    <a:pt x="6596" y="8784"/>
                    <a:pt x="4529" y="5167"/>
                  </a:cubicBezTo>
                  <a:cubicBezTo>
                    <a:pt x="3404" y="3222"/>
                    <a:pt x="1945" y="1489"/>
                    <a:pt x="2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-221775" y="3961100"/>
              <a:ext cx="219700" cy="814375"/>
            </a:xfrm>
            <a:custGeom>
              <a:avLst/>
              <a:gdLst/>
              <a:ahLst/>
              <a:cxnLst/>
              <a:rect l="l" t="t" r="r" b="b"/>
              <a:pathLst>
                <a:path w="8788" h="32575" extrusionOk="0">
                  <a:moveTo>
                    <a:pt x="136" y="0"/>
                  </a:moveTo>
                  <a:cubicBezTo>
                    <a:pt x="55" y="0"/>
                    <a:pt x="0" y="79"/>
                    <a:pt x="64" y="143"/>
                  </a:cubicBezTo>
                  <a:cubicBezTo>
                    <a:pt x="3195" y="3729"/>
                    <a:pt x="5748" y="7863"/>
                    <a:pt x="7146" y="12422"/>
                  </a:cubicBezTo>
                  <a:cubicBezTo>
                    <a:pt x="8514" y="16799"/>
                    <a:pt x="8788" y="21511"/>
                    <a:pt x="7663" y="25948"/>
                  </a:cubicBezTo>
                  <a:cubicBezTo>
                    <a:pt x="7055" y="28319"/>
                    <a:pt x="6052" y="30538"/>
                    <a:pt x="4684" y="32575"/>
                  </a:cubicBezTo>
                  <a:cubicBezTo>
                    <a:pt x="4806" y="32575"/>
                    <a:pt x="4867" y="32544"/>
                    <a:pt x="4988" y="32544"/>
                  </a:cubicBezTo>
                  <a:cubicBezTo>
                    <a:pt x="7389" y="28958"/>
                    <a:pt x="8575" y="24672"/>
                    <a:pt x="8605" y="20386"/>
                  </a:cubicBezTo>
                  <a:cubicBezTo>
                    <a:pt x="8666" y="15614"/>
                    <a:pt x="7268" y="10903"/>
                    <a:pt x="4958" y="6769"/>
                  </a:cubicBezTo>
                  <a:cubicBezTo>
                    <a:pt x="3651" y="4337"/>
                    <a:pt x="2040" y="2088"/>
                    <a:pt x="246" y="51"/>
                  </a:cubicBezTo>
                  <a:cubicBezTo>
                    <a:pt x="210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-406350" y="3915775"/>
              <a:ext cx="345775" cy="134725"/>
            </a:xfrm>
            <a:custGeom>
              <a:avLst/>
              <a:gdLst/>
              <a:ahLst/>
              <a:cxnLst/>
              <a:rect l="l" t="t" r="r" b="b"/>
              <a:pathLst>
                <a:path w="13831" h="5389" extrusionOk="0">
                  <a:moveTo>
                    <a:pt x="7313" y="1"/>
                  </a:moveTo>
                  <a:cubicBezTo>
                    <a:pt x="6974" y="1"/>
                    <a:pt x="6638" y="36"/>
                    <a:pt x="6322" y="71"/>
                  </a:cubicBezTo>
                  <a:cubicBezTo>
                    <a:pt x="5350" y="193"/>
                    <a:pt x="4347" y="618"/>
                    <a:pt x="3496" y="1226"/>
                  </a:cubicBezTo>
                  <a:cubicBezTo>
                    <a:pt x="2371" y="1986"/>
                    <a:pt x="395" y="3384"/>
                    <a:pt x="0" y="3840"/>
                  </a:cubicBezTo>
                  <a:lnTo>
                    <a:pt x="0" y="3840"/>
                  </a:lnTo>
                  <a:cubicBezTo>
                    <a:pt x="0" y="3840"/>
                    <a:pt x="3283" y="2685"/>
                    <a:pt x="3982" y="2685"/>
                  </a:cubicBezTo>
                  <a:cubicBezTo>
                    <a:pt x="4651" y="2685"/>
                    <a:pt x="3648" y="4965"/>
                    <a:pt x="4164" y="5360"/>
                  </a:cubicBezTo>
                  <a:cubicBezTo>
                    <a:pt x="4195" y="5379"/>
                    <a:pt x="4229" y="5389"/>
                    <a:pt x="4266" y="5389"/>
                  </a:cubicBezTo>
                  <a:cubicBezTo>
                    <a:pt x="4918" y="5389"/>
                    <a:pt x="6445" y="2501"/>
                    <a:pt x="6991" y="2472"/>
                  </a:cubicBezTo>
                  <a:cubicBezTo>
                    <a:pt x="7003" y="2470"/>
                    <a:pt x="7015" y="2469"/>
                    <a:pt x="7027" y="2469"/>
                  </a:cubicBezTo>
                  <a:cubicBezTo>
                    <a:pt x="7622" y="2469"/>
                    <a:pt x="9564" y="4513"/>
                    <a:pt x="10487" y="4722"/>
                  </a:cubicBezTo>
                  <a:cubicBezTo>
                    <a:pt x="10513" y="4727"/>
                    <a:pt x="10537" y="4730"/>
                    <a:pt x="10559" y="4730"/>
                  </a:cubicBezTo>
                  <a:cubicBezTo>
                    <a:pt x="11263" y="4730"/>
                    <a:pt x="9073" y="1890"/>
                    <a:pt x="9575" y="1743"/>
                  </a:cubicBezTo>
                  <a:cubicBezTo>
                    <a:pt x="9598" y="1737"/>
                    <a:pt x="9630" y="1734"/>
                    <a:pt x="9669" y="1734"/>
                  </a:cubicBezTo>
                  <a:cubicBezTo>
                    <a:pt x="10420" y="1734"/>
                    <a:pt x="13830" y="2807"/>
                    <a:pt x="13830" y="2807"/>
                  </a:cubicBezTo>
                  <a:cubicBezTo>
                    <a:pt x="13830" y="2807"/>
                    <a:pt x="9940" y="375"/>
                    <a:pt x="8055" y="71"/>
                  </a:cubicBezTo>
                  <a:cubicBezTo>
                    <a:pt x="7811" y="20"/>
                    <a:pt x="7561" y="1"/>
                    <a:pt x="7313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-393450" y="3677575"/>
              <a:ext cx="171000" cy="269625"/>
            </a:xfrm>
            <a:custGeom>
              <a:avLst/>
              <a:gdLst/>
              <a:ahLst/>
              <a:cxnLst/>
              <a:rect l="l" t="t" r="r" b="b"/>
              <a:pathLst>
                <a:path w="6840" h="10785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1" y="2395"/>
                    <a:pt x="3770" y="4705"/>
                    <a:pt x="4803" y="7319"/>
                  </a:cubicBezTo>
                  <a:cubicBezTo>
                    <a:pt x="5229" y="8414"/>
                    <a:pt x="5047" y="9569"/>
                    <a:pt x="4955" y="10359"/>
                  </a:cubicBezTo>
                  <a:lnTo>
                    <a:pt x="6536" y="10784"/>
                  </a:lnTo>
                  <a:cubicBezTo>
                    <a:pt x="6718" y="9751"/>
                    <a:pt x="6840" y="8262"/>
                    <a:pt x="6536" y="6651"/>
                  </a:cubicBezTo>
                  <a:cubicBezTo>
                    <a:pt x="5928" y="3398"/>
                    <a:pt x="3314" y="24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-559850" y="4217400"/>
              <a:ext cx="311575" cy="192900"/>
            </a:xfrm>
            <a:custGeom>
              <a:avLst/>
              <a:gdLst/>
              <a:ahLst/>
              <a:cxnLst/>
              <a:rect l="l" t="t" r="r" b="b"/>
              <a:pathLst>
                <a:path w="12463" h="7716" extrusionOk="0">
                  <a:moveTo>
                    <a:pt x="6495" y="1"/>
                  </a:moveTo>
                  <a:cubicBezTo>
                    <a:pt x="5926" y="1"/>
                    <a:pt x="5303" y="61"/>
                    <a:pt x="4620" y="195"/>
                  </a:cubicBezTo>
                  <a:cubicBezTo>
                    <a:pt x="243" y="1046"/>
                    <a:pt x="0" y="6395"/>
                    <a:pt x="2219" y="7490"/>
                  </a:cubicBezTo>
                  <a:cubicBezTo>
                    <a:pt x="2544" y="7650"/>
                    <a:pt x="2874" y="7716"/>
                    <a:pt x="3221" y="7716"/>
                  </a:cubicBezTo>
                  <a:cubicBezTo>
                    <a:pt x="4812" y="7716"/>
                    <a:pt x="6738" y="6328"/>
                    <a:pt x="10005" y="6328"/>
                  </a:cubicBezTo>
                  <a:cubicBezTo>
                    <a:pt x="10750" y="6328"/>
                    <a:pt x="11565" y="6400"/>
                    <a:pt x="12462" y="6578"/>
                  </a:cubicBezTo>
                  <a:cubicBezTo>
                    <a:pt x="12462" y="6578"/>
                    <a:pt x="12412" y="1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-177625" y="4174350"/>
              <a:ext cx="342300" cy="196100"/>
            </a:xfrm>
            <a:custGeom>
              <a:avLst/>
              <a:gdLst/>
              <a:ahLst/>
              <a:cxnLst/>
              <a:rect l="l" t="t" r="r" b="b"/>
              <a:pathLst>
                <a:path w="13692" h="7844" extrusionOk="0">
                  <a:moveTo>
                    <a:pt x="8048" y="1"/>
                  </a:moveTo>
                  <a:cubicBezTo>
                    <a:pt x="8010" y="1"/>
                    <a:pt x="7972" y="1"/>
                    <a:pt x="7933" y="2"/>
                  </a:cubicBezTo>
                  <a:cubicBezTo>
                    <a:pt x="0" y="93"/>
                    <a:pt x="1550" y="7844"/>
                    <a:pt x="1550" y="7844"/>
                  </a:cubicBezTo>
                  <a:cubicBezTo>
                    <a:pt x="3387" y="7046"/>
                    <a:pt x="4947" y="6832"/>
                    <a:pt x="6282" y="6832"/>
                  </a:cubicBezTo>
                  <a:cubicBezTo>
                    <a:pt x="7833" y="6832"/>
                    <a:pt x="9077" y="7121"/>
                    <a:pt x="10093" y="7121"/>
                  </a:cubicBezTo>
                  <a:cubicBezTo>
                    <a:pt x="10735" y="7121"/>
                    <a:pt x="11285" y="7006"/>
                    <a:pt x="11763" y="6628"/>
                  </a:cubicBezTo>
                  <a:cubicBezTo>
                    <a:pt x="13692" y="5121"/>
                    <a:pt x="12394" y="1"/>
                    <a:pt x="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525675" y="4396275"/>
              <a:ext cx="663425" cy="250350"/>
            </a:xfrm>
            <a:custGeom>
              <a:avLst/>
              <a:gdLst/>
              <a:ahLst/>
              <a:cxnLst/>
              <a:rect l="l" t="t" r="r" b="b"/>
              <a:pathLst>
                <a:path w="26537" h="10014" extrusionOk="0">
                  <a:moveTo>
                    <a:pt x="26536" y="0"/>
                  </a:moveTo>
                  <a:cubicBezTo>
                    <a:pt x="26536" y="0"/>
                    <a:pt x="23770" y="1672"/>
                    <a:pt x="13679" y="2736"/>
                  </a:cubicBezTo>
                  <a:cubicBezTo>
                    <a:pt x="11491" y="2979"/>
                    <a:pt x="9424" y="3040"/>
                    <a:pt x="7570" y="3070"/>
                  </a:cubicBezTo>
                  <a:lnTo>
                    <a:pt x="6688" y="6383"/>
                  </a:lnTo>
                  <a:lnTo>
                    <a:pt x="4682" y="3040"/>
                  </a:lnTo>
                  <a:cubicBezTo>
                    <a:pt x="1825" y="2979"/>
                    <a:pt x="1" y="2736"/>
                    <a:pt x="1" y="2736"/>
                  </a:cubicBezTo>
                  <a:lnTo>
                    <a:pt x="1" y="2736"/>
                  </a:lnTo>
                  <a:cubicBezTo>
                    <a:pt x="1" y="2736"/>
                    <a:pt x="3414" y="10014"/>
                    <a:pt x="12486" y="10014"/>
                  </a:cubicBezTo>
                  <a:cubicBezTo>
                    <a:pt x="13100" y="10014"/>
                    <a:pt x="13741" y="9981"/>
                    <a:pt x="14409" y="9909"/>
                  </a:cubicBezTo>
                  <a:cubicBezTo>
                    <a:pt x="15959" y="9757"/>
                    <a:pt x="17296" y="9453"/>
                    <a:pt x="18482" y="8997"/>
                  </a:cubicBezTo>
                  <a:lnTo>
                    <a:pt x="19545" y="5046"/>
                  </a:lnTo>
                  <a:lnTo>
                    <a:pt x="20670" y="7933"/>
                  </a:lnTo>
                  <a:cubicBezTo>
                    <a:pt x="25624" y="5016"/>
                    <a:pt x="26536" y="1"/>
                    <a:pt x="26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19"/>
          <p:cNvSpPr/>
          <p:nvPr/>
        </p:nvSpPr>
        <p:spPr>
          <a:xfrm>
            <a:off x="8423999" y="1357599"/>
            <a:ext cx="619177" cy="510744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9"/>
          <p:cNvSpPr/>
          <p:nvPr/>
        </p:nvSpPr>
        <p:spPr>
          <a:xfrm>
            <a:off x="7864825" y="727425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"/>
          <p:cNvSpPr/>
          <p:nvPr/>
        </p:nvSpPr>
        <p:spPr>
          <a:xfrm>
            <a:off x="170974" y="608750"/>
            <a:ext cx="619177" cy="510744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9"/>
          <p:cNvSpPr/>
          <p:nvPr/>
        </p:nvSpPr>
        <p:spPr>
          <a:xfrm flipH="1">
            <a:off x="964976" y="266088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"/>
          <p:cNvSpPr/>
          <p:nvPr/>
        </p:nvSpPr>
        <p:spPr>
          <a:xfrm flipH="1">
            <a:off x="63401" y="171613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9"/>
          <p:cNvSpPr txBox="1">
            <a:spLocks noGrp="1"/>
          </p:cNvSpPr>
          <p:nvPr>
            <p:ph type="subTitle" idx="1"/>
          </p:nvPr>
        </p:nvSpPr>
        <p:spPr>
          <a:xfrm>
            <a:off x="921898" y="1597875"/>
            <a:ext cx="4164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22"/>
          <p:cNvGrpSpPr/>
          <p:nvPr/>
        </p:nvGrpSpPr>
        <p:grpSpPr>
          <a:xfrm flipH="1">
            <a:off x="-96943" y="18822"/>
            <a:ext cx="9444579" cy="1263990"/>
            <a:chOff x="1089200" y="635443"/>
            <a:chExt cx="5603428" cy="749920"/>
          </a:xfrm>
        </p:grpSpPr>
        <p:sp>
          <p:nvSpPr>
            <p:cNvPr id="720" name="Google Shape;720;p22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1265670" y="1286384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2"/>
          <p:cNvSpPr/>
          <p:nvPr/>
        </p:nvSpPr>
        <p:spPr>
          <a:xfrm>
            <a:off x="7856425" y="-106044"/>
            <a:ext cx="2993566" cy="4302826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2"/>
          <p:cNvSpPr/>
          <p:nvPr/>
        </p:nvSpPr>
        <p:spPr>
          <a:xfrm flipH="1">
            <a:off x="2138778" y="1314548"/>
            <a:ext cx="7091472" cy="3136459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2"/>
          <p:cNvSpPr/>
          <p:nvPr/>
        </p:nvSpPr>
        <p:spPr>
          <a:xfrm>
            <a:off x="-137125" y="3624950"/>
            <a:ext cx="9443574" cy="1518652"/>
          </a:xfrm>
          <a:custGeom>
            <a:avLst/>
            <a:gdLst/>
            <a:ahLst/>
            <a:cxnLst/>
            <a:rect l="l" t="t" r="r" b="b"/>
            <a:pathLst>
              <a:path w="284960" h="65828" extrusionOk="0">
                <a:moveTo>
                  <a:pt x="9440" y="0"/>
                </a:moveTo>
                <a:cubicBezTo>
                  <a:pt x="6290" y="0"/>
                  <a:pt x="3142" y="152"/>
                  <a:pt x="0" y="477"/>
                </a:cubicBezTo>
                <a:lnTo>
                  <a:pt x="0" y="65827"/>
                </a:lnTo>
                <a:lnTo>
                  <a:pt x="284960" y="65827"/>
                </a:lnTo>
                <a:lnTo>
                  <a:pt x="284960" y="5887"/>
                </a:lnTo>
                <a:cubicBezTo>
                  <a:pt x="283513" y="5838"/>
                  <a:pt x="282063" y="5814"/>
                  <a:pt x="280611" y="5814"/>
                </a:cubicBezTo>
                <a:cubicBezTo>
                  <a:pt x="262317" y="5814"/>
                  <a:pt x="243609" y="9600"/>
                  <a:pt x="225840" y="14246"/>
                </a:cubicBezTo>
                <a:cubicBezTo>
                  <a:pt x="198452" y="21399"/>
                  <a:pt x="170845" y="30572"/>
                  <a:pt x="142757" y="30572"/>
                </a:cubicBezTo>
                <a:cubicBezTo>
                  <a:pt x="139455" y="30572"/>
                  <a:pt x="136145" y="30445"/>
                  <a:pt x="132829" y="30173"/>
                </a:cubicBezTo>
                <a:cubicBezTo>
                  <a:pt x="108969" y="28228"/>
                  <a:pt x="86445" y="18897"/>
                  <a:pt x="63770" y="11146"/>
                </a:cubicBezTo>
                <a:cubicBezTo>
                  <a:pt x="46231" y="5152"/>
                  <a:pt x="27806" y="0"/>
                  <a:pt x="9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2"/>
          <p:cNvSpPr/>
          <p:nvPr/>
        </p:nvSpPr>
        <p:spPr>
          <a:xfrm flipH="1">
            <a:off x="297150" y="3577205"/>
            <a:ext cx="530949" cy="763130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2"/>
          <p:cNvSpPr txBox="1">
            <a:spLocks noGrp="1"/>
          </p:cNvSpPr>
          <p:nvPr>
            <p:ph type="subTitle" idx="1"/>
          </p:nvPr>
        </p:nvSpPr>
        <p:spPr>
          <a:xfrm>
            <a:off x="11679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2"/>
          <p:cNvSpPr txBox="1">
            <a:spLocks noGrp="1"/>
          </p:cNvSpPr>
          <p:nvPr>
            <p:ph type="subTitle" idx="2"/>
          </p:nvPr>
        </p:nvSpPr>
        <p:spPr>
          <a:xfrm>
            <a:off x="3403800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2"/>
          <p:cNvSpPr txBox="1">
            <a:spLocks noGrp="1"/>
          </p:cNvSpPr>
          <p:nvPr>
            <p:ph type="subTitle" idx="3"/>
          </p:nvPr>
        </p:nvSpPr>
        <p:spPr>
          <a:xfrm>
            <a:off x="56396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22"/>
          <p:cNvSpPr txBox="1">
            <a:spLocks noGrp="1"/>
          </p:cNvSpPr>
          <p:nvPr>
            <p:ph type="subTitle" idx="4"/>
          </p:nvPr>
        </p:nvSpPr>
        <p:spPr>
          <a:xfrm>
            <a:off x="11679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3" name="Google Shape;733;p22"/>
          <p:cNvSpPr txBox="1">
            <a:spLocks noGrp="1"/>
          </p:cNvSpPr>
          <p:nvPr>
            <p:ph type="subTitle" idx="5"/>
          </p:nvPr>
        </p:nvSpPr>
        <p:spPr>
          <a:xfrm>
            <a:off x="56396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4" name="Google Shape;734;p22"/>
          <p:cNvSpPr txBox="1">
            <a:spLocks noGrp="1"/>
          </p:cNvSpPr>
          <p:nvPr>
            <p:ph type="subTitle" idx="6"/>
          </p:nvPr>
        </p:nvSpPr>
        <p:spPr>
          <a:xfrm>
            <a:off x="3403800" y="333787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3"/>
          <p:cNvGrpSpPr/>
          <p:nvPr/>
        </p:nvGrpSpPr>
        <p:grpSpPr>
          <a:xfrm>
            <a:off x="-96943" y="18822"/>
            <a:ext cx="9444579" cy="1263990"/>
            <a:chOff x="1089200" y="635443"/>
            <a:chExt cx="5603428" cy="749920"/>
          </a:xfrm>
        </p:grpSpPr>
        <p:sp>
          <p:nvSpPr>
            <p:cNvPr id="737" name="Google Shape;737;p23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1265670" y="1286384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23"/>
          <p:cNvSpPr/>
          <p:nvPr/>
        </p:nvSpPr>
        <p:spPr>
          <a:xfrm>
            <a:off x="-38749" y="3579401"/>
            <a:ext cx="9221499" cy="1575522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 txBox="1">
            <a:spLocks noGrp="1"/>
          </p:cNvSpPr>
          <p:nvPr>
            <p:ph type="subTitle" idx="1"/>
          </p:nvPr>
        </p:nvSpPr>
        <p:spPr>
          <a:xfrm>
            <a:off x="719975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subTitle" idx="2"/>
          </p:nvPr>
        </p:nvSpPr>
        <p:spPr>
          <a:xfrm>
            <a:off x="3419244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3"/>
          <p:cNvSpPr txBox="1">
            <a:spLocks noGrp="1"/>
          </p:cNvSpPr>
          <p:nvPr>
            <p:ph type="subTitle" idx="3"/>
          </p:nvPr>
        </p:nvSpPr>
        <p:spPr>
          <a:xfrm>
            <a:off x="719975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3"/>
          <p:cNvSpPr txBox="1">
            <a:spLocks noGrp="1"/>
          </p:cNvSpPr>
          <p:nvPr>
            <p:ph type="subTitle" idx="4"/>
          </p:nvPr>
        </p:nvSpPr>
        <p:spPr>
          <a:xfrm>
            <a:off x="3419244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3"/>
          <p:cNvSpPr txBox="1">
            <a:spLocks noGrp="1"/>
          </p:cNvSpPr>
          <p:nvPr>
            <p:ph type="subTitle" idx="5"/>
          </p:nvPr>
        </p:nvSpPr>
        <p:spPr>
          <a:xfrm>
            <a:off x="6118520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3"/>
          <p:cNvSpPr txBox="1">
            <a:spLocks noGrp="1"/>
          </p:cNvSpPr>
          <p:nvPr>
            <p:ph type="subTitle" idx="6"/>
          </p:nvPr>
        </p:nvSpPr>
        <p:spPr>
          <a:xfrm>
            <a:off x="6118520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3"/>
          <p:cNvSpPr txBox="1">
            <a:spLocks noGrp="1"/>
          </p:cNvSpPr>
          <p:nvPr>
            <p:ph type="subTitle" idx="7"/>
          </p:nvPr>
        </p:nvSpPr>
        <p:spPr>
          <a:xfrm>
            <a:off x="719975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0" name="Google Shape;750;p23"/>
          <p:cNvSpPr txBox="1">
            <a:spLocks noGrp="1"/>
          </p:cNvSpPr>
          <p:nvPr>
            <p:ph type="subTitle" idx="8"/>
          </p:nvPr>
        </p:nvSpPr>
        <p:spPr>
          <a:xfrm>
            <a:off x="3419244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1" name="Google Shape;751;p23"/>
          <p:cNvSpPr txBox="1">
            <a:spLocks noGrp="1"/>
          </p:cNvSpPr>
          <p:nvPr>
            <p:ph type="subTitle" idx="9"/>
          </p:nvPr>
        </p:nvSpPr>
        <p:spPr>
          <a:xfrm>
            <a:off x="6118520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2" name="Google Shape;752;p23"/>
          <p:cNvSpPr txBox="1">
            <a:spLocks noGrp="1"/>
          </p:cNvSpPr>
          <p:nvPr>
            <p:ph type="subTitle" idx="13"/>
          </p:nvPr>
        </p:nvSpPr>
        <p:spPr>
          <a:xfrm>
            <a:off x="71997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3" name="Google Shape;753;p23"/>
          <p:cNvSpPr txBox="1">
            <a:spLocks noGrp="1"/>
          </p:cNvSpPr>
          <p:nvPr>
            <p:ph type="subTitle" idx="14"/>
          </p:nvPr>
        </p:nvSpPr>
        <p:spPr>
          <a:xfrm>
            <a:off x="3419250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4" name="Google Shape;754;p23"/>
          <p:cNvSpPr txBox="1">
            <a:spLocks noGrp="1"/>
          </p:cNvSpPr>
          <p:nvPr>
            <p:ph type="subTitle" idx="15"/>
          </p:nvPr>
        </p:nvSpPr>
        <p:spPr>
          <a:xfrm>
            <a:off x="611852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4"/>
          <p:cNvSpPr/>
          <p:nvPr/>
        </p:nvSpPr>
        <p:spPr>
          <a:xfrm flipH="1">
            <a:off x="-38750" y="4031154"/>
            <a:ext cx="9221499" cy="1123952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4"/>
          <p:cNvSpPr txBox="1">
            <a:spLocks noGrp="1"/>
          </p:cNvSpPr>
          <p:nvPr>
            <p:ph type="title" hasCustomPrompt="1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8" name="Google Shape;758;p24"/>
          <p:cNvSpPr txBox="1">
            <a:spLocks noGrp="1"/>
          </p:cNvSpPr>
          <p:nvPr>
            <p:ph type="subTitle" idx="1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4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0" name="Google Shape;760;p24"/>
          <p:cNvSpPr txBox="1">
            <a:spLocks noGrp="1"/>
          </p:cNvSpPr>
          <p:nvPr>
            <p:ph type="subTitle" idx="3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1" name="Google Shape;761;p24"/>
          <p:cNvGrpSpPr/>
          <p:nvPr/>
        </p:nvGrpSpPr>
        <p:grpSpPr>
          <a:xfrm>
            <a:off x="7" y="211533"/>
            <a:ext cx="9399804" cy="604082"/>
            <a:chOff x="1146720" y="749778"/>
            <a:chExt cx="5576864" cy="358399"/>
          </a:xfrm>
        </p:grpSpPr>
        <p:sp>
          <p:nvSpPr>
            <p:cNvPr id="762" name="Google Shape;762;p24"/>
            <p:cNvSpPr/>
            <p:nvPr/>
          </p:nvSpPr>
          <p:spPr>
            <a:xfrm>
              <a:off x="1146720" y="810612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4187637" y="884158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2661102" y="749778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5573734" y="780534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"/>
          <p:cNvSpPr/>
          <p:nvPr/>
        </p:nvSpPr>
        <p:spPr>
          <a:xfrm>
            <a:off x="7629525" y="1737973"/>
            <a:ext cx="2246081" cy="2638590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5"/>
          <p:cNvSpPr/>
          <p:nvPr/>
        </p:nvSpPr>
        <p:spPr>
          <a:xfrm>
            <a:off x="-638825" y="1841438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25"/>
          <p:cNvGrpSpPr/>
          <p:nvPr/>
        </p:nvGrpSpPr>
        <p:grpSpPr>
          <a:xfrm>
            <a:off x="-96943" y="-90597"/>
            <a:ext cx="9444657" cy="2352326"/>
            <a:chOff x="1089200" y="570525"/>
            <a:chExt cx="5603475" cy="1395625"/>
          </a:xfrm>
        </p:grpSpPr>
        <p:sp>
          <p:nvSpPr>
            <p:cNvPr id="770" name="Google Shape;770;p25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901477" y="1158498"/>
              <a:ext cx="1377725" cy="391900"/>
            </a:xfrm>
            <a:custGeom>
              <a:avLst/>
              <a:gdLst/>
              <a:ahLst/>
              <a:cxnLst/>
              <a:rect l="l" t="t" r="r" b="b"/>
              <a:pathLst>
                <a:path w="55109" h="15676" extrusionOk="0">
                  <a:moveTo>
                    <a:pt x="20029" y="1"/>
                  </a:moveTo>
                  <a:cubicBezTo>
                    <a:pt x="19787" y="1"/>
                    <a:pt x="19544" y="8"/>
                    <a:pt x="19302" y="22"/>
                  </a:cubicBezTo>
                  <a:cubicBezTo>
                    <a:pt x="12980" y="356"/>
                    <a:pt x="6992" y="6313"/>
                    <a:pt x="5867" y="12575"/>
                  </a:cubicBezTo>
                  <a:cubicBezTo>
                    <a:pt x="5515" y="12430"/>
                    <a:pt x="5136" y="12363"/>
                    <a:pt x="4745" y="12363"/>
                  </a:cubicBezTo>
                  <a:cubicBezTo>
                    <a:pt x="2847" y="12363"/>
                    <a:pt x="681" y="13936"/>
                    <a:pt x="1" y="15675"/>
                  </a:cubicBezTo>
                  <a:lnTo>
                    <a:pt x="55108" y="15675"/>
                  </a:lnTo>
                  <a:cubicBezTo>
                    <a:pt x="54774" y="13578"/>
                    <a:pt x="53193" y="11481"/>
                    <a:pt x="51217" y="10751"/>
                  </a:cubicBezTo>
                  <a:cubicBezTo>
                    <a:pt x="50737" y="10566"/>
                    <a:pt x="50190" y="10484"/>
                    <a:pt x="49613" y="10484"/>
                  </a:cubicBezTo>
                  <a:cubicBezTo>
                    <a:pt x="47818" y="10484"/>
                    <a:pt x="45735" y="11282"/>
                    <a:pt x="44470" y="12271"/>
                  </a:cubicBezTo>
                  <a:cubicBezTo>
                    <a:pt x="43892" y="10204"/>
                    <a:pt x="42099" y="8532"/>
                    <a:pt x="40032" y="8076"/>
                  </a:cubicBezTo>
                  <a:cubicBezTo>
                    <a:pt x="39700" y="8004"/>
                    <a:pt x="39353" y="7970"/>
                    <a:pt x="38998" y="7970"/>
                  </a:cubicBezTo>
                  <a:cubicBezTo>
                    <a:pt x="37103" y="7970"/>
                    <a:pt x="34978" y="8939"/>
                    <a:pt x="33801" y="10295"/>
                  </a:cubicBezTo>
                  <a:cubicBezTo>
                    <a:pt x="32075" y="4389"/>
                    <a:pt x="26159" y="1"/>
                    <a:pt x="2002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4158400" y="1096675"/>
              <a:ext cx="918725" cy="193925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4279225" y="1845750"/>
              <a:ext cx="468125" cy="120400"/>
            </a:xfrm>
            <a:custGeom>
              <a:avLst/>
              <a:gdLst/>
              <a:ahLst/>
              <a:cxnLst/>
              <a:rect l="l" t="t" r="r" b="b"/>
              <a:pathLst>
                <a:path w="18725" h="4816" extrusionOk="0">
                  <a:moveTo>
                    <a:pt x="6309" y="0"/>
                  </a:moveTo>
                  <a:cubicBezTo>
                    <a:pt x="6119" y="0"/>
                    <a:pt x="5921" y="14"/>
                    <a:pt x="5715" y="43"/>
                  </a:cubicBezTo>
                  <a:cubicBezTo>
                    <a:pt x="2310" y="560"/>
                    <a:pt x="0" y="4815"/>
                    <a:pt x="0" y="4815"/>
                  </a:cubicBezTo>
                  <a:lnTo>
                    <a:pt x="18724" y="4815"/>
                  </a:lnTo>
                  <a:cubicBezTo>
                    <a:pt x="18724" y="4815"/>
                    <a:pt x="18268" y="3812"/>
                    <a:pt x="16475" y="2992"/>
                  </a:cubicBezTo>
                  <a:cubicBezTo>
                    <a:pt x="15635" y="2585"/>
                    <a:pt x="14766" y="2439"/>
                    <a:pt x="13952" y="2439"/>
                  </a:cubicBezTo>
                  <a:cubicBezTo>
                    <a:pt x="11908" y="2439"/>
                    <a:pt x="10213" y="3357"/>
                    <a:pt x="10213" y="3357"/>
                  </a:cubicBezTo>
                  <a:cubicBezTo>
                    <a:pt x="10213" y="3357"/>
                    <a:pt x="9274" y="0"/>
                    <a:pt x="630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314950" y="570525"/>
              <a:ext cx="1377725" cy="392575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5"/>
          <p:cNvSpPr/>
          <p:nvPr/>
        </p:nvSpPr>
        <p:spPr>
          <a:xfrm>
            <a:off x="5009323" y="2900150"/>
            <a:ext cx="4210292" cy="1861926"/>
          </a:xfrm>
          <a:custGeom>
            <a:avLst/>
            <a:gdLst/>
            <a:ahLst/>
            <a:cxnLst/>
            <a:rect l="l" t="t" r="r" b="b"/>
            <a:pathLst>
              <a:path w="137715" h="60902" extrusionOk="0">
                <a:moveTo>
                  <a:pt x="137714" y="0"/>
                </a:moveTo>
                <a:cubicBezTo>
                  <a:pt x="136772" y="1030"/>
                  <a:pt x="135961" y="2213"/>
                  <a:pt x="135216" y="3463"/>
                </a:cubicBezTo>
                <a:cubicBezTo>
                  <a:pt x="131030" y="10892"/>
                  <a:pt x="129913" y="21060"/>
                  <a:pt x="133989" y="29498"/>
                </a:cubicBezTo>
                <a:cubicBezTo>
                  <a:pt x="133718" y="29399"/>
                  <a:pt x="133399" y="29352"/>
                  <a:pt x="133058" y="29352"/>
                </a:cubicBezTo>
                <a:cubicBezTo>
                  <a:pt x="131435" y="29352"/>
                  <a:pt x="129312" y="30409"/>
                  <a:pt x="129584" y="31930"/>
                </a:cubicBezTo>
                <a:cubicBezTo>
                  <a:pt x="129244" y="31848"/>
                  <a:pt x="128878" y="31807"/>
                  <a:pt x="128502" y="31807"/>
                </a:cubicBezTo>
                <a:cubicBezTo>
                  <a:pt x="126381" y="31807"/>
                  <a:pt x="123951" y="33090"/>
                  <a:pt x="124193" y="35305"/>
                </a:cubicBezTo>
                <a:cubicBezTo>
                  <a:pt x="119475" y="32463"/>
                  <a:pt x="114202" y="30691"/>
                  <a:pt x="109141" y="30691"/>
                </a:cubicBezTo>
                <a:cubicBezTo>
                  <a:pt x="106750" y="30691"/>
                  <a:pt x="104405" y="31087"/>
                  <a:pt x="102190" y="31952"/>
                </a:cubicBezTo>
                <a:cubicBezTo>
                  <a:pt x="95309" y="34670"/>
                  <a:pt x="89567" y="42581"/>
                  <a:pt x="90685" y="51259"/>
                </a:cubicBezTo>
                <a:cubicBezTo>
                  <a:pt x="89063" y="51413"/>
                  <a:pt x="85973" y="52465"/>
                  <a:pt x="84746" y="53516"/>
                </a:cubicBezTo>
                <a:cubicBezTo>
                  <a:pt x="84664" y="53514"/>
                  <a:pt x="84582" y="53513"/>
                  <a:pt x="84500" y="53513"/>
                </a:cubicBezTo>
                <a:cubicBezTo>
                  <a:pt x="82959" y="53513"/>
                  <a:pt x="81237" y="53915"/>
                  <a:pt x="80385" y="55226"/>
                </a:cubicBezTo>
                <a:cubicBezTo>
                  <a:pt x="80257" y="55206"/>
                  <a:pt x="80127" y="55197"/>
                  <a:pt x="79997" y="55197"/>
                </a:cubicBezTo>
                <a:cubicBezTo>
                  <a:pt x="78656" y="55197"/>
                  <a:pt x="77231" y="56181"/>
                  <a:pt x="76352" y="57220"/>
                </a:cubicBezTo>
                <a:cubicBezTo>
                  <a:pt x="74782" y="55678"/>
                  <a:pt x="72396" y="54692"/>
                  <a:pt x="70244" y="54692"/>
                </a:cubicBezTo>
                <a:cubicBezTo>
                  <a:pt x="69031" y="54692"/>
                  <a:pt x="67893" y="55005"/>
                  <a:pt x="67016" y="55708"/>
                </a:cubicBezTo>
                <a:cubicBezTo>
                  <a:pt x="59478" y="43611"/>
                  <a:pt x="50734" y="37014"/>
                  <a:pt x="34166" y="36817"/>
                </a:cubicBezTo>
                <a:cubicBezTo>
                  <a:pt x="33939" y="36815"/>
                  <a:pt x="33713" y="36813"/>
                  <a:pt x="33489" y="36813"/>
                </a:cubicBezTo>
                <a:cubicBezTo>
                  <a:pt x="8854" y="36813"/>
                  <a:pt x="4018" y="52236"/>
                  <a:pt x="0" y="60902"/>
                </a:cubicBezTo>
                <a:lnTo>
                  <a:pt x="137714" y="60902"/>
                </a:lnTo>
                <a:lnTo>
                  <a:pt x="137714" y="0"/>
                </a:ln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5"/>
          <p:cNvSpPr/>
          <p:nvPr/>
        </p:nvSpPr>
        <p:spPr>
          <a:xfrm>
            <a:off x="-38750" y="4031154"/>
            <a:ext cx="9221499" cy="1123952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5"/>
          <p:cNvSpPr/>
          <p:nvPr/>
        </p:nvSpPr>
        <p:spPr>
          <a:xfrm>
            <a:off x="7377775" y="900413"/>
            <a:ext cx="669525" cy="552275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5"/>
          <p:cNvSpPr/>
          <p:nvPr/>
        </p:nvSpPr>
        <p:spPr>
          <a:xfrm>
            <a:off x="1639725" y="307463"/>
            <a:ext cx="530925" cy="464075"/>
          </a:xfrm>
          <a:custGeom>
            <a:avLst/>
            <a:gdLst/>
            <a:ahLst/>
            <a:cxnLst/>
            <a:rect l="l" t="t" r="r" b="b"/>
            <a:pathLst>
              <a:path w="21237" h="18563" extrusionOk="0">
                <a:moveTo>
                  <a:pt x="2105" y="1"/>
                </a:moveTo>
                <a:cubicBezTo>
                  <a:pt x="2455" y="899"/>
                  <a:pt x="2455" y="2083"/>
                  <a:pt x="2083" y="2872"/>
                </a:cubicBezTo>
                <a:cubicBezTo>
                  <a:pt x="1688" y="3661"/>
                  <a:pt x="921" y="4296"/>
                  <a:pt x="1" y="4625"/>
                </a:cubicBezTo>
                <a:cubicBezTo>
                  <a:pt x="790" y="5370"/>
                  <a:pt x="1447" y="6378"/>
                  <a:pt x="1579" y="7299"/>
                </a:cubicBezTo>
                <a:cubicBezTo>
                  <a:pt x="1710" y="8241"/>
                  <a:pt x="1447" y="9140"/>
                  <a:pt x="834" y="9863"/>
                </a:cubicBezTo>
                <a:cubicBezTo>
                  <a:pt x="866" y="9853"/>
                  <a:pt x="898" y="9848"/>
                  <a:pt x="929" y="9848"/>
                </a:cubicBezTo>
                <a:cubicBezTo>
                  <a:pt x="1173" y="9848"/>
                  <a:pt x="1387" y="10126"/>
                  <a:pt x="1601" y="10301"/>
                </a:cubicBezTo>
                <a:cubicBezTo>
                  <a:pt x="1864" y="10454"/>
                  <a:pt x="1995" y="10695"/>
                  <a:pt x="2127" y="10958"/>
                </a:cubicBezTo>
                <a:cubicBezTo>
                  <a:pt x="2543" y="11725"/>
                  <a:pt x="2740" y="12558"/>
                  <a:pt x="2653" y="13369"/>
                </a:cubicBezTo>
                <a:cubicBezTo>
                  <a:pt x="3244" y="13413"/>
                  <a:pt x="3858" y="13698"/>
                  <a:pt x="4209" y="14158"/>
                </a:cubicBezTo>
                <a:cubicBezTo>
                  <a:pt x="4603" y="14596"/>
                  <a:pt x="4756" y="15122"/>
                  <a:pt x="4778" y="15626"/>
                </a:cubicBezTo>
                <a:cubicBezTo>
                  <a:pt x="4822" y="16152"/>
                  <a:pt x="4734" y="16656"/>
                  <a:pt x="4625" y="17117"/>
                </a:cubicBezTo>
                <a:cubicBezTo>
                  <a:pt x="4997" y="16065"/>
                  <a:pt x="5918" y="15407"/>
                  <a:pt x="7145" y="15078"/>
                </a:cubicBezTo>
                <a:cubicBezTo>
                  <a:pt x="7364" y="15035"/>
                  <a:pt x="7562" y="14947"/>
                  <a:pt x="7737" y="14859"/>
                </a:cubicBezTo>
                <a:cubicBezTo>
                  <a:pt x="7825" y="15057"/>
                  <a:pt x="7934" y="15232"/>
                  <a:pt x="8066" y="15407"/>
                </a:cubicBezTo>
                <a:cubicBezTo>
                  <a:pt x="8876" y="16437"/>
                  <a:pt x="9161" y="17489"/>
                  <a:pt x="8876" y="18563"/>
                </a:cubicBezTo>
                <a:cubicBezTo>
                  <a:pt x="9096" y="18125"/>
                  <a:pt x="9315" y="17664"/>
                  <a:pt x="9643" y="17270"/>
                </a:cubicBezTo>
                <a:cubicBezTo>
                  <a:pt x="9972" y="16897"/>
                  <a:pt x="10432" y="16591"/>
                  <a:pt x="11002" y="16459"/>
                </a:cubicBezTo>
                <a:cubicBezTo>
                  <a:pt x="11149" y="16425"/>
                  <a:pt x="11301" y="16409"/>
                  <a:pt x="11454" y="16409"/>
                </a:cubicBezTo>
                <a:cubicBezTo>
                  <a:pt x="11893" y="16409"/>
                  <a:pt x="12343" y="16544"/>
                  <a:pt x="12733" y="16788"/>
                </a:cubicBezTo>
                <a:cubicBezTo>
                  <a:pt x="13150" y="16108"/>
                  <a:pt x="13807" y="15561"/>
                  <a:pt x="14596" y="15188"/>
                </a:cubicBezTo>
                <a:cubicBezTo>
                  <a:pt x="14837" y="15078"/>
                  <a:pt x="15122" y="15013"/>
                  <a:pt x="15407" y="15013"/>
                </a:cubicBezTo>
                <a:cubicBezTo>
                  <a:pt x="15553" y="15013"/>
                  <a:pt x="15719" y="14988"/>
                  <a:pt x="15872" y="14988"/>
                </a:cubicBezTo>
                <a:cubicBezTo>
                  <a:pt x="16040" y="14988"/>
                  <a:pt x="16192" y="15018"/>
                  <a:pt x="16284" y="15144"/>
                </a:cubicBezTo>
                <a:cubicBezTo>
                  <a:pt x="16240" y="14202"/>
                  <a:pt x="16591" y="13325"/>
                  <a:pt x="17248" y="12668"/>
                </a:cubicBezTo>
                <a:cubicBezTo>
                  <a:pt x="17905" y="12010"/>
                  <a:pt x="19067" y="11616"/>
                  <a:pt x="20119" y="11506"/>
                </a:cubicBezTo>
                <a:cubicBezTo>
                  <a:pt x="19549" y="10564"/>
                  <a:pt x="19330" y="9622"/>
                  <a:pt x="19505" y="8745"/>
                </a:cubicBezTo>
                <a:cubicBezTo>
                  <a:pt x="19659" y="7847"/>
                  <a:pt x="20404" y="6926"/>
                  <a:pt x="21237" y="6444"/>
                </a:cubicBezTo>
                <a:cubicBezTo>
                  <a:pt x="20789" y="6338"/>
                  <a:pt x="20333" y="6290"/>
                  <a:pt x="19880" y="6290"/>
                </a:cubicBezTo>
                <a:cubicBezTo>
                  <a:pt x="19112" y="6290"/>
                  <a:pt x="18353" y="6429"/>
                  <a:pt x="17664" y="6663"/>
                </a:cubicBezTo>
                <a:cubicBezTo>
                  <a:pt x="16569" y="7014"/>
                  <a:pt x="15582" y="7562"/>
                  <a:pt x="14618" y="8110"/>
                </a:cubicBezTo>
                <a:cubicBezTo>
                  <a:pt x="14531" y="7934"/>
                  <a:pt x="14574" y="7693"/>
                  <a:pt x="14509" y="7518"/>
                </a:cubicBezTo>
                <a:cubicBezTo>
                  <a:pt x="13961" y="8241"/>
                  <a:pt x="14333" y="9271"/>
                  <a:pt x="13961" y="10082"/>
                </a:cubicBezTo>
                <a:cubicBezTo>
                  <a:pt x="13593" y="10919"/>
                  <a:pt x="12464" y="11338"/>
                  <a:pt x="11337" y="11338"/>
                </a:cubicBezTo>
                <a:cubicBezTo>
                  <a:pt x="11255" y="11338"/>
                  <a:pt x="11172" y="11335"/>
                  <a:pt x="11090" y="11331"/>
                </a:cubicBezTo>
                <a:cubicBezTo>
                  <a:pt x="11945" y="10980"/>
                  <a:pt x="12492" y="10082"/>
                  <a:pt x="12273" y="9249"/>
                </a:cubicBezTo>
                <a:cubicBezTo>
                  <a:pt x="12909" y="9052"/>
                  <a:pt x="13238" y="8548"/>
                  <a:pt x="13303" y="7956"/>
                </a:cubicBezTo>
                <a:cubicBezTo>
                  <a:pt x="13391" y="7408"/>
                  <a:pt x="13281" y="6817"/>
                  <a:pt x="13238" y="6247"/>
                </a:cubicBezTo>
                <a:cubicBezTo>
                  <a:pt x="13172" y="5655"/>
                  <a:pt x="13040" y="4998"/>
                  <a:pt x="13347" y="4537"/>
                </a:cubicBezTo>
                <a:lnTo>
                  <a:pt x="13347" y="4537"/>
                </a:lnTo>
                <a:cubicBezTo>
                  <a:pt x="11791" y="5063"/>
                  <a:pt x="10893" y="6488"/>
                  <a:pt x="10980" y="7934"/>
                </a:cubicBezTo>
                <a:cubicBezTo>
                  <a:pt x="10936" y="7847"/>
                  <a:pt x="10849" y="7803"/>
                  <a:pt x="10761" y="7737"/>
                </a:cubicBezTo>
                <a:lnTo>
                  <a:pt x="10761" y="7715"/>
                </a:lnTo>
                <a:cubicBezTo>
                  <a:pt x="10586" y="7605"/>
                  <a:pt x="10410" y="7496"/>
                  <a:pt x="10213" y="7452"/>
                </a:cubicBezTo>
                <a:cubicBezTo>
                  <a:pt x="10016" y="7364"/>
                  <a:pt x="9797" y="7342"/>
                  <a:pt x="9600" y="7342"/>
                </a:cubicBezTo>
                <a:lnTo>
                  <a:pt x="9600" y="7364"/>
                </a:lnTo>
                <a:cubicBezTo>
                  <a:pt x="9512" y="7364"/>
                  <a:pt x="9424" y="7364"/>
                  <a:pt x="9337" y="7386"/>
                </a:cubicBezTo>
                <a:cubicBezTo>
                  <a:pt x="10301" y="6269"/>
                  <a:pt x="10410" y="4603"/>
                  <a:pt x="9534" y="3244"/>
                </a:cubicBezTo>
                <a:lnTo>
                  <a:pt x="9534" y="3244"/>
                </a:lnTo>
                <a:cubicBezTo>
                  <a:pt x="9468" y="3836"/>
                  <a:pt x="8986" y="4274"/>
                  <a:pt x="8570" y="4669"/>
                </a:cubicBezTo>
                <a:cubicBezTo>
                  <a:pt x="8153" y="5085"/>
                  <a:pt x="7715" y="5502"/>
                  <a:pt x="7452" y="5984"/>
                </a:cubicBezTo>
                <a:cubicBezTo>
                  <a:pt x="7167" y="6488"/>
                  <a:pt x="7123" y="7123"/>
                  <a:pt x="7496" y="7671"/>
                </a:cubicBezTo>
                <a:cubicBezTo>
                  <a:pt x="6816" y="8175"/>
                  <a:pt x="6707" y="9249"/>
                  <a:pt x="7167" y="10038"/>
                </a:cubicBezTo>
                <a:cubicBezTo>
                  <a:pt x="6181" y="9337"/>
                  <a:pt x="5414" y="8263"/>
                  <a:pt x="5655" y="7277"/>
                </a:cubicBezTo>
                <a:cubicBezTo>
                  <a:pt x="5852" y="6422"/>
                  <a:pt x="6795" y="5808"/>
                  <a:pt x="6751" y="4932"/>
                </a:cubicBezTo>
                <a:lnTo>
                  <a:pt x="6751" y="4932"/>
                </a:lnTo>
                <a:cubicBezTo>
                  <a:pt x="6597" y="4998"/>
                  <a:pt x="6466" y="5217"/>
                  <a:pt x="6312" y="5304"/>
                </a:cubicBezTo>
                <a:cubicBezTo>
                  <a:pt x="5918" y="4296"/>
                  <a:pt x="5414" y="3244"/>
                  <a:pt x="4778" y="2324"/>
                </a:cubicBezTo>
                <a:cubicBezTo>
                  <a:pt x="4121" y="1382"/>
                  <a:pt x="3222" y="505"/>
                  <a:pt x="21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5"/>
          <p:cNvSpPr/>
          <p:nvPr/>
        </p:nvSpPr>
        <p:spPr>
          <a:xfrm>
            <a:off x="8430775" y="341713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5"/>
          <p:cNvSpPr/>
          <p:nvPr/>
        </p:nvSpPr>
        <p:spPr>
          <a:xfrm>
            <a:off x="621375" y="1183650"/>
            <a:ext cx="335875" cy="269050"/>
          </a:xfrm>
          <a:custGeom>
            <a:avLst/>
            <a:gdLst/>
            <a:ahLst/>
            <a:cxnLst/>
            <a:rect l="l" t="t" r="r" b="b"/>
            <a:pathLst>
              <a:path w="13435" h="10762" extrusionOk="0">
                <a:moveTo>
                  <a:pt x="12645" y="1"/>
                </a:moveTo>
                <a:cubicBezTo>
                  <a:pt x="11878" y="176"/>
                  <a:pt x="11221" y="615"/>
                  <a:pt x="10695" y="1119"/>
                </a:cubicBezTo>
                <a:cubicBezTo>
                  <a:pt x="10191" y="1601"/>
                  <a:pt x="9775" y="2214"/>
                  <a:pt x="9380" y="2784"/>
                </a:cubicBezTo>
                <a:cubicBezTo>
                  <a:pt x="9314" y="2740"/>
                  <a:pt x="9249" y="2565"/>
                  <a:pt x="9161" y="2477"/>
                </a:cubicBezTo>
                <a:lnTo>
                  <a:pt x="9161" y="2477"/>
                </a:lnTo>
                <a:cubicBezTo>
                  <a:pt x="9051" y="3025"/>
                  <a:pt x="9555" y="3529"/>
                  <a:pt x="9577" y="4077"/>
                </a:cubicBezTo>
                <a:cubicBezTo>
                  <a:pt x="9599" y="4691"/>
                  <a:pt x="9008" y="5282"/>
                  <a:pt x="8328" y="5611"/>
                </a:cubicBezTo>
                <a:cubicBezTo>
                  <a:pt x="8701" y="5173"/>
                  <a:pt x="8766" y="4515"/>
                  <a:pt x="8394" y="4099"/>
                </a:cubicBezTo>
                <a:cubicBezTo>
                  <a:pt x="8701" y="3836"/>
                  <a:pt x="8723" y="3420"/>
                  <a:pt x="8657" y="3091"/>
                </a:cubicBezTo>
                <a:cubicBezTo>
                  <a:pt x="8547" y="2762"/>
                  <a:pt x="8328" y="2455"/>
                  <a:pt x="8109" y="2127"/>
                </a:cubicBezTo>
                <a:cubicBezTo>
                  <a:pt x="7912" y="1820"/>
                  <a:pt x="7671" y="1491"/>
                  <a:pt x="7693" y="1141"/>
                </a:cubicBezTo>
                <a:lnTo>
                  <a:pt x="7693" y="1141"/>
                </a:lnTo>
                <a:cubicBezTo>
                  <a:pt x="6969" y="1886"/>
                  <a:pt x="6860" y="2916"/>
                  <a:pt x="7298" y="3748"/>
                </a:cubicBezTo>
                <a:cubicBezTo>
                  <a:pt x="7254" y="3705"/>
                  <a:pt x="7189" y="3705"/>
                  <a:pt x="7145" y="3683"/>
                </a:cubicBezTo>
                <a:cubicBezTo>
                  <a:pt x="7079" y="3672"/>
                  <a:pt x="7019" y="3666"/>
                  <a:pt x="6956" y="3666"/>
                </a:cubicBezTo>
                <a:cubicBezTo>
                  <a:pt x="6893" y="3666"/>
                  <a:pt x="6827" y="3672"/>
                  <a:pt x="6750" y="3683"/>
                </a:cubicBezTo>
                <a:cubicBezTo>
                  <a:pt x="6619" y="3705"/>
                  <a:pt x="6509" y="3748"/>
                  <a:pt x="6378" y="3792"/>
                </a:cubicBezTo>
                <a:lnTo>
                  <a:pt x="6202" y="3880"/>
                </a:lnTo>
                <a:cubicBezTo>
                  <a:pt x="6422" y="2981"/>
                  <a:pt x="6049" y="1995"/>
                  <a:pt x="5150" y="1491"/>
                </a:cubicBezTo>
                <a:lnTo>
                  <a:pt x="5150" y="1491"/>
                </a:lnTo>
                <a:cubicBezTo>
                  <a:pt x="5260" y="1820"/>
                  <a:pt x="5107" y="2214"/>
                  <a:pt x="4997" y="2565"/>
                </a:cubicBezTo>
                <a:cubicBezTo>
                  <a:pt x="4888" y="2916"/>
                  <a:pt x="4756" y="3266"/>
                  <a:pt x="4734" y="3639"/>
                </a:cubicBezTo>
                <a:cubicBezTo>
                  <a:pt x="4734" y="3989"/>
                  <a:pt x="4866" y="4362"/>
                  <a:pt x="5216" y="4559"/>
                </a:cubicBezTo>
                <a:cubicBezTo>
                  <a:pt x="4975" y="5063"/>
                  <a:pt x="5216" y="5677"/>
                  <a:pt x="5720" y="6006"/>
                </a:cubicBezTo>
                <a:cubicBezTo>
                  <a:pt x="4953" y="5874"/>
                  <a:pt x="4230" y="5502"/>
                  <a:pt x="4077" y="4888"/>
                </a:cubicBezTo>
                <a:cubicBezTo>
                  <a:pt x="3945" y="4340"/>
                  <a:pt x="4296" y="3748"/>
                  <a:pt x="4011" y="3244"/>
                </a:cubicBezTo>
                <a:lnTo>
                  <a:pt x="4011" y="3244"/>
                </a:lnTo>
                <a:cubicBezTo>
                  <a:pt x="3967" y="3332"/>
                  <a:pt x="3945" y="3485"/>
                  <a:pt x="3879" y="3595"/>
                </a:cubicBezTo>
                <a:cubicBezTo>
                  <a:pt x="3353" y="3157"/>
                  <a:pt x="2784" y="2697"/>
                  <a:pt x="2148" y="2346"/>
                </a:cubicBezTo>
                <a:cubicBezTo>
                  <a:pt x="1563" y="2011"/>
                  <a:pt x="838" y="1796"/>
                  <a:pt x="106" y="1796"/>
                </a:cubicBezTo>
                <a:cubicBezTo>
                  <a:pt x="71" y="1796"/>
                  <a:pt x="36" y="1797"/>
                  <a:pt x="0" y="1798"/>
                </a:cubicBezTo>
                <a:cubicBezTo>
                  <a:pt x="439" y="2214"/>
                  <a:pt x="789" y="2872"/>
                  <a:pt x="789" y="3442"/>
                </a:cubicBezTo>
                <a:cubicBezTo>
                  <a:pt x="789" y="3989"/>
                  <a:pt x="548" y="4559"/>
                  <a:pt x="110" y="5020"/>
                </a:cubicBezTo>
                <a:cubicBezTo>
                  <a:pt x="767" y="5217"/>
                  <a:pt x="1425" y="5611"/>
                  <a:pt x="1754" y="6093"/>
                </a:cubicBezTo>
                <a:cubicBezTo>
                  <a:pt x="2082" y="6597"/>
                  <a:pt x="2192" y="7167"/>
                  <a:pt x="2039" y="7737"/>
                </a:cubicBezTo>
                <a:cubicBezTo>
                  <a:pt x="2088" y="7702"/>
                  <a:pt x="2145" y="7689"/>
                  <a:pt x="2204" y="7689"/>
                </a:cubicBezTo>
                <a:cubicBezTo>
                  <a:pt x="2329" y="7689"/>
                  <a:pt x="2468" y="7744"/>
                  <a:pt x="2586" y="7759"/>
                </a:cubicBezTo>
                <a:cubicBezTo>
                  <a:pt x="2784" y="7803"/>
                  <a:pt x="2915" y="7868"/>
                  <a:pt x="3090" y="7978"/>
                </a:cubicBezTo>
                <a:cubicBezTo>
                  <a:pt x="3551" y="8307"/>
                  <a:pt x="3879" y="8723"/>
                  <a:pt x="4077" y="9183"/>
                </a:cubicBezTo>
                <a:cubicBezTo>
                  <a:pt x="4252" y="9118"/>
                  <a:pt x="4444" y="9085"/>
                  <a:pt x="4633" y="9085"/>
                </a:cubicBezTo>
                <a:cubicBezTo>
                  <a:pt x="4822" y="9085"/>
                  <a:pt x="5008" y="9118"/>
                  <a:pt x="5172" y="9183"/>
                </a:cubicBezTo>
                <a:cubicBezTo>
                  <a:pt x="5501" y="9337"/>
                  <a:pt x="5742" y="9578"/>
                  <a:pt x="5918" y="9885"/>
                </a:cubicBezTo>
                <a:cubicBezTo>
                  <a:pt x="6071" y="10148"/>
                  <a:pt x="6159" y="10454"/>
                  <a:pt x="6246" y="10761"/>
                </a:cubicBezTo>
                <a:cubicBezTo>
                  <a:pt x="6159" y="10038"/>
                  <a:pt x="6487" y="9446"/>
                  <a:pt x="7079" y="8898"/>
                </a:cubicBezTo>
                <a:cubicBezTo>
                  <a:pt x="7189" y="8811"/>
                  <a:pt x="7276" y="8701"/>
                  <a:pt x="7364" y="8592"/>
                </a:cubicBezTo>
                <a:cubicBezTo>
                  <a:pt x="7473" y="8679"/>
                  <a:pt x="7583" y="8745"/>
                  <a:pt x="7715" y="8811"/>
                </a:cubicBezTo>
                <a:cubicBezTo>
                  <a:pt x="8460" y="9161"/>
                  <a:pt x="8920" y="9687"/>
                  <a:pt x="9051" y="10367"/>
                </a:cubicBezTo>
                <a:cubicBezTo>
                  <a:pt x="9051" y="10060"/>
                  <a:pt x="9051" y="9731"/>
                  <a:pt x="9139" y="9446"/>
                </a:cubicBezTo>
                <a:cubicBezTo>
                  <a:pt x="9227" y="9140"/>
                  <a:pt x="9380" y="8811"/>
                  <a:pt x="9687" y="8592"/>
                </a:cubicBezTo>
                <a:cubicBezTo>
                  <a:pt x="9948" y="8391"/>
                  <a:pt x="10301" y="8282"/>
                  <a:pt x="10661" y="8282"/>
                </a:cubicBezTo>
                <a:cubicBezTo>
                  <a:pt x="10695" y="8282"/>
                  <a:pt x="10728" y="8283"/>
                  <a:pt x="10761" y="8285"/>
                </a:cubicBezTo>
                <a:cubicBezTo>
                  <a:pt x="10805" y="7803"/>
                  <a:pt x="11002" y="7299"/>
                  <a:pt x="11352" y="6860"/>
                </a:cubicBezTo>
                <a:cubicBezTo>
                  <a:pt x="11462" y="6729"/>
                  <a:pt x="11615" y="6619"/>
                  <a:pt x="11769" y="6532"/>
                </a:cubicBezTo>
                <a:cubicBezTo>
                  <a:pt x="11907" y="6462"/>
                  <a:pt x="12046" y="6352"/>
                  <a:pt x="12184" y="6352"/>
                </a:cubicBezTo>
                <a:cubicBezTo>
                  <a:pt x="12221" y="6352"/>
                  <a:pt x="12258" y="6360"/>
                  <a:pt x="12295" y="6378"/>
                </a:cubicBezTo>
                <a:cubicBezTo>
                  <a:pt x="12010" y="5852"/>
                  <a:pt x="11966" y="5282"/>
                  <a:pt x="12163" y="4691"/>
                </a:cubicBezTo>
                <a:cubicBezTo>
                  <a:pt x="12339" y="4143"/>
                  <a:pt x="12865" y="3573"/>
                  <a:pt x="13434" y="3222"/>
                </a:cubicBezTo>
                <a:cubicBezTo>
                  <a:pt x="12865" y="2784"/>
                  <a:pt x="12470" y="2302"/>
                  <a:pt x="12317" y="1776"/>
                </a:cubicBezTo>
                <a:cubicBezTo>
                  <a:pt x="12185" y="1228"/>
                  <a:pt x="12317" y="483"/>
                  <a:pt x="12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5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25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5"/>
          <p:cNvSpPr txBox="1"/>
          <p:nvPr/>
        </p:nvSpPr>
        <p:spPr>
          <a:xfrm>
            <a:off x="2099100" y="3688150"/>
            <a:ext cx="4945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Esta plantilla para presentaciones es una creación de </a:t>
            </a:r>
            <a:r>
              <a:rPr lang="es" sz="1200" b="1">
                <a:solidFill>
                  <a:schemeClr val="accent5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, e incluye iconos de</a:t>
            </a:r>
            <a:r>
              <a:rPr lang="es" sz="1200" b="1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" sz="1200" b="1">
                <a:solidFill>
                  <a:schemeClr val="accent5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, infografías e imágenes de </a:t>
            </a:r>
            <a:r>
              <a:rPr lang="es" sz="1200" b="1">
                <a:solidFill>
                  <a:schemeClr val="accent5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" sz="1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y contenido de Eliana Delacour</a:t>
            </a:r>
            <a:endParaRPr sz="1200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"/>
          <p:cNvSpPr/>
          <p:nvPr/>
        </p:nvSpPr>
        <p:spPr>
          <a:xfrm flipH="1">
            <a:off x="-375162" y="2168872"/>
            <a:ext cx="1501012" cy="1763318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26"/>
          <p:cNvGrpSpPr/>
          <p:nvPr/>
        </p:nvGrpSpPr>
        <p:grpSpPr>
          <a:xfrm>
            <a:off x="-96943" y="18822"/>
            <a:ext cx="9444579" cy="1263990"/>
            <a:chOff x="1089200" y="635443"/>
            <a:chExt cx="5603428" cy="749920"/>
          </a:xfrm>
        </p:grpSpPr>
        <p:sp>
          <p:nvSpPr>
            <p:cNvPr id="788" name="Google Shape;788;p26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1265670" y="1286384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6"/>
          <p:cNvSpPr/>
          <p:nvPr/>
        </p:nvSpPr>
        <p:spPr>
          <a:xfrm>
            <a:off x="5009323" y="2313800"/>
            <a:ext cx="4210292" cy="1861926"/>
          </a:xfrm>
          <a:custGeom>
            <a:avLst/>
            <a:gdLst/>
            <a:ahLst/>
            <a:cxnLst/>
            <a:rect l="l" t="t" r="r" b="b"/>
            <a:pathLst>
              <a:path w="137715" h="60902" extrusionOk="0">
                <a:moveTo>
                  <a:pt x="137714" y="0"/>
                </a:moveTo>
                <a:cubicBezTo>
                  <a:pt x="136772" y="1030"/>
                  <a:pt x="135961" y="2213"/>
                  <a:pt x="135216" y="3463"/>
                </a:cubicBezTo>
                <a:cubicBezTo>
                  <a:pt x="131030" y="10892"/>
                  <a:pt x="129913" y="21060"/>
                  <a:pt x="133989" y="29498"/>
                </a:cubicBezTo>
                <a:cubicBezTo>
                  <a:pt x="133718" y="29399"/>
                  <a:pt x="133399" y="29352"/>
                  <a:pt x="133058" y="29352"/>
                </a:cubicBezTo>
                <a:cubicBezTo>
                  <a:pt x="131435" y="29352"/>
                  <a:pt x="129312" y="30409"/>
                  <a:pt x="129584" y="31930"/>
                </a:cubicBezTo>
                <a:cubicBezTo>
                  <a:pt x="129244" y="31848"/>
                  <a:pt x="128878" y="31807"/>
                  <a:pt x="128502" y="31807"/>
                </a:cubicBezTo>
                <a:cubicBezTo>
                  <a:pt x="126381" y="31807"/>
                  <a:pt x="123951" y="33090"/>
                  <a:pt x="124193" y="35305"/>
                </a:cubicBezTo>
                <a:cubicBezTo>
                  <a:pt x="119475" y="32463"/>
                  <a:pt x="114202" y="30691"/>
                  <a:pt x="109141" y="30691"/>
                </a:cubicBezTo>
                <a:cubicBezTo>
                  <a:pt x="106750" y="30691"/>
                  <a:pt x="104405" y="31087"/>
                  <a:pt x="102190" y="31952"/>
                </a:cubicBezTo>
                <a:cubicBezTo>
                  <a:pt x="95309" y="34670"/>
                  <a:pt x="89567" y="42581"/>
                  <a:pt x="90685" y="51259"/>
                </a:cubicBezTo>
                <a:cubicBezTo>
                  <a:pt x="89063" y="51413"/>
                  <a:pt x="85973" y="52465"/>
                  <a:pt x="84746" y="53516"/>
                </a:cubicBezTo>
                <a:cubicBezTo>
                  <a:pt x="84664" y="53514"/>
                  <a:pt x="84582" y="53513"/>
                  <a:pt x="84500" y="53513"/>
                </a:cubicBezTo>
                <a:cubicBezTo>
                  <a:pt x="82959" y="53513"/>
                  <a:pt x="81237" y="53915"/>
                  <a:pt x="80385" y="55226"/>
                </a:cubicBezTo>
                <a:cubicBezTo>
                  <a:pt x="80257" y="55206"/>
                  <a:pt x="80127" y="55197"/>
                  <a:pt x="79997" y="55197"/>
                </a:cubicBezTo>
                <a:cubicBezTo>
                  <a:pt x="78656" y="55197"/>
                  <a:pt x="77231" y="56181"/>
                  <a:pt x="76352" y="57220"/>
                </a:cubicBezTo>
                <a:cubicBezTo>
                  <a:pt x="74782" y="55678"/>
                  <a:pt x="72396" y="54692"/>
                  <a:pt x="70244" y="54692"/>
                </a:cubicBezTo>
                <a:cubicBezTo>
                  <a:pt x="69031" y="54692"/>
                  <a:pt x="67893" y="55005"/>
                  <a:pt x="67016" y="55708"/>
                </a:cubicBezTo>
                <a:cubicBezTo>
                  <a:pt x="59478" y="43611"/>
                  <a:pt x="50734" y="37014"/>
                  <a:pt x="34166" y="36817"/>
                </a:cubicBezTo>
                <a:cubicBezTo>
                  <a:pt x="33939" y="36815"/>
                  <a:pt x="33713" y="36813"/>
                  <a:pt x="33489" y="36813"/>
                </a:cubicBezTo>
                <a:cubicBezTo>
                  <a:pt x="8854" y="36813"/>
                  <a:pt x="4018" y="52236"/>
                  <a:pt x="0" y="60902"/>
                </a:cubicBezTo>
                <a:lnTo>
                  <a:pt x="137714" y="60902"/>
                </a:lnTo>
                <a:lnTo>
                  <a:pt x="137714" y="0"/>
                </a:ln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-96950" y="2600175"/>
            <a:ext cx="3917971" cy="1575563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-38750" y="3579401"/>
            <a:ext cx="9221499" cy="1575522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8179163" y="615125"/>
            <a:ext cx="669525" cy="552275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1659845" y="-58412"/>
            <a:ext cx="530925" cy="464075"/>
          </a:xfrm>
          <a:custGeom>
            <a:avLst/>
            <a:gdLst/>
            <a:ahLst/>
            <a:cxnLst/>
            <a:rect l="l" t="t" r="r" b="b"/>
            <a:pathLst>
              <a:path w="21237" h="18563" extrusionOk="0">
                <a:moveTo>
                  <a:pt x="2105" y="1"/>
                </a:moveTo>
                <a:cubicBezTo>
                  <a:pt x="2455" y="899"/>
                  <a:pt x="2455" y="2083"/>
                  <a:pt x="2083" y="2872"/>
                </a:cubicBezTo>
                <a:cubicBezTo>
                  <a:pt x="1688" y="3661"/>
                  <a:pt x="921" y="4296"/>
                  <a:pt x="1" y="4625"/>
                </a:cubicBezTo>
                <a:cubicBezTo>
                  <a:pt x="790" y="5370"/>
                  <a:pt x="1447" y="6378"/>
                  <a:pt x="1579" y="7299"/>
                </a:cubicBezTo>
                <a:cubicBezTo>
                  <a:pt x="1710" y="8241"/>
                  <a:pt x="1447" y="9140"/>
                  <a:pt x="834" y="9863"/>
                </a:cubicBezTo>
                <a:cubicBezTo>
                  <a:pt x="866" y="9853"/>
                  <a:pt x="898" y="9848"/>
                  <a:pt x="929" y="9848"/>
                </a:cubicBezTo>
                <a:cubicBezTo>
                  <a:pt x="1173" y="9848"/>
                  <a:pt x="1387" y="10126"/>
                  <a:pt x="1601" y="10301"/>
                </a:cubicBezTo>
                <a:cubicBezTo>
                  <a:pt x="1864" y="10454"/>
                  <a:pt x="1995" y="10695"/>
                  <a:pt x="2127" y="10958"/>
                </a:cubicBezTo>
                <a:cubicBezTo>
                  <a:pt x="2543" y="11725"/>
                  <a:pt x="2740" y="12558"/>
                  <a:pt x="2653" y="13369"/>
                </a:cubicBezTo>
                <a:cubicBezTo>
                  <a:pt x="3244" y="13413"/>
                  <a:pt x="3858" y="13698"/>
                  <a:pt x="4209" y="14158"/>
                </a:cubicBezTo>
                <a:cubicBezTo>
                  <a:pt x="4603" y="14596"/>
                  <a:pt x="4756" y="15122"/>
                  <a:pt x="4778" y="15626"/>
                </a:cubicBezTo>
                <a:cubicBezTo>
                  <a:pt x="4822" y="16152"/>
                  <a:pt x="4734" y="16656"/>
                  <a:pt x="4625" y="17117"/>
                </a:cubicBezTo>
                <a:cubicBezTo>
                  <a:pt x="4997" y="16065"/>
                  <a:pt x="5918" y="15407"/>
                  <a:pt x="7145" y="15078"/>
                </a:cubicBezTo>
                <a:cubicBezTo>
                  <a:pt x="7364" y="15035"/>
                  <a:pt x="7562" y="14947"/>
                  <a:pt x="7737" y="14859"/>
                </a:cubicBezTo>
                <a:cubicBezTo>
                  <a:pt x="7825" y="15057"/>
                  <a:pt x="7934" y="15232"/>
                  <a:pt x="8066" y="15407"/>
                </a:cubicBezTo>
                <a:cubicBezTo>
                  <a:pt x="8876" y="16437"/>
                  <a:pt x="9161" y="17489"/>
                  <a:pt x="8876" y="18563"/>
                </a:cubicBezTo>
                <a:cubicBezTo>
                  <a:pt x="9096" y="18125"/>
                  <a:pt x="9315" y="17664"/>
                  <a:pt x="9643" y="17270"/>
                </a:cubicBezTo>
                <a:cubicBezTo>
                  <a:pt x="9972" y="16897"/>
                  <a:pt x="10432" y="16591"/>
                  <a:pt x="11002" y="16459"/>
                </a:cubicBezTo>
                <a:cubicBezTo>
                  <a:pt x="11149" y="16425"/>
                  <a:pt x="11301" y="16409"/>
                  <a:pt x="11454" y="16409"/>
                </a:cubicBezTo>
                <a:cubicBezTo>
                  <a:pt x="11893" y="16409"/>
                  <a:pt x="12343" y="16544"/>
                  <a:pt x="12733" y="16788"/>
                </a:cubicBezTo>
                <a:cubicBezTo>
                  <a:pt x="13150" y="16108"/>
                  <a:pt x="13807" y="15561"/>
                  <a:pt x="14596" y="15188"/>
                </a:cubicBezTo>
                <a:cubicBezTo>
                  <a:pt x="14837" y="15078"/>
                  <a:pt x="15122" y="15013"/>
                  <a:pt x="15407" y="15013"/>
                </a:cubicBezTo>
                <a:cubicBezTo>
                  <a:pt x="15553" y="15013"/>
                  <a:pt x="15719" y="14988"/>
                  <a:pt x="15872" y="14988"/>
                </a:cubicBezTo>
                <a:cubicBezTo>
                  <a:pt x="16040" y="14988"/>
                  <a:pt x="16192" y="15018"/>
                  <a:pt x="16284" y="15144"/>
                </a:cubicBezTo>
                <a:cubicBezTo>
                  <a:pt x="16240" y="14202"/>
                  <a:pt x="16591" y="13325"/>
                  <a:pt x="17248" y="12668"/>
                </a:cubicBezTo>
                <a:cubicBezTo>
                  <a:pt x="17905" y="12010"/>
                  <a:pt x="19067" y="11616"/>
                  <a:pt x="20119" y="11506"/>
                </a:cubicBezTo>
                <a:cubicBezTo>
                  <a:pt x="19549" y="10564"/>
                  <a:pt x="19330" y="9622"/>
                  <a:pt x="19505" y="8745"/>
                </a:cubicBezTo>
                <a:cubicBezTo>
                  <a:pt x="19659" y="7847"/>
                  <a:pt x="20404" y="6926"/>
                  <a:pt x="21237" y="6444"/>
                </a:cubicBezTo>
                <a:cubicBezTo>
                  <a:pt x="20789" y="6338"/>
                  <a:pt x="20333" y="6290"/>
                  <a:pt x="19880" y="6290"/>
                </a:cubicBezTo>
                <a:cubicBezTo>
                  <a:pt x="19112" y="6290"/>
                  <a:pt x="18353" y="6429"/>
                  <a:pt x="17664" y="6663"/>
                </a:cubicBezTo>
                <a:cubicBezTo>
                  <a:pt x="16569" y="7014"/>
                  <a:pt x="15582" y="7562"/>
                  <a:pt x="14618" y="8110"/>
                </a:cubicBezTo>
                <a:cubicBezTo>
                  <a:pt x="14531" y="7934"/>
                  <a:pt x="14574" y="7693"/>
                  <a:pt x="14509" y="7518"/>
                </a:cubicBezTo>
                <a:cubicBezTo>
                  <a:pt x="13961" y="8241"/>
                  <a:pt x="14333" y="9271"/>
                  <a:pt x="13961" y="10082"/>
                </a:cubicBezTo>
                <a:cubicBezTo>
                  <a:pt x="13593" y="10919"/>
                  <a:pt x="12464" y="11338"/>
                  <a:pt x="11337" y="11338"/>
                </a:cubicBezTo>
                <a:cubicBezTo>
                  <a:pt x="11255" y="11338"/>
                  <a:pt x="11172" y="11335"/>
                  <a:pt x="11090" y="11331"/>
                </a:cubicBezTo>
                <a:cubicBezTo>
                  <a:pt x="11945" y="10980"/>
                  <a:pt x="12492" y="10082"/>
                  <a:pt x="12273" y="9249"/>
                </a:cubicBezTo>
                <a:cubicBezTo>
                  <a:pt x="12909" y="9052"/>
                  <a:pt x="13238" y="8548"/>
                  <a:pt x="13303" y="7956"/>
                </a:cubicBezTo>
                <a:cubicBezTo>
                  <a:pt x="13391" y="7408"/>
                  <a:pt x="13281" y="6817"/>
                  <a:pt x="13238" y="6247"/>
                </a:cubicBezTo>
                <a:cubicBezTo>
                  <a:pt x="13172" y="5655"/>
                  <a:pt x="13040" y="4998"/>
                  <a:pt x="13347" y="4537"/>
                </a:cubicBezTo>
                <a:lnTo>
                  <a:pt x="13347" y="4537"/>
                </a:lnTo>
                <a:cubicBezTo>
                  <a:pt x="11791" y="5063"/>
                  <a:pt x="10893" y="6488"/>
                  <a:pt x="10980" y="7934"/>
                </a:cubicBezTo>
                <a:cubicBezTo>
                  <a:pt x="10936" y="7847"/>
                  <a:pt x="10849" y="7803"/>
                  <a:pt x="10761" y="7737"/>
                </a:cubicBezTo>
                <a:lnTo>
                  <a:pt x="10761" y="7715"/>
                </a:lnTo>
                <a:cubicBezTo>
                  <a:pt x="10586" y="7605"/>
                  <a:pt x="10410" y="7496"/>
                  <a:pt x="10213" y="7452"/>
                </a:cubicBezTo>
                <a:cubicBezTo>
                  <a:pt x="10016" y="7364"/>
                  <a:pt x="9797" y="7342"/>
                  <a:pt x="9600" y="7342"/>
                </a:cubicBezTo>
                <a:lnTo>
                  <a:pt x="9600" y="7364"/>
                </a:lnTo>
                <a:cubicBezTo>
                  <a:pt x="9512" y="7364"/>
                  <a:pt x="9424" y="7364"/>
                  <a:pt x="9337" y="7386"/>
                </a:cubicBezTo>
                <a:cubicBezTo>
                  <a:pt x="10301" y="6269"/>
                  <a:pt x="10410" y="4603"/>
                  <a:pt x="9534" y="3244"/>
                </a:cubicBezTo>
                <a:lnTo>
                  <a:pt x="9534" y="3244"/>
                </a:lnTo>
                <a:cubicBezTo>
                  <a:pt x="9468" y="3836"/>
                  <a:pt x="8986" y="4274"/>
                  <a:pt x="8570" y="4669"/>
                </a:cubicBezTo>
                <a:cubicBezTo>
                  <a:pt x="8153" y="5085"/>
                  <a:pt x="7715" y="5502"/>
                  <a:pt x="7452" y="5984"/>
                </a:cubicBezTo>
                <a:cubicBezTo>
                  <a:pt x="7167" y="6488"/>
                  <a:pt x="7123" y="7123"/>
                  <a:pt x="7496" y="7671"/>
                </a:cubicBezTo>
                <a:cubicBezTo>
                  <a:pt x="6816" y="8175"/>
                  <a:pt x="6707" y="9249"/>
                  <a:pt x="7167" y="10038"/>
                </a:cubicBezTo>
                <a:cubicBezTo>
                  <a:pt x="6181" y="9337"/>
                  <a:pt x="5414" y="8263"/>
                  <a:pt x="5655" y="7277"/>
                </a:cubicBezTo>
                <a:cubicBezTo>
                  <a:pt x="5852" y="6422"/>
                  <a:pt x="6795" y="5808"/>
                  <a:pt x="6751" y="4932"/>
                </a:cubicBezTo>
                <a:lnTo>
                  <a:pt x="6751" y="4932"/>
                </a:lnTo>
                <a:cubicBezTo>
                  <a:pt x="6597" y="4998"/>
                  <a:pt x="6466" y="5217"/>
                  <a:pt x="6312" y="5304"/>
                </a:cubicBezTo>
                <a:cubicBezTo>
                  <a:pt x="5918" y="4296"/>
                  <a:pt x="5414" y="3244"/>
                  <a:pt x="4778" y="2324"/>
                </a:cubicBezTo>
                <a:cubicBezTo>
                  <a:pt x="4121" y="1382"/>
                  <a:pt x="3222" y="505"/>
                  <a:pt x="21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7716800" y="341725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>
            <a:off x="195375" y="663025"/>
            <a:ext cx="335875" cy="269050"/>
          </a:xfrm>
          <a:custGeom>
            <a:avLst/>
            <a:gdLst/>
            <a:ahLst/>
            <a:cxnLst/>
            <a:rect l="l" t="t" r="r" b="b"/>
            <a:pathLst>
              <a:path w="13435" h="10762" extrusionOk="0">
                <a:moveTo>
                  <a:pt x="12645" y="1"/>
                </a:moveTo>
                <a:cubicBezTo>
                  <a:pt x="11878" y="176"/>
                  <a:pt x="11221" y="615"/>
                  <a:pt x="10695" y="1119"/>
                </a:cubicBezTo>
                <a:cubicBezTo>
                  <a:pt x="10191" y="1601"/>
                  <a:pt x="9775" y="2214"/>
                  <a:pt x="9380" y="2784"/>
                </a:cubicBezTo>
                <a:cubicBezTo>
                  <a:pt x="9314" y="2740"/>
                  <a:pt x="9249" y="2565"/>
                  <a:pt x="9161" y="2477"/>
                </a:cubicBezTo>
                <a:lnTo>
                  <a:pt x="9161" y="2477"/>
                </a:lnTo>
                <a:cubicBezTo>
                  <a:pt x="9051" y="3025"/>
                  <a:pt x="9555" y="3529"/>
                  <a:pt x="9577" y="4077"/>
                </a:cubicBezTo>
                <a:cubicBezTo>
                  <a:pt x="9599" y="4691"/>
                  <a:pt x="9008" y="5282"/>
                  <a:pt x="8328" y="5611"/>
                </a:cubicBezTo>
                <a:cubicBezTo>
                  <a:pt x="8701" y="5173"/>
                  <a:pt x="8766" y="4515"/>
                  <a:pt x="8394" y="4099"/>
                </a:cubicBezTo>
                <a:cubicBezTo>
                  <a:pt x="8701" y="3836"/>
                  <a:pt x="8723" y="3420"/>
                  <a:pt x="8657" y="3091"/>
                </a:cubicBezTo>
                <a:cubicBezTo>
                  <a:pt x="8547" y="2762"/>
                  <a:pt x="8328" y="2455"/>
                  <a:pt x="8109" y="2127"/>
                </a:cubicBezTo>
                <a:cubicBezTo>
                  <a:pt x="7912" y="1820"/>
                  <a:pt x="7671" y="1491"/>
                  <a:pt x="7693" y="1141"/>
                </a:cubicBezTo>
                <a:lnTo>
                  <a:pt x="7693" y="1141"/>
                </a:lnTo>
                <a:cubicBezTo>
                  <a:pt x="6969" y="1886"/>
                  <a:pt x="6860" y="2916"/>
                  <a:pt x="7298" y="3748"/>
                </a:cubicBezTo>
                <a:cubicBezTo>
                  <a:pt x="7254" y="3705"/>
                  <a:pt x="7189" y="3705"/>
                  <a:pt x="7145" y="3683"/>
                </a:cubicBezTo>
                <a:cubicBezTo>
                  <a:pt x="7079" y="3672"/>
                  <a:pt x="7019" y="3666"/>
                  <a:pt x="6956" y="3666"/>
                </a:cubicBezTo>
                <a:cubicBezTo>
                  <a:pt x="6893" y="3666"/>
                  <a:pt x="6827" y="3672"/>
                  <a:pt x="6750" y="3683"/>
                </a:cubicBezTo>
                <a:cubicBezTo>
                  <a:pt x="6619" y="3705"/>
                  <a:pt x="6509" y="3748"/>
                  <a:pt x="6378" y="3792"/>
                </a:cubicBezTo>
                <a:lnTo>
                  <a:pt x="6202" y="3880"/>
                </a:lnTo>
                <a:cubicBezTo>
                  <a:pt x="6422" y="2981"/>
                  <a:pt x="6049" y="1995"/>
                  <a:pt x="5150" y="1491"/>
                </a:cubicBezTo>
                <a:lnTo>
                  <a:pt x="5150" y="1491"/>
                </a:lnTo>
                <a:cubicBezTo>
                  <a:pt x="5260" y="1820"/>
                  <a:pt x="5107" y="2214"/>
                  <a:pt x="4997" y="2565"/>
                </a:cubicBezTo>
                <a:cubicBezTo>
                  <a:pt x="4888" y="2916"/>
                  <a:pt x="4756" y="3266"/>
                  <a:pt x="4734" y="3639"/>
                </a:cubicBezTo>
                <a:cubicBezTo>
                  <a:pt x="4734" y="3989"/>
                  <a:pt x="4866" y="4362"/>
                  <a:pt x="5216" y="4559"/>
                </a:cubicBezTo>
                <a:cubicBezTo>
                  <a:pt x="4975" y="5063"/>
                  <a:pt x="5216" y="5677"/>
                  <a:pt x="5720" y="6006"/>
                </a:cubicBezTo>
                <a:cubicBezTo>
                  <a:pt x="4953" y="5874"/>
                  <a:pt x="4230" y="5502"/>
                  <a:pt x="4077" y="4888"/>
                </a:cubicBezTo>
                <a:cubicBezTo>
                  <a:pt x="3945" y="4340"/>
                  <a:pt x="4296" y="3748"/>
                  <a:pt x="4011" y="3244"/>
                </a:cubicBezTo>
                <a:lnTo>
                  <a:pt x="4011" y="3244"/>
                </a:lnTo>
                <a:cubicBezTo>
                  <a:pt x="3967" y="3332"/>
                  <a:pt x="3945" y="3485"/>
                  <a:pt x="3879" y="3595"/>
                </a:cubicBezTo>
                <a:cubicBezTo>
                  <a:pt x="3353" y="3157"/>
                  <a:pt x="2784" y="2697"/>
                  <a:pt x="2148" y="2346"/>
                </a:cubicBezTo>
                <a:cubicBezTo>
                  <a:pt x="1563" y="2011"/>
                  <a:pt x="838" y="1796"/>
                  <a:pt x="106" y="1796"/>
                </a:cubicBezTo>
                <a:cubicBezTo>
                  <a:pt x="71" y="1796"/>
                  <a:pt x="36" y="1797"/>
                  <a:pt x="0" y="1798"/>
                </a:cubicBezTo>
                <a:cubicBezTo>
                  <a:pt x="439" y="2214"/>
                  <a:pt x="789" y="2872"/>
                  <a:pt x="789" y="3442"/>
                </a:cubicBezTo>
                <a:cubicBezTo>
                  <a:pt x="789" y="3989"/>
                  <a:pt x="548" y="4559"/>
                  <a:pt x="110" y="5020"/>
                </a:cubicBezTo>
                <a:cubicBezTo>
                  <a:pt x="767" y="5217"/>
                  <a:pt x="1425" y="5611"/>
                  <a:pt x="1754" y="6093"/>
                </a:cubicBezTo>
                <a:cubicBezTo>
                  <a:pt x="2082" y="6597"/>
                  <a:pt x="2192" y="7167"/>
                  <a:pt x="2039" y="7737"/>
                </a:cubicBezTo>
                <a:cubicBezTo>
                  <a:pt x="2088" y="7702"/>
                  <a:pt x="2145" y="7689"/>
                  <a:pt x="2204" y="7689"/>
                </a:cubicBezTo>
                <a:cubicBezTo>
                  <a:pt x="2329" y="7689"/>
                  <a:pt x="2468" y="7744"/>
                  <a:pt x="2586" y="7759"/>
                </a:cubicBezTo>
                <a:cubicBezTo>
                  <a:pt x="2784" y="7803"/>
                  <a:pt x="2915" y="7868"/>
                  <a:pt x="3090" y="7978"/>
                </a:cubicBezTo>
                <a:cubicBezTo>
                  <a:pt x="3551" y="8307"/>
                  <a:pt x="3879" y="8723"/>
                  <a:pt x="4077" y="9183"/>
                </a:cubicBezTo>
                <a:cubicBezTo>
                  <a:pt x="4252" y="9118"/>
                  <a:pt x="4444" y="9085"/>
                  <a:pt x="4633" y="9085"/>
                </a:cubicBezTo>
                <a:cubicBezTo>
                  <a:pt x="4822" y="9085"/>
                  <a:pt x="5008" y="9118"/>
                  <a:pt x="5172" y="9183"/>
                </a:cubicBezTo>
                <a:cubicBezTo>
                  <a:pt x="5501" y="9337"/>
                  <a:pt x="5742" y="9578"/>
                  <a:pt x="5918" y="9885"/>
                </a:cubicBezTo>
                <a:cubicBezTo>
                  <a:pt x="6071" y="10148"/>
                  <a:pt x="6159" y="10454"/>
                  <a:pt x="6246" y="10761"/>
                </a:cubicBezTo>
                <a:cubicBezTo>
                  <a:pt x="6159" y="10038"/>
                  <a:pt x="6487" y="9446"/>
                  <a:pt x="7079" y="8898"/>
                </a:cubicBezTo>
                <a:cubicBezTo>
                  <a:pt x="7189" y="8811"/>
                  <a:pt x="7276" y="8701"/>
                  <a:pt x="7364" y="8592"/>
                </a:cubicBezTo>
                <a:cubicBezTo>
                  <a:pt x="7473" y="8679"/>
                  <a:pt x="7583" y="8745"/>
                  <a:pt x="7715" y="8811"/>
                </a:cubicBezTo>
                <a:cubicBezTo>
                  <a:pt x="8460" y="9161"/>
                  <a:pt x="8920" y="9687"/>
                  <a:pt x="9051" y="10367"/>
                </a:cubicBezTo>
                <a:cubicBezTo>
                  <a:pt x="9051" y="10060"/>
                  <a:pt x="9051" y="9731"/>
                  <a:pt x="9139" y="9446"/>
                </a:cubicBezTo>
                <a:cubicBezTo>
                  <a:pt x="9227" y="9140"/>
                  <a:pt x="9380" y="8811"/>
                  <a:pt x="9687" y="8592"/>
                </a:cubicBezTo>
                <a:cubicBezTo>
                  <a:pt x="9948" y="8391"/>
                  <a:pt x="10301" y="8282"/>
                  <a:pt x="10661" y="8282"/>
                </a:cubicBezTo>
                <a:cubicBezTo>
                  <a:pt x="10695" y="8282"/>
                  <a:pt x="10728" y="8283"/>
                  <a:pt x="10761" y="8285"/>
                </a:cubicBezTo>
                <a:cubicBezTo>
                  <a:pt x="10805" y="7803"/>
                  <a:pt x="11002" y="7299"/>
                  <a:pt x="11352" y="6860"/>
                </a:cubicBezTo>
                <a:cubicBezTo>
                  <a:pt x="11462" y="6729"/>
                  <a:pt x="11615" y="6619"/>
                  <a:pt x="11769" y="6532"/>
                </a:cubicBezTo>
                <a:cubicBezTo>
                  <a:pt x="11907" y="6462"/>
                  <a:pt x="12046" y="6352"/>
                  <a:pt x="12184" y="6352"/>
                </a:cubicBezTo>
                <a:cubicBezTo>
                  <a:pt x="12221" y="6352"/>
                  <a:pt x="12258" y="6360"/>
                  <a:pt x="12295" y="6378"/>
                </a:cubicBezTo>
                <a:cubicBezTo>
                  <a:pt x="12010" y="5852"/>
                  <a:pt x="11966" y="5282"/>
                  <a:pt x="12163" y="4691"/>
                </a:cubicBezTo>
                <a:cubicBezTo>
                  <a:pt x="12339" y="4143"/>
                  <a:pt x="12865" y="3573"/>
                  <a:pt x="13434" y="3222"/>
                </a:cubicBezTo>
                <a:cubicBezTo>
                  <a:pt x="12865" y="2784"/>
                  <a:pt x="12470" y="2302"/>
                  <a:pt x="12317" y="1776"/>
                </a:cubicBezTo>
                <a:cubicBezTo>
                  <a:pt x="12185" y="1228"/>
                  <a:pt x="12317" y="483"/>
                  <a:pt x="12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26"/>
          <p:cNvGrpSpPr/>
          <p:nvPr/>
        </p:nvGrpSpPr>
        <p:grpSpPr>
          <a:xfrm flipH="1">
            <a:off x="7716800" y="3579400"/>
            <a:ext cx="1030450" cy="1110050"/>
            <a:chOff x="-710325" y="3677575"/>
            <a:chExt cx="1030450" cy="1110050"/>
          </a:xfrm>
        </p:grpSpPr>
        <p:sp>
          <p:nvSpPr>
            <p:cNvPr id="800" name="Google Shape;800;p26"/>
            <p:cNvSpPr/>
            <p:nvPr/>
          </p:nvSpPr>
          <p:spPr>
            <a:xfrm>
              <a:off x="-495775" y="3794650"/>
              <a:ext cx="226225" cy="154000"/>
            </a:xfrm>
            <a:custGeom>
              <a:avLst/>
              <a:gdLst/>
              <a:ahLst/>
              <a:cxnLst/>
              <a:rect l="l" t="t" r="r" b="b"/>
              <a:pathLst>
                <a:path w="9049" h="6160" extrusionOk="0">
                  <a:moveTo>
                    <a:pt x="4208" y="2087"/>
                  </a:moveTo>
                  <a:cubicBezTo>
                    <a:pt x="4573" y="2679"/>
                    <a:pt x="4729" y="3352"/>
                    <a:pt x="4246" y="3852"/>
                  </a:cubicBezTo>
                  <a:cubicBezTo>
                    <a:pt x="4084" y="4035"/>
                    <a:pt x="3905" y="4112"/>
                    <a:pt x="3735" y="4112"/>
                  </a:cubicBezTo>
                  <a:cubicBezTo>
                    <a:pt x="3395" y="4112"/>
                    <a:pt x="3091" y="3802"/>
                    <a:pt x="3030" y="3396"/>
                  </a:cubicBezTo>
                  <a:cubicBezTo>
                    <a:pt x="2969" y="2788"/>
                    <a:pt x="3486" y="2363"/>
                    <a:pt x="4033" y="2150"/>
                  </a:cubicBezTo>
                  <a:cubicBezTo>
                    <a:pt x="4091" y="2127"/>
                    <a:pt x="4149" y="2106"/>
                    <a:pt x="4208" y="2087"/>
                  </a:cubicBezTo>
                  <a:close/>
                  <a:moveTo>
                    <a:pt x="953" y="0"/>
                  </a:moveTo>
                  <a:cubicBezTo>
                    <a:pt x="682" y="0"/>
                    <a:pt x="411" y="27"/>
                    <a:pt x="142" y="83"/>
                  </a:cubicBezTo>
                  <a:cubicBezTo>
                    <a:pt x="0" y="140"/>
                    <a:pt x="18" y="329"/>
                    <a:pt x="144" y="329"/>
                  </a:cubicBezTo>
                  <a:cubicBezTo>
                    <a:pt x="153" y="329"/>
                    <a:pt x="163" y="328"/>
                    <a:pt x="173" y="326"/>
                  </a:cubicBezTo>
                  <a:cubicBezTo>
                    <a:pt x="440" y="263"/>
                    <a:pt x="709" y="233"/>
                    <a:pt x="976" y="233"/>
                  </a:cubicBezTo>
                  <a:cubicBezTo>
                    <a:pt x="1742" y="233"/>
                    <a:pt x="2490" y="483"/>
                    <a:pt x="3121" y="934"/>
                  </a:cubicBezTo>
                  <a:cubicBezTo>
                    <a:pt x="3420" y="1137"/>
                    <a:pt x="3793" y="1490"/>
                    <a:pt x="4083" y="1899"/>
                  </a:cubicBezTo>
                  <a:lnTo>
                    <a:pt x="4083" y="1899"/>
                  </a:lnTo>
                  <a:cubicBezTo>
                    <a:pt x="3918" y="1957"/>
                    <a:pt x="3758" y="2030"/>
                    <a:pt x="3608" y="2120"/>
                  </a:cubicBezTo>
                  <a:cubicBezTo>
                    <a:pt x="3152" y="2363"/>
                    <a:pt x="2756" y="2880"/>
                    <a:pt x="2848" y="3427"/>
                  </a:cubicBezTo>
                  <a:cubicBezTo>
                    <a:pt x="2908" y="3883"/>
                    <a:pt x="3212" y="4308"/>
                    <a:pt x="3729" y="4308"/>
                  </a:cubicBezTo>
                  <a:cubicBezTo>
                    <a:pt x="4276" y="4308"/>
                    <a:pt x="4702" y="3791"/>
                    <a:pt x="4732" y="3275"/>
                  </a:cubicBezTo>
                  <a:cubicBezTo>
                    <a:pt x="4793" y="2852"/>
                    <a:pt x="4666" y="2416"/>
                    <a:pt x="4451" y="2020"/>
                  </a:cubicBezTo>
                  <a:lnTo>
                    <a:pt x="4451" y="2020"/>
                  </a:lnTo>
                  <a:cubicBezTo>
                    <a:pt x="4673" y="1969"/>
                    <a:pt x="4901" y="1945"/>
                    <a:pt x="5128" y="1945"/>
                  </a:cubicBezTo>
                  <a:cubicBezTo>
                    <a:pt x="5881" y="1945"/>
                    <a:pt x="6634" y="2209"/>
                    <a:pt x="7225" y="2636"/>
                  </a:cubicBezTo>
                  <a:cubicBezTo>
                    <a:pt x="8228" y="3396"/>
                    <a:pt x="8744" y="4734"/>
                    <a:pt x="8532" y="6010"/>
                  </a:cubicBezTo>
                  <a:cubicBezTo>
                    <a:pt x="8532" y="6101"/>
                    <a:pt x="8618" y="6159"/>
                    <a:pt x="8694" y="6159"/>
                  </a:cubicBezTo>
                  <a:cubicBezTo>
                    <a:pt x="8746" y="6159"/>
                    <a:pt x="8793" y="6132"/>
                    <a:pt x="8805" y="6071"/>
                  </a:cubicBezTo>
                  <a:cubicBezTo>
                    <a:pt x="9048" y="4703"/>
                    <a:pt x="8501" y="3244"/>
                    <a:pt x="7377" y="2454"/>
                  </a:cubicBezTo>
                  <a:cubicBezTo>
                    <a:pt x="6758" y="1999"/>
                    <a:pt x="5933" y="1730"/>
                    <a:pt x="5129" y="1730"/>
                  </a:cubicBezTo>
                  <a:cubicBezTo>
                    <a:pt x="4859" y="1730"/>
                    <a:pt x="4592" y="1760"/>
                    <a:pt x="4335" y="1824"/>
                  </a:cubicBezTo>
                  <a:lnTo>
                    <a:pt x="4335" y="1824"/>
                  </a:lnTo>
                  <a:cubicBezTo>
                    <a:pt x="4252" y="1693"/>
                    <a:pt x="4160" y="1568"/>
                    <a:pt x="4063" y="1451"/>
                  </a:cubicBezTo>
                  <a:cubicBezTo>
                    <a:pt x="3319" y="533"/>
                    <a:pt x="215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-238200" y="3859725"/>
              <a:ext cx="182675" cy="77700"/>
            </a:xfrm>
            <a:custGeom>
              <a:avLst/>
              <a:gdLst/>
              <a:ahLst/>
              <a:cxnLst/>
              <a:rect l="l" t="t" r="r" b="b"/>
              <a:pathLst>
                <a:path w="7307" h="3108" extrusionOk="0">
                  <a:moveTo>
                    <a:pt x="4125" y="1067"/>
                  </a:moveTo>
                  <a:cubicBezTo>
                    <a:pt x="4399" y="1067"/>
                    <a:pt x="4703" y="1097"/>
                    <a:pt x="4885" y="1280"/>
                  </a:cubicBezTo>
                  <a:cubicBezTo>
                    <a:pt x="5189" y="1553"/>
                    <a:pt x="5037" y="1979"/>
                    <a:pt x="4824" y="2252"/>
                  </a:cubicBezTo>
                  <a:cubicBezTo>
                    <a:pt x="4607" y="2488"/>
                    <a:pt x="4174" y="2767"/>
                    <a:pt x="3827" y="2767"/>
                  </a:cubicBezTo>
                  <a:cubicBezTo>
                    <a:pt x="3592" y="2767"/>
                    <a:pt x="3396" y="2639"/>
                    <a:pt x="3335" y="2283"/>
                  </a:cubicBezTo>
                  <a:cubicBezTo>
                    <a:pt x="3239" y="1825"/>
                    <a:pt x="3582" y="1405"/>
                    <a:pt x="3955" y="1069"/>
                  </a:cubicBezTo>
                  <a:lnTo>
                    <a:pt x="3955" y="1069"/>
                  </a:lnTo>
                  <a:cubicBezTo>
                    <a:pt x="4013" y="1068"/>
                    <a:pt x="4069" y="1067"/>
                    <a:pt x="4125" y="1067"/>
                  </a:cubicBezTo>
                  <a:close/>
                  <a:moveTo>
                    <a:pt x="6216" y="1"/>
                  </a:moveTo>
                  <a:cubicBezTo>
                    <a:pt x="5488" y="1"/>
                    <a:pt x="4770" y="218"/>
                    <a:pt x="4156" y="641"/>
                  </a:cubicBezTo>
                  <a:cubicBezTo>
                    <a:pt x="4069" y="702"/>
                    <a:pt x="3974" y="777"/>
                    <a:pt x="3879" y="864"/>
                  </a:cubicBezTo>
                  <a:lnTo>
                    <a:pt x="3879" y="864"/>
                  </a:lnTo>
                  <a:cubicBezTo>
                    <a:pt x="3562" y="878"/>
                    <a:pt x="3261" y="928"/>
                    <a:pt x="3062" y="976"/>
                  </a:cubicBezTo>
                  <a:cubicBezTo>
                    <a:pt x="1846" y="1249"/>
                    <a:pt x="782" y="1948"/>
                    <a:pt x="22" y="2951"/>
                  </a:cubicBezTo>
                  <a:cubicBezTo>
                    <a:pt x="1" y="3015"/>
                    <a:pt x="68" y="3107"/>
                    <a:pt x="131" y="3107"/>
                  </a:cubicBezTo>
                  <a:cubicBezTo>
                    <a:pt x="159" y="3107"/>
                    <a:pt x="186" y="3089"/>
                    <a:pt x="204" y="3043"/>
                  </a:cubicBezTo>
                  <a:cubicBezTo>
                    <a:pt x="812" y="2191"/>
                    <a:pt x="1663" y="1584"/>
                    <a:pt x="2606" y="1280"/>
                  </a:cubicBezTo>
                  <a:cubicBezTo>
                    <a:pt x="2940" y="1175"/>
                    <a:pt x="3303" y="1114"/>
                    <a:pt x="3656" y="1086"/>
                  </a:cubicBezTo>
                  <a:lnTo>
                    <a:pt x="3656" y="1086"/>
                  </a:lnTo>
                  <a:cubicBezTo>
                    <a:pt x="3164" y="1621"/>
                    <a:pt x="2784" y="2391"/>
                    <a:pt x="3487" y="2891"/>
                  </a:cubicBezTo>
                  <a:cubicBezTo>
                    <a:pt x="3615" y="2977"/>
                    <a:pt x="3759" y="3016"/>
                    <a:pt x="3909" y="3016"/>
                  </a:cubicBezTo>
                  <a:cubicBezTo>
                    <a:pt x="4545" y="3016"/>
                    <a:pt x="5286" y="2326"/>
                    <a:pt x="5311" y="1736"/>
                  </a:cubicBezTo>
                  <a:cubicBezTo>
                    <a:pt x="5346" y="1097"/>
                    <a:pt x="4791" y="893"/>
                    <a:pt x="4196" y="864"/>
                  </a:cubicBezTo>
                  <a:lnTo>
                    <a:pt x="4196" y="864"/>
                  </a:lnTo>
                  <a:cubicBezTo>
                    <a:pt x="4213" y="851"/>
                    <a:pt x="4230" y="837"/>
                    <a:pt x="4247" y="824"/>
                  </a:cubicBezTo>
                  <a:cubicBezTo>
                    <a:pt x="4807" y="409"/>
                    <a:pt x="5480" y="206"/>
                    <a:pt x="6170" y="206"/>
                  </a:cubicBezTo>
                  <a:cubicBezTo>
                    <a:pt x="6491" y="206"/>
                    <a:pt x="6816" y="250"/>
                    <a:pt x="7135" y="337"/>
                  </a:cubicBezTo>
                  <a:cubicBezTo>
                    <a:pt x="7145" y="339"/>
                    <a:pt x="7154" y="340"/>
                    <a:pt x="7163" y="340"/>
                  </a:cubicBezTo>
                  <a:cubicBezTo>
                    <a:pt x="7290" y="340"/>
                    <a:pt x="7307" y="153"/>
                    <a:pt x="7165" y="125"/>
                  </a:cubicBezTo>
                  <a:cubicBezTo>
                    <a:pt x="6852" y="42"/>
                    <a:pt x="6533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-709550" y="3946000"/>
              <a:ext cx="1029675" cy="841100"/>
            </a:xfrm>
            <a:custGeom>
              <a:avLst/>
              <a:gdLst/>
              <a:ahLst/>
              <a:cxnLst/>
              <a:rect l="l" t="t" r="r" b="b"/>
              <a:pathLst>
                <a:path w="41187" h="33644" extrusionOk="0">
                  <a:moveTo>
                    <a:pt x="20032" y="0"/>
                  </a:moveTo>
                  <a:cubicBezTo>
                    <a:pt x="18052" y="0"/>
                    <a:pt x="16096" y="439"/>
                    <a:pt x="14286" y="1263"/>
                  </a:cubicBezTo>
                  <a:cubicBezTo>
                    <a:pt x="12614" y="2023"/>
                    <a:pt x="10973" y="3209"/>
                    <a:pt x="10608" y="4880"/>
                  </a:cubicBezTo>
                  <a:lnTo>
                    <a:pt x="10152" y="4880"/>
                  </a:lnTo>
                  <a:cubicBezTo>
                    <a:pt x="10060" y="4876"/>
                    <a:pt x="9957" y="4874"/>
                    <a:pt x="9844" y="4874"/>
                  </a:cubicBezTo>
                  <a:cubicBezTo>
                    <a:pt x="8212" y="4874"/>
                    <a:pt x="4549" y="5379"/>
                    <a:pt x="2189" y="9075"/>
                  </a:cubicBezTo>
                  <a:cubicBezTo>
                    <a:pt x="1672" y="9956"/>
                    <a:pt x="1216" y="11324"/>
                    <a:pt x="942" y="12996"/>
                  </a:cubicBezTo>
                  <a:cubicBezTo>
                    <a:pt x="0" y="19227"/>
                    <a:pt x="1733" y="29653"/>
                    <a:pt x="12007" y="32753"/>
                  </a:cubicBezTo>
                  <a:cubicBezTo>
                    <a:pt x="12159" y="32783"/>
                    <a:pt x="12280" y="32844"/>
                    <a:pt x="12432" y="32875"/>
                  </a:cubicBezTo>
                  <a:cubicBezTo>
                    <a:pt x="14266" y="33395"/>
                    <a:pt x="16371" y="33644"/>
                    <a:pt x="18769" y="33644"/>
                  </a:cubicBezTo>
                  <a:cubicBezTo>
                    <a:pt x="19034" y="33644"/>
                    <a:pt x="19303" y="33641"/>
                    <a:pt x="19575" y="33635"/>
                  </a:cubicBezTo>
                  <a:lnTo>
                    <a:pt x="19879" y="33635"/>
                  </a:lnTo>
                  <a:cubicBezTo>
                    <a:pt x="20548" y="33635"/>
                    <a:pt x="21308" y="33543"/>
                    <a:pt x="22068" y="33483"/>
                  </a:cubicBezTo>
                  <a:cubicBezTo>
                    <a:pt x="22797" y="33391"/>
                    <a:pt x="23527" y="33300"/>
                    <a:pt x="24195" y="33179"/>
                  </a:cubicBezTo>
                  <a:cubicBezTo>
                    <a:pt x="24317" y="33179"/>
                    <a:pt x="24378" y="33148"/>
                    <a:pt x="24499" y="33148"/>
                  </a:cubicBezTo>
                  <a:cubicBezTo>
                    <a:pt x="27204" y="32632"/>
                    <a:pt x="29454" y="31872"/>
                    <a:pt x="31308" y="30929"/>
                  </a:cubicBezTo>
                  <a:cubicBezTo>
                    <a:pt x="31429" y="30899"/>
                    <a:pt x="31581" y="30808"/>
                    <a:pt x="31673" y="30747"/>
                  </a:cubicBezTo>
                  <a:cubicBezTo>
                    <a:pt x="41186" y="25610"/>
                    <a:pt x="40761" y="15002"/>
                    <a:pt x="38572" y="9045"/>
                  </a:cubicBezTo>
                  <a:cubicBezTo>
                    <a:pt x="37995" y="7464"/>
                    <a:pt x="37235" y="6187"/>
                    <a:pt x="36536" y="5488"/>
                  </a:cubicBezTo>
                  <a:cubicBezTo>
                    <a:pt x="34346" y="3258"/>
                    <a:pt x="31856" y="2750"/>
                    <a:pt x="30031" y="2750"/>
                  </a:cubicBezTo>
                  <a:cubicBezTo>
                    <a:pt x="29070" y="2750"/>
                    <a:pt x="28294" y="2891"/>
                    <a:pt x="27843" y="2996"/>
                  </a:cubicBezTo>
                  <a:cubicBezTo>
                    <a:pt x="27721" y="3057"/>
                    <a:pt x="27660" y="3087"/>
                    <a:pt x="27569" y="3087"/>
                  </a:cubicBezTo>
                  <a:cubicBezTo>
                    <a:pt x="27478" y="3117"/>
                    <a:pt x="27417" y="3117"/>
                    <a:pt x="27417" y="3117"/>
                  </a:cubicBezTo>
                  <a:cubicBezTo>
                    <a:pt x="26718" y="1567"/>
                    <a:pt x="24894" y="777"/>
                    <a:pt x="23071" y="351"/>
                  </a:cubicBezTo>
                  <a:cubicBezTo>
                    <a:pt x="22063" y="115"/>
                    <a:pt x="21044" y="0"/>
                    <a:pt x="20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-244500" y="3971575"/>
              <a:ext cx="90450" cy="812250"/>
            </a:xfrm>
            <a:custGeom>
              <a:avLst/>
              <a:gdLst/>
              <a:ahLst/>
              <a:cxnLst/>
              <a:rect l="l" t="t" r="r" b="b"/>
              <a:pathLst>
                <a:path w="3618" h="32490" extrusionOk="0">
                  <a:moveTo>
                    <a:pt x="120" y="1"/>
                  </a:moveTo>
                  <a:cubicBezTo>
                    <a:pt x="60" y="1"/>
                    <a:pt x="0" y="38"/>
                    <a:pt x="0" y="119"/>
                  </a:cubicBezTo>
                  <a:cubicBezTo>
                    <a:pt x="1064" y="8629"/>
                    <a:pt x="2067" y="17140"/>
                    <a:pt x="2827" y="25681"/>
                  </a:cubicBezTo>
                  <a:cubicBezTo>
                    <a:pt x="2858" y="25925"/>
                    <a:pt x="2858" y="26198"/>
                    <a:pt x="2888" y="26441"/>
                  </a:cubicBezTo>
                  <a:cubicBezTo>
                    <a:pt x="3101" y="28478"/>
                    <a:pt x="3253" y="30484"/>
                    <a:pt x="3405" y="32490"/>
                  </a:cubicBezTo>
                  <a:lnTo>
                    <a:pt x="3617" y="32460"/>
                  </a:lnTo>
                  <a:cubicBezTo>
                    <a:pt x="3466" y="30453"/>
                    <a:pt x="3314" y="28417"/>
                    <a:pt x="3131" y="26411"/>
                  </a:cubicBezTo>
                  <a:cubicBezTo>
                    <a:pt x="2584" y="19997"/>
                    <a:pt x="1915" y="13614"/>
                    <a:pt x="1125" y="7231"/>
                  </a:cubicBezTo>
                  <a:cubicBezTo>
                    <a:pt x="821" y="4830"/>
                    <a:pt x="548" y="2490"/>
                    <a:pt x="244" y="88"/>
                  </a:cubicBezTo>
                  <a:cubicBezTo>
                    <a:pt x="229" y="31"/>
                    <a:pt x="174" y="1"/>
                    <a:pt x="1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-667000" y="4012525"/>
              <a:ext cx="331325" cy="208225"/>
            </a:xfrm>
            <a:custGeom>
              <a:avLst/>
              <a:gdLst/>
              <a:ahLst/>
              <a:cxnLst/>
              <a:rect l="l" t="t" r="r" b="b"/>
              <a:pathLst>
                <a:path w="13253" h="8329" extrusionOk="0">
                  <a:moveTo>
                    <a:pt x="13253" y="0"/>
                  </a:moveTo>
                  <a:lnTo>
                    <a:pt x="13253" y="0"/>
                  </a:lnTo>
                  <a:cubicBezTo>
                    <a:pt x="10335" y="700"/>
                    <a:pt x="9545" y="2858"/>
                    <a:pt x="9545" y="2858"/>
                  </a:cubicBezTo>
                  <a:cubicBezTo>
                    <a:pt x="9438" y="2855"/>
                    <a:pt x="9333" y="2853"/>
                    <a:pt x="9229" y="2853"/>
                  </a:cubicBezTo>
                  <a:cubicBezTo>
                    <a:pt x="2768" y="2853"/>
                    <a:pt x="0" y="8329"/>
                    <a:pt x="0" y="8329"/>
                  </a:cubicBezTo>
                  <a:cubicBezTo>
                    <a:pt x="3691" y="5384"/>
                    <a:pt x="7222" y="4902"/>
                    <a:pt x="9179" y="4902"/>
                  </a:cubicBezTo>
                  <a:cubicBezTo>
                    <a:pt x="10133" y="4902"/>
                    <a:pt x="10713" y="5016"/>
                    <a:pt x="10758" y="5016"/>
                  </a:cubicBezTo>
                  <a:cubicBezTo>
                    <a:pt x="10760" y="5016"/>
                    <a:pt x="10760" y="5016"/>
                    <a:pt x="10760" y="5016"/>
                  </a:cubicBezTo>
                  <a:cubicBezTo>
                    <a:pt x="10517" y="3040"/>
                    <a:pt x="13253" y="1"/>
                    <a:pt x="1325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-134325" y="3992775"/>
              <a:ext cx="367050" cy="134525"/>
            </a:xfrm>
            <a:custGeom>
              <a:avLst/>
              <a:gdLst/>
              <a:ahLst/>
              <a:cxnLst/>
              <a:rect l="l" t="t" r="r" b="b"/>
              <a:pathLst>
                <a:path w="14682" h="5381" extrusionOk="0">
                  <a:moveTo>
                    <a:pt x="3496" y="4407"/>
                  </a:moveTo>
                  <a:lnTo>
                    <a:pt x="3496" y="4407"/>
                  </a:lnTo>
                  <a:cubicBezTo>
                    <a:pt x="3496" y="4407"/>
                    <a:pt x="3496" y="4408"/>
                    <a:pt x="3496" y="4408"/>
                  </a:cubicBezTo>
                  <a:cubicBezTo>
                    <a:pt x="3496" y="4407"/>
                    <a:pt x="3496" y="4407"/>
                    <a:pt x="3496" y="4407"/>
                  </a:cubicBezTo>
                  <a:close/>
                  <a:moveTo>
                    <a:pt x="1" y="0"/>
                  </a:moveTo>
                  <a:cubicBezTo>
                    <a:pt x="1" y="0"/>
                    <a:pt x="3314" y="2401"/>
                    <a:pt x="3496" y="4407"/>
                  </a:cubicBezTo>
                  <a:lnTo>
                    <a:pt x="3496" y="4407"/>
                  </a:lnTo>
                  <a:cubicBezTo>
                    <a:pt x="3512" y="4392"/>
                    <a:pt x="5139" y="3644"/>
                    <a:pt x="7741" y="3644"/>
                  </a:cubicBezTo>
                  <a:cubicBezTo>
                    <a:pt x="9624" y="3644"/>
                    <a:pt x="12018" y="4036"/>
                    <a:pt x="14682" y="5380"/>
                  </a:cubicBezTo>
                  <a:cubicBezTo>
                    <a:pt x="14682" y="5380"/>
                    <a:pt x="11732" y="1704"/>
                    <a:pt x="6734" y="1704"/>
                  </a:cubicBezTo>
                  <a:cubicBezTo>
                    <a:pt x="5948" y="1704"/>
                    <a:pt x="5110" y="1795"/>
                    <a:pt x="4226" y="2006"/>
                  </a:cubicBezTo>
                  <a:cubicBezTo>
                    <a:pt x="4226" y="2006"/>
                    <a:pt x="2980" y="6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-710325" y="4172850"/>
              <a:ext cx="1030450" cy="614250"/>
            </a:xfrm>
            <a:custGeom>
              <a:avLst/>
              <a:gdLst/>
              <a:ahLst/>
              <a:cxnLst/>
              <a:rect l="l" t="t" r="r" b="b"/>
              <a:pathLst>
                <a:path w="41218" h="24570" extrusionOk="0">
                  <a:moveTo>
                    <a:pt x="38512" y="1"/>
                  </a:moveTo>
                  <a:lnTo>
                    <a:pt x="38512" y="1"/>
                  </a:lnTo>
                  <a:cubicBezTo>
                    <a:pt x="38512" y="2"/>
                    <a:pt x="39819" y="9484"/>
                    <a:pt x="37600" y="11095"/>
                  </a:cubicBezTo>
                  <a:cubicBezTo>
                    <a:pt x="37134" y="11450"/>
                    <a:pt x="36685" y="11568"/>
                    <a:pt x="36293" y="11568"/>
                  </a:cubicBezTo>
                  <a:cubicBezTo>
                    <a:pt x="35510" y="11568"/>
                    <a:pt x="34956" y="11095"/>
                    <a:pt x="34956" y="11095"/>
                  </a:cubicBezTo>
                  <a:cubicBezTo>
                    <a:pt x="34956" y="11095"/>
                    <a:pt x="34135" y="13497"/>
                    <a:pt x="31977" y="14044"/>
                  </a:cubicBezTo>
                  <a:cubicBezTo>
                    <a:pt x="31737" y="14098"/>
                    <a:pt x="31501" y="14122"/>
                    <a:pt x="31269" y="14122"/>
                  </a:cubicBezTo>
                  <a:cubicBezTo>
                    <a:pt x="29417" y="14122"/>
                    <a:pt x="27904" y="12585"/>
                    <a:pt x="27904" y="12585"/>
                  </a:cubicBezTo>
                  <a:cubicBezTo>
                    <a:pt x="27904" y="12585"/>
                    <a:pt x="27114" y="17600"/>
                    <a:pt x="21764" y="18360"/>
                  </a:cubicBezTo>
                  <a:cubicBezTo>
                    <a:pt x="21673" y="18390"/>
                    <a:pt x="21612" y="18390"/>
                    <a:pt x="21521" y="18390"/>
                  </a:cubicBezTo>
                  <a:lnTo>
                    <a:pt x="21430" y="18390"/>
                  </a:lnTo>
                  <a:cubicBezTo>
                    <a:pt x="21164" y="18419"/>
                    <a:pt x="20906" y="18432"/>
                    <a:pt x="20655" y="18432"/>
                  </a:cubicBezTo>
                  <a:cubicBezTo>
                    <a:pt x="16051" y="18432"/>
                    <a:pt x="13892" y="13922"/>
                    <a:pt x="13892" y="13922"/>
                  </a:cubicBezTo>
                  <a:cubicBezTo>
                    <a:pt x="13892" y="13922"/>
                    <a:pt x="13740" y="16080"/>
                    <a:pt x="10791" y="16171"/>
                  </a:cubicBezTo>
                  <a:cubicBezTo>
                    <a:pt x="10750" y="16172"/>
                    <a:pt x="10710" y="16173"/>
                    <a:pt x="10670" y="16173"/>
                  </a:cubicBezTo>
                  <a:cubicBezTo>
                    <a:pt x="7788" y="16173"/>
                    <a:pt x="6901" y="14044"/>
                    <a:pt x="6901" y="14044"/>
                  </a:cubicBezTo>
                  <a:cubicBezTo>
                    <a:pt x="6901" y="14044"/>
                    <a:pt x="6324" y="14747"/>
                    <a:pt x="5295" y="14747"/>
                  </a:cubicBezTo>
                  <a:cubicBezTo>
                    <a:pt x="4811" y="14747"/>
                    <a:pt x="4228" y="14592"/>
                    <a:pt x="3557" y="14135"/>
                  </a:cubicBezTo>
                  <a:cubicBezTo>
                    <a:pt x="1521" y="12706"/>
                    <a:pt x="943" y="3923"/>
                    <a:pt x="943" y="3922"/>
                  </a:cubicBezTo>
                  <a:lnTo>
                    <a:pt x="943" y="3922"/>
                  </a:lnTo>
                  <a:cubicBezTo>
                    <a:pt x="1" y="10153"/>
                    <a:pt x="1733" y="20579"/>
                    <a:pt x="12007" y="23679"/>
                  </a:cubicBezTo>
                  <a:cubicBezTo>
                    <a:pt x="12159" y="23709"/>
                    <a:pt x="12250" y="23770"/>
                    <a:pt x="12402" y="23801"/>
                  </a:cubicBezTo>
                  <a:cubicBezTo>
                    <a:pt x="14264" y="24321"/>
                    <a:pt x="16347" y="24570"/>
                    <a:pt x="18740" y="24570"/>
                  </a:cubicBezTo>
                  <a:cubicBezTo>
                    <a:pt x="19005" y="24570"/>
                    <a:pt x="19273" y="24567"/>
                    <a:pt x="19545" y="24561"/>
                  </a:cubicBezTo>
                  <a:lnTo>
                    <a:pt x="19849" y="24561"/>
                  </a:lnTo>
                  <a:cubicBezTo>
                    <a:pt x="20548" y="24530"/>
                    <a:pt x="21278" y="24469"/>
                    <a:pt x="21977" y="24409"/>
                  </a:cubicBezTo>
                  <a:lnTo>
                    <a:pt x="22220" y="24378"/>
                  </a:lnTo>
                  <a:cubicBezTo>
                    <a:pt x="22950" y="24287"/>
                    <a:pt x="23588" y="24226"/>
                    <a:pt x="24226" y="24105"/>
                  </a:cubicBezTo>
                  <a:cubicBezTo>
                    <a:pt x="24348" y="24105"/>
                    <a:pt x="24409" y="24074"/>
                    <a:pt x="24530" y="24074"/>
                  </a:cubicBezTo>
                  <a:cubicBezTo>
                    <a:pt x="27235" y="23558"/>
                    <a:pt x="29485" y="22798"/>
                    <a:pt x="31339" y="21855"/>
                  </a:cubicBezTo>
                  <a:cubicBezTo>
                    <a:pt x="31460" y="21825"/>
                    <a:pt x="31612" y="21734"/>
                    <a:pt x="31704" y="21673"/>
                  </a:cubicBezTo>
                  <a:cubicBezTo>
                    <a:pt x="41217" y="16536"/>
                    <a:pt x="40792" y="5928"/>
                    <a:pt x="3851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-567450" y="4068000"/>
              <a:ext cx="167950" cy="699875"/>
            </a:xfrm>
            <a:custGeom>
              <a:avLst/>
              <a:gdLst/>
              <a:ahLst/>
              <a:cxnLst/>
              <a:rect l="l" t="t" r="r" b="b"/>
              <a:pathLst>
                <a:path w="6718" h="27995" extrusionOk="0">
                  <a:moveTo>
                    <a:pt x="4408" y="0"/>
                  </a:moveTo>
                  <a:cubicBezTo>
                    <a:pt x="1976" y="3283"/>
                    <a:pt x="547" y="7234"/>
                    <a:pt x="274" y="11338"/>
                  </a:cubicBezTo>
                  <a:cubicBezTo>
                    <a:pt x="0" y="15532"/>
                    <a:pt x="1155" y="19666"/>
                    <a:pt x="3131" y="23314"/>
                  </a:cubicBezTo>
                  <a:cubicBezTo>
                    <a:pt x="3982" y="24955"/>
                    <a:pt x="5046" y="26505"/>
                    <a:pt x="6323" y="27873"/>
                  </a:cubicBezTo>
                  <a:cubicBezTo>
                    <a:pt x="6475" y="27903"/>
                    <a:pt x="6566" y="27964"/>
                    <a:pt x="6718" y="27995"/>
                  </a:cubicBezTo>
                  <a:cubicBezTo>
                    <a:pt x="4164" y="25259"/>
                    <a:pt x="2280" y="21794"/>
                    <a:pt x="1246" y="18177"/>
                  </a:cubicBezTo>
                  <a:cubicBezTo>
                    <a:pt x="122" y="14195"/>
                    <a:pt x="243" y="9940"/>
                    <a:pt x="1550" y="5958"/>
                  </a:cubicBezTo>
                  <a:cubicBezTo>
                    <a:pt x="2249" y="3830"/>
                    <a:pt x="3313" y="1824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-393450" y="3966250"/>
              <a:ext cx="180875" cy="821375"/>
            </a:xfrm>
            <a:custGeom>
              <a:avLst/>
              <a:gdLst/>
              <a:ahLst/>
              <a:cxnLst/>
              <a:rect l="l" t="t" r="r" b="b"/>
              <a:pathLst>
                <a:path w="7235" h="32855" extrusionOk="0">
                  <a:moveTo>
                    <a:pt x="4972" y="1"/>
                  </a:moveTo>
                  <a:cubicBezTo>
                    <a:pt x="4935" y="1"/>
                    <a:pt x="4895" y="18"/>
                    <a:pt x="4864" y="58"/>
                  </a:cubicBezTo>
                  <a:cubicBezTo>
                    <a:pt x="2463" y="4314"/>
                    <a:pt x="852" y="8994"/>
                    <a:pt x="426" y="13858"/>
                  </a:cubicBezTo>
                  <a:cubicBezTo>
                    <a:pt x="1" y="18447"/>
                    <a:pt x="791" y="23128"/>
                    <a:pt x="2858" y="27232"/>
                  </a:cubicBezTo>
                  <a:cubicBezTo>
                    <a:pt x="3891" y="29329"/>
                    <a:pt x="5259" y="31214"/>
                    <a:pt x="6931" y="32855"/>
                  </a:cubicBezTo>
                  <a:lnTo>
                    <a:pt x="7235" y="32855"/>
                  </a:lnTo>
                  <a:cubicBezTo>
                    <a:pt x="4043" y="29815"/>
                    <a:pt x="1946" y="25742"/>
                    <a:pt x="1034" y="21457"/>
                  </a:cubicBezTo>
                  <a:cubicBezTo>
                    <a:pt x="31" y="16867"/>
                    <a:pt x="457" y="12034"/>
                    <a:pt x="1825" y="7566"/>
                  </a:cubicBezTo>
                  <a:cubicBezTo>
                    <a:pt x="2615" y="4982"/>
                    <a:pt x="3740" y="2490"/>
                    <a:pt x="5047" y="149"/>
                  </a:cubicBezTo>
                  <a:cubicBezTo>
                    <a:pt x="5107" y="68"/>
                    <a:pt x="5047" y="1"/>
                    <a:pt x="497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-20325" y="4023175"/>
              <a:ext cx="190000" cy="696825"/>
            </a:xfrm>
            <a:custGeom>
              <a:avLst/>
              <a:gdLst/>
              <a:ahLst/>
              <a:cxnLst/>
              <a:rect l="l" t="t" r="r" b="b"/>
              <a:pathLst>
                <a:path w="7600" h="27873" extrusionOk="0">
                  <a:moveTo>
                    <a:pt x="274" y="0"/>
                  </a:moveTo>
                  <a:cubicBezTo>
                    <a:pt x="152" y="30"/>
                    <a:pt x="91" y="61"/>
                    <a:pt x="0" y="61"/>
                  </a:cubicBezTo>
                  <a:cubicBezTo>
                    <a:pt x="3100" y="2766"/>
                    <a:pt x="5319" y="6353"/>
                    <a:pt x="6444" y="10304"/>
                  </a:cubicBezTo>
                  <a:cubicBezTo>
                    <a:pt x="7538" y="14256"/>
                    <a:pt x="7295" y="18420"/>
                    <a:pt x="6170" y="22341"/>
                  </a:cubicBezTo>
                  <a:cubicBezTo>
                    <a:pt x="5593" y="24286"/>
                    <a:pt x="4803" y="26171"/>
                    <a:pt x="3739" y="27873"/>
                  </a:cubicBezTo>
                  <a:cubicBezTo>
                    <a:pt x="3860" y="27842"/>
                    <a:pt x="4012" y="27782"/>
                    <a:pt x="4104" y="27690"/>
                  </a:cubicBezTo>
                  <a:cubicBezTo>
                    <a:pt x="6018" y="24499"/>
                    <a:pt x="7082" y="20791"/>
                    <a:pt x="7356" y="17082"/>
                  </a:cubicBezTo>
                  <a:cubicBezTo>
                    <a:pt x="7599" y="12918"/>
                    <a:pt x="6596" y="8784"/>
                    <a:pt x="4529" y="5167"/>
                  </a:cubicBezTo>
                  <a:cubicBezTo>
                    <a:pt x="3404" y="3222"/>
                    <a:pt x="1945" y="1489"/>
                    <a:pt x="2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-221775" y="3961100"/>
              <a:ext cx="219700" cy="814375"/>
            </a:xfrm>
            <a:custGeom>
              <a:avLst/>
              <a:gdLst/>
              <a:ahLst/>
              <a:cxnLst/>
              <a:rect l="l" t="t" r="r" b="b"/>
              <a:pathLst>
                <a:path w="8788" h="32575" extrusionOk="0">
                  <a:moveTo>
                    <a:pt x="136" y="0"/>
                  </a:moveTo>
                  <a:cubicBezTo>
                    <a:pt x="55" y="0"/>
                    <a:pt x="0" y="79"/>
                    <a:pt x="64" y="143"/>
                  </a:cubicBezTo>
                  <a:cubicBezTo>
                    <a:pt x="3195" y="3729"/>
                    <a:pt x="5748" y="7863"/>
                    <a:pt x="7146" y="12422"/>
                  </a:cubicBezTo>
                  <a:cubicBezTo>
                    <a:pt x="8514" y="16799"/>
                    <a:pt x="8788" y="21511"/>
                    <a:pt x="7663" y="25948"/>
                  </a:cubicBezTo>
                  <a:cubicBezTo>
                    <a:pt x="7055" y="28319"/>
                    <a:pt x="6052" y="30538"/>
                    <a:pt x="4684" y="32575"/>
                  </a:cubicBezTo>
                  <a:cubicBezTo>
                    <a:pt x="4806" y="32575"/>
                    <a:pt x="4867" y="32544"/>
                    <a:pt x="4988" y="32544"/>
                  </a:cubicBezTo>
                  <a:cubicBezTo>
                    <a:pt x="7389" y="28958"/>
                    <a:pt x="8575" y="24672"/>
                    <a:pt x="8605" y="20386"/>
                  </a:cubicBezTo>
                  <a:cubicBezTo>
                    <a:pt x="8666" y="15614"/>
                    <a:pt x="7268" y="10903"/>
                    <a:pt x="4958" y="6769"/>
                  </a:cubicBezTo>
                  <a:cubicBezTo>
                    <a:pt x="3651" y="4337"/>
                    <a:pt x="2040" y="2088"/>
                    <a:pt x="246" y="51"/>
                  </a:cubicBezTo>
                  <a:cubicBezTo>
                    <a:pt x="210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-406350" y="3915775"/>
              <a:ext cx="345775" cy="134725"/>
            </a:xfrm>
            <a:custGeom>
              <a:avLst/>
              <a:gdLst/>
              <a:ahLst/>
              <a:cxnLst/>
              <a:rect l="l" t="t" r="r" b="b"/>
              <a:pathLst>
                <a:path w="13831" h="5389" extrusionOk="0">
                  <a:moveTo>
                    <a:pt x="7313" y="1"/>
                  </a:moveTo>
                  <a:cubicBezTo>
                    <a:pt x="6974" y="1"/>
                    <a:pt x="6638" y="36"/>
                    <a:pt x="6322" y="71"/>
                  </a:cubicBezTo>
                  <a:cubicBezTo>
                    <a:pt x="5350" y="193"/>
                    <a:pt x="4347" y="618"/>
                    <a:pt x="3496" y="1226"/>
                  </a:cubicBezTo>
                  <a:cubicBezTo>
                    <a:pt x="2371" y="1986"/>
                    <a:pt x="395" y="3384"/>
                    <a:pt x="0" y="3840"/>
                  </a:cubicBezTo>
                  <a:lnTo>
                    <a:pt x="0" y="3840"/>
                  </a:lnTo>
                  <a:cubicBezTo>
                    <a:pt x="0" y="3840"/>
                    <a:pt x="3283" y="2685"/>
                    <a:pt x="3982" y="2685"/>
                  </a:cubicBezTo>
                  <a:cubicBezTo>
                    <a:pt x="4651" y="2685"/>
                    <a:pt x="3648" y="4965"/>
                    <a:pt x="4164" y="5360"/>
                  </a:cubicBezTo>
                  <a:cubicBezTo>
                    <a:pt x="4195" y="5379"/>
                    <a:pt x="4229" y="5389"/>
                    <a:pt x="4266" y="5389"/>
                  </a:cubicBezTo>
                  <a:cubicBezTo>
                    <a:pt x="4918" y="5389"/>
                    <a:pt x="6445" y="2501"/>
                    <a:pt x="6991" y="2472"/>
                  </a:cubicBezTo>
                  <a:cubicBezTo>
                    <a:pt x="7003" y="2470"/>
                    <a:pt x="7015" y="2469"/>
                    <a:pt x="7027" y="2469"/>
                  </a:cubicBezTo>
                  <a:cubicBezTo>
                    <a:pt x="7622" y="2469"/>
                    <a:pt x="9564" y="4513"/>
                    <a:pt x="10487" y="4722"/>
                  </a:cubicBezTo>
                  <a:cubicBezTo>
                    <a:pt x="10513" y="4727"/>
                    <a:pt x="10537" y="4730"/>
                    <a:pt x="10559" y="4730"/>
                  </a:cubicBezTo>
                  <a:cubicBezTo>
                    <a:pt x="11263" y="4730"/>
                    <a:pt x="9073" y="1890"/>
                    <a:pt x="9575" y="1743"/>
                  </a:cubicBezTo>
                  <a:cubicBezTo>
                    <a:pt x="9598" y="1737"/>
                    <a:pt x="9630" y="1734"/>
                    <a:pt x="9669" y="1734"/>
                  </a:cubicBezTo>
                  <a:cubicBezTo>
                    <a:pt x="10420" y="1734"/>
                    <a:pt x="13830" y="2807"/>
                    <a:pt x="13830" y="2807"/>
                  </a:cubicBezTo>
                  <a:cubicBezTo>
                    <a:pt x="13830" y="2807"/>
                    <a:pt x="9940" y="375"/>
                    <a:pt x="8055" y="71"/>
                  </a:cubicBezTo>
                  <a:cubicBezTo>
                    <a:pt x="7811" y="20"/>
                    <a:pt x="7561" y="1"/>
                    <a:pt x="7313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-393450" y="3677575"/>
              <a:ext cx="171000" cy="269625"/>
            </a:xfrm>
            <a:custGeom>
              <a:avLst/>
              <a:gdLst/>
              <a:ahLst/>
              <a:cxnLst/>
              <a:rect l="l" t="t" r="r" b="b"/>
              <a:pathLst>
                <a:path w="6840" h="10785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1" y="2395"/>
                    <a:pt x="3770" y="4705"/>
                    <a:pt x="4803" y="7319"/>
                  </a:cubicBezTo>
                  <a:cubicBezTo>
                    <a:pt x="5229" y="8414"/>
                    <a:pt x="5047" y="9569"/>
                    <a:pt x="4955" y="10359"/>
                  </a:cubicBezTo>
                  <a:lnTo>
                    <a:pt x="6536" y="10784"/>
                  </a:lnTo>
                  <a:cubicBezTo>
                    <a:pt x="6718" y="9751"/>
                    <a:pt x="6840" y="8262"/>
                    <a:pt x="6536" y="6651"/>
                  </a:cubicBezTo>
                  <a:cubicBezTo>
                    <a:pt x="5928" y="3398"/>
                    <a:pt x="3314" y="24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-559850" y="4217400"/>
              <a:ext cx="311575" cy="192900"/>
            </a:xfrm>
            <a:custGeom>
              <a:avLst/>
              <a:gdLst/>
              <a:ahLst/>
              <a:cxnLst/>
              <a:rect l="l" t="t" r="r" b="b"/>
              <a:pathLst>
                <a:path w="12463" h="7716" extrusionOk="0">
                  <a:moveTo>
                    <a:pt x="6495" y="1"/>
                  </a:moveTo>
                  <a:cubicBezTo>
                    <a:pt x="5926" y="1"/>
                    <a:pt x="5303" y="61"/>
                    <a:pt x="4620" y="195"/>
                  </a:cubicBezTo>
                  <a:cubicBezTo>
                    <a:pt x="243" y="1046"/>
                    <a:pt x="0" y="6395"/>
                    <a:pt x="2219" y="7490"/>
                  </a:cubicBezTo>
                  <a:cubicBezTo>
                    <a:pt x="2544" y="7650"/>
                    <a:pt x="2874" y="7716"/>
                    <a:pt x="3221" y="7716"/>
                  </a:cubicBezTo>
                  <a:cubicBezTo>
                    <a:pt x="4812" y="7716"/>
                    <a:pt x="6738" y="6328"/>
                    <a:pt x="10005" y="6328"/>
                  </a:cubicBezTo>
                  <a:cubicBezTo>
                    <a:pt x="10750" y="6328"/>
                    <a:pt x="11565" y="6400"/>
                    <a:pt x="12462" y="6578"/>
                  </a:cubicBezTo>
                  <a:cubicBezTo>
                    <a:pt x="12462" y="6578"/>
                    <a:pt x="12412" y="1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-177625" y="4174350"/>
              <a:ext cx="342300" cy="196100"/>
            </a:xfrm>
            <a:custGeom>
              <a:avLst/>
              <a:gdLst/>
              <a:ahLst/>
              <a:cxnLst/>
              <a:rect l="l" t="t" r="r" b="b"/>
              <a:pathLst>
                <a:path w="13692" h="7844" extrusionOk="0">
                  <a:moveTo>
                    <a:pt x="8048" y="1"/>
                  </a:moveTo>
                  <a:cubicBezTo>
                    <a:pt x="8010" y="1"/>
                    <a:pt x="7972" y="1"/>
                    <a:pt x="7933" y="2"/>
                  </a:cubicBezTo>
                  <a:cubicBezTo>
                    <a:pt x="0" y="93"/>
                    <a:pt x="1550" y="7844"/>
                    <a:pt x="1550" y="7844"/>
                  </a:cubicBezTo>
                  <a:cubicBezTo>
                    <a:pt x="3387" y="7046"/>
                    <a:pt x="4947" y="6832"/>
                    <a:pt x="6282" y="6832"/>
                  </a:cubicBezTo>
                  <a:cubicBezTo>
                    <a:pt x="7833" y="6832"/>
                    <a:pt x="9077" y="7121"/>
                    <a:pt x="10093" y="7121"/>
                  </a:cubicBezTo>
                  <a:cubicBezTo>
                    <a:pt x="10735" y="7121"/>
                    <a:pt x="11285" y="7006"/>
                    <a:pt x="11763" y="6628"/>
                  </a:cubicBezTo>
                  <a:cubicBezTo>
                    <a:pt x="13692" y="5121"/>
                    <a:pt x="12394" y="1"/>
                    <a:pt x="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-525675" y="4396275"/>
              <a:ext cx="663425" cy="250350"/>
            </a:xfrm>
            <a:custGeom>
              <a:avLst/>
              <a:gdLst/>
              <a:ahLst/>
              <a:cxnLst/>
              <a:rect l="l" t="t" r="r" b="b"/>
              <a:pathLst>
                <a:path w="26537" h="10014" extrusionOk="0">
                  <a:moveTo>
                    <a:pt x="26536" y="0"/>
                  </a:moveTo>
                  <a:cubicBezTo>
                    <a:pt x="26536" y="0"/>
                    <a:pt x="23770" y="1672"/>
                    <a:pt x="13679" y="2736"/>
                  </a:cubicBezTo>
                  <a:cubicBezTo>
                    <a:pt x="11491" y="2979"/>
                    <a:pt x="9424" y="3040"/>
                    <a:pt x="7570" y="3070"/>
                  </a:cubicBezTo>
                  <a:lnTo>
                    <a:pt x="6688" y="6383"/>
                  </a:lnTo>
                  <a:lnTo>
                    <a:pt x="4682" y="3040"/>
                  </a:lnTo>
                  <a:cubicBezTo>
                    <a:pt x="1825" y="2979"/>
                    <a:pt x="1" y="2736"/>
                    <a:pt x="1" y="2736"/>
                  </a:cubicBezTo>
                  <a:lnTo>
                    <a:pt x="1" y="2736"/>
                  </a:lnTo>
                  <a:cubicBezTo>
                    <a:pt x="1" y="2736"/>
                    <a:pt x="3414" y="10014"/>
                    <a:pt x="12486" y="10014"/>
                  </a:cubicBezTo>
                  <a:cubicBezTo>
                    <a:pt x="13100" y="10014"/>
                    <a:pt x="13741" y="9981"/>
                    <a:pt x="14409" y="9909"/>
                  </a:cubicBezTo>
                  <a:cubicBezTo>
                    <a:pt x="15959" y="9757"/>
                    <a:pt x="17296" y="9453"/>
                    <a:pt x="18482" y="8997"/>
                  </a:cubicBezTo>
                  <a:lnTo>
                    <a:pt x="19545" y="5046"/>
                  </a:lnTo>
                  <a:lnTo>
                    <a:pt x="20670" y="7933"/>
                  </a:lnTo>
                  <a:cubicBezTo>
                    <a:pt x="25624" y="5016"/>
                    <a:pt x="26536" y="1"/>
                    <a:pt x="26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26"/>
          <p:cNvSpPr/>
          <p:nvPr/>
        </p:nvSpPr>
        <p:spPr>
          <a:xfrm>
            <a:off x="8520400" y="1084466"/>
            <a:ext cx="2872248" cy="3374181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7"/>
          <p:cNvSpPr/>
          <p:nvPr/>
        </p:nvSpPr>
        <p:spPr>
          <a:xfrm>
            <a:off x="7914564" y="2588396"/>
            <a:ext cx="1032414" cy="1483958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 flipH="1">
            <a:off x="-1262753" y="-106044"/>
            <a:ext cx="2993566" cy="4302826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3" y="1314548"/>
            <a:ext cx="7091472" cy="3136459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-137125" y="3624950"/>
            <a:ext cx="9443574" cy="1628749"/>
          </a:xfrm>
          <a:custGeom>
            <a:avLst/>
            <a:gdLst/>
            <a:ahLst/>
            <a:cxnLst/>
            <a:rect l="l" t="t" r="r" b="b"/>
            <a:pathLst>
              <a:path w="284960" h="65828" extrusionOk="0">
                <a:moveTo>
                  <a:pt x="9440" y="0"/>
                </a:moveTo>
                <a:cubicBezTo>
                  <a:pt x="6290" y="0"/>
                  <a:pt x="3142" y="152"/>
                  <a:pt x="0" y="477"/>
                </a:cubicBezTo>
                <a:lnTo>
                  <a:pt x="0" y="65827"/>
                </a:lnTo>
                <a:lnTo>
                  <a:pt x="284960" y="65827"/>
                </a:lnTo>
                <a:lnTo>
                  <a:pt x="284960" y="5887"/>
                </a:lnTo>
                <a:cubicBezTo>
                  <a:pt x="283513" y="5838"/>
                  <a:pt x="282063" y="5814"/>
                  <a:pt x="280611" y="5814"/>
                </a:cubicBezTo>
                <a:cubicBezTo>
                  <a:pt x="262317" y="5814"/>
                  <a:pt x="243609" y="9600"/>
                  <a:pt x="225840" y="14246"/>
                </a:cubicBezTo>
                <a:cubicBezTo>
                  <a:pt x="198452" y="21399"/>
                  <a:pt x="170845" y="30572"/>
                  <a:pt x="142757" y="30572"/>
                </a:cubicBezTo>
                <a:cubicBezTo>
                  <a:pt x="139455" y="30572"/>
                  <a:pt x="136145" y="30445"/>
                  <a:pt x="132829" y="30173"/>
                </a:cubicBezTo>
                <a:cubicBezTo>
                  <a:pt x="108969" y="28228"/>
                  <a:pt x="86445" y="18897"/>
                  <a:pt x="63770" y="11146"/>
                </a:cubicBezTo>
                <a:cubicBezTo>
                  <a:pt x="46231" y="5152"/>
                  <a:pt x="27806" y="0"/>
                  <a:pt x="9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 flipH="1">
            <a:off x="7121742" y="224657"/>
            <a:ext cx="1547247" cy="326903"/>
          </a:xfrm>
          <a:custGeom>
            <a:avLst/>
            <a:gdLst/>
            <a:ahLst/>
            <a:cxnLst/>
            <a:rect l="l" t="t" r="r" b="b"/>
            <a:pathLst>
              <a:path w="36719" h="7758" extrusionOk="0">
                <a:moveTo>
                  <a:pt x="17200" y="1"/>
                </a:moveTo>
                <a:cubicBezTo>
                  <a:pt x="16954" y="1"/>
                  <a:pt x="16702" y="22"/>
                  <a:pt x="16444" y="67"/>
                </a:cubicBezTo>
                <a:cubicBezTo>
                  <a:pt x="12158" y="827"/>
                  <a:pt x="10912" y="5295"/>
                  <a:pt x="10912" y="5295"/>
                </a:cubicBezTo>
                <a:cubicBezTo>
                  <a:pt x="8764" y="4475"/>
                  <a:pt x="7028" y="4159"/>
                  <a:pt x="5628" y="4159"/>
                </a:cubicBezTo>
                <a:cubicBezTo>
                  <a:pt x="904" y="4159"/>
                  <a:pt x="0" y="7757"/>
                  <a:pt x="0" y="7757"/>
                </a:cubicBezTo>
                <a:lnTo>
                  <a:pt x="36718" y="7757"/>
                </a:lnTo>
                <a:cubicBezTo>
                  <a:pt x="36718" y="7757"/>
                  <a:pt x="35624" y="3988"/>
                  <a:pt x="31338" y="1982"/>
                </a:cubicBezTo>
                <a:cubicBezTo>
                  <a:pt x="30653" y="1657"/>
                  <a:pt x="29986" y="1520"/>
                  <a:pt x="29350" y="1520"/>
                </a:cubicBezTo>
                <a:cubicBezTo>
                  <a:pt x="26006" y="1520"/>
                  <a:pt x="23496" y="5295"/>
                  <a:pt x="23496" y="5295"/>
                </a:cubicBezTo>
                <a:cubicBezTo>
                  <a:pt x="23496" y="5295"/>
                  <a:pt x="21077" y="1"/>
                  <a:pt x="17200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 flipH="1">
            <a:off x="3322892" y="177306"/>
            <a:ext cx="790331" cy="202934"/>
          </a:xfrm>
          <a:custGeom>
            <a:avLst/>
            <a:gdLst/>
            <a:ahLst/>
            <a:cxnLst/>
            <a:rect l="l" t="t" r="r" b="b"/>
            <a:pathLst>
              <a:path w="18756" h="4816" extrusionOk="0">
                <a:moveTo>
                  <a:pt x="12416" y="1"/>
                </a:moveTo>
                <a:cubicBezTo>
                  <a:pt x="9452" y="1"/>
                  <a:pt x="8512" y="3357"/>
                  <a:pt x="8512" y="3357"/>
                </a:cubicBezTo>
                <a:cubicBezTo>
                  <a:pt x="8512" y="3357"/>
                  <a:pt x="6817" y="2440"/>
                  <a:pt x="4774" y="2440"/>
                </a:cubicBezTo>
                <a:cubicBezTo>
                  <a:pt x="3960" y="2440"/>
                  <a:pt x="3090" y="2585"/>
                  <a:pt x="2250" y="2992"/>
                </a:cubicBezTo>
                <a:cubicBezTo>
                  <a:pt x="457" y="3813"/>
                  <a:pt x="1" y="4816"/>
                  <a:pt x="1" y="4816"/>
                </a:cubicBezTo>
                <a:lnTo>
                  <a:pt x="18755" y="4816"/>
                </a:lnTo>
                <a:cubicBezTo>
                  <a:pt x="18755" y="4816"/>
                  <a:pt x="16415" y="561"/>
                  <a:pt x="13010" y="44"/>
                </a:cubicBezTo>
                <a:cubicBezTo>
                  <a:pt x="12804" y="15"/>
                  <a:pt x="12606" y="1"/>
                  <a:pt x="12416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 flipH="1">
            <a:off x="5441665" y="1138044"/>
            <a:ext cx="2322155" cy="660547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 flipH="1">
            <a:off x="150167" y="117350"/>
            <a:ext cx="1900709" cy="541518"/>
          </a:xfrm>
          <a:custGeom>
            <a:avLst/>
            <a:gdLst/>
            <a:ahLst/>
            <a:cxnLst/>
            <a:rect l="l" t="t" r="r" b="b"/>
            <a:pathLst>
              <a:path w="55109" h="15703" extrusionOk="0">
                <a:moveTo>
                  <a:pt x="35137" y="1"/>
                </a:moveTo>
                <a:cubicBezTo>
                  <a:pt x="28987" y="1"/>
                  <a:pt x="23040" y="4397"/>
                  <a:pt x="21338" y="10322"/>
                </a:cubicBezTo>
                <a:cubicBezTo>
                  <a:pt x="20131" y="8961"/>
                  <a:pt x="17991" y="7969"/>
                  <a:pt x="16110" y="7969"/>
                </a:cubicBezTo>
                <a:cubicBezTo>
                  <a:pt x="15764" y="7969"/>
                  <a:pt x="15428" y="8002"/>
                  <a:pt x="15107" y="8073"/>
                </a:cubicBezTo>
                <a:cubicBezTo>
                  <a:pt x="13010" y="8559"/>
                  <a:pt x="11217" y="10231"/>
                  <a:pt x="10639" y="12298"/>
                </a:cubicBezTo>
                <a:cubicBezTo>
                  <a:pt x="9374" y="11309"/>
                  <a:pt x="7290" y="10511"/>
                  <a:pt x="5495" y="10511"/>
                </a:cubicBezTo>
                <a:cubicBezTo>
                  <a:pt x="4919" y="10511"/>
                  <a:pt x="4372" y="10593"/>
                  <a:pt x="3891" y="10778"/>
                </a:cubicBezTo>
                <a:cubicBezTo>
                  <a:pt x="1885" y="11508"/>
                  <a:pt x="365" y="13605"/>
                  <a:pt x="1" y="15702"/>
                </a:cubicBezTo>
                <a:lnTo>
                  <a:pt x="55108" y="15702"/>
                </a:lnTo>
                <a:cubicBezTo>
                  <a:pt x="54453" y="13963"/>
                  <a:pt x="52270" y="12390"/>
                  <a:pt x="50366" y="12390"/>
                </a:cubicBezTo>
                <a:cubicBezTo>
                  <a:pt x="49974" y="12390"/>
                  <a:pt x="49594" y="12457"/>
                  <a:pt x="49242" y="12602"/>
                </a:cubicBezTo>
                <a:cubicBezTo>
                  <a:pt x="48117" y="6340"/>
                  <a:pt x="42160" y="383"/>
                  <a:pt x="35807" y="18"/>
                </a:cubicBezTo>
                <a:cubicBezTo>
                  <a:pt x="35583" y="7"/>
                  <a:pt x="35360" y="1"/>
                  <a:pt x="35137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 flipH="1">
            <a:off x="1730813" y="144250"/>
            <a:ext cx="335875" cy="269050"/>
          </a:xfrm>
          <a:custGeom>
            <a:avLst/>
            <a:gdLst/>
            <a:ahLst/>
            <a:cxnLst/>
            <a:rect l="l" t="t" r="r" b="b"/>
            <a:pathLst>
              <a:path w="13435" h="10762" extrusionOk="0">
                <a:moveTo>
                  <a:pt x="12645" y="1"/>
                </a:moveTo>
                <a:cubicBezTo>
                  <a:pt x="11878" y="176"/>
                  <a:pt x="11221" y="615"/>
                  <a:pt x="10695" y="1119"/>
                </a:cubicBezTo>
                <a:cubicBezTo>
                  <a:pt x="10191" y="1601"/>
                  <a:pt x="9775" y="2214"/>
                  <a:pt x="9380" y="2784"/>
                </a:cubicBezTo>
                <a:cubicBezTo>
                  <a:pt x="9314" y="2740"/>
                  <a:pt x="9249" y="2565"/>
                  <a:pt x="9161" y="2477"/>
                </a:cubicBezTo>
                <a:lnTo>
                  <a:pt x="9161" y="2477"/>
                </a:lnTo>
                <a:cubicBezTo>
                  <a:pt x="9051" y="3025"/>
                  <a:pt x="9555" y="3529"/>
                  <a:pt x="9577" y="4077"/>
                </a:cubicBezTo>
                <a:cubicBezTo>
                  <a:pt x="9599" y="4691"/>
                  <a:pt x="9008" y="5282"/>
                  <a:pt x="8328" y="5611"/>
                </a:cubicBezTo>
                <a:cubicBezTo>
                  <a:pt x="8701" y="5173"/>
                  <a:pt x="8766" y="4515"/>
                  <a:pt x="8394" y="4099"/>
                </a:cubicBezTo>
                <a:cubicBezTo>
                  <a:pt x="8701" y="3836"/>
                  <a:pt x="8723" y="3420"/>
                  <a:pt x="8657" y="3091"/>
                </a:cubicBezTo>
                <a:cubicBezTo>
                  <a:pt x="8547" y="2762"/>
                  <a:pt x="8328" y="2455"/>
                  <a:pt x="8109" y="2127"/>
                </a:cubicBezTo>
                <a:cubicBezTo>
                  <a:pt x="7912" y="1820"/>
                  <a:pt x="7671" y="1491"/>
                  <a:pt x="7693" y="1141"/>
                </a:cubicBezTo>
                <a:lnTo>
                  <a:pt x="7693" y="1141"/>
                </a:lnTo>
                <a:cubicBezTo>
                  <a:pt x="6969" y="1886"/>
                  <a:pt x="6860" y="2916"/>
                  <a:pt x="7298" y="3748"/>
                </a:cubicBezTo>
                <a:cubicBezTo>
                  <a:pt x="7254" y="3705"/>
                  <a:pt x="7189" y="3705"/>
                  <a:pt x="7145" y="3683"/>
                </a:cubicBezTo>
                <a:cubicBezTo>
                  <a:pt x="7079" y="3672"/>
                  <a:pt x="7019" y="3666"/>
                  <a:pt x="6956" y="3666"/>
                </a:cubicBezTo>
                <a:cubicBezTo>
                  <a:pt x="6893" y="3666"/>
                  <a:pt x="6827" y="3672"/>
                  <a:pt x="6750" y="3683"/>
                </a:cubicBezTo>
                <a:cubicBezTo>
                  <a:pt x="6619" y="3705"/>
                  <a:pt x="6509" y="3748"/>
                  <a:pt x="6378" y="3792"/>
                </a:cubicBezTo>
                <a:lnTo>
                  <a:pt x="6202" y="3880"/>
                </a:lnTo>
                <a:cubicBezTo>
                  <a:pt x="6422" y="2981"/>
                  <a:pt x="6049" y="1995"/>
                  <a:pt x="5150" y="1491"/>
                </a:cubicBezTo>
                <a:lnTo>
                  <a:pt x="5150" y="1491"/>
                </a:lnTo>
                <a:cubicBezTo>
                  <a:pt x="5260" y="1820"/>
                  <a:pt x="5107" y="2214"/>
                  <a:pt x="4997" y="2565"/>
                </a:cubicBezTo>
                <a:cubicBezTo>
                  <a:pt x="4888" y="2916"/>
                  <a:pt x="4756" y="3266"/>
                  <a:pt x="4734" y="3639"/>
                </a:cubicBezTo>
                <a:cubicBezTo>
                  <a:pt x="4734" y="3989"/>
                  <a:pt x="4866" y="4362"/>
                  <a:pt x="5216" y="4559"/>
                </a:cubicBezTo>
                <a:cubicBezTo>
                  <a:pt x="4975" y="5063"/>
                  <a:pt x="5216" y="5677"/>
                  <a:pt x="5720" y="6006"/>
                </a:cubicBezTo>
                <a:cubicBezTo>
                  <a:pt x="4953" y="5874"/>
                  <a:pt x="4230" y="5502"/>
                  <a:pt x="4077" y="4888"/>
                </a:cubicBezTo>
                <a:cubicBezTo>
                  <a:pt x="3945" y="4340"/>
                  <a:pt x="4296" y="3748"/>
                  <a:pt x="4011" y="3244"/>
                </a:cubicBezTo>
                <a:lnTo>
                  <a:pt x="4011" y="3244"/>
                </a:lnTo>
                <a:cubicBezTo>
                  <a:pt x="3967" y="3332"/>
                  <a:pt x="3945" y="3485"/>
                  <a:pt x="3879" y="3595"/>
                </a:cubicBezTo>
                <a:cubicBezTo>
                  <a:pt x="3353" y="3157"/>
                  <a:pt x="2784" y="2697"/>
                  <a:pt x="2148" y="2346"/>
                </a:cubicBezTo>
                <a:cubicBezTo>
                  <a:pt x="1563" y="2011"/>
                  <a:pt x="838" y="1796"/>
                  <a:pt x="106" y="1796"/>
                </a:cubicBezTo>
                <a:cubicBezTo>
                  <a:pt x="71" y="1796"/>
                  <a:pt x="36" y="1797"/>
                  <a:pt x="0" y="1798"/>
                </a:cubicBezTo>
                <a:cubicBezTo>
                  <a:pt x="439" y="2214"/>
                  <a:pt x="789" y="2872"/>
                  <a:pt x="789" y="3442"/>
                </a:cubicBezTo>
                <a:cubicBezTo>
                  <a:pt x="789" y="3989"/>
                  <a:pt x="548" y="4559"/>
                  <a:pt x="110" y="5020"/>
                </a:cubicBezTo>
                <a:cubicBezTo>
                  <a:pt x="767" y="5217"/>
                  <a:pt x="1425" y="5611"/>
                  <a:pt x="1754" y="6093"/>
                </a:cubicBezTo>
                <a:cubicBezTo>
                  <a:pt x="2082" y="6597"/>
                  <a:pt x="2192" y="7167"/>
                  <a:pt x="2039" y="7737"/>
                </a:cubicBezTo>
                <a:cubicBezTo>
                  <a:pt x="2088" y="7702"/>
                  <a:pt x="2145" y="7689"/>
                  <a:pt x="2204" y="7689"/>
                </a:cubicBezTo>
                <a:cubicBezTo>
                  <a:pt x="2329" y="7689"/>
                  <a:pt x="2468" y="7744"/>
                  <a:pt x="2586" y="7759"/>
                </a:cubicBezTo>
                <a:cubicBezTo>
                  <a:pt x="2784" y="7803"/>
                  <a:pt x="2915" y="7868"/>
                  <a:pt x="3090" y="7978"/>
                </a:cubicBezTo>
                <a:cubicBezTo>
                  <a:pt x="3551" y="8307"/>
                  <a:pt x="3879" y="8723"/>
                  <a:pt x="4077" y="9183"/>
                </a:cubicBezTo>
                <a:cubicBezTo>
                  <a:pt x="4252" y="9118"/>
                  <a:pt x="4444" y="9085"/>
                  <a:pt x="4633" y="9085"/>
                </a:cubicBezTo>
                <a:cubicBezTo>
                  <a:pt x="4822" y="9085"/>
                  <a:pt x="5008" y="9118"/>
                  <a:pt x="5172" y="9183"/>
                </a:cubicBezTo>
                <a:cubicBezTo>
                  <a:pt x="5501" y="9337"/>
                  <a:pt x="5742" y="9578"/>
                  <a:pt x="5918" y="9885"/>
                </a:cubicBezTo>
                <a:cubicBezTo>
                  <a:pt x="6071" y="10148"/>
                  <a:pt x="6159" y="10454"/>
                  <a:pt x="6246" y="10761"/>
                </a:cubicBezTo>
                <a:cubicBezTo>
                  <a:pt x="6159" y="10038"/>
                  <a:pt x="6487" y="9446"/>
                  <a:pt x="7079" y="8898"/>
                </a:cubicBezTo>
                <a:cubicBezTo>
                  <a:pt x="7189" y="8811"/>
                  <a:pt x="7276" y="8701"/>
                  <a:pt x="7364" y="8592"/>
                </a:cubicBezTo>
                <a:cubicBezTo>
                  <a:pt x="7473" y="8679"/>
                  <a:pt x="7583" y="8745"/>
                  <a:pt x="7715" y="8811"/>
                </a:cubicBezTo>
                <a:cubicBezTo>
                  <a:pt x="8460" y="9161"/>
                  <a:pt x="8920" y="9687"/>
                  <a:pt x="9051" y="10367"/>
                </a:cubicBezTo>
                <a:cubicBezTo>
                  <a:pt x="9051" y="10060"/>
                  <a:pt x="9051" y="9731"/>
                  <a:pt x="9139" y="9446"/>
                </a:cubicBezTo>
                <a:cubicBezTo>
                  <a:pt x="9227" y="9140"/>
                  <a:pt x="9380" y="8811"/>
                  <a:pt x="9687" y="8592"/>
                </a:cubicBezTo>
                <a:cubicBezTo>
                  <a:pt x="9948" y="8391"/>
                  <a:pt x="10301" y="8282"/>
                  <a:pt x="10661" y="8282"/>
                </a:cubicBezTo>
                <a:cubicBezTo>
                  <a:pt x="10695" y="8282"/>
                  <a:pt x="10728" y="8283"/>
                  <a:pt x="10761" y="8285"/>
                </a:cubicBezTo>
                <a:cubicBezTo>
                  <a:pt x="10805" y="7803"/>
                  <a:pt x="11002" y="7299"/>
                  <a:pt x="11352" y="6860"/>
                </a:cubicBezTo>
                <a:cubicBezTo>
                  <a:pt x="11462" y="6729"/>
                  <a:pt x="11615" y="6619"/>
                  <a:pt x="11769" y="6532"/>
                </a:cubicBezTo>
                <a:cubicBezTo>
                  <a:pt x="11907" y="6462"/>
                  <a:pt x="12046" y="6352"/>
                  <a:pt x="12184" y="6352"/>
                </a:cubicBezTo>
                <a:cubicBezTo>
                  <a:pt x="12221" y="6352"/>
                  <a:pt x="12258" y="6360"/>
                  <a:pt x="12295" y="6378"/>
                </a:cubicBezTo>
                <a:cubicBezTo>
                  <a:pt x="12010" y="5852"/>
                  <a:pt x="11966" y="5282"/>
                  <a:pt x="12163" y="4691"/>
                </a:cubicBezTo>
                <a:cubicBezTo>
                  <a:pt x="12339" y="4143"/>
                  <a:pt x="12865" y="3573"/>
                  <a:pt x="13434" y="3222"/>
                </a:cubicBezTo>
                <a:cubicBezTo>
                  <a:pt x="12865" y="2784"/>
                  <a:pt x="12470" y="2302"/>
                  <a:pt x="12317" y="1776"/>
                </a:cubicBezTo>
                <a:cubicBezTo>
                  <a:pt x="12185" y="1228"/>
                  <a:pt x="12317" y="483"/>
                  <a:pt x="12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 rot="-1162950" flipH="1">
            <a:off x="8539794" y="3865154"/>
            <a:ext cx="653764" cy="768751"/>
          </a:xfrm>
          <a:custGeom>
            <a:avLst/>
            <a:gdLst/>
            <a:ahLst/>
            <a:cxnLst/>
            <a:rect l="l" t="t" r="r" b="b"/>
            <a:pathLst>
              <a:path w="37570" h="44172" extrusionOk="0">
                <a:moveTo>
                  <a:pt x="17755" y="0"/>
                </a:moveTo>
                <a:cubicBezTo>
                  <a:pt x="16666" y="0"/>
                  <a:pt x="15519" y="152"/>
                  <a:pt x="14317" y="493"/>
                </a:cubicBezTo>
                <a:cubicBezTo>
                  <a:pt x="3496" y="3624"/>
                  <a:pt x="4438" y="14748"/>
                  <a:pt x="4438" y="14748"/>
                </a:cubicBezTo>
                <a:lnTo>
                  <a:pt x="0" y="15508"/>
                </a:lnTo>
                <a:lnTo>
                  <a:pt x="13283" y="44171"/>
                </a:lnTo>
                <a:lnTo>
                  <a:pt x="37569" y="40037"/>
                </a:lnTo>
                <a:lnTo>
                  <a:pt x="36658" y="8821"/>
                </a:lnTo>
                <a:lnTo>
                  <a:pt x="31460" y="9703"/>
                </a:lnTo>
                <a:cubicBezTo>
                  <a:pt x="31460" y="9703"/>
                  <a:pt x="26465" y="0"/>
                  <a:pt x="17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7914576" y="4057768"/>
            <a:ext cx="530949" cy="763130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1707225" y="-213050"/>
            <a:ext cx="12293303" cy="5356653"/>
            <a:chOff x="-1707225" y="-213050"/>
            <a:chExt cx="12293303" cy="5356653"/>
          </a:xfrm>
        </p:grpSpPr>
        <p:sp>
          <p:nvSpPr>
            <p:cNvPr id="23" name="Google Shape;23;p3"/>
            <p:cNvSpPr/>
            <p:nvPr/>
          </p:nvSpPr>
          <p:spPr>
            <a:xfrm>
              <a:off x="7962750" y="426225"/>
              <a:ext cx="2623328" cy="3770509"/>
            </a:xfrm>
            <a:custGeom>
              <a:avLst/>
              <a:gdLst/>
              <a:ahLst/>
              <a:cxnLst/>
              <a:rect l="l" t="t" r="r" b="b"/>
              <a:pathLst>
                <a:path w="96668" h="113561" extrusionOk="0">
                  <a:moveTo>
                    <a:pt x="60720" y="1"/>
                  </a:moveTo>
                  <a:cubicBezTo>
                    <a:pt x="58598" y="1"/>
                    <a:pt x="56487" y="750"/>
                    <a:pt x="54963" y="2273"/>
                  </a:cubicBezTo>
                  <a:cubicBezTo>
                    <a:pt x="52794" y="4399"/>
                    <a:pt x="52334" y="7643"/>
                    <a:pt x="52531" y="10535"/>
                  </a:cubicBezTo>
                  <a:cubicBezTo>
                    <a:pt x="52684" y="12924"/>
                    <a:pt x="53210" y="15269"/>
                    <a:pt x="53933" y="17548"/>
                  </a:cubicBezTo>
                  <a:cubicBezTo>
                    <a:pt x="52772" y="16255"/>
                    <a:pt x="51479" y="15159"/>
                    <a:pt x="50032" y="14173"/>
                  </a:cubicBezTo>
                  <a:cubicBezTo>
                    <a:pt x="48298" y="12994"/>
                    <a:pt x="46015" y="11595"/>
                    <a:pt x="43780" y="11595"/>
                  </a:cubicBezTo>
                  <a:cubicBezTo>
                    <a:pt x="43191" y="11595"/>
                    <a:pt x="42605" y="11692"/>
                    <a:pt x="42033" y="11916"/>
                  </a:cubicBezTo>
                  <a:cubicBezTo>
                    <a:pt x="39141" y="13034"/>
                    <a:pt x="38198" y="16737"/>
                    <a:pt x="39163" y="19477"/>
                  </a:cubicBezTo>
                  <a:cubicBezTo>
                    <a:pt x="39820" y="21356"/>
                    <a:pt x="41575" y="22788"/>
                    <a:pt x="43443" y="22788"/>
                  </a:cubicBezTo>
                  <a:cubicBezTo>
                    <a:pt x="44189" y="22788"/>
                    <a:pt x="44952" y="22560"/>
                    <a:pt x="45671" y="22041"/>
                  </a:cubicBezTo>
                  <a:cubicBezTo>
                    <a:pt x="46548" y="21405"/>
                    <a:pt x="47359" y="20353"/>
                    <a:pt x="47381" y="19192"/>
                  </a:cubicBezTo>
                  <a:cubicBezTo>
                    <a:pt x="47403" y="17965"/>
                    <a:pt x="46482" y="17132"/>
                    <a:pt x="45299" y="17110"/>
                  </a:cubicBezTo>
                  <a:cubicBezTo>
                    <a:pt x="45291" y="17110"/>
                    <a:pt x="45283" y="17110"/>
                    <a:pt x="45275" y="17110"/>
                  </a:cubicBezTo>
                  <a:cubicBezTo>
                    <a:pt x="43917" y="17110"/>
                    <a:pt x="43859" y="18996"/>
                    <a:pt x="45014" y="19323"/>
                  </a:cubicBezTo>
                  <a:cubicBezTo>
                    <a:pt x="44970" y="19499"/>
                    <a:pt x="44948" y="19696"/>
                    <a:pt x="44773" y="19937"/>
                  </a:cubicBezTo>
                  <a:cubicBezTo>
                    <a:pt x="44408" y="20485"/>
                    <a:pt x="43875" y="20835"/>
                    <a:pt x="43251" y="20835"/>
                  </a:cubicBezTo>
                  <a:cubicBezTo>
                    <a:pt x="43126" y="20835"/>
                    <a:pt x="42998" y="20821"/>
                    <a:pt x="42866" y="20792"/>
                  </a:cubicBezTo>
                  <a:cubicBezTo>
                    <a:pt x="40675" y="20266"/>
                    <a:pt x="40477" y="17570"/>
                    <a:pt x="41113" y="15817"/>
                  </a:cubicBezTo>
                  <a:cubicBezTo>
                    <a:pt x="41636" y="14381"/>
                    <a:pt x="42629" y="13803"/>
                    <a:pt x="43812" y="13803"/>
                  </a:cubicBezTo>
                  <a:cubicBezTo>
                    <a:pt x="44363" y="13803"/>
                    <a:pt x="44956" y="13928"/>
                    <a:pt x="45562" y="14151"/>
                  </a:cubicBezTo>
                  <a:cubicBezTo>
                    <a:pt x="47644" y="14918"/>
                    <a:pt x="49813" y="16343"/>
                    <a:pt x="51435" y="17855"/>
                  </a:cubicBezTo>
                  <a:cubicBezTo>
                    <a:pt x="53232" y="19542"/>
                    <a:pt x="54613" y="21624"/>
                    <a:pt x="56081" y="23575"/>
                  </a:cubicBezTo>
                  <a:cubicBezTo>
                    <a:pt x="56717" y="25131"/>
                    <a:pt x="57440" y="26643"/>
                    <a:pt x="58251" y="28089"/>
                  </a:cubicBezTo>
                  <a:cubicBezTo>
                    <a:pt x="58338" y="28484"/>
                    <a:pt x="58448" y="28834"/>
                    <a:pt x="58557" y="29229"/>
                  </a:cubicBezTo>
                  <a:cubicBezTo>
                    <a:pt x="58864" y="30346"/>
                    <a:pt x="59259" y="31705"/>
                    <a:pt x="58601" y="32779"/>
                  </a:cubicBezTo>
                  <a:cubicBezTo>
                    <a:pt x="58535" y="32954"/>
                    <a:pt x="58426" y="33064"/>
                    <a:pt x="58316" y="33130"/>
                  </a:cubicBezTo>
                  <a:cubicBezTo>
                    <a:pt x="56826" y="33130"/>
                    <a:pt x="55270" y="32845"/>
                    <a:pt x="53977" y="32779"/>
                  </a:cubicBezTo>
                  <a:cubicBezTo>
                    <a:pt x="51588" y="32691"/>
                    <a:pt x="49222" y="32450"/>
                    <a:pt x="46877" y="31815"/>
                  </a:cubicBezTo>
                  <a:cubicBezTo>
                    <a:pt x="43743" y="31004"/>
                    <a:pt x="40631" y="29821"/>
                    <a:pt x="37782" y="28199"/>
                  </a:cubicBezTo>
                  <a:cubicBezTo>
                    <a:pt x="37234" y="27848"/>
                    <a:pt x="36686" y="27476"/>
                    <a:pt x="36182" y="27059"/>
                  </a:cubicBezTo>
                  <a:cubicBezTo>
                    <a:pt x="35108" y="26205"/>
                    <a:pt x="34166" y="25175"/>
                    <a:pt x="33596" y="23925"/>
                  </a:cubicBezTo>
                  <a:cubicBezTo>
                    <a:pt x="32961" y="22567"/>
                    <a:pt x="32807" y="21011"/>
                    <a:pt x="33026" y="19499"/>
                  </a:cubicBezTo>
                  <a:cubicBezTo>
                    <a:pt x="33552" y="18556"/>
                    <a:pt x="34013" y="17570"/>
                    <a:pt x="34034" y="16518"/>
                  </a:cubicBezTo>
                  <a:cubicBezTo>
                    <a:pt x="34056" y="16146"/>
                    <a:pt x="33750" y="15904"/>
                    <a:pt x="33399" y="15883"/>
                  </a:cubicBezTo>
                  <a:cubicBezTo>
                    <a:pt x="33388" y="15882"/>
                    <a:pt x="33377" y="15882"/>
                    <a:pt x="33366" y="15882"/>
                  </a:cubicBezTo>
                  <a:cubicBezTo>
                    <a:pt x="33032" y="15882"/>
                    <a:pt x="32785" y="16200"/>
                    <a:pt x="32785" y="16518"/>
                  </a:cubicBezTo>
                  <a:cubicBezTo>
                    <a:pt x="32785" y="16584"/>
                    <a:pt x="32763" y="16672"/>
                    <a:pt x="32763" y="16759"/>
                  </a:cubicBezTo>
                  <a:lnTo>
                    <a:pt x="32763" y="16803"/>
                  </a:lnTo>
                  <a:cubicBezTo>
                    <a:pt x="32763" y="16847"/>
                    <a:pt x="32720" y="16891"/>
                    <a:pt x="32720" y="16913"/>
                  </a:cubicBezTo>
                  <a:cubicBezTo>
                    <a:pt x="32698" y="17110"/>
                    <a:pt x="32654" y="17285"/>
                    <a:pt x="32588" y="17439"/>
                  </a:cubicBezTo>
                  <a:cubicBezTo>
                    <a:pt x="32522" y="17614"/>
                    <a:pt x="32479" y="17789"/>
                    <a:pt x="32391" y="17965"/>
                  </a:cubicBezTo>
                  <a:cubicBezTo>
                    <a:pt x="32382" y="17973"/>
                    <a:pt x="32373" y="17996"/>
                    <a:pt x="32367" y="18015"/>
                  </a:cubicBezTo>
                  <a:lnTo>
                    <a:pt x="32367" y="18015"/>
                  </a:lnTo>
                  <a:cubicBezTo>
                    <a:pt x="32368" y="18013"/>
                    <a:pt x="32368" y="18011"/>
                    <a:pt x="32369" y="18008"/>
                  </a:cubicBezTo>
                  <a:lnTo>
                    <a:pt x="32369" y="18008"/>
                  </a:lnTo>
                  <a:cubicBezTo>
                    <a:pt x="32347" y="18052"/>
                    <a:pt x="32347" y="18096"/>
                    <a:pt x="32303" y="18118"/>
                  </a:cubicBezTo>
                  <a:cubicBezTo>
                    <a:pt x="32281" y="18206"/>
                    <a:pt x="32237" y="18293"/>
                    <a:pt x="32194" y="18381"/>
                  </a:cubicBezTo>
                  <a:lnTo>
                    <a:pt x="32040" y="18710"/>
                  </a:lnTo>
                  <a:cubicBezTo>
                    <a:pt x="31865" y="17504"/>
                    <a:pt x="31602" y="16299"/>
                    <a:pt x="31164" y="15203"/>
                  </a:cubicBezTo>
                  <a:cubicBezTo>
                    <a:pt x="30594" y="13735"/>
                    <a:pt x="29673" y="12595"/>
                    <a:pt x="28424" y="11653"/>
                  </a:cubicBezTo>
                  <a:cubicBezTo>
                    <a:pt x="28372" y="11615"/>
                    <a:pt x="28319" y="11599"/>
                    <a:pt x="28269" y="11599"/>
                  </a:cubicBezTo>
                  <a:cubicBezTo>
                    <a:pt x="28028" y="11599"/>
                    <a:pt x="27848" y="11979"/>
                    <a:pt x="28030" y="12179"/>
                  </a:cubicBezTo>
                  <a:cubicBezTo>
                    <a:pt x="29980" y="14349"/>
                    <a:pt x="30769" y="17745"/>
                    <a:pt x="30594" y="20594"/>
                  </a:cubicBezTo>
                  <a:cubicBezTo>
                    <a:pt x="30506" y="21843"/>
                    <a:pt x="30331" y="23115"/>
                    <a:pt x="30418" y="24364"/>
                  </a:cubicBezTo>
                  <a:cubicBezTo>
                    <a:pt x="30440" y="24846"/>
                    <a:pt x="30528" y="25306"/>
                    <a:pt x="30660" y="25766"/>
                  </a:cubicBezTo>
                  <a:cubicBezTo>
                    <a:pt x="30468" y="25755"/>
                    <a:pt x="30276" y="25750"/>
                    <a:pt x="30084" y="25750"/>
                  </a:cubicBezTo>
                  <a:cubicBezTo>
                    <a:pt x="29509" y="25750"/>
                    <a:pt x="28934" y="25799"/>
                    <a:pt x="28358" y="25898"/>
                  </a:cubicBezTo>
                  <a:cubicBezTo>
                    <a:pt x="27854" y="25985"/>
                    <a:pt x="27372" y="26161"/>
                    <a:pt x="26912" y="26336"/>
                  </a:cubicBezTo>
                  <a:cubicBezTo>
                    <a:pt x="25948" y="24517"/>
                    <a:pt x="23515" y="23706"/>
                    <a:pt x="21170" y="23443"/>
                  </a:cubicBezTo>
                  <a:cubicBezTo>
                    <a:pt x="21061" y="23421"/>
                    <a:pt x="20951" y="23334"/>
                    <a:pt x="20842" y="23312"/>
                  </a:cubicBezTo>
                  <a:lnTo>
                    <a:pt x="20842" y="23312"/>
                  </a:lnTo>
                  <a:cubicBezTo>
                    <a:pt x="20871" y="23318"/>
                    <a:pt x="20885" y="23320"/>
                    <a:pt x="20888" y="23320"/>
                  </a:cubicBezTo>
                  <a:cubicBezTo>
                    <a:pt x="20896" y="23320"/>
                    <a:pt x="20824" y="23300"/>
                    <a:pt x="20776" y="23268"/>
                  </a:cubicBezTo>
                  <a:cubicBezTo>
                    <a:pt x="20732" y="23224"/>
                    <a:pt x="20666" y="23202"/>
                    <a:pt x="20622" y="23158"/>
                  </a:cubicBezTo>
                  <a:cubicBezTo>
                    <a:pt x="20513" y="23115"/>
                    <a:pt x="20403" y="23027"/>
                    <a:pt x="20294" y="22983"/>
                  </a:cubicBezTo>
                  <a:cubicBezTo>
                    <a:pt x="19812" y="22698"/>
                    <a:pt x="19373" y="22369"/>
                    <a:pt x="18935" y="22063"/>
                  </a:cubicBezTo>
                  <a:cubicBezTo>
                    <a:pt x="18102" y="21449"/>
                    <a:pt x="17335" y="20813"/>
                    <a:pt x="16481" y="20178"/>
                  </a:cubicBezTo>
                  <a:cubicBezTo>
                    <a:pt x="16402" y="20114"/>
                    <a:pt x="16306" y="20087"/>
                    <a:pt x="16205" y="20087"/>
                  </a:cubicBezTo>
                  <a:cubicBezTo>
                    <a:pt x="15995" y="20087"/>
                    <a:pt x="15766" y="20205"/>
                    <a:pt x="15648" y="20353"/>
                  </a:cubicBezTo>
                  <a:cubicBezTo>
                    <a:pt x="15472" y="20594"/>
                    <a:pt x="15472" y="21011"/>
                    <a:pt x="15714" y="21186"/>
                  </a:cubicBezTo>
                  <a:cubicBezTo>
                    <a:pt x="16524" y="21887"/>
                    <a:pt x="17291" y="22589"/>
                    <a:pt x="18124" y="23246"/>
                  </a:cubicBezTo>
                  <a:cubicBezTo>
                    <a:pt x="18168" y="23312"/>
                    <a:pt x="18212" y="23334"/>
                    <a:pt x="18256" y="23356"/>
                  </a:cubicBezTo>
                  <a:cubicBezTo>
                    <a:pt x="18015" y="23356"/>
                    <a:pt x="17774" y="23356"/>
                    <a:pt x="17554" y="23378"/>
                  </a:cubicBezTo>
                  <a:cubicBezTo>
                    <a:pt x="15407" y="23553"/>
                    <a:pt x="13632" y="24342"/>
                    <a:pt x="11856" y="25525"/>
                  </a:cubicBezTo>
                  <a:cubicBezTo>
                    <a:pt x="9775" y="26928"/>
                    <a:pt x="7649" y="28615"/>
                    <a:pt x="5019" y="28681"/>
                  </a:cubicBezTo>
                  <a:cubicBezTo>
                    <a:pt x="4252" y="28703"/>
                    <a:pt x="4033" y="29908"/>
                    <a:pt x="4844" y="30040"/>
                  </a:cubicBezTo>
                  <a:cubicBezTo>
                    <a:pt x="5315" y="30129"/>
                    <a:pt x="5770" y="30171"/>
                    <a:pt x="6211" y="30171"/>
                  </a:cubicBezTo>
                  <a:cubicBezTo>
                    <a:pt x="7943" y="30171"/>
                    <a:pt x="9469" y="29523"/>
                    <a:pt x="11024" y="28528"/>
                  </a:cubicBezTo>
                  <a:cubicBezTo>
                    <a:pt x="12777" y="27410"/>
                    <a:pt x="14508" y="26007"/>
                    <a:pt x="16612" y="25722"/>
                  </a:cubicBezTo>
                  <a:cubicBezTo>
                    <a:pt x="17174" y="25630"/>
                    <a:pt x="17750" y="25589"/>
                    <a:pt x="18329" y="25589"/>
                  </a:cubicBezTo>
                  <a:cubicBezTo>
                    <a:pt x="19397" y="25589"/>
                    <a:pt x="20476" y="25728"/>
                    <a:pt x="21499" y="25942"/>
                  </a:cubicBezTo>
                  <a:cubicBezTo>
                    <a:pt x="22639" y="26183"/>
                    <a:pt x="24041" y="26533"/>
                    <a:pt x="24699" y="27585"/>
                  </a:cubicBezTo>
                  <a:cubicBezTo>
                    <a:pt x="23844" y="28177"/>
                    <a:pt x="23077" y="28856"/>
                    <a:pt x="22332" y="29601"/>
                  </a:cubicBezTo>
                  <a:cubicBezTo>
                    <a:pt x="21302" y="30675"/>
                    <a:pt x="20338" y="32012"/>
                    <a:pt x="19110" y="32889"/>
                  </a:cubicBezTo>
                  <a:cubicBezTo>
                    <a:pt x="17839" y="33765"/>
                    <a:pt x="16305" y="33875"/>
                    <a:pt x="14837" y="33962"/>
                  </a:cubicBezTo>
                  <a:cubicBezTo>
                    <a:pt x="12229" y="34116"/>
                    <a:pt x="9665" y="34313"/>
                    <a:pt x="7583" y="36066"/>
                  </a:cubicBezTo>
                  <a:cubicBezTo>
                    <a:pt x="5961" y="37447"/>
                    <a:pt x="4800" y="39529"/>
                    <a:pt x="4800" y="41677"/>
                  </a:cubicBezTo>
                  <a:cubicBezTo>
                    <a:pt x="4800" y="44895"/>
                    <a:pt x="7866" y="47329"/>
                    <a:pt x="10891" y="47329"/>
                  </a:cubicBezTo>
                  <a:cubicBezTo>
                    <a:pt x="12069" y="47329"/>
                    <a:pt x="13241" y="46960"/>
                    <a:pt x="14223" y="46125"/>
                  </a:cubicBezTo>
                  <a:cubicBezTo>
                    <a:pt x="15801" y="44788"/>
                    <a:pt x="16349" y="42400"/>
                    <a:pt x="14990" y="40668"/>
                  </a:cubicBezTo>
                  <a:cubicBezTo>
                    <a:pt x="14494" y="40040"/>
                    <a:pt x="13932" y="39770"/>
                    <a:pt x="13389" y="39770"/>
                  </a:cubicBezTo>
                  <a:cubicBezTo>
                    <a:pt x="12494" y="39770"/>
                    <a:pt x="11652" y="40503"/>
                    <a:pt x="11243" y="41567"/>
                  </a:cubicBezTo>
                  <a:cubicBezTo>
                    <a:pt x="10958" y="42279"/>
                    <a:pt x="11544" y="42714"/>
                    <a:pt x="12145" y="42714"/>
                  </a:cubicBezTo>
                  <a:cubicBezTo>
                    <a:pt x="12469" y="42714"/>
                    <a:pt x="12797" y="42588"/>
                    <a:pt x="12996" y="42312"/>
                  </a:cubicBezTo>
                  <a:cubicBezTo>
                    <a:pt x="13088" y="42181"/>
                    <a:pt x="13159" y="42126"/>
                    <a:pt x="13214" y="42126"/>
                  </a:cubicBezTo>
                  <a:cubicBezTo>
                    <a:pt x="13497" y="42126"/>
                    <a:pt x="13322" y="43629"/>
                    <a:pt x="13193" y="43868"/>
                  </a:cubicBezTo>
                  <a:cubicBezTo>
                    <a:pt x="12886" y="44416"/>
                    <a:pt x="12295" y="44810"/>
                    <a:pt x="11703" y="44964"/>
                  </a:cubicBezTo>
                  <a:cubicBezTo>
                    <a:pt x="11402" y="45062"/>
                    <a:pt x="11084" y="45109"/>
                    <a:pt x="10763" y="45109"/>
                  </a:cubicBezTo>
                  <a:cubicBezTo>
                    <a:pt x="9872" y="45109"/>
                    <a:pt x="8963" y="44749"/>
                    <a:pt x="8350" y="44153"/>
                  </a:cubicBezTo>
                  <a:cubicBezTo>
                    <a:pt x="6728" y="42619"/>
                    <a:pt x="7167" y="40208"/>
                    <a:pt x="8482" y="38630"/>
                  </a:cubicBezTo>
                  <a:cubicBezTo>
                    <a:pt x="11593" y="34949"/>
                    <a:pt x="17445" y="37622"/>
                    <a:pt x="21105" y="34642"/>
                  </a:cubicBezTo>
                  <a:cubicBezTo>
                    <a:pt x="24146" y="32157"/>
                    <a:pt x="26277" y="28338"/>
                    <a:pt x="30194" y="28338"/>
                  </a:cubicBezTo>
                  <a:cubicBezTo>
                    <a:pt x="30906" y="28338"/>
                    <a:pt x="31677" y="28464"/>
                    <a:pt x="32522" y="28747"/>
                  </a:cubicBezTo>
                  <a:cubicBezTo>
                    <a:pt x="35152" y="29623"/>
                    <a:pt x="37322" y="31574"/>
                    <a:pt x="39623" y="33064"/>
                  </a:cubicBezTo>
                  <a:cubicBezTo>
                    <a:pt x="40609" y="33678"/>
                    <a:pt x="41617" y="34225"/>
                    <a:pt x="42669" y="34708"/>
                  </a:cubicBezTo>
                  <a:cubicBezTo>
                    <a:pt x="39864" y="35913"/>
                    <a:pt x="37541" y="38061"/>
                    <a:pt x="36467" y="40975"/>
                  </a:cubicBezTo>
                  <a:cubicBezTo>
                    <a:pt x="36467" y="40997"/>
                    <a:pt x="36445" y="41063"/>
                    <a:pt x="36445" y="41085"/>
                  </a:cubicBezTo>
                  <a:cubicBezTo>
                    <a:pt x="36292" y="41238"/>
                    <a:pt x="36094" y="41414"/>
                    <a:pt x="35919" y="41567"/>
                  </a:cubicBezTo>
                  <a:cubicBezTo>
                    <a:pt x="35108" y="42312"/>
                    <a:pt x="34056" y="43145"/>
                    <a:pt x="33289" y="43715"/>
                  </a:cubicBezTo>
                  <a:cubicBezTo>
                    <a:pt x="31755" y="44832"/>
                    <a:pt x="30068" y="45797"/>
                    <a:pt x="28293" y="46454"/>
                  </a:cubicBezTo>
                  <a:cubicBezTo>
                    <a:pt x="27439" y="46762"/>
                    <a:pt x="26503" y="47025"/>
                    <a:pt x="25597" y="47025"/>
                  </a:cubicBezTo>
                  <a:cubicBezTo>
                    <a:pt x="24828" y="47025"/>
                    <a:pt x="24082" y="46836"/>
                    <a:pt x="23428" y="46323"/>
                  </a:cubicBezTo>
                  <a:cubicBezTo>
                    <a:pt x="22704" y="45731"/>
                    <a:pt x="22858" y="44504"/>
                    <a:pt x="22967" y="43693"/>
                  </a:cubicBezTo>
                  <a:cubicBezTo>
                    <a:pt x="23077" y="42816"/>
                    <a:pt x="23406" y="41830"/>
                    <a:pt x="24063" y="41194"/>
                  </a:cubicBezTo>
                  <a:cubicBezTo>
                    <a:pt x="24464" y="40824"/>
                    <a:pt x="24848" y="40669"/>
                    <a:pt x="25196" y="40669"/>
                  </a:cubicBezTo>
                  <a:cubicBezTo>
                    <a:pt x="26351" y="40669"/>
                    <a:pt x="27102" y="42381"/>
                    <a:pt x="26715" y="43627"/>
                  </a:cubicBezTo>
                  <a:cubicBezTo>
                    <a:pt x="26517" y="44232"/>
                    <a:pt x="26984" y="44608"/>
                    <a:pt x="27464" y="44608"/>
                  </a:cubicBezTo>
                  <a:cubicBezTo>
                    <a:pt x="27783" y="44608"/>
                    <a:pt x="28109" y="44442"/>
                    <a:pt x="28249" y="44065"/>
                  </a:cubicBezTo>
                  <a:cubicBezTo>
                    <a:pt x="28753" y="42816"/>
                    <a:pt x="28621" y="41194"/>
                    <a:pt x="27635" y="40208"/>
                  </a:cubicBezTo>
                  <a:cubicBezTo>
                    <a:pt x="27009" y="39609"/>
                    <a:pt x="26196" y="39309"/>
                    <a:pt x="25374" y="39309"/>
                  </a:cubicBezTo>
                  <a:cubicBezTo>
                    <a:pt x="24845" y="39309"/>
                    <a:pt x="24312" y="39433"/>
                    <a:pt x="23822" y="39682"/>
                  </a:cubicBezTo>
                  <a:cubicBezTo>
                    <a:pt x="21740" y="40756"/>
                    <a:pt x="21083" y="43868"/>
                    <a:pt x="21828" y="45906"/>
                  </a:cubicBezTo>
                  <a:cubicBezTo>
                    <a:pt x="22200" y="46936"/>
                    <a:pt x="22770" y="48032"/>
                    <a:pt x="23822" y="48558"/>
                  </a:cubicBezTo>
                  <a:cubicBezTo>
                    <a:pt x="24666" y="48980"/>
                    <a:pt x="25640" y="49181"/>
                    <a:pt x="26594" y="49181"/>
                  </a:cubicBezTo>
                  <a:cubicBezTo>
                    <a:pt x="26878" y="49181"/>
                    <a:pt x="27161" y="49163"/>
                    <a:pt x="27438" y="49128"/>
                  </a:cubicBezTo>
                  <a:cubicBezTo>
                    <a:pt x="30046" y="48843"/>
                    <a:pt x="32479" y="47594"/>
                    <a:pt x="34604" y="46125"/>
                  </a:cubicBezTo>
                  <a:cubicBezTo>
                    <a:pt x="35043" y="45818"/>
                    <a:pt x="35459" y="45490"/>
                    <a:pt x="35897" y="45161"/>
                  </a:cubicBezTo>
                  <a:cubicBezTo>
                    <a:pt x="36138" y="47155"/>
                    <a:pt x="37190" y="48952"/>
                    <a:pt x="39272" y="50070"/>
                  </a:cubicBezTo>
                  <a:cubicBezTo>
                    <a:pt x="40213" y="50572"/>
                    <a:pt x="41287" y="50814"/>
                    <a:pt x="42369" y="50814"/>
                  </a:cubicBezTo>
                  <a:cubicBezTo>
                    <a:pt x="44688" y="50814"/>
                    <a:pt x="47041" y="49700"/>
                    <a:pt x="48192" y="47637"/>
                  </a:cubicBezTo>
                  <a:cubicBezTo>
                    <a:pt x="49578" y="45142"/>
                    <a:pt x="47470" y="42346"/>
                    <a:pt x="45054" y="42346"/>
                  </a:cubicBezTo>
                  <a:cubicBezTo>
                    <a:pt x="44415" y="42346"/>
                    <a:pt x="43753" y="42542"/>
                    <a:pt x="43129" y="42991"/>
                  </a:cubicBezTo>
                  <a:cubicBezTo>
                    <a:pt x="42414" y="43513"/>
                    <a:pt x="42688" y="44820"/>
                    <a:pt x="43514" y="44820"/>
                  </a:cubicBezTo>
                  <a:cubicBezTo>
                    <a:pt x="43625" y="44820"/>
                    <a:pt x="43745" y="44796"/>
                    <a:pt x="43874" y="44745"/>
                  </a:cubicBezTo>
                  <a:cubicBezTo>
                    <a:pt x="44154" y="44637"/>
                    <a:pt x="44488" y="44572"/>
                    <a:pt x="44820" y="44572"/>
                  </a:cubicBezTo>
                  <a:cubicBezTo>
                    <a:pt x="45504" y="44572"/>
                    <a:pt x="46181" y="44848"/>
                    <a:pt x="46373" y="45599"/>
                  </a:cubicBezTo>
                  <a:cubicBezTo>
                    <a:pt x="46548" y="46498"/>
                    <a:pt x="45649" y="47265"/>
                    <a:pt x="45014" y="47703"/>
                  </a:cubicBezTo>
                  <a:cubicBezTo>
                    <a:pt x="44196" y="48274"/>
                    <a:pt x="43263" y="48592"/>
                    <a:pt x="42320" y="48592"/>
                  </a:cubicBezTo>
                  <a:cubicBezTo>
                    <a:pt x="41670" y="48592"/>
                    <a:pt x="41015" y="48441"/>
                    <a:pt x="40390" y="48120"/>
                  </a:cubicBezTo>
                  <a:cubicBezTo>
                    <a:pt x="37848" y="46827"/>
                    <a:pt x="38439" y="43868"/>
                    <a:pt x="39645" y="41677"/>
                  </a:cubicBezTo>
                  <a:cubicBezTo>
                    <a:pt x="39864" y="41392"/>
                    <a:pt x="40061" y="41085"/>
                    <a:pt x="40193" y="40778"/>
                  </a:cubicBezTo>
                  <a:cubicBezTo>
                    <a:pt x="40280" y="40647"/>
                    <a:pt x="40390" y="40515"/>
                    <a:pt x="40477" y="40405"/>
                  </a:cubicBezTo>
                  <a:cubicBezTo>
                    <a:pt x="42324" y="38026"/>
                    <a:pt x="45025" y="37077"/>
                    <a:pt x="47812" y="37077"/>
                  </a:cubicBezTo>
                  <a:cubicBezTo>
                    <a:pt x="49954" y="37077"/>
                    <a:pt x="52148" y="37638"/>
                    <a:pt x="54043" y="38543"/>
                  </a:cubicBezTo>
                  <a:cubicBezTo>
                    <a:pt x="56629" y="39792"/>
                    <a:pt x="59018" y="41457"/>
                    <a:pt x="60464" y="44043"/>
                  </a:cubicBezTo>
                  <a:cubicBezTo>
                    <a:pt x="62086" y="46870"/>
                    <a:pt x="63576" y="50552"/>
                    <a:pt x="63620" y="53839"/>
                  </a:cubicBezTo>
                  <a:cubicBezTo>
                    <a:pt x="63686" y="56535"/>
                    <a:pt x="62634" y="59384"/>
                    <a:pt x="61384" y="61729"/>
                  </a:cubicBezTo>
                  <a:cubicBezTo>
                    <a:pt x="60091" y="64117"/>
                    <a:pt x="58448" y="66725"/>
                    <a:pt x="55818" y="67821"/>
                  </a:cubicBezTo>
                  <a:cubicBezTo>
                    <a:pt x="55016" y="68155"/>
                    <a:pt x="54259" y="68296"/>
                    <a:pt x="53534" y="68296"/>
                  </a:cubicBezTo>
                  <a:cubicBezTo>
                    <a:pt x="51070" y="68296"/>
                    <a:pt x="48970" y="66664"/>
                    <a:pt x="46701" y="65410"/>
                  </a:cubicBezTo>
                  <a:cubicBezTo>
                    <a:pt x="43524" y="63657"/>
                    <a:pt x="39973" y="63898"/>
                    <a:pt x="36555" y="63022"/>
                  </a:cubicBezTo>
                  <a:lnTo>
                    <a:pt x="36445" y="63022"/>
                  </a:lnTo>
                  <a:lnTo>
                    <a:pt x="36292" y="62934"/>
                  </a:lnTo>
                  <a:cubicBezTo>
                    <a:pt x="33737" y="61388"/>
                    <a:pt x="31348" y="59565"/>
                    <a:pt x="28491" y="59565"/>
                  </a:cubicBezTo>
                  <a:cubicBezTo>
                    <a:pt x="27745" y="59565"/>
                    <a:pt x="26966" y="59690"/>
                    <a:pt x="26145" y="59976"/>
                  </a:cubicBezTo>
                  <a:cubicBezTo>
                    <a:pt x="24370" y="60611"/>
                    <a:pt x="22748" y="61795"/>
                    <a:pt x="21806" y="63372"/>
                  </a:cubicBezTo>
                  <a:cubicBezTo>
                    <a:pt x="20447" y="64096"/>
                    <a:pt x="18804" y="64446"/>
                    <a:pt x="17423" y="64468"/>
                  </a:cubicBezTo>
                  <a:cubicBezTo>
                    <a:pt x="17272" y="64473"/>
                    <a:pt x="17121" y="64475"/>
                    <a:pt x="16970" y="64475"/>
                  </a:cubicBezTo>
                  <a:cubicBezTo>
                    <a:pt x="14849" y="64475"/>
                    <a:pt x="12650" y="64036"/>
                    <a:pt x="10870" y="62890"/>
                  </a:cubicBezTo>
                  <a:cubicBezTo>
                    <a:pt x="8942" y="61685"/>
                    <a:pt x="7057" y="59055"/>
                    <a:pt x="7999" y="56688"/>
                  </a:cubicBezTo>
                  <a:cubicBezTo>
                    <a:pt x="8425" y="55608"/>
                    <a:pt x="9375" y="55088"/>
                    <a:pt x="10347" y="55088"/>
                  </a:cubicBezTo>
                  <a:cubicBezTo>
                    <a:pt x="11227" y="55088"/>
                    <a:pt x="12126" y="55515"/>
                    <a:pt x="12667" y="56338"/>
                  </a:cubicBezTo>
                  <a:cubicBezTo>
                    <a:pt x="12769" y="56487"/>
                    <a:pt x="12910" y="56551"/>
                    <a:pt x="13047" y="56551"/>
                  </a:cubicBezTo>
                  <a:cubicBezTo>
                    <a:pt x="13352" y="56551"/>
                    <a:pt x="13644" y="56240"/>
                    <a:pt x="13478" y="55877"/>
                  </a:cubicBezTo>
                  <a:cubicBezTo>
                    <a:pt x="12814" y="54427"/>
                    <a:pt x="11379" y="53552"/>
                    <a:pt x="9899" y="53552"/>
                  </a:cubicBezTo>
                  <a:cubicBezTo>
                    <a:pt x="9278" y="53552"/>
                    <a:pt x="8648" y="53706"/>
                    <a:pt x="8065" y="54037"/>
                  </a:cubicBezTo>
                  <a:cubicBezTo>
                    <a:pt x="5830" y="55308"/>
                    <a:pt x="5413" y="58310"/>
                    <a:pt x="6356" y="60502"/>
                  </a:cubicBezTo>
                  <a:cubicBezTo>
                    <a:pt x="7298" y="62825"/>
                    <a:pt x="9227" y="64556"/>
                    <a:pt x="11528" y="65520"/>
                  </a:cubicBezTo>
                  <a:cubicBezTo>
                    <a:pt x="13244" y="66224"/>
                    <a:pt x="15162" y="66591"/>
                    <a:pt x="17050" y="66591"/>
                  </a:cubicBezTo>
                  <a:cubicBezTo>
                    <a:pt x="17573" y="66591"/>
                    <a:pt x="18093" y="66563"/>
                    <a:pt x="18606" y="66506"/>
                  </a:cubicBezTo>
                  <a:cubicBezTo>
                    <a:pt x="19395" y="66419"/>
                    <a:pt x="20184" y="66265"/>
                    <a:pt x="20973" y="66002"/>
                  </a:cubicBezTo>
                  <a:lnTo>
                    <a:pt x="20973" y="66002"/>
                  </a:lnTo>
                  <a:cubicBezTo>
                    <a:pt x="20973" y="66178"/>
                    <a:pt x="20951" y="66331"/>
                    <a:pt x="20951" y="66506"/>
                  </a:cubicBezTo>
                  <a:cubicBezTo>
                    <a:pt x="20995" y="68939"/>
                    <a:pt x="23296" y="71634"/>
                    <a:pt x="19702" y="72642"/>
                  </a:cubicBezTo>
                  <a:cubicBezTo>
                    <a:pt x="18650" y="72905"/>
                    <a:pt x="17445" y="72862"/>
                    <a:pt x="16349" y="72883"/>
                  </a:cubicBezTo>
                  <a:cubicBezTo>
                    <a:pt x="15921" y="72895"/>
                    <a:pt x="15494" y="72899"/>
                    <a:pt x="15067" y="72899"/>
                  </a:cubicBezTo>
                  <a:cubicBezTo>
                    <a:pt x="14478" y="72899"/>
                    <a:pt x="13890" y="72892"/>
                    <a:pt x="13302" y="72892"/>
                  </a:cubicBezTo>
                  <a:cubicBezTo>
                    <a:pt x="11916" y="72892"/>
                    <a:pt x="10531" y="72928"/>
                    <a:pt x="9139" y="73168"/>
                  </a:cubicBezTo>
                  <a:cubicBezTo>
                    <a:pt x="5216" y="73826"/>
                    <a:pt x="0" y="75382"/>
                    <a:pt x="2017" y="80335"/>
                  </a:cubicBezTo>
                  <a:cubicBezTo>
                    <a:pt x="2132" y="80592"/>
                    <a:pt x="2352" y="80709"/>
                    <a:pt x="2564" y="80709"/>
                  </a:cubicBezTo>
                  <a:cubicBezTo>
                    <a:pt x="2875" y="80709"/>
                    <a:pt x="3169" y="80458"/>
                    <a:pt x="3090" y="80028"/>
                  </a:cubicBezTo>
                  <a:cubicBezTo>
                    <a:pt x="2207" y="75512"/>
                    <a:pt x="5694" y="74602"/>
                    <a:pt x="9397" y="74602"/>
                  </a:cubicBezTo>
                  <a:cubicBezTo>
                    <a:pt x="10745" y="74602"/>
                    <a:pt x="12121" y="74723"/>
                    <a:pt x="13325" y="74834"/>
                  </a:cubicBezTo>
                  <a:cubicBezTo>
                    <a:pt x="12339" y="75864"/>
                    <a:pt x="11659" y="77179"/>
                    <a:pt x="11550" y="78669"/>
                  </a:cubicBezTo>
                  <a:cubicBezTo>
                    <a:pt x="11462" y="79809"/>
                    <a:pt x="11791" y="80970"/>
                    <a:pt x="12448" y="81891"/>
                  </a:cubicBezTo>
                  <a:cubicBezTo>
                    <a:pt x="12952" y="82636"/>
                    <a:pt x="13478" y="83381"/>
                    <a:pt x="14245" y="83841"/>
                  </a:cubicBezTo>
                  <a:cubicBezTo>
                    <a:pt x="14674" y="84101"/>
                    <a:pt x="15133" y="84220"/>
                    <a:pt x="15588" y="84220"/>
                  </a:cubicBezTo>
                  <a:cubicBezTo>
                    <a:pt x="16435" y="84220"/>
                    <a:pt x="17270" y="83810"/>
                    <a:pt x="17883" y="83140"/>
                  </a:cubicBezTo>
                  <a:cubicBezTo>
                    <a:pt x="18738" y="82197"/>
                    <a:pt x="19220" y="80882"/>
                    <a:pt x="19023" y="79589"/>
                  </a:cubicBezTo>
                  <a:cubicBezTo>
                    <a:pt x="18913" y="79020"/>
                    <a:pt x="18628" y="78472"/>
                    <a:pt x="18102" y="78143"/>
                  </a:cubicBezTo>
                  <a:cubicBezTo>
                    <a:pt x="17833" y="77969"/>
                    <a:pt x="17518" y="77881"/>
                    <a:pt x="17205" y="77881"/>
                  </a:cubicBezTo>
                  <a:cubicBezTo>
                    <a:pt x="16730" y="77881"/>
                    <a:pt x="16259" y="78084"/>
                    <a:pt x="15955" y="78494"/>
                  </a:cubicBezTo>
                  <a:cubicBezTo>
                    <a:pt x="15714" y="78866"/>
                    <a:pt x="15911" y="79305"/>
                    <a:pt x="16218" y="79546"/>
                  </a:cubicBezTo>
                  <a:cubicBezTo>
                    <a:pt x="16327" y="79655"/>
                    <a:pt x="16459" y="79699"/>
                    <a:pt x="16590" y="79765"/>
                  </a:cubicBezTo>
                  <a:cubicBezTo>
                    <a:pt x="16656" y="79765"/>
                    <a:pt x="16678" y="79787"/>
                    <a:pt x="16722" y="79787"/>
                  </a:cubicBezTo>
                  <a:cubicBezTo>
                    <a:pt x="16809" y="79809"/>
                    <a:pt x="16875" y="79852"/>
                    <a:pt x="16941" y="79874"/>
                  </a:cubicBezTo>
                  <a:cubicBezTo>
                    <a:pt x="16985" y="79896"/>
                    <a:pt x="16985" y="79918"/>
                    <a:pt x="16985" y="79962"/>
                  </a:cubicBezTo>
                  <a:lnTo>
                    <a:pt x="16985" y="79962"/>
                  </a:lnTo>
                  <a:lnTo>
                    <a:pt x="16985" y="79962"/>
                  </a:lnTo>
                  <a:cubicBezTo>
                    <a:pt x="17006" y="79984"/>
                    <a:pt x="17006" y="80006"/>
                    <a:pt x="17006" y="80006"/>
                  </a:cubicBezTo>
                  <a:cubicBezTo>
                    <a:pt x="16985" y="80006"/>
                    <a:pt x="16985" y="79984"/>
                    <a:pt x="16985" y="79962"/>
                  </a:cubicBezTo>
                  <a:lnTo>
                    <a:pt x="16985" y="80072"/>
                  </a:lnTo>
                  <a:lnTo>
                    <a:pt x="16985" y="80225"/>
                  </a:lnTo>
                  <a:cubicBezTo>
                    <a:pt x="16985" y="80400"/>
                    <a:pt x="16897" y="80641"/>
                    <a:pt x="16831" y="80751"/>
                  </a:cubicBezTo>
                  <a:cubicBezTo>
                    <a:pt x="16817" y="80808"/>
                    <a:pt x="16747" y="80949"/>
                    <a:pt x="16742" y="80949"/>
                  </a:cubicBezTo>
                  <a:cubicBezTo>
                    <a:pt x="16740" y="80949"/>
                    <a:pt x="16756" y="80909"/>
                    <a:pt x="16809" y="80795"/>
                  </a:cubicBezTo>
                  <a:lnTo>
                    <a:pt x="16809" y="80795"/>
                  </a:lnTo>
                  <a:cubicBezTo>
                    <a:pt x="16765" y="80882"/>
                    <a:pt x="16722" y="80992"/>
                    <a:pt x="16678" y="81080"/>
                  </a:cubicBezTo>
                  <a:cubicBezTo>
                    <a:pt x="16568" y="81277"/>
                    <a:pt x="16459" y="81430"/>
                    <a:pt x="16349" y="81628"/>
                  </a:cubicBezTo>
                  <a:lnTo>
                    <a:pt x="16261" y="81715"/>
                  </a:lnTo>
                  <a:cubicBezTo>
                    <a:pt x="16218" y="81781"/>
                    <a:pt x="16130" y="81847"/>
                    <a:pt x="16042" y="81934"/>
                  </a:cubicBezTo>
                  <a:cubicBezTo>
                    <a:pt x="16064" y="81934"/>
                    <a:pt x="16064" y="81934"/>
                    <a:pt x="16107" y="81892"/>
                  </a:cubicBezTo>
                  <a:lnTo>
                    <a:pt x="16107" y="81892"/>
                  </a:lnTo>
                  <a:lnTo>
                    <a:pt x="16042" y="81956"/>
                  </a:lnTo>
                  <a:lnTo>
                    <a:pt x="16064" y="81956"/>
                  </a:lnTo>
                  <a:cubicBezTo>
                    <a:pt x="15998" y="82000"/>
                    <a:pt x="15955" y="82000"/>
                    <a:pt x="15998" y="82000"/>
                  </a:cubicBezTo>
                  <a:cubicBezTo>
                    <a:pt x="15955" y="82044"/>
                    <a:pt x="15911" y="82066"/>
                    <a:pt x="15845" y="82088"/>
                  </a:cubicBezTo>
                  <a:cubicBezTo>
                    <a:pt x="15801" y="82110"/>
                    <a:pt x="15735" y="82110"/>
                    <a:pt x="15692" y="82154"/>
                  </a:cubicBezTo>
                  <a:lnTo>
                    <a:pt x="15297" y="82154"/>
                  </a:lnTo>
                  <a:cubicBezTo>
                    <a:pt x="15626" y="82154"/>
                    <a:pt x="15341" y="82154"/>
                    <a:pt x="15231" y="82110"/>
                  </a:cubicBezTo>
                  <a:cubicBezTo>
                    <a:pt x="15188" y="82110"/>
                    <a:pt x="15144" y="82110"/>
                    <a:pt x="15122" y="82088"/>
                  </a:cubicBezTo>
                  <a:cubicBezTo>
                    <a:pt x="15078" y="82088"/>
                    <a:pt x="15078" y="82066"/>
                    <a:pt x="15056" y="82066"/>
                  </a:cubicBezTo>
                  <a:cubicBezTo>
                    <a:pt x="14946" y="81978"/>
                    <a:pt x="14815" y="81934"/>
                    <a:pt x="14705" y="81847"/>
                  </a:cubicBezTo>
                  <a:lnTo>
                    <a:pt x="14684" y="81825"/>
                  </a:lnTo>
                  <a:lnTo>
                    <a:pt x="14618" y="81759"/>
                  </a:lnTo>
                  <a:lnTo>
                    <a:pt x="14421" y="81562"/>
                  </a:lnTo>
                  <a:cubicBezTo>
                    <a:pt x="14355" y="81496"/>
                    <a:pt x="14245" y="81387"/>
                    <a:pt x="14158" y="81277"/>
                  </a:cubicBezTo>
                  <a:cubicBezTo>
                    <a:pt x="13938" y="80948"/>
                    <a:pt x="13763" y="80554"/>
                    <a:pt x="13653" y="80181"/>
                  </a:cubicBezTo>
                  <a:cubicBezTo>
                    <a:pt x="13434" y="79370"/>
                    <a:pt x="13478" y="78669"/>
                    <a:pt x="13719" y="77902"/>
                  </a:cubicBezTo>
                  <a:cubicBezTo>
                    <a:pt x="14070" y="76828"/>
                    <a:pt x="14684" y="75820"/>
                    <a:pt x="15472" y="74987"/>
                  </a:cubicBezTo>
                  <a:cubicBezTo>
                    <a:pt x="16365" y="75071"/>
                    <a:pt x="17238" y="75160"/>
                    <a:pt x="18107" y="75160"/>
                  </a:cubicBezTo>
                  <a:cubicBezTo>
                    <a:pt x="19052" y="75160"/>
                    <a:pt x="19993" y="75055"/>
                    <a:pt x="20951" y="74724"/>
                  </a:cubicBezTo>
                  <a:cubicBezTo>
                    <a:pt x="23932" y="73716"/>
                    <a:pt x="25049" y="71152"/>
                    <a:pt x="24041" y="68281"/>
                  </a:cubicBezTo>
                  <a:cubicBezTo>
                    <a:pt x="23515" y="66813"/>
                    <a:pt x="23471" y="65432"/>
                    <a:pt x="24173" y="64315"/>
                  </a:cubicBezTo>
                  <a:cubicBezTo>
                    <a:pt x="24370" y="64183"/>
                    <a:pt x="24567" y="64074"/>
                    <a:pt x="24699" y="63920"/>
                  </a:cubicBezTo>
                  <a:cubicBezTo>
                    <a:pt x="24874" y="63767"/>
                    <a:pt x="24940" y="63592"/>
                    <a:pt x="25005" y="63416"/>
                  </a:cubicBezTo>
                  <a:cubicBezTo>
                    <a:pt x="25159" y="63263"/>
                    <a:pt x="25356" y="63131"/>
                    <a:pt x="25575" y="63000"/>
                  </a:cubicBezTo>
                  <a:cubicBezTo>
                    <a:pt x="26330" y="62536"/>
                    <a:pt x="27114" y="62332"/>
                    <a:pt x="27896" y="62332"/>
                  </a:cubicBezTo>
                  <a:cubicBezTo>
                    <a:pt x="28886" y="62332"/>
                    <a:pt x="29873" y="62658"/>
                    <a:pt x="30791" y="63197"/>
                  </a:cubicBezTo>
                  <a:cubicBezTo>
                    <a:pt x="32544" y="64205"/>
                    <a:pt x="33969" y="65673"/>
                    <a:pt x="35634" y="66813"/>
                  </a:cubicBezTo>
                  <a:cubicBezTo>
                    <a:pt x="36883" y="67646"/>
                    <a:pt x="38308" y="68172"/>
                    <a:pt x="39689" y="68807"/>
                  </a:cubicBezTo>
                  <a:cubicBezTo>
                    <a:pt x="43611" y="70582"/>
                    <a:pt x="45255" y="73651"/>
                    <a:pt x="44291" y="77946"/>
                  </a:cubicBezTo>
                  <a:cubicBezTo>
                    <a:pt x="43436" y="81737"/>
                    <a:pt x="41639" y="85222"/>
                    <a:pt x="40565" y="88903"/>
                  </a:cubicBezTo>
                  <a:cubicBezTo>
                    <a:pt x="38856" y="94798"/>
                    <a:pt x="39119" y="102819"/>
                    <a:pt x="42231" y="108561"/>
                  </a:cubicBezTo>
                  <a:cubicBezTo>
                    <a:pt x="40719" y="108583"/>
                    <a:pt x="39250" y="108736"/>
                    <a:pt x="37957" y="109372"/>
                  </a:cubicBezTo>
                  <a:cubicBezTo>
                    <a:pt x="35995" y="110342"/>
                    <a:pt x="36918" y="113560"/>
                    <a:pt x="39014" y="113560"/>
                  </a:cubicBezTo>
                  <a:cubicBezTo>
                    <a:pt x="39049" y="113560"/>
                    <a:pt x="39084" y="113560"/>
                    <a:pt x="39119" y="113558"/>
                  </a:cubicBezTo>
                  <a:cubicBezTo>
                    <a:pt x="44992" y="113295"/>
                    <a:pt x="50887" y="113010"/>
                    <a:pt x="56782" y="112900"/>
                  </a:cubicBezTo>
                  <a:cubicBezTo>
                    <a:pt x="59609" y="112856"/>
                    <a:pt x="62568" y="112856"/>
                    <a:pt x="65483" y="112550"/>
                  </a:cubicBezTo>
                  <a:cubicBezTo>
                    <a:pt x="65819" y="112771"/>
                    <a:pt x="66198" y="112882"/>
                    <a:pt x="66581" y="112882"/>
                  </a:cubicBezTo>
                  <a:cubicBezTo>
                    <a:pt x="67072" y="112882"/>
                    <a:pt x="67572" y="112700"/>
                    <a:pt x="68003" y="112330"/>
                  </a:cubicBezTo>
                  <a:cubicBezTo>
                    <a:pt x="68069" y="112287"/>
                    <a:pt x="68090" y="112221"/>
                    <a:pt x="68156" y="112177"/>
                  </a:cubicBezTo>
                  <a:cubicBezTo>
                    <a:pt x="70194" y="111805"/>
                    <a:pt x="72210" y="111235"/>
                    <a:pt x="74029" y="110358"/>
                  </a:cubicBezTo>
                  <a:cubicBezTo>
                    <a:pt x="75286" y="109770"/>
                    <a:pt x="74556" y="108021"/>
                    <a:pt x="73382" y="108021"/>
                  </a:cubicBezTo>
                  <a:cubicBezTo>
                    <a:pt x="73286" y="108021"/>
                    <a:pt x="73188" y="108032"/>
                    <a:pt x="73087" y="108057"/>
                  </a:cubicBezTo>
                  <a:cubicBezTo>
                    <a:pt x="71590" y="108422"/>
                    <a:pt x="70077" y="108529"/>
                    <a:pt x="68549" y="108529"/>
                  </a:cubicBezTo>
                  <a:cubicBezTo>
                    <a:pt x="68243" y="108529"/>
                    <a:pt x="67937" y="108525"/>
                    <a:pt x="67630" y="108517"/>
                  </a:cubicBezTo>
                  <a:cubicBezTo>
                    <a:pt x="66008" y="105449"/>
                    <a:pt x="64146" y="102425"/>
                    <a:pt x="62502" y="99379"/>
                  </a:cubicBezTo>
                  <a:cubicBezTo>
                    <a:pt x="60376" y="95434"/>
                    <a:pt x="59785" y="91906"/>
                    <a:pt x="60070" y="87435"/>
                  </a:cubicBezTo>
                  <a:cubicBezTo>
                    <a:pt x="60552" y="79874"/>
                    <a:pt x="65373" y="73716"/>
                    <a:pt x="69427" y="67602"/>
                  </a:cubicBezTo>
                  <a:cubicBezTo>
                    <a:pt x="71356" y="64731"/>
                    <a:pt x="73087" y="61773"/>
                    <a:pt x="74292" y="58507"/>
                  </a:cubicBezTo>
                  <a:cubicBezTo>
                    <a:pt x="75563" y="55001"/>
                    <a:pt x="77360" y="51845"/>
                    <a:pt x="79114" y="48558"/>
                  </a:cubicBezTo>
                  <a:cubicBezTo>
                    <a:pt x="80976" y="45073"/>
                    <a:pt x="82467" y="40975"/>
                    <a:pt x="86499" y="39485"/>
                  </a:cubicBezTo>
                  <a:cubicBezTo>
                    <a:pt x="87248" y="39213"/>
                    <a:pt x="88065" y="39075"/>
                    <a:pt x="88886" y="39075"/>
                  </a:cubicBezTo>
                  <a:cubicBezTo>
                    <a:pt x="90251" y="39075"/>
                    <a:pt x="91628" y="39458"/>
                    <a:pt x="92723" y="40252"/>
                  </a:cubicBezTo>
                  <a:cubicBezTo>
                    <a:pt x="95068" y="41983"/>
                    <a:pt x="93315" y="44284"/>
                    <a:pt x="91496" y="45577"/>
                  </a:cubicBezTo>
                  <a:cubicBezTo>
                    <a:pt x="90810" y="46059"/>
                    <a:pt x="91205" y="46995"/>
                    <a:pt x="91873" y="46995"/>
                  </a:cubicBezTo>
                  <a:cubicBezTo>
                    <a:pt x="91996" y="46995"/>
                    <a:pt x="92127" y="46963"/>
                    <a:pt x="92263" y="46892"/>
                  </a:cubicBezTo>
                  <a:cubicBezTo>
                    <a:pt x="94367" y="45731"/>
                    <a:pt x="96668" y="43539"/>
                    <a:pt x="95769" y="40888"/>
                  </a:cubicBezTo>
                  <a:cubicBezTo>
                    <a:pt x="94871" y="38252"/>
                    <a:pt x="91389" y="37017"/>
                    <a:pt x="88689" y="37017"/>
                  </a:cubicBezTo>
                  <a:cubicBezTo>
                    <a:pt x="88425" y="37017"/>
                    <a:pt x="88169" y="37029"/>
                    <a:pt x="87924" y="37052"/>
                  </a:cubicBezTo>
                  <a:cubicBezTo>
                    <a:pt x="80779" y="37798"/>
                    <a:pt x="78303" y="45665"/>
                    <a:pt x="74994" y="50859"/>
                  </a:cubicBezTo>
                  <a:cubicBezTo>
                    <a:pt x="74555" y="51516"/>
                    <a:pt x="74205" y="52240"/>
                    <a:pt x="73854" y="52919"/>
                  </a:cubicBezTo>
                  <a:cubicBezTo>
                    <a:pt x="73547" y="47046"/>
                    <a:pt x="71137" y="41348"/>
                    <a:pt x="67981" y="36483"/>
                  </a:cubicBezTo>
                  <a:cubicBezTo>
                    <a:pt x="65899" y="33239"/>
                    <a:pt x="63138" y="30500"/>
                    <a:pt x="61384" y="27059"/>
                  </a:cubicBezTo>
                  <a:cubicBezTo>
                    <a:pt x="59741" y="23882"/>
                    <a:pt x="58338" y="20485"/>
                    <a:pt x="57264" y="17066"/>
                  </a:cubicBezTo>
                  <a:cubicBezTo>
                    <a:pt x="56059" y="13165"/>
                    <a:pt x="53824" y="4509"/>
                    <a:pt x="59741" y="3260"/>
                  </a:cubicBezTo>
                  <a:cubicBezTo>
                    <a:pt x="60152" y="3168"/>
                    <a:pt x="60578" y="3124"/>
                    <a:pt x="61008" y="3124"/>
                  </a:cubicBezTo>
                  <a:cubicBezTo>
                    <a:pt x="63468" y="3124"/>
                    <a:pt x="66098" y="4552"/>
                    <a:pt x="67236" y="6678"/>
                  </a:cubicBezTo>
                  <a:cubicBezTo>
                    <a:pt x="67959" y="7993"/>
                    <a:pt x="68200" y="10601"/>
                    <a:pt x="66797" y="11631"/>
                  </a:cubicBezTo>
                  <a:cubicBezTo>
                    <a:pt x="66436" y="11909"/>
                    <a:pt x="66048" y="12030"/>
                    <a:pt x="65672" y="12030"/>
                  </a:cubicBezTo>
                  <a:cubicBezTo>
                    <a:pt x="64771" y="12030"/>
                    <a:pt x="63939" y="11332"/>
                    <a:pt x="63707" y="10404"/>
                  </a:cubicBezTo>
                  <a:cubicBezTo>
                    <a:pt x="63546" y="9848"/>
                    <a:pt x="63517" y="8912"/>
                    <a:pt x="64098" y="8912"/>
                  </a:cubicBezTo>
                  <a:cubicBezTo>
                    <a:pt x="64228" y="8912"/>
                    <a:pt x="64388" y="8959"/>
                    <a:pt x="64584" y="9067"/>
                  </a:cubicBezTo>
                  <a:cubicBezTo>
                    <a:pt x="64775" y="9175"/>
                    <a:pt x="64960" y="9222"/>
                    <a:pt x="65131" y="9222"/>
                  </a:cubicBezTo>
                  <a:cubicBezTo>
                    <a:pt x="66043" y="9222"/>
                    <a:pt x="66580" y="7890"/>
                    <a:pt x="65658" y="7226"/>
                  </a:cubicBezTo>
                  <a:cubicBezTo>
                    <a:pt x="65060" y="6796"/>
                    <a:pt x="64476" y="6608"/>
                    <a:pt x="63940" y="6608"/>
                  </a:cubicBezTo>
                  <a:cubicBezTo>
                    <a:pt x="62317" y="6608"/>
                    <a:pt x="61132" y="8334"/>
                    <a:pt x="61297" y="10294"/>
                  </a:cubicBezTo>
                  <a:cubicBezTo>
                    <a:pt x="61481" y="12583"/>
                    <a:pt x="63601" y="14490"/>
                    <a:pt x="65802" y="14490"/>
                  </a:cubicBezTo>
                  <a:cubicBezTo>
                    <a:pt x="66488" y="14490"/>
                    <a:pt x="67182" y="14305"/>
                    <a:pt x="67827" y="13888"/>
                  </a:cubicBezTo>
                  <a:cubicBezTo>
                    <a:pt x="70238" y="12310"/>
                    <a:pt x="70589" y="8738"/>
                    <a:pt x="69712" y="6240"/>
                  </a:cubicBezTo>
                  <a:cubicBezTo>
                    <a:pt x="68660" y="3303"/>
                    <a:pt x="65987" y="1090"/>
                    <a:pt x="63028" y="301"/>
                  </a:cubicBezTo>
                  <a:cubicBezTo>
                    <a:pt x="62276" y="101"/>
                    <a:pt x="61497" y="1"/>
                    <a:pt x="60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495375" flipH="1">
              <a:off x="7862941" y="2496076"/>
              <a:ext cx="1079871" cy="1269631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37759" flipH="1">
              <a:off x="8741653" y="3184687"/>
              <a:ext cx="424052" cy="498458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69775" y="1911726"/>
              <a:ext cx="5402215" cy="2389033"/>
            </a:xfrm>
            <a:custGeom>
              <a:avLst/>
              <a:gdLst/>
              <a:ahLst/>
              <a:cxnLst/>
              <a:rect l="l" t="t" r="r" b="b"/>
              <a:pathLst>
                <a:path w="137715" h="60902" extrusionOk="0">
                  <a:moveTo>
                    <a:pt x="137714" y="0"/>
                  </a:moveTo>
                  <a:cubicBezTo>
                    <a:pt x="136772" y="1030"/>
                    <a:pt x="135961" y="2213"/>
                    <a:pt x="135216" y="3463"/>
                  </a:cubicBezTo>
                  <a:cubicBezTo>
                    <a:pt x="131030" y="10892"/>
                    <a:pt x="129913" y="21060"/>
                    <a:pt x="133989" y="29498"/>
                  </a:cubicBezTo>
                  <a:cubicBezTo>
                    <a:pt x="133718" y="29399"/>
                    <a:pt x="133399" y="29352"/>
                    <a:pt x="133058" y="29352"/>
                  </a:cubicBezTo>
                  <a:cubicBezTo>
                    <a:pt x="131435" y="29352"/>
                    <a:pt x="129312" y="30409"/>
                    <a:pt x="129584" y="31930"/>
                  </a:cubicBezTo>
                  <a:cubicBezTo>
                    <a:pt x="129244" y="31848"/>
                    <a:pt x="128878" y="31807"/>
                    <a:pt x="128502" y="31807"/>
                  </a:cubicBezTo>
                  <a:cubicBezTo>
                    <a:pt x="126381" y="31807"/>
                    <a:pt x="123951" y="33090"/>
                    <a:pt x="124193" y="35305"/>
                  </a:cubicBezTo>
                  <a:cubicBezTo>
                    <a:pt x="119475" y="32463"/>
                    <a:pt x="114202" y="30691"/>
                    <a:pt x="109141" y="30691"/>
                  </a:cubicBezTo>
                  <a:cubicBezTo>
                    <a:pt x="106750" y="30691"/>
                    <a:pt x="104405" y="31087"/>
                    <a:pt x="102190" y="31952"/>
                  </a:cubicBezTo>
                  <a:cubicBezTo>
                    <a:pt x="95309" y="34670"/>
                    <a:pt x="89567" y="42581"/>
                    <a:pt x="90685" y="51259"/>
                  </a:cubicBezTo>
                  <a:cubicBezTo>
                    <a:pt x="89063" y="51413"/>
                    <a:pt x="85973" y="52465"/>
                    <a:pt x="84746" y="53516"/>
                  </a:cubicBezTo>
                  <a:cubicBezTo>
                    <a:pt x="84664" y="53514"/>
                    <a:pt x="84582" y="53513"/>
                    <a:pt x="84500" y="53513"/>
                  </a:cubicBezTo>
                  <a:cubicBezTo>
                    <a:pt x="82959" y="53513"/>
                    <a:pt x="81237" y="53915"/>
                    <a:pt x="80385" y="55226"/>
                  </a:cubicBezTo>
                  <a:cubicBezTo>
                    <a:pt x="80257" y="55206"/>
                    <a:pt x="80127" y="55197"/>
                    <a:pt x="79997" y="55197"/>
                  </a:cubicBezTo>
                  <a:cubicBezTo>
                    <a:pt x="78656" y="55197"/>
                    <a:pt x="77231" y="56181"/>
                    <a:pt x="76352" y="57220"/>
                  </a:cubicBezTo>
                  <a:cubicBezTo>
                    <a:pt x="74782" y="55678"/>
                    <a:pt x="72396" y="54692"/>
                    <a:pt x="70244" y="54692"/>
                  </a:cubicBezTo>
                  <a:cubicBezTo>
                    <a:pt x="69031" y="54692"/>
                    <a:pt x="67893" y="55005"/>
                    <a:pt x="67016" y="55708"/>
                  </a:cubicBezTo>
                  <a:cubicBezTo>
                    <a:pt x="59478" y="43611"/>
                    <a:pt x="50734" y="37014"/>
                    <a:pt x="34166" y="36817"/>
                  </a:cubicBezTo>
                  <a:cubicBezTo>
                    <a:pt x="33939" y="36815"/>
                    <a:pt x="33713" y="36813"/>
                    <a:pt x="33489" y="36813"/>
                  </a:cubicBezTo>
                  <a:cubicBezTo>
                    <a:pt x="8854" y="36813"/>
                    <a:pt x="4018" y="52236"/>
                    <a:pt x="0" y="60902"/>
                  </a:cubicBezTo>
                  <a:lnTo>
                    <a:pt x="137714" y="60902"/>
                  </a:lnTo>
                  <a:lnTo>
                    <a:pt x="137714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-1707225" y="-213050"/>
              <a:ext cx="2623328" cy="3770509"/>
            </a:xfrm>
            <a:custGeom>
              <a:avLst/>
              <a:gdLst/>
              <a:ahLst/>
              <a:cxnLst/>
              <a:rect l="l" t="t" r="r" b="b"/>
              <a:pathLst>
                <a:path w="96668" h="113561" extrusionOk="0">
                  <a:moveTo>
                    <a:pt x="60720" y="1"/>
                  </a:moveTo>
                  <a:cubicBezTo>
                    <a:pt x="58598" y="1"/>
                    <a:pt x="56487" y="750"/>
                    <a:pt x="54963" y="2273"/>
                  </a:cubicBezTo>
                  <a:cubicBezTo>
                    <a:pt x="52794" y="4399"/>
                    <a:pt x="52334" y="7643"/>
                    <a:pt x="52531" y="10535"/>
                  </a:cubicBezTo>
                  <a:cubicBezTo>
                    <a:pt x="52684" y="12924"/>
                    <a:pt x="53210" y="15269"/>
                    <a:pt x="53933" y="17548"/>
                  </a:cubicBezTo>
                  <a:cubicBezTo>
                    <a:pt x="52772" y="16255"/>
                    <a:pt x="51479" y="15159"/>
                    <a:pt x="50032" y="14173"/>
                  </a:cubicBezTo>
                  <a:cubicBezTo>
                    <a:pt x="48298" y="12994"/>
                    <a:pt x="46015" y="11595"/>
                    <a:pt x="43780" y="11595"/>
                  </a:cubicBezTo>
                  <a:cubicBezTo>
                    <a:pt x="43191" y="11595"/>
                    <a:pt x="42605" y="11692"/>
                    <a:pt x="42033" y="11916"/>
                  </a:cubicBezTo>
                  <a:cubicBezTo>
                    <a:pt x="39141" y="13034"/>
                    <a:pt x="38198" y="16737"/>
                    <a:pt x="39163" y="19477"/>
                  </a:cubicBezTo>
                  <a:cubicBezTo>
                    <a:pt x="39820" y="21356"/>
                    <a:pt x="41575" y="22788"/>
                    <a:pt x="43443" y="22788"/>
                  </a:cubicBezTo>
                  <a:cubicBezTo>
                    <a:pt x="44189" y="22788"/>
                    <a:pt x="44952" y="22560"/>
                    <a:pt x="45671" y="22041"/>
                  </a:cubicBezTo>
                  <a:cubicBezTo>
                    <a:pt x="46548" y="21405"/>
                    <a:pt x="47359" y="20353"/>
                    <a:pt x="47381" y="19192"/>
                  </a:cubicBezTo>
                  <a:cubicBezTo>
                    <a:pt x="47403" y="17965"/>
                    <a:pt x="46482" y="17132"/>
                    <a:pt x="45299" y="17110"/>
                  </a:cubicBezTo>
                  <a:cubicBezTo>
                    <a:pt x="45291" y="17110"/>
                    <a:pt x="45283" y="17110"/>
                    <a:pt x="45275" y="17110"/>
                  </a:cubicBezTo>
                  <a:cubicBezTo>
                    <a:pt x="43917" y="17110"/>
                    <a:pt x="43859" y="18996"/>
                    <a:pt x="45014" y="19323"/>
                  </a:cubicBezTo>
                  <a:cubicBezTo>
                    <a:pt x="44970" y="19499"/>
                    <a:pt x="44948" y="19696"/>
                    <a:pt x="44773" y="19937"/>
                  </a:cubicBezTo>
                  <a:cubicBezTo>
                    <a:pt x="44408" y="20485"/>
                    <a:pt x="43875" y="20835"/>
                    <a:pt x="43251" y="20835"/>
                  </a:cubicBezTo>
                  <a:cubicBezTo>
                    <a:pt x="43126" y="20835"/>
                    <a:pt x="42998" y="20821"/>
                    <a:pt x="42866" y="20792"/>
                  </a:cubicBezTo>
                  <a:cubicBezTo>
                    <a:pt x="40675" y="20266"/>
                    <a:pt x="40477" y="17570"/>
                    <a:pt x="41113" y="15817"/>
                  </a:cubicBezTo>
                  <a:cubicBezTo>
                    <a:pt x="41636" y="14381"/>
                    <a:pt x="42629" y="13803"/>
                    <a:pt x="43812" y="13803"/>
                  </a:cubicBezTo>
                  <a:cubicBezTo>
                    <a:pt x="44363" y="13803"/>
                    <a:pt x="44956" y="13928"/>
                    <a:pt x="45562" y="14151"/>
                  </a:cubicBezTo>
                  <a:cubicBezTo>
                    <a:pt x="47644" y="14918"/>
                    <a:pt x="49813" y="16343"/>
                    <a:pt x="51435" y="17855"/>
                  </a:cubicBezTo>
                  <a:cubicBezTo>
                    <a:pt x="53232" y="19542"/>
                    <a:pt x="54613" y="21624"/>
                    <a:pt x="56081" y="23575"/>
                  </a:cubicBezTo>
                  <a:cubicBezTo>
                    <a:pt x="56717" y="25131"/>
                    <a:pt x="57440" y="26643"/>
                    <a:pt x="58251" y="28089"/>
                  </a:cubicBezTo>
                  <a:cubicBezTo>
                    <a:pt x="58338" y="28484"/>
                    <a:pt x="58448" y="28834"/>
                    <a:pt x="58557" y="29229"/>
                  </a:cubicBezTo>
                  <a:cubicBezTo>
                    <a:pt x="58864" y="30346"/>
                    <a:pt x="59259" y="31705"/>
                    <a:pt x="58601" y="32779"/>
                  </a:cubicBezTo>
                  <a:cubicBezTo>
                    <a:pt x="58535" y="32954"/>
                    <a:pt x="58426" y="33064"/>
                    <a:pt x="58316" y="33130"/>
                  </a:cubicBezTo>
                  <a:cubicBezTo>
                    <a:pt x="56826" y="33130"/>
                    <a:pt x="55270" y="32845"/>
                    <a:pt x="53977" y="32779"/>
                  </a:cubicBezTo>
                  <a:cubicBezTo>
                    <a:pt x="51588" y="32691"/>
                    <a:pt x="49222" y="32450"/>
                    <a:pt x="46877" y="31815"/>
                  </a:cubicBezTo>
                  <a:cubicBezTo>
                    <a:pt x="43743" y="31004"/>
                    <a:pt x="40631" y="29821"/>
                    <a:pt x="37782" y="28199"/>
                  </a:cubicBezTo>
                  <a:cubicBezTo>
                    <a:pt x="37234" y="27848"/>
                    <a:pt x="36686" y="27476"/>
                    <a:pt x="36182" y="27059"/>
                  </a:cubicBezTo>
                  <a:cubicBezTo>
                    <a:pt x="35108" y="26205"/>
                    <a:pt x="34166" y="25175"/>
                    <a:pt x="33596" y="23925"/>
                  </a:cubicBezTo>
                  <a:cubicBezTo>
                    <a:pt x="32961" y="22567"/>
                    <a:pt x="32807" y="21011"/>
                    <a:pt x="33026" y="19499"/>
                  </a:cubicBezTo>
                  <a:cubicBezTo>
                    <a:pt x="33552" y="18556"/>
                    <a:pt x="34013" y="17570"/>
                    <a:pt x="34034" y="16518"/>
                  </a:cubicBezTo>
                  <a:cubicBezTo>
                    <a:pt x="34056" y="16146"/>
                    <a:pt x="33750" y="15904"/>
                    <a:pt x="33399" y="15883"/>
                  </a:cubicBezTo>
                  <a:cubicBezTo>
                    <a:pt x="33388" y="15882"/>
                    <a:pt x="33377" y="15882"/>
                    <a:pt x="33366" y="15882"/>
                  </a:cubicBezTo>
                  <a:cubicBezTo>
                    <a:pt x="33032" y="15882"/>
                    <a:pt x="32785" y="16200"/>
                    <a:pt x="32785" y="16518"/>
                  </a:cubicBezTo>
                  <a:cubicBezTo>
                    <a:pt x="32785" y="16584"/>
                    <a:pt x="32763" y="16672"/>
                    <a:pt x="32763" y="16759"/>
                  </a:cubicBezTo>
                  <a:lnTo>
                    <a:pt x="32763" y="16803"/>
                  </a:lnTo>
                  <a:cubicBezTo>
                    <a:pt x="32763" y="16847"/>
                    <a:pt x="32720" y="16891"/>
                    <a:pt x="32720" y="16913"/>
                  </a:cubicBezTo>
                  <a:cubicBezTo>
                    <a:pt x="32698" y="17110"/>
                    <a:pt x="32654" y="17285"/>
                    <a:pt x="32588" y="17439"/>
                  </a:cubicBezTo>
                  <a:cubicBezTo>
                    <a:pt x="32522" y="17614"/>
                    <a:pt x="32479" y="17789"/>
                    <a:pt x="32391" y="17965"/>
                  </a:cubicBezTo>
                  <a:cubicBezTo>
                    <a:pt x="32382" y="17973"/>
                    <a:pt x="32373" y="17996"/>
                    <a:pt x="32367" y="18015"/>
                  </a:cubicBezTo>
                  <a:lnTo>
                    <a:pt x="32367" y="18015"/>
                  </a:lnTo>
                  <a:cubicBezTo>
                    <a:pt x="32368" y="18013"/>
                    <a:pt x="32368" y="18011"/>
                    <a:pt x="32369" y="18008"/>
                  </a:cubicBezTo>
                  <a:lnTo>
                    <a:pt x="32369" y="18008"/>
                  </a:lnTo>
                  <a:cubicBezTo>
                    <a:pt x="32347" y="18052"/>
                    <a:pt x="32347" y="18096"/>
                    <a:pt x="32303" y="18118"/>
                  </a:cubicBezTo>
                  <a:cubicBezTo>
                    <a:pt x="32281" y="18206"/>
                    <a:pt x="32237" y="18293"/>
                    <a:pt x="32194" y="18381"/>
                  </a:cubicBezTo>
                  <a:lnTo>
                    <a:pt x="32040" y="18710"/>
                  </a:lnTo>
                  <a:cubicBezTo>
                    <a:pt x="31865" y="17504"/>
                    <a:pt x="31602" y="16299"/>
                    <a:pt x="31164" y="15203"/>
                  </a:cubicBezTo>
                  <a:cubicBezTo>
                    <a:pt x="30594" y="13735"/>
                    <a:pt x="29673" y="12595"/>
                    <a:pt x="28424" y="11653"/>
                  </a:cubicBezTo>
                  <a:cubicBezTo>
                    <a:pt x="28372" y="11615"/>
                    <a:pt x="28319" y="11599"/>
                    <a:pt x="28269" y="11599"/>
                  </a:cubicBezTo>
                  <a:cubicBezTo>
                    <a:pt x="28028" y="11599"/>
                    <a:pt x="27848" y="11979"/>
                    <a:pt x="28030" y="12179"/>
                  </a:cubicBezTo>
                  <a:cubicBezTo>
                    <a:pt x="29980" y="14349"/>
                    <a:pt x="30769" y="17745"/>
                    <a:pt x="30594" y="20594"/>
                  </a:cubicBezTo>
                  <a:cubicBezTo>
                    <a:pt x="30506" y="21843"/>
                    <a:pt x="30331" y="23115"/>
                    <a:pt x="30418" y="24364"/>
                  </a:cubicBezTo>
                  <a:cubicBezTo>
                    <a:pt x="30440" y="24846"/>
                    <a:pt x="30528" y="25306"/>
                    <a:pt x="30660" y="25766"/>
                  </a:cubicBezTo>
                  <a:cubicBezTo>
                    <a:pt x="30468" y="25755"/>
                    <a:pt x="30276" y="25750"/>
                    <a:pt x="30084" y="25750"/>
                  </a:cubicBezTo>
                  <a:cubicBezTo>
                    <a:pt x="29509" y="25750"/>
                    <a:pt x="28934" y="25799"/>
                    <a:pt x="28358" y="25898"/>
                  </a:cubicBezTo>
                  <a:cubicBezTo>
                    <a:pt x="27854" y="25985"/>
                    <a:pt x="27372" y="26161"/>
                    <a:pt x="26912" y="26336"/>
                  </a:cubicBezTo>
                  <a:cubicBezTo>
                    <a:pt x="25948" y="24517"/>
                    <a:pt x="23515" y="23706"/>
                    <a:pt x="21170" y="23443"/>
                  </a:cubicBezTo>
                  <a:cubicBezTo>
                    <a:pt x="21061" y="23421"/>
                    <a:pt x="20951" y="23334"/>
                    <a:pt x="20842" y="23312"/>
                  </a:cubicBezTo>
                  <a:lnTo>
                    <a:pt x="20842" y="23312"/>
                  </a:lnTo>
                  <a:cubicBezTo>
                    <a:pt x="20871" y="23318"/>
                    <a:pt x="20885" y="23320"/>
                    <a:pt x="20888" y="23320"/>
                  </a:cubicBezTo>
                  <a:cubicBezTo>
                    <a:pt x="20896" y="23320"/>
                    <a:pt x="20824" y="23300"/>
                    <a:pt x="20776" y="23268"/>
                  </a:cubicBezTo>
                  <a:cubicBezTo>
                    <a:pt x="20732" y="23224"/>
                    <a:pt x="20666" y="23202"/>
                    <a:pt x="20622" y="23158"/>
                  </a:cubicBezTo>
                  <a:cubicBezTo>
                    <a:pt x="20513" y="23115"/>
                    <a:pt x="20403" y="23027"/>
                    <a:pt x="20294" y="22983"/>
                  </a:cubicBezTo>
                  <a:cubicBezTo>
                    <a:pt x="19812" y="22698"/>
                    <a:pt x="19373" y="22369"/>
                    <a:pt x="18935" y="22063"/>
                  </a:cubicBezTo>
                  <a:cubicBezTo>
                    <a:pt x="18102" y="21449"/>
                    <a:pt x="17335" y="20813"/>
                    <a:pt x="16481" y="20178"/>
                  </a:cubicBezTo>
                  <a:cubicBezTo>
                    <a:pt x="16402" y="20114"/>
                    <a:pt x="16306" y="20087"/>
                    <a:pt x="16205" y="20087"/>
                  </a:cubicBezTo>
                  <a:cubicBezTo>
                    <a:pt x="15995" y="20087"/>
                    <a:pt x="15766" y="20205"/>
                    <a:pt x="15648" y="20353"/>
                  </a:cubicBezTo>
                  <a:cubicBezTo>
                    <a:pt x="15472" y="20594"/>
                    <a:pt x="15472" y="21011"/>
                    <a:pt x="15714" y="21186"/>
                  </a:cubicBezTo>
                  <a:cubicBezTo>
                    <a:pt x="16524" y="21887"/>
                    <a:pt x="17291" y="22589"/>
                    <a:pt x="18124" y="23246"/>
                  </a:cubicBezTo>
                  <a:cubicBezTo>
                    <a:pt x="18168" y="23312"/>
                    <a:pt x="18212" y="23334"/>
                    <a:pt x="18256" y="23356"/>
                  </a:cubicBezTo>
                  <a:cubicBezTo>
                    <a:pt x="18015" y="23356"/>
                    <a:pt x="17774" y="23356"/>
                    <a:pt x="17554" y="23378"/>
                  </a:cubicBezTo>
                  <a:cubicBezTo>
                    <a:pt x="15407" y="23553"/>
                    <a:pt x="13632" y="24342"/>
                    <a:pt x="11856" y="25525"/>
                  </a:cubicBezTo>
                  <a:cubicBezTo>
                    <a:pt x="9775" y="26928"/>
                    <a:pt x="7649" y="28615"/>
                    <a:pt x="5019" y="28681"/>
                  </a:cubicBezTo>
                  <a:cubicBezTo>
                    <a:pt x="4252" y="28703"/>
                    <a:pt x="4033" y="29908"/>
                    <a:pt x="4844" y="30040"/>
                  </a:cubicBezTo>
                  <a:cubicBezTo>
                    <a:pt x="5315" y="30129"/>
                    <a:pt x="5770" y="30171"/>
                    <a:pt x="6211" y="30171"/>
                  </a:cubicBezTo>
                  <a:cubicBezTo>
                    <a:pt x="7943" y="30171"/>
                    <a:pt x="9469" y="29523"/>
                    <a:pt x="11024" y="28528"/>
                  </a:cubicBezTo>
                  <a:cubicBezTo>
                    <a:pt x="12777" y="27410"/>
                    <a:pt x="14508" y="26007"/>
                    <a:pt x="16612" y="25722"/>
                  </a:cubicBezTo>
                  <a:cubicBezTo>
                    <a:pt x="17174" y="25630"/>
                    <a:pt x="17750" y="25589"/>
                    <a:pt x="18329" y="25589"/>
                  </a:cubicBezTo>
                  <a:cubicBezTo>
                    <a:pt x="19397" y="25589"/>
                    <a:pt x="20476" y="25728"/>
                    <a:pt x="21499" y="25942"/>
                  </a:cubicBezTo>
                  <a:cubicBezTo>
                    <a:pt x="22639" y="26183"/>
                    <a:pt x="24041" y="26533"/>
                    <a:pt x="24699" y="27585"/>
                  </a:cubicBezTo>
                  <a:cubicBezTo>
                    <a:pt x="23844" y="28177"/>
                    <a:pt x="23077" y="28856"/>
                    <a:pt x="22332" y="29601"/>
                  </a:cubicBezTo>
                  <a:cubicBezTo>
                    <a:pt x="21302" y="30675"/>
                    <a:pt x="20338" y="32012"/>
                    <a:pt x="19110" y="32889"/>
                  </a:cubicBezTo>
                  <a:cubicBezTo>
                    <a:pt x="17839" y="33765"/>
                    <a:pt x="16305" y="33875"/>
                    <a:pt x="14837" y="33962"/>
                  </a:cubicBezTo>
                  <a:cubicBezTo>
                    <a:pt x="12229" y="34116"/>
                    <a:pt x="9665" y="34313"/>
                    <a:pt x="7583" y="36066"/>
                  </a:cubicBezTo>
                  <a:cubicBezTo>
                    <a:pt x="5961" y="37447"/>
                    <a:pt x="4800" y="39529"/>
                    <a:pt x="4800" y="41677"/>
                  </a:cubicBezTo>
                  <a:cubicBezTo>
                    <a:pt x="4800" y="44895"/>
                    <a:pt x="7866" y="47329"/>
                    <a:pt x="10891" y="47329"/>
                  </a:cubicBezTo>
                  <a:cubicBezTo>
                    <a:pt x="12069" y="47329"/>
                    <a:pt x="13241" y="46960"/>
                    <a:pt x="14223" y="46125"/>
                  </a:cubicBezTo>
                  <a:cubicBezTo>
                    <a:pt x="15801" y="44788"/>
                    <a:pt x="16349" y="42400"/>
                    <a:pt x="14990" y="40668"/>
                  </a:cubicBezTo>
                  <a:cubicBezTo>
                    <a:pt x="14494" y="40040"/>
                    <a:pt x="13932" y="39770"/>
                    <a:pt x="13389" y="39770"/>
                  </a:cubicBezTo>
                  <a:cubicBezTo>
                    <a:pt x="12494" y="39770"/>
                    <a:pt x="11652" y="40503"/>
                    <a:pt x="11243" y="41567"/>
                  </a:cubicBezTo>
                  <a:cubicBezTo>
                    <a:pt x="10958" y="42279"/>
                    <a:pt x="11544" y="42714"/>
                    <a:pt x="12145" y="42714"/>
                  </a:cubicBezTo>
                  <a:cubicBezTo>
                    <a:pt x="12469" y="42714"/>
                    <a:pt x="12797" y="42588"/>
                    <a:pt x="12996" y="42312"/>
                  </a:cubicBezTo>
                  <a:cubicBezTo>
                    <a:pt x="13088" y="42181"/>
                    <a:pt x="13159" y="42126"/>
                    <a:pt x="13214" y="42126"/>
                  </a:cubicBezTo>
                  <a:cubicBezTo>
                    <a:pt x="13497" y="42126"/>
                    <a:pt x="13322" y="43629"/>
                    <a:pt x="13193" y="43868"/>
                  </a:cubicBezTo>
                  <a:cubicBezTo>
                    <a:pt x="12886" y="44416"/>
                    <a:pt x="12295" y="44810"/>
                    <a:pt x="11703" y="44964"/>
                  </a:cubicBezTo>
                  <a:cubicBezTo>
                    <a:pt x="11402" y="45062"/>
                    <a:pt x="11084" y="45109"/>
                    <a:pt x="10763" y="45109"/>
                  </a:cubicBezTo>
                  <a:cubicBezTo>
                    <a:pt x="9872" y="45109"/>
                    <a:pt x="8963" y="44749"/>
                    <a:pt x="8350" y="44153"/>
                  </a:cubicBezTo>
                  <a:cubicBezTo>
                    <a:pt x="6728" y="42619"/>
                    <a:pt x="7167" y="40208"/>
                    <a:pt x="8482" y="38630"/>
                  </a:cubicBezTo>
                  <a:cubicBezTo>
                    <a:pt x="11593" y="34949"/>
                    <a:pt x="17445" y="37622"/>
                    <a:pt x="21105" y="34642"/>
                  </a:cubicBezTo>
                  <a:cubicBezTo>
                    <a:pt x="24146" y="32157"/>
                    <a:pt x="26277" y="28338"/>
                    <a:pt x="30194" y="28338"/>
                  </a:cubicBezTo>
                  <a:cubicBezTo>
                    <a:pt x="30906" y="28338"/>
                    <a:pt x="31677" y="28464"/>
                    <a:pt x="32522" y="28747"/>
                  </a:cubicBezTo>
                  <a:cubicBezTo>
                    <a:pt x="35152" y="29623"/>
                    <a:pt x="37322" y="31574"/>
                    <a:pt x="39623" y="33064"/>
                  </a:cubicBezTo>
                  <a:cubicBezTo>
                    <a:pt x="40609" y="33678"/>
                    <a:pt x="41617" y="34225"/>
                    <a:pt x="42669" y="34708"/>
                  </a:cubicBezTo>
                  <a:cubicBezTo>
                    <a:pt x="39864" y="35913"/>
                    <a:pt x="37541" y="38061"/>
                    <a:pt x="36467" y="40975"/>
                  </a:cubicBezTo>
                  <a:cubicBezTo>
                    <a:pt x="36467" y="40997"/>
                    <a:pt x="36445" y="41063"/>
                    <a:pt x="36445" y="41085"/>
                  </a:cubicBezTo>
                  <a:cubicBezTo>
                    <a:pt x="36292" y="41238"/>
                    <a:pt x="36094" y="41414"/>
                    <a:pt x="35919" y="41567"/>
                  </a:cubicBezTo>
                  <a:cubicBezTo>
                    <a:pt x="35108" y="42312"/>
                    <a:pt x="34056" y="43145"/>
                    <a:pt x="33289" y="43715"/>
                  </a:cubicBezTo>
                  <a:cubicBezTo>
                    <a:pt x="31755" y="44832"/>
                    <a:pt x="30068" y="45797"/>
                    <a:pt x="28293" y="46454"/>
                  </a:cubicBezTo>
                  <a:cubicBezTo>
                    <a:pt x="27439" y="46762"/>
                    <a:pt x="26503" y="47025"/>
                    <a:pt x="25597" y="47025"/>
                  </a:cubicBezTo>
                  <a:cubicBezTo>
                    <a:pt x="24828" y="47025"/>
                    <a:pt x="24082" y="46836"/>
                    <a:pt x="23428" y="46323"/>
                  </a:cubicBezTo>
                  <a:cubicBezTo>
                    <a:pt x="22704" y="45731"/>
                    <a:pt x="22858" y="44504"/>
                    <a:pt x="22967" y="43693"/>
                  </a:cubicBezTo>
                  <a:cubicBezTo>
                    <a:pt x="23077" y="42816"/>
                    <a:pt x="23406" y="41830"/>
                    <a:pt x="24063" y="41194"/>
                  </a:cubicBezTo>
                  <a:cubicBezTo>
                    <a:pt x="24464" y="40824"/>
                    <a:pt x="24848" y="40669"/>
                    <a:pt x="25196" y="40669"/>
                  </a:cubicBezTo>
                  <a:cubicBezTo>
                    <a:pt x="26351" y="40669"/>
                    <a:pt x="27102" y="42381"/>
                    <a:pt x="26715" y="43627"/>
                  </a:cubicBezTo>
                  <a:cubicBezTo>
                    <a:pt x="26517" y="44232"/>
                    <a:pt x="26984" y="44608"/>
                    <a:pt x="27464" y="44608"/>
                  </a:cubicBezTo>
                  <a:cubicBezTo>
                    <a:pt x="27783" y="44608"/>
                    <a:pt x="28109" y="44442"/>
                    <a:pt x="28249" y="44065"/>
                  </a:cubicBezTo>
                  <a:cubicBezTo>
                    <a:pt x="28753" y="42816"/>
                    <a:pt x="28621" y="41194"/>
                    <a:pt x="27635" y="40208"/>
                  </a:cubicBezTo>
                  <a:cubicBezTo>
                    <a:pt x="27009" y="39609"/>
                    <a:pt x="26196" y="39309"/>
                    <a:pt x="25374" y="39309"/>
                  </a:cubicBezTo>
                  <a:cubicBezTo>
                    <a:pt x="24845" y="39309"/>
                    <a:pt x="24312" y="39433"/>
                    <a:pt x="23822" y="39682"/>
                  </a:cubicBezTo>
                  <a:cubicBezTo>
                    <a:pt x="21740" y="40756"/>
                    <a:pt x="21083" y="43868"/>
                    <a:pt x="21828" y="45906"/>
                  </a:cubicBezTo>
                  <a:cubicBezTo>
                    <a:pt x="22200" y="46936"/>
                    <a:pt x="22770" y="48032"/>
                    <a:pt x="23822" y="48558"/>
                  </a:cubicBezTo>
                  <a:cubicBezTo>
                    <a:pt x="24666" y="48980"/>
                    <a:pt x="25640" y="49181"/>
                    <a:pt x="26594" y="49181"/>
                  </a:cubicBezTo>
                  <a:cubicBezTo>
                    <a:pt x="26878" y="49181"/>
                    <a:pt x="27161" y="49163"/>
                    <a:pt x="27438" y="49128"/>
                  </a:cubicBezTo>
                  <a:cubicBezTo>
                    <a:pt x="30046" y="48843"/>
                    <a:pt x="32479" y="47594"/>
                    <a:pt x="34604" y="46125"/>
                  </a:cubicBezTo>
                  <a:cubicBezTo>
                    <a:pt x="35043" y="45818"/>
                    <a:pt x="35459" y="45490"/>
                    <a:pt x="35897" y="45161"/>
                  </a:cubicBezTo>
                  <a:cubicBezTo>
                    <a:pt x="36138" y="47155"/>
                    <a:pt x="37190" y="48952"/>
                    <a:pt x="39272" y="50070"/>
                  </a:cubicBezTo>
                  <a:cubicBezTo>
                    <a:pt x="40213" y="50572"/>
                    <a:pt x="41287" y="50814"/>
                    <a:pt x="42369" y="50814"/>
                  </a:cubicBezTo>
                  <a:cubicBezTo>
                    <a:pt x="44688" y="50814"/>
                    <a:pt x="47041" y="49700"/>
                    <a:pt x="48192" y="47637"/>
                  </a:cubicBezTo>
                  <a:cubicBezTo>
                    <a:pt x="49578" y="45142"/>
                    <a:pt x="47470" y="42346"/>
                    <a:pt x="45054" y="42346"/>
                  </a:cubicBezTo>
                  <a:cubicBezTo>
                    <a:pt x="44415" y="42346"/>
                    <a:pt x="43753" y="42542"/>
                    <a:pt x="43129" y="42991"/>
                  </a:cubicBezTo>
                  <a:cubicBezTo>
                    <a:pt x="42414" y="43513"/>
                    <a:pt x="42688" y="44820"/>
                    <a:pt x="43514" y="44820"/>
                  </a:cubicBezTo>
                  <a:cubicBezTo>
                    <a:pt x="43625" y="44820"/>
                    <a:pt x="43745" y="44796"/>
                    <a:pt x="43874" y="44745"/>
                  </a:cubicBezTo>
                  <a:cubicBezTo>
                    <a:pt x="44154" y="44637"/>
                    <a:pt x="44488" y="44572"/>
                    <a:pt x="44820" y="44572"/>
                  </a:cubicBezTo>
                  <a:cubicBezTo>
                    <a:pt x="45504" y="44572"/>
                    <a:pt x="46181" y="44848"/>
                    <a:pt x="46373" y="45599"/>
                  </a:cubicBezTo>
                  <a:cubicBezTo>
                    <a:pt x="46548" y="46498"/>
                    <a:pt x="45649" y="47265"/>
                    <a:pt x="45014" y="47703"/>
                  </a:cubicBezTo>
                  <a:cubicBezTo>
                    <a:pt x="44196" y="48274"/>
                    <a:pt x="43263" y="48592"/>
                    <a:pt x="42320" y="48592"/>
                  </a:cubicBezTo>
                  <a:cubicBezTo>
                    <a:pt x="41670" y="48592"/>
                    <a:pt x="41015" y="48441"/>
                    <a:pt x="40390" y="48120"/>
                  </a:cubicBezTo>
                  <a:cubicBezTo>
                    <a:pt x="37848" y="46827"/>
                    <a:pt x="38439" y="43868"/>
                    <a:pt x="39645" y="41677"/>
                  </a:cubicBezTo>
                  <a:cubicBezTo>
                    <a:pt x="39864" y="41392"/>
                    <a:pt x="40061" y="41085"/>
                    <a:pt x="40193" y="40778"/>
                  </a:cubicBezTo>
                  <a:cubicBezTo>
                    <a:pt x="40280" y="40647"/>
                    <a:pt x="40390" y="40515"/>
                    <a:pt x="40477" y="40405"/>
                  </a:cubicBezTo>
                  <a:cubicBezTo>
                    <a:pt x="42324" y="38026"/>
                    <a:pt x="45025" y="37077"/>
                    <a:pt x="47812" y="37077"/>
                  </a:cubicBezTo>
                  <a:cubicBezTo>
                    <a:pt x="49954" y="37077"/>
                    <a:pt x="52148" y="37638"/>
                    <a:pt x="54043" y="38543"/>
                  </a:cubicBezTo>
                  <a:cubicBezTo>
                    <a:pt x="56629" y="39792"/>
                    <a:pt x="59018" y="41457"/>
                    <a:pt x="60464" y="44043"/>
                  </a:cubicBezTo>
                  <a:cubicBezTo>
                    <a:pt x="62086" y="46870"/>
                    <a:pt x="63576" y="50552"/>
                    <a:pt x="63620" y="53839"/>
                  </a:cubicBezTo>
                  <a:cubicBezTo>
                    <a:pt x="63686" y="56535"/>
                    <a:pt x="62634" y="59384"/>
                    <a:pt x="61384" y="61729"/>
                  </a:cubicBezTo>
                  <a:cubicBezTo>
                    <a:pt x="60091" y="64117"/>
                    <a:pt x="58448" y="66725"/>
                    <a:pt x="55818" y="67821"/>
                  </a:cubicBezTo>
                  <a:cubicBezTo>
                    <a:pt x="55016" y="68155"/>
                    <a:pt x="54259" y="68296"/>
                    <a:pt x="53534" y="68296"/>
                  </a:cubicBezTo>
                  <a:cubicBezTo>
                    <a:pt x="51070" y="68296"/>
                    <a:pt x="48970" y="66664"/>
                    <a:pt x="46701" y="65410"/>
                  </a:cubicBezTo>
                  <a:cubicBezTo>
                    <a:pt x="43524" y="63657"/>
                    <a:pt x="39973" y="63898"/>
                    <a:pt x="36555" y="63022"/>
                  </a:cubicBezTo>
                  <a:lnTo>
                    <a:pt x="36445" y="63022"/>
                  </a:lnTo>
                  <a:lnTo>
                    <a:pt x="36292" y="62934"/>
                  </a:lnTo>
                  <a:cubicBezTo>
                    <a:pt x="33737" y="61388"/>
                    <a:pt x="31348" y="59565"/>
                    <a:pt x="28491" y="59565"/>
                  </a:cubicBezTo>
                  <a:cubicBezTo>
                    <a:pt x="27745" y="59565"/>
                    <a:pt x="26966" y="59690"/>
                    <a:pt x="26145" y="59976"/>
                  </a:cubicBezTo>
                  <a:cubicBezTo>
                    <a:pt x="24370" y="60611"/>
                    <a:pt x="22748" y="61795"/>
                    <a:pt x="21806" y="63372"/>
                  </a:cubicBezTo>
                  <a:cubicBezTo>
                    <a:pt x="20447" y="64096"/>
                    <a:pt x="18804" y="64446"/>
                    <a:pt x="17423" y="64468"/>
                  </a:cubicBezTo>
                  <a:cubicBezTo>
                    <a:pt x="17272" y="64473"/>
                    <a:pt x="17121" y="64475"/>
                    <a:pt x="16970" y="64475"/>
                  </a:cubicBezTo>
                  <a:cubicBezTo>
                    <a:pt x="14849" y="64475"/>
                    <a:pt x="12650" y="64036"/>
                    <a:pt x="10870" y="62890"/>
                  </a:cubicBezTo>
                  <a:cubicBezTo>
                    <a:pt x="8942" y="61685"/>
                    <a:pt x="7057" y="59055"/>
                    <a:pt x="7999" y="56688"/>
                  </a:cubicBezTo>
                  <a:cubicBezTo>
                    <a:pt x="8425" y="55608"/>
                    <a:pt x="9375" y="55088"/>
                    <a:pt x="10347" y="55088"/>
                  </a:cubicBezTo>
                  <a:cubicBezTo>
                    <a:pt x="11227" y="55088"/>
                    <a:pt x="12126" y="55515"/>
                    <a:pt x="12667" y="56338"/>
                  </a:cubicBezTo>
                  <a:cubicBezTo>
                    <a:pt x="12769" y="56487"/>
                    <a:pt x="12910" y="56551"/>
                    <a:pt x="13047" y="56551"/>
                  </a:cubicBezTo>
                  <a:cubicBezTo>
                    <a:pt x="13352" y="56551"/>
                    <a:pt x="13644" y="56240"/>
                    <a:pt x="13478" y="55877"/>
                  </a:cubicBezTo>
                  <a:cubicBezTo>
                    <a:pt x="12814" y="54427"/>
                    <a:pt x="11379" y="53552"/>
                    <a:pt x="9899" y="53552"/>
                  </a:cubicBezTo>
                  <a:cubicBezTo>
                    <a:pt x="9278" y="53552"/>
                    <a:pt x="8648" y="53706"/>
                    <a:pt x="8065" y="54037"/>
                  </a:cubicBezTo>
                  <a:cubicBezTo>
                    <a:pt x="5830" y="55308"/>
                    <a:pt x="5413" y="58310"/>
                    <a:pt x="6356" y="60502"/>
                  </a:cubicBezTo>
                  <a:cubicBezTo>
                    <a:pt x="7298" y="62825"/>
                    <a:pt x="9227" y="64556"/>
                    <a:pt x="11528" y="65520"/>
                  </a:cubicBezTo>
                  <a:cubicBezTo>
                    <a:pt x="13244" y="66224"/>
                    <a:pt x="15162" y="66591"/>
                    <a:pt x="17050" y="66591"/>
                  </a:cubicBezTo>
                  <a:cubicBezTo>
                    <a:pt x="17573" y="66591"/>
                    <a:pt x="18093" y="66563"/>
                    <a:pt x="18606" y="66506"/>
                  </a:cubicBezTo>
                  <a:cubicBezTo>
                    <a:pt x="19395" y="66419"/>
                    <a:pt x="20184" y="66265"/>
                    <a:pt x="20973" y="66002"/>
                  </a:cubicBezTo>
                  <a:lnTo>
                    <a:pt x="20973" y="66002"/>
                  </a:lnTo>
                  <a:cubicBezTo>
                    <a:pt x="20973" y="66178"/>
                    <a:pt x="20951" y="66331"/>
                    <a:pt x="20951" y="66506"/>
                  </a:cubicBezTo>
                  <a:cubicBezTo>
                    <a:pt x="20995" y="68939"/>
                    <a:pt x="23296" y="71634"/>
                    <a:pt x="19702" y="72642"/>
                  </a:cubicBezTo>
                  <a:cubicBezTo>
                    <a:pt x="18650" y="72905"/>
                    <a:pt x="17445" y="72862"/>
                    <a:pt x="16349" y="72883"/>
                  </a:cubicBezTo>
                  <a:cubicBezTo>
                    <a:pt x="15921" y="72895"/>
                    <a:pt x="15494" y="72899"/>
                    <a:pt x="15067" y="72899"/>
                  </a:cubicBezTo>
                  <a:cubicBezTo>
                    <a:pt x="14478" y="72899"/>
                    <a:pt x="13890" y="72892"/>
                    <a:pt x="13302" y="72892"/>
                  </a:cubicBezTo>
                  <a:cubicBezTo>
                    <a:pt x="11916" y="72892"/>
                    <a:pt x="10531" y="72928"/>
                    <a:pt x="9139" y="73168"/>
                  </a:cubicBezTo>
                  <a:cubicBezTo>
                    <a:pt x="5216" y="73826"/>
                    <a:pt x="0" y="75382"/>
                    <a:pt x="2017" y="80335"/>
                  </a:cubicBezTo>
                  <a:cubicBezTo>
                    <a:pt x="2132" y="80592"/>
                    <a:pt x="2352" y="80709"/>
                    <a:pt x="2564" y="80709"/>
                  </a:cubicBezTo>
                  <a:cubicBezTo>
                    <a:pt x="2875" y="80709"/>
                    <a:pt x="3169" y="80458"/>
                    <a:pt x="3090" y="80028"/>
                  </a:cubicBezTo>
                  <a:cubicBezTo>
                    <a:pt x="2207" y="75512"/>
                    <a:pt x="5694" y="74602"/>
                    <a:pt x="9397" y="74602"/>
                  </a:cubicBezTo>
                  <a:cubicBezTo>
                    <a:pt x="10745" y="74602"/>
                    <a:pt x="12121" y="74723"/>
                    <a:pt x="13325" y="74834"/>
                  </a:cubicBezTo>
                  <a:cubicBezTo>
                    <a:pt x="12339" y="75864"/>
                    <a:pt x="11659" y="77179"/>
                    <a:pt x="11550" y="78669"/>
                  </a:cubicBezTo>
                  <a:cubicBezTo>
                    <a:pt x="11462" y="79809"/>
                    <a:pt x="11791" y="80970"/>
                    <a:pt x="12448" y="81891"/>
                  </a:cubicBezTo>
                  <a:cubicBezTo>
                    <a:pt x="12952" y="82636"/>
                    <a:pt x="13478" y="83381"/>
                    <a:pt x="14245" y="83841"/>
                  </a:cubicBezTo>
                  <a:cubicBezTo>
                    <a:pt x="14674" y="84101"/>
                    <a:pt x="15133" y="84220"/>
                    <a:pt x="15588" y="84220"/>
                  </a:cubicBezTo>
                  <a:cubicBezTo>
                    <a:pt x="16435" y="84220"/>
                    <a:pt x="17270" y="83810"/>
                    <a:pt x="17883" y="83140"/>
                  </a:cubicBezTo>
                  <a:cubicBezTo>
                    <a:pt x="18738" y="82197"/>
                    <a:pt x="19220" y="80882"/>
                    <a:pt x="19023" y="79589"/>
                  </a:cubicBezTo>
                  <a:cubicBezTo>
                    <a:pt x="18913" y="79020"/>
                    <a:pt x="18628" y="78472"/>
                    <a:pt x="18102" y="78143"/>
                  </a:cubicBezTo>
                  <a:cubicBezTo>
                    <a:pt x="17833" y="77969"/>
                    <a:pt x="17518" y="77881"/>
                    <a:pt x="17205" y="77881"/>
                  </a:cubicBezTo>
                  <a:cubicBezTo>
                    <a:pt x="16730" y="77881"/>
                    <a:pt x="16259" y="78084"/>
                    <a:pt x="15955" y="78494"/>
                  </a:cubicBezTo>
                  <a:cubicBezTo>
                    <a:pt x="15714" y="78866"/>
                    <a:pt x="15911" y="79305"/>
                    <a:pt x="16218" y="79546"/>
                  </a:cubicBezTo>
                  <a:cubicBezTo>
                    <a:pt x="16327" y="79655"/>
                    <a:pt x="16459" y="79699"/>
                    <a:pt x="16590" y="79765"/>
                  </a:cubicBezTo>
                  <a:cubicBezTo>
                    <a:pt x="16656" y="79765"/>
                    <a:pt x="16678" y="79787"/>
                    <a:pt x="16722" y="79787"/>
                  </a:cubicBezTo>
                  <a:cubicBezTo>
                    <a:pt x="16809" y="79809"/>
                    <a:pt x="16875" y="79852"/>
                    <a:pt x="16941" y="79874"/>
                  </a:cubicBezTo>
                  <a:cubicBezTo>
                    <a:pt x="16985" y="79896"/>
                    <a:pt x="16985" y="79918"/>
                    <a:pt x="16985" y="79962"/>
                  </a:cubicBezTo>
                  <a:lnTo>
                    <a:pt x="16985" y="79962"/>
                  </a:lnTo>
                  <a:lnTo>
                    <a:pt x="16985" y="79962"/>
                  </a:lnTo>
                  <a:cubicBezTo>
                    <a:pt x="17006" y="79984"/>
                    <a:pt x="17006" y="80006"/>
                    <a:pt x="17006" y="80006"/>
                  </a:cubicBezTo>
                  <a:cubicBezTo>
                    <a:pt x="16985" y="80006"/>
                    <a:pt x="16985" y="79984"/>
                    <a:pt x="16985" y="79962"/>
                  </a:cubicBezTo>
                  <a:lnTo>
                    <a:pt x="16985" y="80072"/>
                  </a:lnTo>
                  <a:lnTo>
                    <a:pt x="16985" y="80225"/>
                  </a:lnTo>
                  <a:cubicBezTo>
                    <a:pt x="16985" y="80400"/>
                    <a:pt x="16897" y="80641"/>
                    <a:pt x="16831" y="80751"/>
                  </a:cubicBezTo>
                  <a:cubicBezTo>
                    <a:pt x="16817" y="80808"/>
                    <a:pt x="16747" y="80949"/>
                    <a:pt x="16742" y="80949"/>
                  </a:cubicBezTo>
                  <a:cubicBezTo>
                    <a:pt x="16740" y="80949"/>
                    <a:pt x="16756" y="80909"/>
                    <a:pt x="16809" y="80795"/>
                  </a:cubicBezTo>
                  <a:lnTo>
                    <a:pt x="16809" y="80795"/>
                  </a:lnTo>
                  <a:cubicBezTo>
                    <a:pt x="16765" y="80882"/>
                    <a:pt x="16722" y="80992"/>
                    <a:pt x="16678" y="81080"/>
                  </a:cubicBezTo>
                  <a:cubicBezTo>
                    <a:pt x="16568" y="81277"/>
                    <a:pt x="16459" y="81430"/>
                    <a:pt x="16349" y="81628"/>
                  </a:cubicBezTo>
                  <a:lnTo>
                    <a:pt x="16261" y="81715"/>
                  </a:lnTo>
                  <a:cubicBezTo>
                    <a:pt x="16218" y="81781"/>
                    <a:pt x="16130" y="81847"/>
                    <a:pt x="16042" y="81934"/>
                  </a:cubicBezTo>
                  <a:cubicBezTo>
                    <a:pt x="16064" y="81934"/>
                    <a:pt x="16064" y="81934"/>
                    <a:pt x="16107" y="81892"/>
                  </a:cubicBezTo>
                  <a:lnTo>
                    <a:pt x="16107" y="81892"/>
                  </a:lnTo>
                  <a:lnTo>
                    <a:pt x="16042" y="81956"/>
                  </a:lnTo>
                  <a:lnTo>
                    <a:pt x="16064" y="81956"/>
                  </a:lnTo>
                  <a:cubicBezTo>
                    <a:pt x="15998" y="82000"/>
                    <a:pt x="15955" y="82000"/>
                    <a:pt x="15998" y="82000"/>
                  </a:cubicBezTo>
                  <a:cubicBezTo>
                    <a:pt x="15955" y="82044"/>
                    <a:pt x="15911" y="82066"/>
                    <a:pt x="15845" y="82088"/>
                  </a:cubicBezTo>
                  <a:cubicBezTo>
                    <a:pt x="15801" y="82110"/>
                    <a:pt x="15735" y="82110"/>
                    <a:pt x="15692" y="82154"/>
                  </a:cubicBezTo>
                  <a:lnTo>
                    <a:pt x="15297" y="82154"/>
                  </a:lnTo>
                  <a:cubicBezTo>
                    <a:pt x="15626" y="82154"/>
                    <a:pt x="15341" y="82154"/>
                    <a:pt x="15231" y="82110"/>
                  </a:cubicBezTo>
                  <a:cubicBezTo>
                    <a:pt x="15188" y="82110"/>
                    <a:pt x="15144" y="82110"/>
                    <a:pt x="15122" y="82088"/>
                  </a:cubicBezTo>
                  <a:cubicBezTo>
                    <a:pt x="15078" y="82088"/>
                    <a:pt x="15078" y="82066"/>
                    <a:pt x="15056" y="82066"/>
                  </a:cubicBezTo>
                  <a:cubicBezTo>
                    <a:pt x="14946" y="81978"/>
                    <a:pt x="14815" y="81934"/>
                    <a:pt x="14705" y="81847"/>
                  </a:cubicBezTo>
                  <a:lnTo>
                    <a:pt x="14684" y="81825"/>
                  </a:lnTo>
                  <a:lnTo>
                    <a:pt x="14618" y="81759"/>
                  </a:lnTo>
                  <a:lnTo>
                    <a:pt x="14421" y="81562"/>
                  </a:lnTo>
                  <a:cubicBezTo>
                    <a:pt x="14355" y="81496"/>
                    <a:pt x="14245" y="81387"/>
                    <a:pt x="14158" y="81277"/>
                  </a:cubicBezTo>
                  <a:cubicBezTo>
                    <a:pt x="13938" y="80948"/>
                    <a:pt x="13763" y="80554"/>
                    <a:pt x="13653" y="80181"/>
                  </a:cubicBezTo>
                  <a:cubicBezTo>
                    <a:pt x="13434" y="79370"/>
                    <a:pt x="13478" y="78669"/>
                    <a:pt x="13719" y="77902"/>
                  </a:cubicBezTo>
                  <a:cubicBezTo>
                    <a:pt x="14070" y="76828"/>
                    <a:pt x="14684" y="75820"/>
                    <a:pt x="15472" y="74987"/>
                  </a:cubicBezTo>
                  <a:cubicBezTo>
                    <a:pt x="16365" y="75071"/>
                    <a:pt x="17238" y="75160"/>
                    <a:pt x="18107" y="75160"/>
                  </a:cubicBezTo>
                  <a:cubicBezTo>
                    <a:pt x="19052" y="75160"/>
                    <a:pt x="19993" y="75055"/>
                    <a:pt x="20951" y="74724"/>
                  </a:cubicBezTo>
                  <a:cubicBezTo>
                    <a:pt x="23932" y="73716"/>
                    <a:pt x="25049" y="71152"/>
                    <a:pt x="24041" y="68281"/>
                  </a:cubicBezTo>
                  <a:cubicBezTo>
                    <a:pt x="23515" y="66813"/>
                    <a:pt x="23471" y="65432"/>
                    <a:pt x="24173" y="64315"/>
                  </a:cubicBezTo>
                  <a:cubicBezTo>
                    <a:pt x="24370" y="64183"/>
                    <a:pt x="24567" y="64074"/>
                    <a:pt x="24699" y="63920"/>
                  </a:cubicBezTo>
                  <a:cubicBezTo>
                    <a:pt x="24874" y="63767"/>
                    <a:pt x="24940" y="63592"/>
                    <a:pt x="25005" y="63416"/>
                  </a:cubicBezTo>
                  <a:cubicBezTo>
                    <a:pt x="25159" y="63263"/>
                    <a:pt x="25356" y="63131"/>
                    <a:pt x="25575" y="63000"/>
                  </a:cubicBezTo>
                  <a:cubicBezTo>
                    <a:pt x="26330" y="62536"/>
                    <a:pt x="27114" y="62332"/>
                    <a:pt x="27896" y="62332"/>
                  </a:cubicBezTo>
                  <a:cubicBezTo>
                    <a:pt x="28886" y="62332"/>
                    <a:pt x="29873" y="62658"/>
                    <a:pt x="30791" y="63197"/>
                  </a:cubicBezTo>
                  <a:cubicBezTo>
                    <a:pt x="32544" y="64205"/>
                    <a:pt x="33969" y="65673"/>
                    <a:pt x="35634" y="66813"/>
                  </a:cubicBezTo>
                  <a:cubicBezTo>
                    <a:pt x="36883" y="67646"/>
                    <a:pt x="38308" y="68172"/>
                    <a:pt x="39689" y="68807"/>
                  </a:cubicBezTo>
                  <a:cubicBezTo>
                    <a:pt x="43611" y="70582"/>
                    <a:pt x="45255" y="73651"/>
                    <a:pt x="44291" y="77946"/>
                  </a:cubicBezTo>
                  <a:cubicBezTo>
                    <a:pt x="43436" y="81737"/>
                    <a:pt x="41639" y="85222"/>
                    <a:pt x="40565" y="88903"/>
                  </a:cubicBezTo>
                  <a:cubicBezTo>
                    <a:pt x="38856" y="94798"/>
                    <a:pt x="39119" y="102819"/>
                    <a:pt x="42231" y="108561"/>
                  </a:cubicBezTo>
                  <a:cubicBezTo>
                    <a:pt x="40719" y="108583"/>
                    <a:pt x="39250" y="108736"/>
                    <a:pt x="37957" y="109372"/>
                  </a:cubicBezTo>
                  <a:cubicBezTo>
                    <a:pt x="35995" y="110342"/>
                    <a:pt x="36918" y="113560"/>
                    <a:pt x="39014" y="113560"/>
                  </a:cubicBezTo>
                  <a:cubicBezTo>
                    <a:pt x="39049" y="113560"/>
                    <a:pt x="39084" y="113560"/>
                    <a:pt x="39119" y="113558"/>
                  </a:cubicBezTo>
                  <a:cubicBezTo>
                    <a:pt x="44992" y="113295"/>
                    <a:pt x="50887" y="113010"/>
                    <a:pt x="56782" y="112900"/>
                  </a:cubicBezTo>
                  <a:cubicBezTo>
                    <a:pt x="59609" y="112856"/>
                    <a:pt x="62568" y="112856"/>
                    <a:pt x="65483" y="112550"/>
                  </a:cubicBezTo>
                  <a:cubicBezTo>
                    <a:pt x="65819" y="112771"/>
                    <a:pt x="66198" y="112882"/>
                    <a:pt x="66581" y="112882"/>
                  </a:cubicBezTo>
                  <a:cubicBezTo>
                    <a:pt x="67072" y="112882"/>
                    <a:pt x="67572" y="112700"/>
                    <a:pt x="68003" y="112330"/>
                  </a:cubicBezTo>
                  <a:cubicBezTo>
                    <a:pt x="68069" y="112287"/>
                    <a:pt x="68090" y="112221"/>
                    <a:pt x="68156" y="112177"/>
                  </a:cubicBezTo>
                  <a:cubicBezTo>
                    <a:pt x="70194" y="111805"/>
                    <a:pt x="72210" y="111235"/>
                    <a:pt x="74029" y="110358"/>
                  </a:cubicBezTo>
                  <a:cubicBezTo>
                    <a:pt x="75286" y="109770"/>
                    <a:pt x="74556" y="108021"/>
                    <a:pt x="73382" y="108021"/>
                  </a:cubicBezTo>
                  <a:cubicBezTo>
                    <a:pt x="73286" y="108021"/>
                    <a:pt x="73188" y="108032"/>
                    <a:pt x="73087" y="108057"/>
                  </a:cubicBezTo>
                  <a:cubicBezTo>
                    <a:pt x="71590" y="108422"/>
                    <a:pt x="70077" y="108529"/>
                    <a:pt x="68549" y="108529"/>
                  </a:cubicBezTo>
                  <a:cubicBezTo>
                    <a:pt x="68243" y="108529"/>
                    <a:pt x="67937" y="108525"/>
                    <a:pt x="67630" y="108517"/>
                  </a:cubicBezTo>
                  <a:cubicBezTo>
                    <a:pt x="66008" y="105449"/>
                    <a:pt x="64146" y="102425"/>
                    <a:pt x="62502" y="99379"/>
                  </a:cubicBezTo>
                  <a:cubicBezTo>
                    <a:pt x="60376" y="95434"/>
                    <a:pt x="59785" y="91906"/>
                    <a:pt x="60070" y="87435"/>
                  </a:cubicBezTo>
                  <a:cubicBezTo>
                    <a:pt x="60552" y="79874"/>
                    <a:pt x="65373" y="73716"/>
                    <a:pt x="69427" y="67602"/>
                  </a:cubicBezTo>
                  <a:cubicBezTo>
                    <a:pt x="71356" y="64731"/>
                    <a:pt x="73087" y="61773"/>
                    <a:pt x="74292" y="58507"/>
                  </a:cubicBezTo>
                  <a:cubicBezTo>
                    <a:pt x="75563" y="55001"/>
                    <a:pt x="77360" y="51845"/>
                    <a:pt x="79114" y="48558"/>
                  </a:cubicBezTo>
                  <a:cubicBezTo>
                    <a:pt x="80976" y="45073"/>
                    <a:pt x="82467" y="40975"/>
                    <a:pt x="86499" y="39485"/>
                  </a:cubicBezTo>
                  <a:cubicBezTo>
                    <a:pt x="87248" y="39213"/>
                    <a:pt x="88065" y="39075"/>
                    <a:pt x="88886" y="39075"/>
                  </a:cubicBezTo>
                  <a:cubicBezTo>
                    <a:pt x="90251" y="39075"/>
                    <a:pt x="91628" y="39458"/>
                    <a:pt x="92723" y="40252"/>
                  </a:cubicBezTo>
                  <a:cubicBezTo>
                    <a:pt x="95068" y="41983"/>
                    <a:pt x="93315" y="44284"/>
                    <a:pt x="91496" y="45577"/>
                  </a:cubicBezTo>
                  <a:cubicBezTo>
                    <a:pt x="90810" y="46059"/>
                    <a:pt x="91205" y="46995"/>
                    <a:pt x="91873" y="46995"/>
                  </a:cubicBezTo>
                  <a:cubicBezTo>
                    <a:pt x="91996" y="46995"/>
                    <a:pt x="92127" y="46963"/>
                    <a:pt x="92263" y="46892"/>
                  </a:cubicBezTo>
                  <a:cubicBezTo>
                    <a:pt x="94367" y="45731"/>
                    <a:pt x="96668" y="43539"/>
                    <a:pt x="95769" y="40888"/>
                  </a:cubicBezTo>
                  <a:cubicBezTo>
                    <a:pt x="94871" y="38252"/>
                    <a:pt x="91389" y="37017"/>
                    <a:pt x="88689" y="37017"/>
                  </a:cubicBezTo>
                  <a:cubicBezTo>
                    <a:pt x="88425" y="37017"/>
                    <a:pt x="88169" y="37029"/>
                    <a:pt x="87924" y="37052"/>
                  </a:cubicBezTo>
                  <a:cubicBezTo>
                    <a:pt x="80779" y="37798"/>
                    <a:pt x="78303" y="45665"/>
                    <a:pt x="74994" y="50859"/>
                  </a:cubicBezTo>
                  <a:cubicBezTo>
                    <a:pt x="74555" y="51516"/>
                    <a:pt x="74205" y="52240"/>
                    <a:pt x="73854" y="52919"/>
                  </a:cubicBezTo>
                  <a:cubicBezTo>
                    <a:pt x="73547" y="47046"/>
                    <a:pt x="71137" y="41348"/>
                    <a:pt x="67981" y="36483"/>
                  </a:cubicBezTo>
                  <a:cubicBezTo>
                    <a:pt x="65899" y="33239"/>
                    <a:pt x="63138" y="30500"/>
                    <a:pt x="61384" y="27059"/>
                  </a:cubicBezTo>
                  <a:cubicBezTo>
                    <a:pt x="59741" y="23882"/>
                    <a:pt x="58338" y="20485"/>
                    <a:pt x="57264" y="17066"/>
                  </a:cubicBezTo>
                  <a:cubicBezTo>
                    <a:pt x="56059" y="13165"/>
                    <a:pt x="53824" y="4509"/>
                    <a:pt x="59741" y="3260"/>
                  </a:cubicBezTo>
                  <a:cubicBezTo>
                    <a:pt x="60152" y="3168"/>
                    <a:pt x="60578" y="3124"/>
                    <a:pt x="61008" y="3124"/>
                  </a:cubicBezTo>
                  <a:cubicBezTo>
                    <a:pt x="63468" y="3124"/>
                    <a:pt x="66098" y="4552"/>
                    <a:pt x="67236" y="6678"/>
                  </a:cubicBezTo>
                  <a:cubicBezTo>
                    <a:pt x="67959" y="7993"/>
                    <a:pt x="68200" y="10601"/>
                    <a:pt x="66797" y="11631"/>
                  </a:cubicBezTo>
                  <a:cubicBezTo>
                    <a:pt x="66436" y="11909"/>
                    <a:pt x="66048" y="12030"/>
                    <a:pt x="65672" y="12030"/>
                  </a:cubicBezTo>
                  <a:cubicBezTo>
                    <a:pt x="64771" y="12030"/>
                    <a:pt x="63939" y="11332"/>
                    <a:pt x="63707" y="10404"/>
                  </a:cubicBezTo>
                  <a:cubicBezTo>
                    <a:pt x="63546" y="9848"/>
                    <a:pt x="63517" y="8912"/>
                    <a:pt x="64098" y="8912"/>
                  </a:cubicBezTo>
                  <a:cubicBezTo>
                    <a:pt x="64228" y="8912"/>
                    <a:pt x="64388" y="8959"/>
                    <a:pt x="64584" y="9067"/>
                  </a:cubicBezTo>
                  <a:cubicBezTo>
                    <a:pt x="64775" y="9175"/>
                    <a:pt x="64960" y="9222"/>
                    <a:pt x="65131" y="9222"/>
                  </a:cubicBezTo>
                  <a:cubicBezTo>
                    <a:pt x="66043" y="9222"/>
                    <a:pt x="66580" y="7890"/>
                    <a:pt x="65658" y="7226"/>
                  </a:cubicBezTo>
                  <a:cubicBezTo>
                    <a:pt x="65060" y="6796"/>
                    <a:pt x="64476" y="6608"/>
                    <a:pt x="63940" y="6608"/>
                  </a:cubicBezTo>
                  <a:cubicBezTo>
                    <a:pt x="62317" y="6608"/>
                    <a:pt x="61132" y="8334"/>
                    <a:pt x="61297" y="10294"/>
                  </a:cubicBezTo>
                  <a:cubicBezTo>
                    <a:pt x="61481" y="12583"/>
                    <a:pt x="63601" y="14490"/>
                    <a:pt x="65802" y="14490"/>
                  </a:cubicBezTo>
                  <a:cubicBezTo>
                    <a:pt x="66488" y="14490"/>
                    <a:pt x="67182" y="14305"/>
                    <a:pt x="67827" y="13888"/>
                  </a:cubicBezTo>
                  <a:cubicBezTo>
                    <a:pt x="70238" y="12310"/>
                    <a:pt x="70589" y="8738"/>
                    <a:pt x="69712" y="6240"/>
                  </a:cubicBezTo>
                  <a:cubicBezTo>
                    <a:pt x="68660" y="3303"/>
                    <a:pt x="65987" y="1090"/>
                    <a:pt x="63028" y="301"/>
                  </a:cubicBezTo>
                  <a:cubicBezTo>
                    <a:pt x="62276" y="101"/>
                    <a:pt x="61497" y="1"/>
                    <a:pt x="60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2233286" flipH="1">
              <a:off x="7547821" y="3193087"/>
              <a:ext cx="499052" cy="586748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833002">
              <a:off x="693849" y="2869922"/>
              <a:ext cx="584478" cy="687186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85337" y="2592900"/>
              <a:ext cx="939250" cy="1104300"/>
            </a:xfrm>
            <a:custGeom>
              <a:avLst/>
              <a:gdLst/>
              <a:ahLst/>
              <a:cxnLst/>
              <a:rect l="l" t="t" r="r" b="b"/>
              <a:pathLst>
                <a:path w="37570" h="44172" extrusionOk="0">
                  <a:moveTo>
                    <a:pt x="17755" y="0"/>
                  </a:moveTo>
                  <a:cubicBezTo>
                    <a:pt x="16666" y="0"/>
                    <a:pt x="15519" y="152"/>
                    <a:pt x="14317" y="493"/>
                  </a:cubicBezTo>
                  <a:cubicBezTo>
                    <a:pt x="3496" y="3624"/>
                    <a:pt x="4438" y="14748"/>
                    <a:pt x="4438" y="14748"/>
                  </a:cubicBezTo>
                  <a:lnTo>
                    <a:pt x="0" y="15508"/>
                  </a:lnTo>
                  <a:lnTo>
                    <a:pt x="13283" y="44171"/>
                  </a:lnTo>
                  <a:lnTo>
                    <a:pt x="37569" y="40037"/>
                  </a:lnTo>
                  <a:lnTo>
                    <a:pt x="36658" y="8821"/>
                  </a:lnTo>
                  <a:lnTo>
                    <a:pt x="31460" y="9703"/>
                  </a:lnTo>
                  <a:cubicBezTo>
                    <a:pt x="31460" y="9703"/>
                    <a:pt x="26465" y="0"/>
                    <a:pt x="17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121742" y="224657"/>
              <a:ext cx="1547247" cy="326903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3322892" y="177306"/>
              <a:ext cx="790331" cy="202934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252077" y="1694894"/>
              <a:ext cx="789025" cy="202934"/>
            </a:xfrm>
            <a:custGeom>
              <a:avLst/>
              <a:gdLst/>
              <a:ahLst/>
              <a:cxnLst/>
              <a:rect l="l" t="t" r="r" b="b"/>
              <a:pathLst>
                <a:path w="18725" h="4816" extrusionOk="0">
                  <a:moveTo>
                    <a:pt x="6309" y="0"/>
                  </a:moveTo>
                  <a:cubicBezTo>
                    <a:pt x="6119" y="0"/>
                    <a:pt x="5921" y="14"/>
                    <a:pt x="5715" y="43"/>
                  </a:cubicBezTo>
                  <a:cubicBezTo>
                    <a:pt x="2310" y="560"/>
                    <a:pt x="0" y="4815"/>
                    <a:pt x="0" y="4815"/>
                  </a:cubicBezTo>
                  <a:lnTo>
                    <a:pt x="18724" y="4815"/>
                  </a:lnTo>
                  <a:cubicBezTo>
                    <a:pt x="18724" y="4815"/>
                    <a:pt x="18268" y="3812"/>
                    <a:pt x="16475" y="2992"/>
                  </a:cubicBezTo>
                  <a:cubicBezTo>
                    <a:pt x="15635" y="2585"/>
                    <a:pt x="14766" y="2439"/>
                    <a:pt x="13952" y="2439"/>
                  </a:cubicBezTo>
                  <a:cubicBezTo>
                    <a:pt x="11908" y="2439"/>
                    <a:pt x="10213" y="3357"/>
                    <a:pt x="10213" y="3357"/>
                  </a:cubicBezTo>
                  <a:cubicBezTo>
                    <a:pt x="10213" y="3357"/>
                    <a:pt x="9274" y="0"/>
                    <a:pt x="630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150167" y="117350"/>
              <a:ext cx="1900709" cy="541518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495225" y="307463"/>
              <a:ext cx="530925" cy="464075"/>
            </a:xfrm>
            <a:custGeom>
              <a:avLst/>
              <a:gdLst/>
              <a:ahLst/>
              <a:cxnLst/>
              <a:rect l="l" t="t" r="r" b="b"/>
              <a:pathLst>
                <a:path w="21237" h="18563" extrusionOk="0">
                  <a:moveTo>
                    <a:pt x="2105" y="1"/>
                  </a:moveTo>
                  <a:cubicBezTo>
                    <a:pt x="2455" y="899"/>
                    <a:pt x="2455" y="2083"/>
                    <a:pt x="2083" y="2872"/>
                  </a:cubicBezTo>
                  <a:cubicBezTo>
                    <a:pt x="1688" y="3661"/>
                    <a:pt x="921" y="4296"/>
                    <a:pt x="1" y="4625"/>
                  </a:cubicBezTo>
                  <a:cubicBezTo>
                    <a:pt x="790" y="5370"/>
                    <a:pt x="1447" y="6378"/>
                    <a:pt x="1579" y="7299"/>
                  </a:cubicBezTo>
                  <a:cubicBezTo>
                    <a:pt x="1710" y="8241"/>
                    <a:pt x="1447" y="9140"/>
                    <a:pt x="834" y="9863"/>
                  </a:cubicBezTo>
                  <a:cubicBezTo>
                    <a:pt x="866" y="9853"/>
                    <a:pt x="898" y="9848"/>
                    <a:pt x="929" y="9848"/>
                  </a:cubicBezTo>
                  <a:cubicBezTo>
                    <a:pt x="1173" y="9848"/>
                    <a:pt x="1387" y="10126"/>
                    <a:pt x="1601" y="10301"/>
                  </a:cubicBezTo>
                  <a:cubicBezTo>
                    <a:pt x="1864" y="10454"/>
                    <a:pt x="1995" y="10695"/>
                    <a:pt x="2127" y="10958"/>
                  </a:cubicBezTo>
                  <a:cubicBezTo>
                    <a:pt x="2543" y="11725"/>
                    <a:pt x="2740" y="12558"/>
                    <a:pt x="2653" y="13369"/>
                  </a:cubicBezTo>
                  <a:cubicBezTo>
                    <a:pt x="3244" y="13413"/>
                    <a:pt x="3858" y="13698"/>
                    <a:pt x="4209" y="14158"/>
                  </a:cubicBezTo>
                  <a:cubicBezTo>
                    <a:pt x="4603" y="14596"/>
                    <a:pt x="4756" y="15122"/>
                    <a:pt x="4778" y="15626"/>
                  </a:cubicBezTo>
                  <a:cubicBezTo>
                    <a:pt x="4822" y="16152"/>
                    <a:pt x="4734" y="16656"/>
                    <a:pt x="4625" y="17117"/>
                  </a:cubicBezTo>
                  <a:cubicBezTo>
                    <a:pt x="4997" y="16065"/>
                    <a:pt x="5918" y="15407"/>
                    <a:pt x="7145" y="15078"/>
                  </a:cubicBezTo>
                  <a:cubicBezTo>
                    <a:pt x="7364" y="15035"/>
                    <a:pt x="7562" y="14947"/>
                    <a:pt x="7737" y="14859"/>
                  </a:cubicBezTo>
                  <a:cubicBezTo>
                    <a:pt x="7825" y="15057"/>
                    <a:pt x="7934" y="15232"/>
                    <a:pt x="8066" y="15407"/>
                  </a:cubicBezTo>
                  <a:cubicBezTo>
                    <a:pt x="8876" y="16437"/>
                    <a:pt x="9161" y="17489"/>
                    <a:pt x="8876" y="18563"/>
                  </a:cubicBezTo>
                  <a:cubicBezTo>
                    <a:pt x="9096" y="18125"/>
                    <a:pt x="9315" y="17664"/>
                    <a:pt x="9643" y="17270"/>
                  </a:cubicBezTo>
                  <a:cubicBezTo>
                    <a:pt x="9972" y="16897"/>
                    <a:pt x="10432" y="16591"/>
                    <a:pt x="11002" y="16459"/>
                  </a:cubicBezTo>
                  <a:cubicBezTo>
                    <a:pt x="11149" y="16425"/>
                    <a:pt x="11301" y="16409"/>
                    <a:pt x="11454" y="16409"/>
                  </a:cubicBezTo>
                  <a:cubicBezTo>
                    <a:pt x="11893" y="16409"/>
                    <a:pt x="12343" y="16544"/>
                    <a:pt x="12733" y="16788"/>
                  </a:cubicBezTo>
                  <a:cubicBezTo>
                    <a:pt x="13150" y="16108"/>
                    <a:pt x="13807" y="15561"/>
                    <a:pt x="14596" y="15188"/>
                  </a:cubicBezTo>
                  <a:cubicBezTo>
                    <a:pt x="14837" y="15078"/>
                    <a:pt x="15122" y="15013"/>
                    <a:pt x="15407" y="15013"/>
                  </a:cubicBezTo>
                  <a:cubicBezTo>
                    <a:pt x="15553" y="15013"/>
                    <a:pt x="15719" y="14988"/>
                    <a:pt x="15872" y="14988"/>
                  </a:cubicBezTo>
                  <a:cubicBezTo>
                    <a:pt x="16040" y="14988"/>
                    <a:pt x="16192" y="15018"/>
                    <a:pt x="16284" y="15144"/>
                  </a:cubicBezTo>
                  <a:cubicBezTo>
                    <a:pt x="16240" y="14202"/>
                    <a:pt x="16591" y="13325"/>
                    <a:pt x="17248" y="12668"/>
                  </a:cubicBezTo>
                  <a:cubicBezTo>
                    <a:pt x="17905" y="12010"/>
                    <a:pt x="19067" y="11616"/>
                    <a:pt x="20119" y="11506"/>
                  </a:cubicBezTo>
                  <a:cubicBezTo>
                    <a:pt x="19549" y="10564"/>
                    <a:pt x="19330" y="9622"/>
                    <a:pt x="19505" y="8745"/>
                  </a:cubicBezTo>
                  <a:cubicBezTo>
                    <a:pt x="19659" y="7847"/>
                    <a:pt x="20404" y="6926"/>
                    <a:pt x="21237" y="6444"/>
                  </a:cubicBezTo>
                  <a:cubicBezTo>
                    <a:pt x="20789" y="6338"/>
                    <a:pt x="20333" y="6290"/>
                    <a:pt x="19880" y="6290"/>
                  </a:cubicBezTo>
                  <a:cubicBezTo>
                    <a:pt x="19112" y="6290"/>
                    <a:pt x="18353" y="6429"/>
                    <a:pt x="17664" y="6663"/>
                  </a:cubicBezTo>
                  <a:cubicBezTo>
                    <a:pt x="16569" y="7014"/>
                    <a:pt x="15582" y="7562"/>
                    <a:pt x="14618" y="8110"/>
                  </a:cubicBezTo>
                  <a:cubicBezTo>
                    <a:pt x="14531" y="7934"/>
                    <a:pt x="14574" y="7693"/>
                    <a:pt x="14509" y="7518"/>
                  </a:cubicBezTo>
                  <a:cubicBezTo>
                    <a:pt x="13961" y="8241"/>
                    <a:pt x="14333" y="9271"/>
                    <a:pt x="13961" y="10082"/>
                  </a:cubicBezTo>
                  <a:cubicBezTo>
                    <a:pt x="13593" y="10919"/>
                    <a:pt x="12464" y="11338"/>
                    <a:pt x="11337" y="11338"/>
                  </a:cubicBezTo>
                  <a:cubicBezTo>
                    <a:pt x="11255" y="11338"/>
                    <a:pt x="11172" y="11335"/>
                    <a:pt x="11090" y="11331"/>
                  </a:cubicBezTo>
                  <a:cubicBezTo>
                    <a:pt x="11945" y="10980"/>
                    <a:pt x="12492" y="10082"/>
                    <a:pt x="12273" y="9249"/>
                  </a:cubicBezTo>
                  <a:cubicBezTo>
                    <a:pt x="12909" y="9052"/>
                    <a:pt x="13238" y="8548"/>
                    <a:pt x="13303" y="7956"/>
                  </a:cubicBezTo>
                  <a:cubicBezTo>
                    <a:pt x="13391" y="7408"/>
                    <a:pt x="13281" y="6817"/>
                    <a:pt x="13238" y="6247"/>
                  </a:cubicBezTo>
                  <a:cubicBezTo>
                    <a:pt x="13172" y="5655"/>
                    <a:pt x="13040" y="4998"/>
                    <a:pt x="13347" y="4537"/>
                  </a:cubicBezTo>
                  <a:lnTo>
                    <a:pt x="13347" y="4537"/>
                  </a:lnTo>
                  <a:cubicBezTo>
                    <a:pt x="11791" y="5063"/>
                    <a:pt x="10893" y="6488"/>
                    <a:pt x="10980" y="7934"/>
                  </a:cubicBezTo>
                  <a:cubicBezTo>
                    <a:pt x="10936" y="7847"/>
                    <a:pt x="10849" y="7803"/>
                    <a:pt x="10761" y="7737"/>
                  </a:cubicBezTo>
                  <a:lnTo>
                    <a:pt x="10761" y="7715"/>
                  </a:lnTo>
                  <a:cubicBezTo>
                    <a:pt x="10586" y="7605"/>
                    <a:pt x="10410" y="7496"/>
                    <a:pt x="10213" y="7452"/>
                  </a:cubicBezTo>
                  <a:cubicBezTo>
                    <a:pt x="10016" y="7364"/>
                    <a:pt x="9797" y="7342"/>
                    <a:pt x="9600" y="7342"/>
                  </a:cubicBezTo>
                  <a:lnTo>
                    <a:pt x="9600" y="7364"/>
                  </a:lnTo>
                  <a:cubicBezTo>
                    <a:pt x="9512" y="7364"/>
                    <a:pt x="9424" y="7364"/>
                    <a:pt x="9337" y="7386"/>
                  </a:cubicBezTo>
                  <a:cubicBezTo>
                    <a:pt x="10301" y="6269"/>
                    <a:pt x="10410" y="4603"/>
                    <a:pt x="9534" y="3244"/>
                  </a:cubicBezTo>
                  <a:lnTo>
                    <a:pt x="9534" y="3244"/>
                  </a:lnTo>
                  <a:cubicBezTo>
                    <a:pt x="9468" y="3836"/>
                    <a:pt x="8986" y="4274"/>
                    <a:pt x="8570" y="4669"/>
                  </a:cubicBezTo>
                  <a:cubicBezTo>
                    <a:pt x="8153" y="5085"/>
                    <a:pt x="7715" y="5502"/>
                    <a:pt x="7452" y="5984"/>
                  </a:cubicBezTo>
                  <a:cubicBezTo>
                    <a:pt x="7167" y="6488"/>
                    <a:pt x="7123" y="7123"/>
                    <a:pt x="7496" y="7671"/>
                  </a:cubicBezTo>
                  <a:cubicBezTo>
                    <a:pt x="6816" y="8175"/>
                    <a:pt x="6707" y="9249"/>
                    <a:pt x="7167" y="10038"/>
                  </a:cubicBezTo>
                  <a:cubicBezTo>
                    <a:pt x="6181" y="9337"/>
                    <a:pt x="5414" y="8263"/>
                    <a:pt x="5655" y="7277"/>
                  </a:cubicBezTo>
                  <a:cubicBezTo>
                    <a:pt x="5852" y="6422"/>
                    <a:pt x="6795" y="5808"/>
                    <a:pt x="6751" y="4932"/>
                  </a:cubicBezTo>
                  <a:lnTo>
                    <a:pt x="6751" y="4932"/>
                  </a:lnTo>
                  <a:cubicBezTo>
                    <a:pt x="6597" y="4998"/>
                    <a:pt x="6466" y="5217"/>
                    <a:pt x="6312" y="5304"/>
                  </a:cubicBezTo>
                  <a:cubicBezTo>
                    <a:pt x="5918" y="4296"/>
                    <a:pt x="5414" y="3244"/>
                    <a:pt x="4778" y="2324"/>
                  </a:cubicBezTo>
                  <a:cubicBezTo>
                    <a:pt x="4121" y="1382"/>
                    <a:pt x="3222" y="505"/>
                    <a:pt x="2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527825" y="307475"/>
              <a:ext cx="336425" cy="273400"/>
            </a:xfrm>
            <a:custGeom>
              <a:avLst/>
              <a:gdLst/>
              <a:ahLst/>
              <a:cxnLst/>
              <a:rect l="l" t="t" r="r" b="b"/>
              <a:pathLst>
                <a:path w="13457" h="10936" extrusionOk="0">
                  <a:moveTo>
                    <a:pt x="899" y="0"/>
                  </a:moveTo>
                  <a:lnTo>
                    <a:pt x="899" y="0"/>
                  </a:lnTo>
                  <a:cubicBezTo>
                    <a:pt x="1206" y="526"/>
                    <a:pt x="1316" y="1271"/>
                    <a:pt x="1140" y="1819"/>
                  </a:cubicBezTo>
                  <a:cubicBezTo>
                    <a:pt x="987" y="2323"/>
                    <a:pt x="571" y="2806"/>
                    <a:pt x="1" y="3112"/>
                  </a:cubicBezTo>
                  <a:cubicBezTo>
                    <a:pt x="549" y="3485"/>
                    <a:pt x="1075" y="4055"/>
                    <a:pt x="1228" y="4646"/>
                  </a:cubicBezTo>
                  <a:cubicBezTo>
                    <a:pt x="1403" y="5216"/>
                    <a:pt x="1316" y="5786"/>
                    <a:pt x="1009" y="6290"/>
                  </a:cubicBezTo>
                  <a:cubicBezTo>
                    <a:pt x="1040" y="6275"/>
                    <a:pt x="1071" y="6268"/>
                    <a:pt x="1102" y="6268"/>
                  </a:cubicBezTo>
                  <a:cubicBezTo>
                    <a:pt x="1246" y="6268"/>
                    <a:pt x="1391" y="6411"/>
                    <a:pt x="1535" y="6465"/>
                  </a:cubicBezTo>
                  <a:cubicBezTo>
                    <a:pt x="1688" y="6553"/>
                    <a:pt x="1798" y="6684"/>
                    <a:pt x="1907" y="6838"/>
                  </a:cubicBezTo>
                  <a:cubicBezTo>
                    <a:pt x="2236" y="7276"/>
                    <a:pt x="2433" y="7780"/>
                    <a:pt x="2455" y="8284"/>
                  </a:cubicBezTo>
                  <a:cubicBezTo>
                    <a:pt x="2484" y="8283"/>
                    <a:pt x="2512" y="8282"/>
                    <a:pt x="2540" y="8282"/>
                  </a:cubicBezTo>
                  <a:cubicBezTo>
                    <a:pt x="2903" y="8282"/>
                    <a:pt x="3243" y="8411"/>
                    <a:pt x="3507" y="8635"/>
                  </a:cubicBezTo>
                  <a:cubicBezTo>
                    <a:pt x="3770" y="8876"/>
                    <a:pt x="3946" y="9183"/>
                    <a:pt x="3989" y="9511"/>
                  </a:cubicBezTo>
                  <a:cubicBezTo>
                    <a:pt x="4077" y="9818"/>
                    <a:pt x="4055" y="10147"/>
                    <a:pt x="4033" y="10454"/>
                  </a:cubicBezTo>
                  <a:cubicBezTo>
                    <a:pt x="4165" y="9753"/>
                    <a:pt x="4691" y="9270"/>
                    <a:pt x="5414" y="8942"/>
                  </a:cubicBezTo>
                  <a:cubicBezTo>
                    <a:pt x="5567" y="8876"/>
                    <a:pt x="5677" y="8832"/>
                    <a:pt x="5786" y="8744"/>
                  </a:cubicBezTo>
                  <a:cubicBezTo>
                    <a:pt x="5852" y="8854"/>
                    <a:pt x="5940" y="8964"/>
                    <a:pt x="6028" y="9051"/>
                  </a:cubicBezTo>
                  <a:cubicBezTo>
                    <a:pt x="6597" y="9621"/>
                    <a:pt x="6904" y="10257"/>
                    <a:pt x="6795" y="10936"/>
                  </a:cubicBezTo>
                  <a:cubicBezTo>
                    <a:pt x="6882" y="10629"/>
                    <a:pt x="6992" y="10322"/>
                    <a:pt x="7167" y="10059"/>
                  </a:cubicBezTo>
                  <a:cubicBezTo>
                    <a:pt x="7342" y="9774"/>
                    <a:pt x="7605" y="9533"/>
                    <a:pt x="7934" y="9424"/>
                  </a:cubicBezTo>
                  <a:cubicBezTo>
                    <a:pt x="8075" y="9367"/>
                    <a:pt x="8236" y="9339"/>
                    <a:pt x="8400" y="9339"/>
                  </a:cubicBezTo>
                  <a:cubicBezTo>
                    <a:pt x="8618" y="9339"/>
                    <a:pt x="8842" y="9389"/>
                    <a:pt x="9030" y="9490"/>
                  </a:cubicBezTo>
                  <a:cubicBezTo>
                    <a:pt x="9227" y="9029"/>
                    <a:pt x="9578" y="8613"/>
                    <a:pt x="10082" y="8328"/>
                  </a:cubicBezTo>
                  <a:cubicBezTo>
                    <a:pt x="10213" y="8262"/>
                    <a:pt x="10389" y="8175"/>
                    <a:pt x="10564" y="8131"/>
                  </a:cubicBezTo>
                  <a:cubicBezTo>
                    <a:pt x="10689" y="8117"/>
                    <a:pt x="10831" y="8077"/>
                    <a:pt x="10946" y="8077"/>
                  </a:cubicBezTo>
                  <a:cubicBezTo>
                    <a:pt x="11013" y="8077"/>
                    <a:pt x="11071" y="8091"/>
                    <a:pt x="11112" y="8131"/>
                  </a:cubicBezTo>
                  <a:cubicBezTo>
                    <a:pt x="11002" y="7561"/>
                    <a:pt x="11156" y="6991"/>
                    <a:pt x="11506" y="6531"/>
                  </a:cubicBezTo>
                  <a:cubicBezTo>
                    <a:pt x="11857" y="6049"/>
                    <a:pt x="12536" y="5698"/>
                    <a:pt x="13194" y="5545"/>
                  </a:cubicBezTo>
                  <a:cubicBezTo>
                    <a:pt x="12734" y="5063"/>
                    <a:pt x="12514" y="4493"/>
                    <a:pt x="12580" y="3923"/>
                  </a:cubicBezTo>
                  <a:cubicBezTo>
                    <a:pt x="12602" y="3375"/>
                    <a:pt x="12975" y="2718"/>
                    <a:pt x="13457" y="2345"/>
                  </a:cubicBezTo>
                  <a:cubicBezTo>
                    <a:pt x="13352" y="2337"/>
                    <a:pt x="13248" y="2333"/>
                    <a:pt x="13145" y="2333"/>
                  </a:cubicBezTo>
                  <a:cubicBezTo>
                    <a:pt x="12450" y="2333"/>
                    <a:pt x="11800" y="2519"/>
                    <a:pt x="11265" y="2806"/>
                  </a:cubicBezTo>
                  <a:cubicBezTo>
                    <a:pt x="10608" y="3134"/>
                    <a:pt x="10016" y="3551"/>
                    <a:pt x="9468" y="3967"/>
                  </a:cubicBezTo>
                  <a:cubicBezTo>
                    <a:pt x="9424" y="3901"/>
                    <a:pt x="9424" y="3726"/>
                    <a:pt x="9337" y="3616"/>
                  </a:cubicBezTo>
                  <a:lnTo>
                    <a:pt x="9337" y="3616"/>
                  </a:lnTo>
                  <a:cubicBezTo>
                    <a:pt x="9074" y="4120"/>
                    <a:pt x="9359" y="4756"/>
                    <a:pt x="9227" y="5260"/>
                  </a:cubicBezTo>
                  <a:cubicBezTo>
                    <a:pt x="9074" y="5874"/>
                    <a:pt x="8307" y="6224"/>
                    <a:pt x="7540" y="6312"/>
                  </a:cubicBezTo>
                  <a:cubicBezTo>
                    <a:pt x="8022" y="6005"/>
                    <a:pt x="8307" y="5413"/>
                    <a:pt x="8088" y="4887"/>
                  </a:cubicBezTo>
                  <a:cubicBezTo>
                    <a:pt x="8460" y="4712"/>
                    <a:pt x="8635" y="4340"/>
                    <a:pt x="8635" y="3967"/>
                  </a:cubicBezTo>
                  <a:cubicBezTo>
                    <a:pt x="8635" y="3616"/>
                    <a:pt x="8526" y="3266"/>
                    <a:pt x="8416" y="2915"/>
                  </a:cubicBezTo>
                  <a:cubicBezTo>
                    <a:pt x="8329" y="2564"/>
                    <a:pt x="8197" y="2170"/>
                    <a:pt x="8329" y="1841"/>
                  </a:cubicBezTo>
                  <a:lnTo>
                    <a:pt x="8329" y="1841"/>
                  </a:lnTo>
                  <a:cubicBezTo>
                    <a:pt x="7430" y="2301"/>
                    <a:pt x="6992" y="3266"/>
                    <a:pt x="7145" y="4208"/>
                  </a:cubicBezTo>
                  <a:cubicBezTo>
                    <a:pt x="7101" y="4164"/>
                    <a:pt x="7036" y="4120"/>
                    <a:pt x="7014" y="4098"/>
                  </a:cubicBezTo>
                  <a:cubicBezTo>
                    <a:pt x="6904" y="4033"/>
                    <a:pt x="6773" y="3989"/>
                    <a:pt x="6663" y="3989"/>
                  </a:cubicBezTo>
                  <a:cubicBezTo>
                    <a:pt x="6510" y="3945"/>
                    <a:pt x="6400" y="3945"/>
                    <a:pt x="6269" y="3945"/>
                  </a:cubicBezTo>
                  <a:cubicBezTo>
                    <a:pt x="6225" y="3945"/>
                    <a:pt x="6159" y="3989"/>
                    <a:pt x="6115" y="3989"/>
                  </a:cubicBezTo>
                  <a:cubicBezTo>
                    <a:pt x="6597" y="3178"/>
                    <a:pt x="6510" y="2148"/>
                    <a:pt x="5852" y="1381"/>
                  </a:cubicBezTo>
                  <a:cubicBezTo>
                    <a:pt x="5852" y="1732"/>
                    <a:pt x="5611" y="2060"/>
                    <a:pt x="5392" y="2367"/>
                  </a:cubicBezTo>
                  <a:cubicBezTo>
                    <a:pt x="5173" y="2674"/>
                    <a:pt x="4932" y="2937"/>
                    <a:pt x="4822" y="3288"/>
                  </a:cubicBezTo>
                  <a:cubicBezTo>
                    <a:pt x="4713" y="3616"/>
                    <a:pt x="4713" y="4033"/>
                    <a:pt x="5019" y="4340"/>
                  </a:cubicBezTo>
                  <a:cubicBezTo>
                    <a:pt x="4625" y="4712"/>
                    <a:pt x="4647" y="5413"/>
                    <a:pt x="5019" y="5852"/>
                  </a:cubicBezTo>
                  <a:cubicBezTo>
                    <a:pt x="4318" y="5479"/>
                    <a:pt x="3748" y="4887"/>
                    <a:pt x="3814" y="4252"/>
                  </a:cubicBezTo>
                  <a:cubicBezTo>
                    <a:pt x="3858" y="3704"/>
                    <a:pt x="4384" y="3244"/>
                    <a:pt x="4274" y="2674"/>
                  </a:cubicBezTo>
                  <a:lnTo>
                    <a:pt x="4274" y="2674"/>
                  </a:lnTo>
                  <a:cubicBezTo>
                    <a:pt x="4187" y="2718"/>
                    <a:pt x="4099" y="2893"/>
                    <a:pt x="4033" y="2937"/>
                  </a:cubicBezTo>
                  <a:cubicBezTo>
                    <a:pt x="3661" y="2345"/>
                    <a:pt x="3288" y="1732"/>
                    <a:pt x="2784" y="1206"/>
                  </a:cubicBezTo>
                  <a:cubicBezTo>
                    <a:pt x="2302" y="680"/>
                    <a:pt x="1666" y="22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30750" y="523088"/>
              <a:ext cx="335875" cy="269050"/>
            </a:xfrm>
            <a:custGeom>
              <a:avLst/>
              <a:gdLst/>
              <a:ahLst/>
              <a:cxnLst/>
              <a:rect l="l" t="t" r="r" b="b"/>
              <a:pathLst>
                <a:path w="13435" h="10762" extrusionOk="0">
                  <a:moveTo>
                    <a:pt x="12645" y="1"/>
                  </a:moveTo>
                  <a:cubicBezTo>
                    <a:pt x="11878" y="176"/>
                    <a:pt x="11221" y="615"/>
                    <a:pt x="10695" y="1119"/>
                  </a:cubicBezTo>
                  <a:cubicBezTo>
                    <a:pt x="10191" y="1601"/>
                    <a:pt x="9775" y="2214"/>
                    <a:pt x="9380" y="2784"/>
                  </a:cubicBezTo>
                  <a:cubicBezTo>
                    <a:pt x="9314" y="2740"/>
                    <a:pt x="9249" y="2565"/>
                    <a:pt x="9161" y="2477"/>
                  </a:cubicBezTo>
                  <a:lnTo>
                    <a:pt x="9161" y="2477"/>
                  </a:lnTo>
                  <a:cubicBezTo>
                    <a:pt x="9051" y="3025"/>
                    <a:pt x="9555" y="3529"/>
                    <a:pt x="9577" y="4077"/>
                  </a:cubicBezTo>
                  <a:cubicBezTo>
                    <a:pt x="9599" y="4691"/>
                    <a:pt x="9008" y="5282"/>
                    <a:pt x="8328" y="5611"/>
                  </a:cubicBezTo>
                  <a:cubicBezTo>
                    <a:pt x="8701" y="5173"/>
                    <a:pt x="8766" y="4515"/>
                    <a:pt x="8394" y="4099"/>
                  </a:cubicBezTo>
                  <a:cubicBezTo>
                    <a:pt x="8701" y="3836"/>
                    <a:pt x="8723" y="3420"/>
                    <a:pt x="8657" y="3091"/>
                  </a:cubicBezTo>
                  <a:cubicBezTo>
                    <a:pt x="8547" y="2762"/>
                    <a:pt x="8328" y="2455"/>
                    <a:pt x="8109" y="2127"/>
                  </a:cubicBezTo>
                  <a:cubicBezTo>
                    <a:pt x="7912" y="1820"/>
                    <a:pt x="7671" y="1491"/>
                    <a:pt x="7693" y="1141"/>
                  </a:cubicBezTo>
                  <a:lnTo>
                    <a:pt x="7693" y="1141"/>
                  </a:lnTo>
                  <a:cubicBezTo>
                    <a:pt x="6969" y="1886"/>
                    <a:pt x="6860" y="2916"/>
                    <a:pt x="7298" y="3748"/>
                  </a:cubicBezTo>
                  <a:cubicBezTo>
                    <a:pt x="7254" y="3705"/>
                    <a:pt x="7189" y="3705"/>
                    <a:pt x="7145" y="3683"/>
                  </a:cubicBezTo>
                  <a:cubicBezTo>
                    <a:pt x="7079" y="3672"/>
                    <a:pt x="7019" y="3666"/>
                    <a:pt x="6956" y="3666"/>
                  </a:cubicBezTo>
                  <a:cubicBezTo>
                    <a:pt x="6893" y="3666"/>
                    <a:pt x="6827" y="3672"/>
                    <a:pt x="6750" y="3683"/>
                  </a:cubicBezTo>
                  <a:cubicBezTo>
                    <a:pt x="6619" y="3705"/>
                    <a:pt x="6509" y="3748"/>
                    <a:pt x="6378" y="3792"/>
                  </a:cubicBezTo>
                  <a:lnTo>
                    <a:pt x="6202" y="3880"/>
                  </a:lnTo>
                  <a:cubicBezTo>
                    <a:pt x="6422" y="2981"/>
                    <a:pt x="6049" y="1995"/>
                    <a:pt x="5150" y="1491"/>
                  </a:cubicBezTo>
                  <a:lnTo>
                    <a:pt x="5150" y="1491"/>
                  </a:lnTo>
                  <a:cubicBezTo>
                    <a:pt x="5260" y="1820"/>
                    <a:pt x="5107" y="2214"/>
                    <a:pt x="4997" y="2565"/>
                  </a:cubicBezTo>
                  <a:cubicBezTo>
                    <a:pt x="4888" y="2916"/>
                    <a:pt x="4756" y="3266"/>
                    <a:pt x="4734" y="3639"/>
                  </a:cubicBezTo>
                  <a:cubicBezTo>
                    <a:pt x="4734" y="3989"/>
                    <a:pt x="4866" y="4362"/>
                    <a:pt x="5216" y="4559"/>
                  </a:cubicBezTo>
                  <a:cubicBezTo>
                    <a:pt x="4975" y="5063"/>
                    <a:pt x="5216" y="5677"/>
                    <a:pt x="5720" y="6006"/>
                  </a:cubicBezTo>
                  <a:cubicBezTo>
                    <a:pt x="4953" y="5874"/>
                    <a:pt x="4230" y="5502"/>
                    <a:pt x="4077" y="4888"/>
                  </a:cubicBezTo>
                  <a:cubicBezTo>
                    <a:pt x="3945" y="4340"/>
                    <a:pt x="4296" y="3748"/>
                    <a:pt x="4011" y="3244"/>
                  </a:cubicBezTo>
                  <a:lnTo>
                    <a:pt x="4011" y="3244"/>
                  </a:lnTo>
                  <a:cubicBezTo>
                    <a:pt x="3967" y="3332"/>
                    <a:pt x="3945" y="3485"/>
                    <a:pt x="3879" y="3595"/>
                  </a:cubicBezTo>
                  <a:cubicBezTo>
                    <a:pt x="3353" y="3157"/>
                    <a:pt x="2784" y="2697"/>
                    <a:pt x="2148" y="2346"/>
                  </a:cubicBezTo>
                  <a:cubicBezTo>
                    <a:pt x="1563" y="2011"/>
                    <a:pt x="838" y="1796"/>
                    <a:pt x="106" y="1796"/>
                  </a:cubicBezTo>
                  <a:cubicBezTo>
                    <a:pt x="71" y="1796"/>
                    <a:pt x="36" y="1797"/>
                    <a:pt x="0" y="1798"/>
                  </a:cubicBezTo>
                  <a:cubicBezTo>
                    <a:pt x="439" y="2214"/>
                    <a:pt x="789" y="2872"/>
                    <a:pt x="789" y="3442"/>
                  </a:cubicBezTo>
                  <a:cubicBezTo>
                    <a:pt x="789" y="3989"/>
                    <a:pt x="548" y="4559"/>
                    <a:pt x="110" y="5020"/>
                  </a:cubicBezTo>
                  <a:cubicBezTo>
                    <a:pt x="767" y="5217"/>
                    <a:pt x="1425" y="5611"/>
                    <a:pt x="1754" y="6093"/>
                  </a:cubicBezTo>
                  <a:cubicBezTo>
                    <a:pt x="2082" y="6597"/>
                    <a:pt x="2192" y="7167"/>
                    <a:pt x="2039" y="7737"/>
                  </a:cubicBezTo>
                  <a:cubicBezTo>
                    <a:pt x="2088" y="7702"/>
                    <a:pt x="2145" y="7689"/>
                    <a:pt x="2204" y="7689"/>
                  </a:cubicBezTo>
                  <a:cubicBezTo>
                    <a:pt x="2329" y="7689"/>
                    <a:pt x="2468" y="7744"/>
                    <a:pt x="2586" y="7759"/>
                  </a:cubicBezTo>
                  <a:cubicBezTo>
                    <a:pt x="2784" y="7803"/>
                    <a:pt x="2915" y="7868"/>
                    <a:pt x="3090" y="7978"/>
                  </a:cubicBezTo>
                  <a:cubicBezTo>
                    <a:pt x="3551" y="8307"/>
                    <a:pt x="3879" y="8723"/>
                    <a:pt x="4077" y="9183"/>
                  </a:cubicBezTo>
                  <a:cubicBezTo>
                    <a:pt x="4252" y="9118"/>
                    <a:pt x="4444" y="9085"/>
                    <a:pt x="4633" y="9085"/>
                  </a:cubicBezTo>
                  <a:cubicBezTo>
                    <a:pt x="4822" y="9085"/>
                    <a:pt x="5008" y="9118"/>
                    <a:pt x="5172" y="9183"/>
                  </a:cubicBezTo>
                  <a:cubicBezTo>
                    <a:pt x="5501" y="9337"/>
                    <a:pt x="5742" y="9578"/>
                    <a:pt x="5918" y="9885"/>
                  </a:cubicBezTo>
                  <a:cubicBezTo>
                    <a:pt x="6071" y="10148"/>
                    <a:pt x="6159" y="10454"/>
                    <a:pt x="6246" y="10761"/>
                  </a:cubicBezTo>
                  <a:cubicBezTo>
                    <a:pt x="6159" y="10038"/>
                    <a:pt x="6487" y="9446"/>
                    <a:pt x="7079" y="8898"/>
                  </a:cubicBezTo>
                  <a:cubicBezTo>
                    <a:pt x="7189" y="8811"/>
                    <a:pt x="7276" y="8701"/>
                    <a:pt x="7364" y="8592"/>
                  </a:cubicBezTo>
                  <a:cubicBezTo>
                    <a:pt x="7473" y="8679"/>
                    <a:pt x="7583" y="8745"/>
                    <a:pt x="7715" y="8811"/>
                  </a:cubicBezTo>
                  <a:cubicBezTo>
                    <a:pt x="8460" y="9161"/>
                    <a:pt x="8920" y="9687"/>
                    <a:pt x="9051" y="10367"/>
                  </a:cubicBezTo>
                  <a:cubicBezTo>
                    <a:pt x="9051" y="10060"/>
                    <a:pt x="9051" y="9731"/>
                    <a:pt x="9139" y="9446"/>
                  </a:cubicBezTo>
                  <a:cubicBezTo>
                    <a:pt x="9227" y="9140"/>
                    <a:pt x="9380" y="8811"/>
                    <a:pt x="9687" y="8592"/>
                  </a:cubicBezTo>
                  <a:cubicBezTo>
                    <a:pt x="9948" y="8391"/>
                    <a:pt x="10301" y="8282"/>
                    <a:pt x="10661" y="8282"/>
                  </a:cubicBezTo>
                  <a:cubicBezTo>
                    <a:pt x="10695" y="8282"/>
                    <a:pt x="10728" y="8283"/>
                    <a:pt x="10761" y="8285"/>
                  </a:cubicBezTo>
                  <a:cubicBezTo>
                    <a:pt x="10805" y="7803"/>
                    <a:pt x="11002" y="7299"/>
                    <a:pt x="11352" y="6860"/>
                  </a:cubicBezTo>
                  <a:cubicBezTo>
                    <a:pt x="11462" y="6729"/>
                    <a:pt x="11615" y="6619"/>
                    <a:pt x="11769" y="6532"/>
                  </a:cubicBezTo>
                  <a:cubicBezTo>
                    <a:pt x="11907" y="6462"/>
                    <a:pt x="12046" y="6352"/>
                    <a:pt x="12184" y="6352"/>
                  </a:cubicBezTo>
                  <a:cubicBezTo>
                    <a:pt x="12221" y="6352"/>
                    <a:pt x="12258" y="6360"/>
                    <a:pt x="12295" y="6378"/>
                  </a:cubicBezTo>
                  <a:cubicBezTo>
                    <a:pt x="12010" y="5852"/>
                    <a:pt x="11966" y="5282"/>
                    <a:pt x="12163" y="4691"/>
                  </a:cubicBezTo>
                  <a:cubicBezTo>
                    <a:pt x="12339" y="4143"/>
                    <a:pt x="12865" y="3573"/>
                    <a:pt x="13434" y="3222"/>
                  </a:cubicBezTo>
                  <a:cubicBezTo>
                    <a:pt x="12865" y="2784"/>
                    <a:pt x="12470" y="2302"/>
                    <a:pt x="12317" y="1776"/>
                  </a:cubicBezTo>
                  <a:cubicBezTo>
                    <a:pt x="12185" y="1228"/>
                    <a:pt x="12317" y="483"/>
                    <a:pt x="12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37125" y="3398174"/>
              <a:ext cx="9443574" cy="1745429"/>
            </a:xfrm>
            <a:custGeom>
              <a:avLst/>
              <a:gdLst/>
              <a:ahLst/>
              <a:cxnLst/>
              <a:rect l="l" t="t" r="r" b="b"/>
              <a:pathLst>
                <a:path w="284960" h="65828" extrusionOk="0">
                  <a:moveTo>
                    <a:pt x="9440" y="0"/>
                  </a:moveTo>
                  <a:cubicBezTo>
                    <a:pt x="6290" y="0"/>
                    <a:pt x="3142" y="152"/>
                    <a:pt x="0" y="477"/>
                  </a:cubicBezTo>
                  <a:lnTo>
                    <a:pt x="0" y="65827"/>
                  </a:lnTo>
                  <a:lnTo>
                    <a:pt x="284960" y="65827"/>
                  </a:lnTo>
                  <a:lnTo>
                    <a:pt x="284960" y="5887"/>
                  </a:lnTo>
                  <a:cubicBezTo>
                    <a:pt x="283513" y="5838"/>
                    <a:pt x="282063" y="5814"/>
                    <a:pt x="280611" y="5814"/>
                  </a:cubicBezTo>
                  <a:cubicBezTo>
                    <a:pt x="262317" y="5814"/>
                    <a:pt x="243609" y="9600"/>
                    <a:pt x="225840" y="14246"/>
                  </a:cubicBezTo>
                  <a:cubicBezTo>
                    <a:pt x="198452" y="21399"/>
                    <a:pt x="170845" y="30572"/>
                    <a:pt x="142757" y="30572"/>
                  </a:cubicBezTo>
                  <a:cubicBezTo>
                    <a:pt x="139455" y="30572"/>
                    <a:pt x="136145" y="30445"/>
                    <a:pt x="132829" y="30173"/>
                  </a:cubicBezTo>
                  <a:cubicBezTo>
                    <a:pt x="108969" y="28228"/>
                    <a:pt x="86445" y="18897"/>
                    <a:pt x="63770" y="11146"/>
                  </a:cubicBezTo>
                  <a:cubicBezTo>
                    <a:pt x="46231" y="5152"/>
                    <a:pt x="27806" y="0"/>
                    <a:pt x="9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8048873" y="3606594"/>
              <a:ext cx="468030" cy="967136"/>
              <a:chOff x="7957413" y="849875"/>
              <a:chExt cx="826325" cy="1707515"/>
            </a:xfrm>
          </p:grpSpPr>
          <p:grpSp>
            <p:nvGrpSpPr>
              <p:cNvPr id="40" name="Google Shape;40;p3"/>
              <p:cNvGrpSpPr/>
              <p:nvPr/>
            </p:nvGrpSpPr>
            <p:grpSpPr>
              <a:xfrm>
                <a:off x="7957413" y="849875"/>
                <a:ext cx="826325" cy="1707515"/>
                <a:chOff x="7957413" y="849875"/>
                <a:chExt cx="826325" cy="1707515"/>
              </a:xfrm>
            </p:grpSpPr>
            <p:sp>
              <p:nvSpPr>
                <p:cNvPr id="41" name="Google Shape;41;p3"/>
                <p:cNvSpPr/>
                <p:nvPr/>
              </p:nvSpPr>
              <p:spPr>
                <a:xfrm>
                  <a:off x="7996463" y="849875"/>
                  <a:ext cx="787275" cy="7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31461" extrusionOk="0">
                      <a:moveTo>
                        <a:pt x="15746" y="1"/>
                      </a:moveTo>
                      <a:cubicBezTo>
                        <a:pt x="7053" y="1"/>
                        <a:pt x="1" y="7022"/>
                        <a:pt x="1" y="15715"/>
                      </a:cubicBezTo>
                      <a:cubicBezTo>
                        <a:pt x="1" y="24408"/>
                        <a:pt x="7053" y="31460"/>
                        <a:pt x="15746" y="31460"/>
                      </a:cubicBezTo>
                      <a:cubicBezTo>
                        <a:pt x="24439" y="31460"/>
                        <a:pt x="31491" y="24408"/>
                        <a:pt x="31491" y="15715"/>
                      </a:cubicBezTo>
                      <a:cubicBezTo>
                        <a:pt x="31491" y="7022"/>
                        <a:pt x="24439" y="1"/>
                        <a:pt x="1574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4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8121863" y="975275"/>
                  <a:ext cx="536500" cy="5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0" h="21429" extrusionOk="0">
                      <a:moveTo>
                        <a:pt x="10730" y="0"/>
                      </a:moveTo>
                      <a:cubicBezTo>
                        <a:pt x="4803" y="0"/>
                        <a:pt x="0" y="4803"/>
                        <a:pt x="0" y="10699"/>
                      </a:cubicBezTo>
                      <a:cubicBezTo>
                        <a:pt x="0" y="16626"/>
                        <a:pt x="4803" y="21429"/>
                        <a:pt x="10730" y="21429"/>
                      </a:cubicBezTo>
                      <a:cubicBezTo>
                        <a:pt x="16657" y="21429"/>
                        <a:pt x="21460" y="16626"/>
                        <a:pt x="21460" y="10699"/>
                      </a:cubicBezTo>
                      <a:cubicBezTo>
                        <a:pt x="21460" y="4803"/>
                        <a:pt x="16657" y="0"/>
                        <a:pt x="107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184938" y="1511750"/>
                  <a:ext cx="405800" cy="9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2" h="37479" extrusionOk="0">
                      <a:moveTo>
                        <a:pt x="1368" y="0"/>
                      </a:moveTo>
                      <a:cubicBezTo>
                        <a:pt x="1368" y="0"/>
                        <a:pt x="2371" y="18542"/>
                        <a:pt x="578" y="33375"/>
                      </a:cubicBezTo>
                      <a:cubicBezTo>
                        <a:pt x="426" y="34773"/>
                        <a:pt x="243" y="36141"/>
                        <a:pt x="0" y="37478"/>
                      </a:cubicBezTo>
                      <a:lnTo>
                        <a:pt x="16231" y="37478"/>
                      </a:lnTo>
                      <a:cubicBezTo>
                        <a:pt x="15076" y="30669"/>
                        <a:pt x="14681" y="22523"/>
                        <a:pt x="14560" y="15532"/>
                      </a:cubicBezTo>
                      <a:lnTo>
                        <a:pt x="14560" y="14256"/>
                      </a:lnTo>
                      <a:cubicBezTo>
                        <a:pt x="14468" y="6171"/>
                        <a:pt x="14833" y="0"/>
                        <a:pt x="148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8184938" y="1900050"/>
                  <a:ext cx="405800" cy="54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2" h="21947" extrusionOk="0">
                      <a:moveTo>
                        <a:pt x="14590" y="0"/>
                      </a:moveTo>
                      <a:cubicBezTo>
                        <a:pt x="14560" y="4043"/>
                        <a:pt x="13982" y="16110"/>
                        <a:pt x="7994" y="17873"/>
                      </a:cubicBezTo>
                      <a:cubicBezTo>
                        <a:pt x="6667" y="18266"/>
                        <a:pt x="5436" y="18423"/>
                        <a:pt x="4307" y="18423"/>
                      </a:cubicBezTo>
                      <a:cubicBezTo>
                        <a:pt x="2903" y="18423"/>
                        <a:pt x="1656" y="18180"/>
                        <a:pt x="578" y="17843"/>
                      </a:cubicBezTo>
                      <a:cubicBezTo>
                        <a:pt x="426" y="19241"/>
                        <a:pt x="243" y="20609"/>
                        <a:pt x="0" y="21946"/>
                      </a:cubicBezTo>
                      <a:lnTo>
                        <a:pt x="16231" y="21946"/>
                      </a:lnTo>
                      <a:cubicBezTo>
                        <a:pt x="15076" y="15137"/>
                        <a:pt x="14681" y="6991"/>
                        <a:pt x="1459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14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8161363" y="1471350"/>
                  <a:ext cx="463575" cy="3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3" h="12682" extrusionOk="0">
                      <a:moveTo>
                        <a:pt x="5382" y="1"/>
                      </a:moveTo>
                      <a:cubicBezTo>
                        <a:pt x="3778" y="1"/>
                        <a:pt x="1993" y="316"/>
                        <a:pt x="1460" y="1616"/>
                      </a:cubicBezTo>
                      <a:cubicBezTo>
                        <a:pt x="457" y="4078"/>
                        <a:pt x="2341" y="4838"/>
                        <a:pt x="1521" y="6875"/>
                      </a:cubicBezTo>
                      <a:cubicBezTo>
                        <a:pt x="700" y="8911"/>
                        <a:pt x="1" y="12255"/>
                        <a:pt x="1825" y="12650"/>
                      </a:cubicBezTo>
                      <a:cubicBezTo>
                        <a:pt x="1931" y="12671"/>
                        <a:pt x="2035" y="12681"/>
                        <a:pt x="2136" y="12681"/>
                      </a:cubicBezTo>
                      <a:cubicBezTo>
                        <a:pt x="3766" y="12681"/>
                        <a:pt x="4721" y="10051"/>
                        <a:pt x="5837" y="9306"/>
                      </a:cubicBezTo>
                      <a:cubicBezTo>
                        <a:pt x="6005" y="9190"/>
                        <a:pt x="6152" y="9140"/>
                        <a:pt x="6288" y="9140"/>
                      </a:cubicBezTo>
                      <a:cubicBezTo>
                        <a:pt x="7112" y="9140"/>
                        <a:pt x="7524" y="10982"/>
                        <a:pt x="9636" y="11191"/>
                      </a:cubicBezTo>
                      <a:cubicBezTo>
                        <a:pt x="9704" y="11198"/>
                        <a:pt x="9770" y="11201"/>
                        <a:pt x="9833" y="11201"/>
                      </a:cubicBezTo>
                      <a:cubicBezTo>
                        <a:pt x="11990" y="11201"/>
                        <a:pt x="11327" y="7381"/>
                        <a:pt x="12535" y="7381"/>
                      </a:cubicBezTo>
                      <a:cubicBezTo>
                        <a:pt x="12570" y="7381"/>
                        <a:pt x="12607" y="7385"/>
                        <a:pt x="12645" y="7391"/>
                      </a:cubicBezTo>
                      <a:cubicBezTo>
                        <a:pt x="13978" y="7623"/>
                        <a:pt x="13626" y="9870"/>
                        <a:pt x="15748" y="9870"/>
                      </a:cubicBezTo>
                      <a:cubicBezTo>
                        <a:pt x="15853" y="9870"/>
                        <a:pt x="15963" y="9865"/>
                        <a:pt x="16080" y="9854"/>
                      </a:cubicBezTo>
                      <a:cubicBezTo>
                        <a:pt x="18542" y="9641"/>
                        <a:pt x="16080" y="6115"/>
                        <a:pt x="16718" y="3136"/>
                      </a:cubicBezTo>
                      <a:cubicBezTo>
                        <a:pt x="17278" y="619"/>
                        <a:pt x="16391" y="250"/>
                        <a:pt x="11549" y="250"/>
                      </a:cubicBezTo>
                      <a:cubicBezTo>
                        <a:pt x="10603" y="250"/>
                        <a:pt x="9505" y="264"/>
                        <a:pt x="8238" y="279"/>
                      </a:cubicBezTo>
                      <a:cubicBezTo>
                        <a:pt x="8238" y="279"/>
                        <a:pt x="6890" y="1"/>
                        <a:pt x="53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8161363" y="1471350"/>
                  <a:ext cx="463575" cy="3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3" h="12682" extrusionOk="0">
                      <a:moveTo>
                        <a:pt x="5382" y="1"/>
                      </a:moveTo>
                      <a:cubicBezTo>
                        <a:pt x="3778" y="1"/>
                        <a:pt x="1993" y="316"/>
                        <a:pt x="1460" y="1616"/>
                      </a:cubicBezTo>
                      <a:cubicBezTo>
                        <a:pt x="457" y="4078"/>
                        <a:pt x="2341" y="4838"/>
                        <a:pt x="1521" y="6875"/>
                      </a:cubicBezTo>
                      <a:cubicBezTo>
                        <a:pt x="700" y="8911"/>
                        <a:pt x="1" y="12255"/>
                        <a:pt x="1825" y="12650"/>
                      </a:cubicBezTo>
                      <a:cubicBezTo>
                        <a:pt x="1931" y="12671"/>
                        <a:pt x="2035" y="12681"/>
                        <a:pt x="2136" y="12681"/>
                      </a:cubicBezTo>
                      <a:cubicBezTo>
                        <a:pt x="3766" y="12681"/>
                        <a:pt x="4721" y="10051"/>
                        <a:pt x="5837" y="9306"/>
                      </a:cubicBezTo>
                      <a:cubicBezTo>
                        <a:pt x="6005" y="9190"/>
                        <a:pt x="6152" y="9140"/>
                        <a:pt x="6288" y="9140"/>
                      </a:cubicBezTo>
                      <a:cubicBezTo>
                        <a:pt x="7112" y="9140"/>
                        <a:pt x="7524" y="10982"/>
                        <a:pt x="9636" y="11191"/>
                      </a:cubicBezTo>
                      <a:cubicBezTo>
                        <a:pt x="9704" y="11198"/>
                        <a:pt x="9770" y="11201"/>
                        <a:pt x="9833" y="11201"/>
                      </a:cubicBezTo>
                      <a:cubicBezTo>
                        <a:pt x="11990" y="11201"/>
                        <a:pt x="11327" y="7381"/>
                        <a:pt x="12535" y="7381"/>
                      </a:cubicBezTo>
                      <a:cubicBezTo>
                        <a:pt x="12570" y="7381"/>
                        <a:pt x="12607" y="7385"/>
                        <a:pt x="12645" y="7391"/>
                      </a:cubicBezTo>
                      <a:cubicBezTo>
                        <a:pt x="13978" y="7623"/>
                        <a:pt x="13626" y="9870"/>
                        <a:pt x="15748" y="9870"/>
                      </a:cubicBezTo>
                      <a:cubicBezTo>
                        <a:pt x="15853" y="9870"/>
                        <a:pt x="15963" y="9865"/>
                        <a:pt x="16080" y="9854"/>
                      </a:cubicBezTo>
                      <a:cubicBezTo>
                        <a:pt x="18542" y="9641"/>
                        <a:pt x="16080" y="6115"/>
                        <a:pt x="16718" y="3136"/>
                      </a:cubicBezTo>
                      <a:cubicBezTo>
                        <a:pt x="17278" y="619"/>
                        <a:pt x="16391" y="250"/>
                        <a:pt x="11549" y="250"/>
                      </a:cubicBezTo>
                      <a:cubicBezTo>
                        <a:pt x="10603" y="250"/>
                        <a:pt x="9505" y="264"/>
                        <a:pt x="8238" y="279"/>
                      </a:cubicBezTo>
                      <a:cubicBezTo>
                        <a:pt x="8238" y="279"/>
                        <a:pt x="6890" y="1"/>
                        <a:pt x="5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8302788" y="1493650"/>
                  <a:ext cx="140525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1" h="2430" extrusionOk="0">
                      <a:moveTo>
                        <a:pt x="2759" y="1"/>
                      </a:moveTo>
                      <a:cubicBezTo>
                        <a:pt x="1780" y="1"/>
                        <a:pt x="704" y="223"/>
                        <a:pt x="362" y="1119"/>
                      </a:cubicBezTo>
                      <a:cubicBezTo>
                        <a:pt x="0" y="2102"/>
                        <a:pt x="1201" y="2429"/>
                        <a:pt x="2509" y="2429"/>
                      </a:cubicBezTo>
                      <a:cubicBezTo>
                        <a:pt x="3508" y="2429"/>
                        <a:pt x="4569" y="2238"/>
                        <a:pt x="5043" y="2001"/>
                      </a:cubicBezTo>
                      <a:cubicBezTo>
                        <a:pt x="5621" y="1758"/>
                        <a:pt x="5499" y="1302"/>
                        <a:pt x="5256" y="907"/>
                      </a:cubicBezTo>
                      <a:cubicBezTo>
                        <a:pt x="4952" y="451"/>
                        <a:pt x="4435" y="147"/>
                        <a:pt x="3888" y="86"/>
                      </a:cubicBezTo>
                      <a:cubicBezTo>
                        <a:pt x="3571" y="41"/>
                        <a:pt x="3174" y="1"/>
                        <a:pt x="275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14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8267763" y="926625"/>
                  <a:ext cx="264800" cy="48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2" h="19555" extrusionOk="0">
                      <a:moveTo>
                        <a:pt x="1246" y="1"/>
                      </a:moveTo>
                      <a:lnTo>
                        <a:pt x="1246" y="1"/>
                      </a:lnTo>
                      <a:cubicBezTo>
                        <a:pt x="5168" y="4834"/>
                        <a:pt x="152" y="9849"/>
                        <a:pt x="61" y="14530"/>
                      </a:cubicBezTo>
                      <a:cubicBezTo>
                        <a:pt x="0" y="19241"/>
                        <a:pt x="3405" y="19545"/>
                        <a:pt x="3405" y="19545"/>
                      </a:cubicBezTo>
                      <a:cubicBezTo>
                        <a:pt x="3504" y="19552"/>
                        <a:pt x="3606" y="19555"/>
                        <a:pt x="3710" y="19555"/>
                      </a:cubicBezTo>
                      <a:cubicBezTo>
                        <a:pt x="6535" y="19555"/>
                        <a:pt x="10592" y="17125"/>
                        <a:pt x="9301" y="10791"/>
                      </a:cubicBezTo>
                      <a:cubicBezTo>
                        <a:pt x="7964" y="4226"/>
                        <a:pt x="1247" y="1"/>
                        <a:pt x="12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28538" y="1112800"/>
                  <a:ext cx="201400" cy="29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6" h="11795" extrusionOk="0">
                      <a:moveTo>
                        <a:pt x="1885" y="1"/>
                      </a:moveTo>
                      <a:lnTo>
                        <a:pt x="1885" y="1"/>
                      </a:lnTo>
                      <a:cubicBezTo>
                        <a:pt x="2949" y="3131"/>
                        <a:pt x="183" y="6961"/>
                        <a:pt x="62" y="9089"/>
                      </a:cubicBezTo>
                      <a:cubicBezTo>
                        <a:pt x="1" y="11247"/>
                        <a:pt x="1885" y="11794"/>
                        <a:pt x="1885" y="11794"/>
                      </a:cubicBezTo>
                      <a:cubicBezTo>
                        <a:pt x="8056" y="7083"/>
                        <a:pt x="1886" y="1"/>
                        <a:pt x="18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957413" y="2236022"/>
                  <a:ext cx="787182" cy="32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27" h="38754" extrusionOk="0">
                      <a:moveTo>
                        <a:pt x="16037" y="1"/>
                      </a:moveTo>
                      <a:cubicBezTo>
                        <a:pt x="14885" y="1"/>
                        <a:pt x="13740" y="257"/>
                        <a:pt x="12614" y="819"/>
                      </a:cubicBezTo>
                      <a:cubicBezTo>
                        <a:pt x="0" y="7142"/>
                        <a:pt x="17934" y="38723"/>
                        <a:pt x="17934" y="38723"/>
                      </a:cubicBezTo>
                      <a:lnTo>
                        <a:pt x="17934" y="38753"/>
                      </a:lnTo>
                      <a:lnTo>
                        <a:pt x="87905" y="38753"/>
                      </a:lnTo>
                      <a:cubicBezTo>
                        <a:pt x="87905" y="38753"/>
                        <a:pt x="94926" y="21488"/>
                        <a:pt x="85807" y="17841"/>
                      </a:cubicBezTo>
                      <a:cubicBezTo>
                        <a:pt x="84870" y="17472"/>
                        <a:pt x="83921" y="17307"/>
                        <a:pt x="82973" y="17307"/>
                      </a:cubicBezTo>
                      <a:cubicBezTo>
                        <a:pt x="74697" y="17307"/>
                        <a:pt x="66476" y="29908"/>
                        <a:pt x="66476" y="29908"/>
                      </a:cubicBezTo>
                      <a:cubicBezTo>
                        <a:pt x="66476" y="29908"/>
                        <a:pt x="66476" y="16382"/>
                        <a:pt x="55290" y="14953"/>
                      </a:cubicBezTo>
                      <a:cubicBezTo>
                        <a:pt x="54711" y="14879"/>
                        <a:pt x="54151" y="14844"/>
                        <a:pt x="53610" y="14844"/>
                      </a:cubicBezTo>
                      <a:cubicBezTo>
                        <a:pt x="43741" y="14844"/>
                        <a:pt x="40244" y="26564"/>
                        <a:pt x="40244" y="26564"/>
                      </a:cubicBezTo>
                      <a:cubicBezTo>
                        <a:pt x="40244" y="26564"/>
                        <a:pt x="27769" y="1"/>
                        <a:pt x="160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51;p3"/>
              <p:cNvSpPr/>
              <p:nvPr/>
            </p:nvSpPr>
            <p:spPr>
              <a:xfrm>
                <a:off x="8353013" y="1353799"/>
                <a:ext cx="29289" cy="16285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855" extrusionOk="0">
                    <a:moveTo>
                      <a:pt x="756" y="1"/>
                    </a:moveTo>
                    <a:cubicBezTo>
                      <a:pt x="640" y="1"/>
                      <a:pt x="547" y="102"/>
                      <a:pt x="527" y="222"/>
                    </a:cubicBezTo>
                    <a:cubicBezTo>
                      <a:pt x="505" y="376"/>
                      <a:pt x="1" y="4167"/>
                      <a:pt x="505" y="5701"/>
                    </a:cubicBezTo>
                    <a:cubicBezTo>
                      <a:pt x="527" y="5811"/>
                      <a:pt x="636" y="5855"/>
                      <a:pt x="746" y="5855"/>
                    </a:cubicBezTo>
                    <a:lnTo>
                      <a:pt x="790" y="5855"/>
                    </a:lnTo>
                    <a:cubicBezTo>
                      <a:pt x="943" y="5811"/>
                      <a:pt x="1009" y="5679"/>
                      <a:pt x="965" y="5526"/>
                    </a:cubicBezTo>
                    <a:cubicBezTo>
                      <a:pt x="505" y="4080"/>
                      <a:pt x="1009" y="310"/>
                      <a:pt x="1009" y="266"/>
                    </a:cubicBezTo>
                    <a:cubicBezTo>
                      <a:pt x="1053" y="135"/>
                      <a:pt x="943" y="25"/>
                      <a:pt x="790" y="3"/>
                    </a:cubicBezTo>
                    <a:cubicBezTo>
                      <a:pt x="778" y="1"/>
                      <a:pt x="767" y="1"/>
                      <a:pt x="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98049" y="2982325"/>
              <a:ext cx="923866" cy="1008281"/>
              <a:chOff x="327950" y="2732074"/>
              <a:chExt cx="1471828" cy="160631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17101" y="2856377"/>
                <a:ext cx="284557" cy="271377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683" extrusionOk="0">
                    <a:moveTo>
                      <a:pt x="2862" y="2046"/>
                    </a:moveTo>
                    <a:cubicBezTo>
                      <a:pt x="3040" y="2523"/>
                      <a:pt x="3057" y="3032"/>
                      <a:pt x="2645" y="3344"/>
                    </a:cubicBezTo>
                    <a:cubicBezTo>
                      <a:pt x="2533" y="3425"/>
                      <a:pt x="2418" y="3461"/>
                      <a:pt x="2310" y="3461"/>
                    </a:cubicBezTo>
                    <a:cubicBezTo>
                      <a:pt x="2012" y="3461"/>
                      <a:pt x="1772" y="3185"/>
                      <a:pt x="1794" y="2828"/>
                    </a:cubicBezTo>
                    <a:cubicBezTo>
                      <a:pt x="1825" y="2372"/>
                      <a:pt x="2281" y="2129"/>
                      <a:pt x="2706" y="2068"/>
                    </a:cubicBezTo>
                    <a:cubicBezTo>
                      <a:pt x="2758" y="2059"/>
                      <a:pt x="2810" y="2051"/>
                      <a:pt x="2862" y="2046"/>
                    </a:cubicBezTo>
                    <a:close/>
                    <a:moveTo>
                      <a:pt x="122" y="1"/>
                    </a:moveTo>
                    <a:cubicBezTo>
                      <a:pt x="1" y="1"/>
                      <a:pt x="1" y="153"/>
                      <a:pt x="122" y="153"/>
                    </a:cubicBezTo>
                    <a:cubicBezTo>
                      <a:pt x="913" y="153"/>
                      <a:pt x="1642" y="457"/>
                      <a:pt x="2220" y="1034"/>
                    </a:cubicBezTo>
                    <a:cubicBezTo>
                      <a:pt x="2411" y="1225"/>
                      <a:pt x="2635" y="1534"/>
                      <a:pt x="2790" y="1873"/>
                    </a:cubicBezTo>
                    <a:lnTo>
                      <a:pt x="2790" y="1873"/>
                    </a:lnTo>
                    <a:cubicBezTo>
                      <a:pt x="2637" y="1889"/>
                      <a:pt x="2486" y="1923"/>
                      <a:pt x="2341" y="1977"/>
                    </a:cubicBezTo>
                    <a:cubicBezTo>
                      <a:pt x="1946" y="2129"/>
                      <a:pt x="1612" y="2433"/>
                      <a:pt x="1581" y="2858"/>
                    </a:cubicBezTo>
                    <a:cubicBezTo>
                      <a:pt x="1521" y="3192"/>
                      <a:pt x="1733" y="3588"/>
                      <a:pt x="2098" y="3648"/>
                    </a:cubicBezTo>
                    <a:cubicBezTo>
                      <a:pt x="2150" y="3659"/>
                      <a:pt x="2200" y="3665"/>
                      <a:pt x="2250" y="3665"/>
                    </a:cubicBezTo>
                    <a:cubicBezTo>
                      <a:pt x="2608" y="3665"/>
                      <a:pt x="2903" y="3388"/>
                      <a:pt x="3010" y="3040"/>
                    </a:cubicBezTo>
                    <a:cubicBezTo>
                      <a:pt x="3113" y="2730"/>
                      <a:pt x="3076" y="2364"/>
                      <a:pt x="2975" y="2037"/>
                    </a:cubicBezTo>
                    <a:lnTo>
                      <a:pt x="2975" y="2037"/>
                    </a:lnTo>
                    <a:cubicBezTo>
                      <a:pt x="3015" y="2034"/>
                      <a:pt x="3056" y="2033"/>
                      <a:pt x="3096" y="2033"/>
                    </a:cubicBezTo>
                    <a:cubicBezTo>
                      <a:pt x="3812" y="2033"/>
                      <a:pt x="4497" y="2374"/>
                      <a:pt x="4986" y="2888"/>
                    </a:cubicBezTo>
                    <a:cubicBezTo>
                      <a:pt x="5624" y="3618"/>
                      <a:pt x="5776" y="4682"/>
                      <a:pt x="5442" y="5563"/>
                    </a:cubicBezTo>
                    <a:cubicBezTo>
                      <a:pt x="5402" y="5623"/>
                      <a:pt x="5453" y="5683"/>
                      <a:pt x="5502" y="5683"/>
                    </a:cubicBezTo>
                    <a:cubicBezTo>
                      <a:pt x="5528" y="5683"/>
                      <a:pt x="5553" y="5666"/>
                      <a:pt x="5563" y="5624"/>
                    </a:cubicBezTo>
                    <a:cubicBezTo>
                      <a:pt x="5958" y="4682"/>
                      <a:pt x="5746" y="3527"/>
                      <a:pt x="5016" y="2767"/>
                    </a:cubicBezTo>
                    <a:cubicBezTo>
                      <a:pt x="4530" y="2234"/>
                      <a:pt x="3761" y="1860"/>
                      <a:pt x="3020" y="1860"/>
                    </a:cubicBezTo>
                    <a:cubicBezTo>
                      <a:pt x="2984" y="1860"/>
                      <a:pt x="2949" y="1861"/>
                      <a:pt x="2914" y="1863"/>
                    </a:cubicBezTo>
                    <a:lnTo>
                      <a:pt x="2914" y="1863"/>
                    </a:lnTo>
                    <a:cubicBezTo>
                      <a:pt x="2878" y="1774"/>
                      <a:pt x="2839" y="1689"/>
                      <a:pt x="2797" y="1612"/>
                    </a:cubicBezTo>
                    <a:cubicBezTo>
                      <a:pt x="2250" y="639"/>
                      <a:pt x="1217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138491" y="3053361"/>
                <a:ext cx="274863" cy="90969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1905" extrusionOk="0">
                    <a:moveTo>
                      <a:pt x="3167" y="527"/>
                    </a:moveTo>
                    <a:cubicBezTo>
                      <a:pt x="3212" y="536"/>
                      <a:pt x="3257" y="546"/>
                      <a:pt x="3301" y="557"/>
                    </a:cubicBezTo>
                    <a:cubicBezTo>
                      <a:pt x="3514" y="587"/>
                      <a:pt x="3727" y="678"/>
                      <a:pt x="3849" y="800"/>
                    </a:cubicBezTo>
                    <a:cubicBezTo>
                      <a:pt x="4031" y="1043"/>
                      <a:pt x="3849" y="1347"/>
                      <a:pt x="3666" y="1499"/>
                    </a:cubicBezTo>
                    <a:cubicBezTo>
                      <a:pt x="3514" y="1636"/>
                      <a:pt x="3233" y="1750"/>
                      <a:pt x="2990" y="1750"/>
                    </a:cubicBezTo>
                    <a:cubicBezTo>
                      <a:pt x="2747" y="1750"/>
                      <a:pt x="2542" y="1636"/>
                      <a:pt x="2542" y="1317"/>
                    </a:cubicBezTo>
                    <a:cubicBezTo>
                      <a:pt x="2542" y="961"/>
                      <a:pt x="2856" y="698"/>
                      <a:pt x="3167" y="527"/>
                    </a:cubicBezTo>
                    <a:close/>
                    <a:moveTo>
                      <a:pt x="4428" y="0"/>
                    </a:moveTo>
                    <a:cubicBezTo>
                      <a:pt x="4075" y="0"/>
                      <a:pt x="3725" y="70"/>
                      <a:pt x="3393" y="222"/>
                    </a:cubicBezTo>
                    <a:cubicBezTo>
                      <a:pt x="3338" y="246"/>
                      <a:pt x="3278" y="277"/>
                      <a:pt x="3215" y="313"/>
                    </a:cubicBezTo>
                    <a:lnTo>
                      <a:pt x="3215" y="313"/>
                    </a:lnTo>
                    <a:cubicBezTo>
                      <a:pt x="2963" y="266"/>
                      <a:pt x="2713" y="253"/>
                      <a:pt x="2542" y="253"/>
                    </a:cubicBezTo>
                    <a:cubicBezTo>
                      <a:pt x="1630" y="253"/>
                      <a:pt x="748" y="618"/>
                      <a:pt x="49" y="1226"/>
                    </a:cubicBezTo>
                    <a:cubicBezTo>
                      <a:pt x="1" y="1395"/>
                      <a:pt x="49" y="1487"/>
                      <a:pt x="116" y="1487"/>
                    </a:cubicBezTo>
                    <a:cubicBezTo>
                      <a:pt x="133" y="1487"/>
                      <a:pt x="152" y="1481"/>
                      <a:pt x="171" y="1469"/>
                    </a:cubicBezTo>
                    <a:cubicBezTo>
                      <a:pt x="748" y="922"/>
                      <a:pt x="1417" y="618"/>
                      <a:pt x="2177" y="526"/>
                    </a:cubicBezTo>
                    <a:cubicBezTo>
                      <a:pt x="2341" y="499"/>
                      <a:pt x="2511" y="484"/>
                      <a:pt x="2682" y="484"/>
                    </a:cubicBezTo>
                    <a:cubicBezTo>
                      <a:pt x="2767" y="484"/>
                      <a:pt x="2852" y="488"/>
                      <a:pt x="2937" y="496"/>
                    </a:cubicBezTo>
                    <a:lnTo>
                      <a:pt x="2937" y="496"/>
                    </a:lnTo>
                    <a:cubicBezTo>
                      <a:pt x="2508" y="819"/>
                      <a:pt x="2120" y="1321"/>
                      <a:pt x="2542" y="1742"/>
                    </a:cubicBezTo>
                    <a:cubicBezTo>
                      <a:pt x="2672" y="1856"/>
                      <a:pt x="2831" y="1905"/>
                      <a:pt x="2997" y="1905"/>
                    </a:cubicBezTo>
                    <a:cubicBezTo>
                      <a:pt x="3450" y="1905"/>
                      <a:pt x="3958" y="1543"/>
                      <a:pt x="4092" y="1165"/>
                    </a:cubicBezTo>
                    <a:cubicBezTo>
                      <a:pt x="4208" y="732"/>
                      <a:pt x="3887" y="499"/>
                      <a:pt x="3487" y="378"/>
                    </a:cubicBezTo>
                    <a:lnTo>
                      <a:pt x="3487" y="378"/>
                    </a:lnTo>
                    <a:cubicBezTo>
                      <a:pt x="3810" y="247"/>
                      <a:pt x="4157" y="181"/>
                      <a:pt x="4502" y="181"/>
                    </a:cubicBezTo>
                    <a:cubicBezTo>
                      <a:pt x="4887" y="181"/>
                      <a:pt x="5269" y="264"/>
                      <a:pt x="5612" y="435"/>
                    </a:cubicBezTo>
                    <a:cubicBezTo>
                      <a:pt x="5620" y="438"/>
                      <a:pt x="5628" y="439"/>
                      <a:pt x="5635" y="439"/>
                    </a:cubicBezTo>
                    <a:cubicBezTo>
                      <a:pt x="5712" y="439"/>
                      <a:pt x="5755" y="311"/>
                      <a:pt x="5672" y="283"/>
                    </a:cubicBezTo>
                    <a:cubicBezTo>
                      <a:pt x="5275" y="101"/>
                      <a:pt x="4850" y="0"/>
                      <a:pt x="4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27950" y="3131439"/>
                <a:ext cx="1471828" cy="1205655"/>
              </a:xfrm>
              <a:custGeom>
                <a:avLst/>
                <a:gdLst/>
                <a:ahLst/>
                <a:cxnLst/>
                <a:rect l="l" t="t" r="r" b="b"/>
                <a:pathLst>
                  <a:path w="30822" h="25248" extrusionOk="0">
                    <a:moveTo>
                      <a:pt x="15794" y="0"/>
                    </a:moveTo>
                    <a:cubicBezTo>
                      <a:pt x="14996" y="0"/>
                      <a:pt x="14195" y="95"/>
                      <a:pt x="13405" y="290"/>
                    </a:cubicBezTo>
                    <a:cubicBezTo>
                      <a:pt x="12037" y="624"/>
                      <a:pt x="10669" y="1232"/>
                      <a:pt x="10153" y="2417"/>
                    </a:cubicBezTo>
                    <a:cubicBezTo>
                      <a:pt x="10153" y="2417"/>
                      <a:pt x="10092" y="2417"/>
                      <a:pt x="10001" y="2357"/>
                    </a:cubicBezTo>
                    <a:cubicBezTo>
                      <a:pt x="9940" y="2357"/>
                      <a:pt x="9879" y="2326"/>
                      <a:pt x="9788" y="2326"/>
                    </a:cubicBezTo>
                    <a:cubicBezTo>
                      <a:pt x="9462" y="2257"/>
                      <a:pt x="8923" y="2168"/>
                      <a:pt x="8261" y="2168"/>
                    </a:cubicBezTo>
                    <a:cubicBezTo>
                      <a:pt x="6888" y="2168"/>
                      <a:pt x="4985" y="2549"/>
                      <a:pt x="3344" y="4271"/>
                    </a:cubicBezTo>
                    <a:cubicBezTo>
                      <a:pt x="2858" y="4849"/>
                      <a:pt x="2280" y="5791"/>
                      <a:pt x="1855" y="6977"/>
                    </a:cubicBezTo>
                    <a:cubicBezTo>
                      <a:pt x="213" y="11414"/>
                      <a:pt x="1" y="19317"/>
                      <a:pt x="7083" y="23117"/>
                    </a:cubicBezTo>
                    <a:cubicBezTo>
                      <a:pt x="7144" y="23147"/>
                      <a:pt x="7235" y="23238"/>
                      <a:pt x="7326" y="23269"/>
                    </a:cubicBezTo>
                    <a:cubicBezTo>
                      <a:pt x="8755" y="23998"/>
                      <a:pt x="10457" y="24545"/>
                      <a:pt x="12463" y="24910"/>
                    </a:cubicBezTo>
                    <a:cubicBezTo>
                      <a:pt x="12554" y="24910"/>
                      <a:pt x="12615" y="24940"/>
                      <a:pt x="12706" y="24940"/>
                    </a:cubicBezTo>
                    <a:cubicBezTo>
                      <a:pt x="13223" y="25001"/>
                      <a:pt x="13800" y="25092"/>
                      <a:pt x="14378" y="25123"/>
                    </a:cubicBezTo>
                    <a:cubicBezTo>
                      <a:pt x="14894" y="25214"/>
                      <a:pt x="15442" y="25244"/>
                      <a:pt x="15958" y="25244"/>
                    </a:cubicBezTo>
                    <a:lnTo>
                      <a:pt x="16201" y="25244"/>
                    </a:lnTo>
                    <a:cubicBezTo>
                      <a:pt x="16329" y="25246"/>
                      <a:pt x="16456" y="25247"/>
                      <a:pt x="16582" y="25247"/>
                    </a:cubicBezTo>
                    <a:cubicBezTo>
                      <a:pt x="18458" y="25247"/>
                      <a:pt x="20096" y="25035"/>
                      <a:pt x="21521" y="24636"/>
                    </a:cubicBezTo>
                    <a:cubicBezTo>
                      <a:pt x="21612" y="24636"/>
                      <a:pt x="21703" y="24606"/>
                      <a:pt x="21825" y="24576"/>
                    </a:cubicBezTo>
                    <a:cubicBezTo>
                      <a:pt x="29576" y="22205"/>
                      <a:pt x="30822" y="14332"/>
                      <a:pt x="30062" y="9621"/>
                    </a:cubicBezTo>
                    <a:cubicBezTo>
                      <a:pt x="29880" y="8375"/>
                      <a:pt x="29515" y="7341"/>
                      <a:pt x="29120" y="6703"/>
                    </a:cubicBezTo>
                    <a:cubicBezTo>
                      <a:pt x="27316" y="3870"/>
                      <a:pt x="24462" y="3569"/>
                      <a:pt x="23298" y="3569"/>
                    </a:cubicBezTo>
                    <a:cubicBezTo>
                      <a:pt x="23225" y="3569"/>
                      <a:pt x="23160" y="3571"/>
                      <a:pt x="23101" y="3572"/>
                    </a:cubicBezTo>
                    <a:lnTo>
                      <a:pt x="22797" y="3572"/>
                    </a:lnTo>
                    <a:cubicBezTo>
                      <a:pt x="22493" y="2326"/>
                      <a:pt x="21278" y="1445"/>
                      <a:pt x="20001" y="898"/>
                    </a:cubicBezTo>
                    <a:cubicBezTo>
                      <a:pt x="18670" y="310"/>
                      <a:pt x="17237" y="0"/>
                      <a:pt x="15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27950" y="3466049"/>
                <a:ext cx="1471828" cy="871053"/>
              </a:xfrm>
              <a:custGeom>
                <a:avLst/>
                <a:gdLst/>
                <a:ahLst/>
                <a:cxnLst/>
                <a:rect l="l" t="t" r="r" b="b"/>
                <a:pathLst>
                  <a:path w="30822" h="18241" extrusionOk="0">
                    <a:moveTo>
                      <a:pt x="1855" y="0"/>
                    </a:moveTo>
                    <a:lnTo>
                      <a:pt x="1855" y="0"/>
                    </a:lnTo>
                    <a:cubicBezTo>
                      <a:pt x="213" y="4438"/>
                      <a:pt x="1" y="12341"/>
                      <a:pt x="7052" y="16140"/>
                    </a:cubicBezTo>
                    <a:cubicBezTo>
                      <a:pt x="7144" y="16170"/>
                      <a:pt x="7235" y="16262"/>
                      <a:pt x="7326" y="16292"/>
                    </a:cubicBezTo>
                    <a:cubicBezTo>
                      <a:pt x="8724" y="17022"/>
                      <a:pt x="10457" y="17599"/>
                      <a:pt x="12463" y="17933"/>
                    </a:cubicBezTo>
                    <a:cubicBezTo>
                      <a:pt x="12554" y="17933"/>
                      <a:pt x="12615" y="17964"/>
                      <a:pt x="12676" y="17964"/>
                    </a:cubicBezTo>
                    <a:cubicBezTo>
                      <a:pt x="13223" y="18055"/>
                      <a:pt x="13709" y="18116"/>
                      <a:pt x="14287" y="18177"/>
                    </a:cubicBezTo>
                    <a:lnTo>
                      <a:pt x="14438" y="18177"/>
                    </a:lnTo>
                    <a:cubicBezTo>
                      <a:pt x="14986" y="18207"/>
                      <a:pt x="15472" y="18237"/>
                      <a:pt x="15958" y="18237"/>
                    </a:cubicBezTo>
                    <a:lnTo>
                      <a:pt x="16201" y="18237"/>
                    </a:lnTo>
                    <a:cubicBezTo>
                      <a:pt x="16329" y="18239"/>
                      <a:pt x="16456" y="18240"/>
                      <a:pt x="16582" y="18240"/>
                    </a:cubicBezTo>
                    <a:cubicBezTo>
                      <a:pt x="18458" y="18240"/>
                      <a:pt x="20096" y="18028"/>
                      <a:pt x="21521" y="17629"/>
                    </a:cubicBezTo>
                    <a:cubicBezTo>
                      <a:pt x="21612" y="17629"/>
                      <a:pt x="21703" y="17599"/>
                      <a:pt x="21825" y="17569"/>
                    </a:cubicBezTo>
                    <a:cubicBezTo>
                      <a:pt x="29576" y="15198"/>
                      <a:pt x="30822" y="7325"/>
                      <a:pt x="30031" y="2614"/>
                    </a:cubicBezTo>
                    <a:lnTo>
                      <a:pt x="30031" y="2614"/>
                    </a:lnTo>
                    <a:cubicBezTo>
                      <a:pt x="30031" y="2615"/>
                      <a:pt x="29575" y="9757"/>
                      <a:pt x="27691" y="10639"/>
                    </a:cubicBezTo>
                    <a:cubicBezTo>
                      <a:pt x="27419" y="10768"/>
                      <a:pt x="27170" y="10818"/>
                      <a:pt x="26947" y="10818"/>
                    </a:cubicBezTo>
                    <a:cubicBezTo>
                      <a:pt x="26173" y="10818"/>
                      <a:pt x="25715" y="10213"/>
                      <a:pt x="25715" y="10213"/>
                    </a:cubicBezTo>
                    <a:cubicBezTo>
                      <a:pt x="25715" y="10213"/>
                      <a:pt x="24773" y="11854"/>
                      <a:pt x="23101" y="11915"/>
                    </a:cubicBezTo>
                    <a:cubicBezTo>
                      <a:pt x="23058" y="11917"/>
                      <a:pt x="23014" y="11919"/>
                      <a:pt x="22972" y="11919"/>
                    </a:cubicBezTo>
                    <a:cubicBezTo>
                      <a:pt x="21373" y="11919"/>
                      <a:pt x="20335" y="10304"/>
                      <a:pt x="20335" y="10304"/>
                    </a:cubicBezTo>
                    <a:cubicBezTo>
                      <a:pt x="20335" y="10304"/>
                      <a:pt x="19103" y="13657"/>
                      <a:pt x="15331" y="13657"/>
                    </a:cubicBezTo>
                    <a:cubicBezTo>
                      <a:pt x="15218" y="13657"/>
                      <a:pt x="15103" y="13654"/>
                      <a:pt x="14986" y="13648"/>
                    </a:cubicBezTo>
                    <a:lnTo>
                      <a:pt x="14742" y="13648"/>
                    </a:lnTo>
                    <a:cubicBezTo>
                      <a:pt x="10913" y="13253"/>
                      <a:pt x="9879" y="9240"/>
                      <a:pt x="9879" y="9240"/>
                    </a:cubicBezTo>
                    <a:cubicBezTo>
                      <a:pt x="9879" y="9240"/>
                      <a:pt x="9537" y="10511"/>
                      <a:pt x="7889" y="10511"/>
                    </a:cubicBezTo>
                    <a:cubicBezTo>
                      <a:pt x="7699" y="10511"/>
                      <a:pt x="7492" y="10494"/>
                      <a:pt x="7265" y="10456"/>
                    </a:cubicBezTo>
                    <a:cubicBezTo>
                      <a:pt x="5077" y="10061"/>
                      <a:pt x="4742" y="8328"/>
                      <a:pt x="4742" y="8328"/>
                    </a:cubicBezTo>
                    <a:cubicBezTo>
                      <a:pt x="4742" y="8328"/>
                      <a:pt x="4368" y="8632"/>
                      <a:pt x="3794" y="8632"/>
                    </a:cubicBezTo>
                    <a:cubicBezTo>
                      <a:pt x="3374" y="8632"/>
                      <a:pt x="2846" y="8469"/>
                      <a:pt x="2280" y="7903"/>
                    </a:cubicBezTo>
                    <a:cubicBezTo>
                      <a:pt x="973" y="6535"/>
                      <a:pt x="1855" y="0"/>
                      <a:pt x="1855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011606" y="3170454"/>
                <a:ext cx="119859" cy="116358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4367" extrusionOk="0">
                    <a:moveTo>
                      <a:pt x="2420" y="0"/>
                    </a:moveTo>
                    <a:cubicBezTo>
                      <a:pt x="2381" y="0"/>
                      <a:pt x="2341" y="24"/>
                      <a:pt x="2341" y="81"/>
                    </a:cubicBezTo>
                    <a:cubicBezTo>
                      <a:pt x="1885" y="6494"/>
                      <a:pt x="1338" y="12877"/>
                      <a:pt x="609" y="19260"/>
                    </a:cubicBezTo>
                    <a:cubicBezTo>
                      <a:pt x="578" y="19443"/>
                      <a:pt x="578" y="19655"/>
                      <a:pt x="548" y="19838"/>
                    </a:cubicBezTo>
                    <a:cubicBezTo>
                      <a:pt x="396" y="21357"/>
                      <a:pt x="183" y="22847"/>
                      <a:pt x="1" y="24367"/>
                    </a:cubicBezTo>
                    <a:lnTo>
                      <a:pt x="153" y="24367"/>
                    </a:lnTo>
                    <a:cubicBezTo>
                      <a:pt x="366" y="22847"/>
                      <a:pt x="548" y="21357"/>
                      <a:pt x="700" y="19838"/>
                    </a:cubicBezTo>
                    <a:cubicBezTo>
                      <a:pt x="1217" y="15035"/>
                      <a:pt x="1673" y="10263"/>
                      <a:pt x="2068" y="5430"/>
                    </a:cubicBezTo>
                    <a:cubicBezTo>
                      <a:pt x="2220" y="3637"/>
                      <a:pt x="2372" y="1874"/>
                      <a:pt x="2493" y="81"/>
                    </a:cubicBezTo>
                    <a:cubicBezTo>
                      <a:pt x="2510" y="32"/>
                      <a:pt x="2465" y="0"/>
                      <a:pt x="242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57126" y="3203308"/>
                <a:ext cx="524036" cy="197457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4135" extrusionOk="0">
                    <a:moveTo>
                      <a:pt x="10974" y="0"/>
                    </a:moveTo>
                    <a:cubicBezTo>
                      <a:pt x="8724" y="61"/>
                      <a:pt x="7812" y="1551"/>
                      <a:pt x="7812" y="1551"/>
                    </a:cubicBezTo>
                    <a:cubicBezTo>
                      <a:pt x="7168" y="1403"/>
                      <a:pt x="6558" y="1338"/>
                      <a:pt x="5984" y="1338"/>
                    </a:cubicBezTo>
                    <a:cubicBezTo>
                      <a:pt x="2201" y="1338"/>
                      <a:pt x="1" y="4134"/>
                      <a:pt x="1" y="4134"/>
                    </a:cubicBezTo>
                    <a:cubicBezTo>
                      <a:pt x="2040" y="3088"/>
                      <a:pt x="3872" y="2790"/>
                      <a:pt x="5299" y="2790"/>
                    </a:cubicBezTo>
                    <a:cubicBezTo>
                      <a:pt x="7190" y="2790"/>
                      <a:pt x="8373" y="3314"/>
                      <a:pt x="8390" y="3314"/>
                    </a:cubicBezTo>
                    <a:cubicBezTo>
                      <a:pt x="8512" y="1824"/>
                      <a:pt x="10974" y="0"/>
                      <a:pt x="10974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268527" y="3230862"/>
                <a:ext cx="476140" cy="291816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6111" extrusionOk="0">
                    <a:moveTo>
                      <a:pt x="1916" y="3740"/>
                    </a:moveTo>
                    <a:cubicBezTo>
                      <a:pt x="1916" y="3740"/>
                      <a:pt x="1916" y="3740"/>
                      <a:pt x="1916" y="3740"/>
                    </a:cubicBezTo>
                    <a:cubicBezTo>
                      <a:pt x="1916" y="3740"/>
                      <a:pt x="1916" y="3740"/>
                      <a:pt x="1916" y="3740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2037" y="2220"/>
                      <a:pt x="1916" y="3740"/>
                    </a:cubicBezTo>
                    <a:lnTo>
                      <a:pt x="1916" y="3740"/>
                    </a:lnTo>
                    <a:cubicBezTo>
                      <a:pt x="1918" y="3728"/>
                      <a:pt x="2426" y="3602"/>
                      <a:pt x="3272" y="3602"/>
                    </a:cubicBezTo>
                    <a:cubicBezTo>
                      <a:pt x="4766" y="3602"/>
                      <a:pt x="7313" y="3996"/>
                      <a:pt x="9971" y="6110"/>
                    </a:cubicBezTo>
                    <a:cubicBezTo>
                      <a:pt x="9971" y="6110"/>
                      <a:pt x="7903" y="2062"/>
                      <a:pt x="3111" y="2062"/>
                    </a:cubicBezTo>
                    <a:cubicBezTo>
                      <a:pt x="3008" y="2062"/>
                      <a:pt x="2903" y="2064"/>
                      <a:pt x="2797" y="2068"/>
                    </a:cubicBezTo>
                    <a:cubicBezTo>
                      <a:pt x="2797" y="2068"/>
                      <a:pt x="2189" y="457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31146" y="3246860"/>
                <a:ext cx="272953" cy="99721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20883" extrusionOk="0">
                    <a:moveTo>
                      <a:pt x="5503" y="0"/>
                    </a:moveTo>
                    <a:cubicBezTo>
                      <a:pt x="3223" y="2098"/>
                      <a:pt x="1612" y="4772"/>
                      <a:pt x="791" y="7751"/>
                    </a:cubicBezTo>
                    <a:cubicBezTo>
                      <a:pt x="1" y="10791"/>
                      <a:pt x="244" y="13952"/>
                      <a:pt x="1156" y="16931"/>
                    </a:cubicBezTo>
                    <a:cubicBezTo>
                      <a:pt x="1551" y="18268"/>
                      <a:pt x="2098" y="19575"/>
                      <a:pt x="2828" y="20730"/>
                    </a:cubicBezTo>
                    <a:cubicBezTo>
                      <a:pt x="2889" y="20791"/>
                      <a:pt x="2980" y="20852"/>
                      <a:pt x="3071" y="20882"/>
                    </a:cubicBezTo>
                    <a:cubicBezTo>
                      <a:pt x="1612" y="18511"/>
                      <a:pt x="730" y="15684"/>
                      <a:pt x="487" y="12888"/>
                    </a:cubicBezTo>
                    <a:cubicBezTo>
                      <a:pt x="274" y="9757"/>
                      <a:pt x="1004" y="6657"/>
                      <a:pt x="2524" y="3952"/>
                    </a:cubicBezTo>
                    <a:cubicBezTo>
                      <a:pt x="3344" y="2493"/>
                      <a:pt x="4439" y="1186"/>
                      <a:pt x="5715" y="31"/>
                    </a:cubicBezTo>
                    <a:cubicBezTo>
                      <a:pt x="5655" y="31"/>
                      <a:pt x="5594" y="0"/>
                      <a:pt x="5503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77943" y="3155698"/>
                <a:ext cx="313161" cy="1166737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24433" extrusionOk="0">
                    <a:moveTo>
                      <a:pt x="6454" y="1"/>
                    </a:moveTo>
                    <a:cubicBezTo>
                      <a:pt x="6432" y="1"/>
                      <a:pt x="6408" y="9"/>
                      <a:pt x="6383" y="25"/>
                    </a:cubicBezTo>
                    <a:cubicBezTo>
                      <a:pt x="4043" y="2791"/>
                      <a:pt x="2128" y="6013"/>
                      <a:pt x="1094" y="9508"/>
                    </a:cubicBezTo>
                    <a:cubicBezTo>
                      <a:pt x="122" y="12821"/>
                      <a:pt x="0" y="16347"/>
                      <a:pt x="912" y="19691"/>
                    </a:cubicBezTo>
                    <a:cubicBezTo>
                      <a:pt x="1368" y="21362"/>
                      <a:pt x="2098" y="22943"/>
                      <a:pt x="3070" y="24402"/>
                    </a:cubicBezTo>
                    <a:cubicBezTo>
                      <a:pt x="3161" y="24402"/>
                      <a:pt x="3222" y="24432"/>
                      <a:pt x="3313" y="24432"/>
                    </a:cubicBezTo>
                    <a:cubicBezTo>
                      <a:pt x="1398" y="21727"/>
                      <a:pt x="487" y="18414"/>
                      <a:pt x="456" y="15162"/>
                    </a:cubicBezTo>
                    <a:cubicBezTo>
                      <a:pt x="426" y="11636"/>
                      <a:pt x="1398" y="8171"/>
                      <a:pt x="3070" y="5070"/>
                    </a:cubicBezTo>
                    <a:cubicBezTo>
                      <a:pt x="4043" y="3308"/>
                      <a:pt x="5167" y="1636"/>
                      <a:pt x="6535" y="146"/>
                    </a:cubicBezTo>
                    <a:cubicBezTo>
                      <a:pt x="6558" y="57"/>
                      <a:pt x="6515" y="1"/>
                      <a:pt x="6454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355631" y="3306361"/>
                <a:ext cx="241007" cy="1001561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0974" extrusionOk="0">
                    <a:moveTo>
                      <a:pt x="1308" y="1"/>
                    </a:moveTo>
                    <a:cubicBezTo>
                      <a:pt x="3192" y="2432"/>
                      <a:pt x="4317" y="5381"/>
                      <a:pt x="4560" y="8420"/>
                    </a:cubicBezTo>
                    <a:cubicBezTo>
                      <a:pt x="4773" y="11520"/>
                      <a:pt x="3983" y="14560"/>
                      <a:pt x="2584" y="17235"/>
                    </a:cubicBezTo>
                    <a:cubicBezTo>
                      <a:pt x="1885" y="18572"/>
                      <a:pt x="1004" y="19879"/>
                      <a:pt x="1" y="20973"/>
                    </a:cubicBezTo>
                    <a:cubicBezTo>
                      <a:pt x="92" y="20973"/>
                      <a:pt x="183" y="20943"/>
                      <a:pt x="305" y="20913"/>
                    </a:cubicBezTo>
                    <a:cubicBezTo>
                      <a:pt x="2159" y="18846"/>
                      <a:pt x="3496" y="16262"/>
                      <a:pt x="4195" y="13618"/>
                    </a:cubicBezTo>
                    <a:cubicBezTo>
                      <a:pt x="5046" y="10578"/>
                      <a:pt x="4894" y="7387"/>
                      <a:pt x="3861" y="4438"/>
                    </a:cubicBezTo>
                    <a:cubicBezTo>
                      <a:pt x="3344" y="2858"/>
                      <a:pt x="2524" y="1338"/>
                      <a:pt x="1520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090020" y="3163720"/>
                <a:ext cx="259869" cy="1174664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4599" extrusionOk="0">
                    <a:moveTo>
                      <a:pt x="1498" y="1"/>
                    </a:moveTo>
                    <a:cubicBezTo>
                      <a:pt x="1445" y="1"/>
                      <a:pt x="1377" y="58"/>
                      <a:pt x="1398" y="100"/>
                    </a:cubicBezTo>
                    <a:cubicBezTo>
                      <a:pt x="3161" y="3170"/>
                      <a:pt x="4408" y="6605"/>
                      <a:pt x="4803" y="10161"/>
                    </a:cubicBezTo>
                    <a:cubicBezTo>
                      <a:pt x="5168" y="13596"/>
                      <a:pt x="4651" y="17091"/>
                      <a:pt x="3161" y="20191"/>
                    </a:cubicBezTo>
                    <a:cubicBezTo>
                      <a:pt x="2371" y="21833"/>
                      <a:pt x="1307" y="23353"/>
                      <a:pt x="0" y="24599"/>
                    </a:cubicBezTo>
                    <a:lnTo>
                      <a:pt x="243" y="24599"/>
                    </a:lnTo>
                    <a:cubicBezTo>
                      <a:pt x="2523" y="22319"/>
                      <a:pt x="3982" y="19371"/>
                      <a:pt x="4681" y="16210"/>
                    </a:cubicBezTo>
                    <a:cubicBezTo>
                      <a:pt x="5441" y="12684"/>
                      <a:pt x="5107" y="9036"/>
                      <a:pt x="4043" y="5662"/>
                    </a:cubicBezTo>
                    <a:cubicBezTo>
                      <a:pt x="3435" y="3687"/>
                      <a:pt x="2584" y="1802"/>
                      <a:pt x="1550" y="39"/>
                    </a:cubicBezTo>
                    <a:cubicBezTo>
                      <a:pt x="1541" y="11"/>
                      <a:pt x="1521" y="1"/>
                      <a:pt x="1498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80997" y="3093188"/>
                <a:ext cx="493522" cy="192443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4030" extrusionOk="0">
                    <a:moveTo>
                      <a:pt x="4824" y="1"/>
                    </a:moveTo>
                    <a:cubicBezTo>
                      <a:pt x="4201" y="1"/>
                      <a:pt x="3570" y="157"/>
                      <a:pt x="2979" y="452"/>
                    </a:cubicBezTo>
                    <a:cubicBezTo>
                      <a:pt x="2067" y="847"/>
                      <a:pt x="395" y="1577"/>
                      <a:pt x="0" y="1851"/>
                    </a:cubicBezTo>
                    <a:cubicBezTo>
                      <a:pt x="0" y="1851"/>
                      <a:pt x="1941" y="1554"/>
                      <a:pt x="2795" y="1554"/>
                    </a:cubicBezTo>
                    <a:cubicBezTo>
                      <a:pt x="2926" y="1554"/>
                      <a:pt x="3032" y="1561"/>
                      <a:pt x="3101" y="1577"/>
                    </a:cubicBezTo>
                    <a:cubicBezTo>
                      <a:pt x="3587" y="1699"/>
                      <a:pt x="2493" y="3188"/>
                      <a:pt x="2857" y="3553"/>
                    </a:cubicBezTo>
                    <a:cubicBezTo>
                      <a:pt x="2886" y="3586"/>
                      <a:pt x="2924" y="3602"/>
                      <a:pt x="2971" y="3602"/>
                    </a:cubicBezTo>
                    <a:cubicBezTo>
                      <a:pt x="3473" y="3602"/>
                      <a:pt x="4940" y="1850"/>
                      <a:pt x="5370" y="1850"/>
                    </a:cubicBezTo>
                    <a:cubicBezTo>
                      <a:pt x="5374" y="1850"/>
                      <a:pt x="5377" y="1850"/>
                      <a:pt x="5380" y="1851"/>
                    </a:cubicBezTo>
                    <a:cubicBezTo>
                      <a:pt x="5836" y="1881"/>
                      <a:pt x="6961" y="3705"/>
                      <a:pt x="7599" y="4009"/>
                    </a:cubicBezTo>
                    <a:cubicBezTo>
                      <a:pt x="7633" y="4023"/>
                      <a:pt x="7662" y="4029"/>
                      <a:pt x="7687" y="4029"/>
                    </a:cubicBezTo>
                    <a:cubicBezTo>
                      <a:pt x="8142" y="4029"/>
                      <a:pt x="7011" y="1727"/>
                      <a:pt x="7386" y="1699"/>
                    </a:cubicBezTo>
                    <a:cubicBezTo>
                      <a:pt x="7751" y="1699"/>
                      <a:pt x="10335" y="3097"/>
                      <a:pt x="10335" y="3097"/>
                    </a:cubicBezTo>
                    <a:cubicBezTo>
                      <a:pt x="10335" y="3097"/>
                      <a:pt x="7842" y="726"/>
                      <a:pt x="6505" y="240"/>
                    </a:cubicBezTo>
                    <a:cubicBezTo>
                      <a:pt x="6079" y="88"/>
                      <a:pt x="5684" y="27"/>
                      <a:pt x="5259" y="27"/>
                    </a:cubicBezTo>
                    <a:cubicBezTo>
                      <a:pt x="5115" y="9"/>
                      <a:pt x="4969" y="1"/>
                      <a:pt x="4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75361" y="2733984"/>
                <a:ext cx="201802" cy="405514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8492" extrusionOk="0">
                    <a:moveTo>
                      <a:pt x="1932" y="0"/>
                    </a:moveTo>
                    <a:cubicBezTo>
                      <a:pt x="422" y="0"/>
                      <a:pt x="0" y="1378"/>
                      <a:pt x="0" y="1378"/>
                    </a:cubicBezTo>
                    <a:cubicBezTo>
                      <a:pt x="0" y="1378"/>
                      <a:pt x="2432" y="3628"/>
                      <a:pt x="2827" y="5725"/>
                    </a:cubicBezTo>
                    <a:cubicBezTo>
                      <a:pt x="2979" y="6607"/>
                      <a:pt x="2675" y="7397"/>
                      <a:pt x="2462" y="7974"/>
                    </a:cubicBezTo>
                    <a:lnTo>
                      <a:pt x="3587" y="8491"/>
                    </a:lnTo>
                    <a:cubicBezTo>
                      <a:pt x="3891" y="7762"/>
                      <a:pt x="4195" y="6698"/>
                      <a:pt x="4195" y="5482"/>
                    </a:cubicBezTo>
                    <a:cubicBezTo>
                      <a:pt x="4225" y="3020"/>
                      <a:pt x="2796" y="132"/>
                      <a:pt x="2796" y="132"/>
                    </a:cubicBezTo>
                    <a:cubicBezTo>
                      <a:pt x="2475" y="40"/>
                      <a:pt x="2188" y="0"/>
                      <a:pt x="1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978226" y="2732074"/>
                <a:ext cx="132131" cy="81561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708" extrusionOk="0">
                    <a:moveTo>
                      <a:pt x="1884" y="0"/>
                    </a:moveTo>
                    <a:cubicBezTo>
                      <a:pt x="397" y="0"/>
                      <a:pt x="1" y="1388"/>
                      <a:pt x="1" y="1388"/>
                    </a:cubicBezTo>
                    <a:cubicBezTo>
                      <a:pt x="373" y="1616"/>
                      <a:pt x="706" y="1708"/>
                      <a:pt x="1001" y="1708"/>
                    </a:cubicBezTo>
                    <a:cubicBezTo>
                      <a:pt x="2199" y="1708"/>
                      <a:pt x="2767" y="191"/>
                      <a:pt x="2767" y="142"/>
                    </a:cubicBezTo>
                    <a:cubicBezTo>
                      <a:pt x="2437" y="42"/>
                      <a:pt x="2144" y="0"/>
                      <a:pt x="1884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968102" y="3881173"/>
                <a:ext cx="172769" cy="11904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493" extrusionOk="0">
                    <a:moveTo>
                      <a:pt x="2037" y="0"/>
                    </a:moveTo>
                    <a:lnTo>
                      <a:pt x="0" y="2128"/>
                    </a:lnTo>
                    <a:lnTo>
                      <a:pt x="0" y="2128"/>
                    </a:lnTo>
                    <a:lnTo>
                      <a:pt x="1885" y="1672"/>
                    </a:lnTo>
                    <a:lnTo>
                      <a:pt x="3617" y="2493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968102" y="3952278"/>
                <a:ext cx="172769" cy="47944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1004" extrusionOk="0">
                    <a:moveTo>
                      <a:pt x="1915" y="1"/>
                    </a:moveTo>
                    <a:lnTo>
                      <a:pt x="243" y="42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1885" y="183"/>
                    </a:lnTo>
                    <a:lnTo>
                      <a:pt x="3617" y="1004"/>
                    </a:lnTo>
                    <a:lnTo>
                      <a:pt x="3465" y="730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12808" y="3776640"/>
                <a:ext cx="1077010" cy="479196"/>
              </a:xfrm>
              <a:custGeom>
                <a:avLst/>
                <a:gdLst/>
                <a:ahLst/>
                <a:cxnLst/>
                <a:rect l="l" t="t" r="r" b="b"/>
                <a:pathLst>
                  <a:path w="22554" h="10035" extrusionOk="0">
                    <a:moveTo>
                      <a:pt x="1023" y="1"/>
                    </a:moveTo>
                    <a:cubicBezTo>
                      <a:pt x="1021" y="5"/>
                      <a:pt x="1018" y="15"/>
                      <a:pt x="1014" y="32"/>
                    </a:cubicBezTo>
                    <a:lnTo>
                      <a:pt x="1014" y="32"/>
                    </a:lnTo>
                    <a:cubicBezTo>
                      <a:pt x="1017" y="21"/>
                      <a:pt x="1020" y="11"/>
                      <a:pt x="1023" y="1"/>
                    </a:cubicBezTo>
                    <a:close/>
                    <a:moveTo>
                      <a:pt x="1014" y="32"/>
                    </a:moveTo>
                    <a:cubicBezTo>
                      <a:pt x="1" y="3322"/>
                      <a:pt x="1760" y="4561"/>
                      <a:pt x="4154" y="4925"/>
                    </a:cubicBezTo>
                    <a:cubicBezTo>
                      <a:pt x="6525" y="5320"/>
                      <a:pt x="5674" y="7144"/>
                      <a:pt x="7558" y="8694"/>
                    </a:cubicBezTo>
                    <a:lnTo>
                      <a:pt x="7589" y="8724"/>
                    </a:lnTo>
                    <a:cubicBezTo>
                      <a:pt x="8648" y="9590"/>
                      <a:pt x="9955" y="10034"/>
                      <a:pt x="11274" y="10034"/>
                    </a:cubicBezTo>
                    <a:cubicBezTo>
                      <a:pt x="12226" y="10034"/>
                      <a:pt x="13184" y="9803"/>
                      <a:pt x="14063" y="9332"/>
                    </a:cubicBezTo>
                    <a:cubicBezTo>
                      <a:pt x="14093" y="9332"/>
                      <a:pt x="14093" y="9302"/>
                      <a:pt x="14124" y="9302"/>
                    </a:cubicBezTo>
                    <a:cubicBezTo>
                      <a:pt x="16248" y="8135"/>
                      <a:pt x="15781" y="6261"/>
                      <a:pt x="18086" y="6261"/>
                    </a:cubicBezTo>
                    <a:cubicBezTo>
                      <a:pt x="18122" y="6261"/>
                      <a:pt x="18159" y="6261"/>
                      <a:pt x="18197" y="6262"/>
                    </a:cubicBezTo>
                    <a:cubicBezTo>
                      <a:pt x="18331" y="6269"/>
                      <a:pt x="18463" y="6272"/>
                      <a:pt x="18593" y="6272"/>
                    </a:cubicBezTo>
                    <a:cubicBezTo>
                      <a:pt x="20836" y="6272"/>
                      <a:pt x="22554" y="5249"/>
                      <a:pt x="22209" y="1946"/>
                    </a:cubicBezTo>
                    <a:lnTo>
                      <a:pt x="22209" y="1946"/>
                    </a:lnTo>
                    <a:cubicBezTo>
                      <a:pt x="22209" y="2037"/>
                      <a:pt x="22239" y="3527"/>
                      <a:pt x="20325" y="3770"/>
                    </a:cubicBezTo>
                    <a:cubicBezTo>
                      <a:pt x="20158" y="3790"/>
                      <a:pt x="19998" y="3799"/>
                      <a:pt x="19844" y="3799"/>
                    </a:cubicBezTo>
                    <a:cubicBezTo>
                      <a:pt x="18877" y="3799"/>
                      <a:pt x="18136" y="3452"/>
                      <a:pt x="17441" y="3452"/>
                    </a:cubicBezTo>
                    <a:cubicBezTo>
                      <a:pt x="16932" y="3452"/>
                      <a:pt x="16447" y="3639"/>
                      <a:pt x="15917" y="4286"/>
                    </a:cubicBezTo>
                    <a:cubicBezTo>
                      <a:pt x="14717" y="5753"/>
                      <a:pt x="13284" y="6260"/>
                      <a:pt x="11739" y="6260"/>
                    </a:cubicBezTo>
                    <a:cubicBezTo>
                      <a:pt x="11523" y="6260"/>
                      <a:pt x="11305" y="6250"/>
                      <a:pt x="11084" y="6232"/>
                    </a:cubicBezTo>
                    <a:cubicBezTo>
                      <a:pt x="9352" y="6080"/>
                      <a:pt x="7771" y="5350"/>
                      <a:pt x="6738" y="3466"/>
                    </a:cubicBezTo>
                    <a:cubicBezTo>
                      <a:pt x="6187" y="2445"/>
                      <a:pt x="5558" y="2305"/>
                      <a:pt x="4805" y="2305"/>
                    </a:cubicBezTo>
                    <a:cubicBezTo>
                      <a:pt x="4522" y="2305"/>
                      <a:pt x="4221" y="2325"/>
                      <a:pt x="3900" y="2325"/>
                    </a:cubicBezTo>
                    <a:cubicBezTo>
                      <a:pt x="3475" y="2325"/>
                      <a:pt x="3014" y="2290"/>
                      <a:pt x="2513" y="2128"/>
                    </a:cubicBezTo>
                    <a:cubicBezTo>
                      <a:pt x="785" y="1562"/>
                      <a:pt x="958" y="256"/>
                      <a:pt x="1014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0"/>
                      <a:pt x="0" y="3313"/>
                      <a:pt x="1490" y="3557"/>
                    </a:cubicBezTo>
                    <a:cubicBezTo>
                      <a:pt x="3374" y="3769"/>
                      <a:pt x="4134" y="3800"/>
                      <a:pt x="4590" y="5532"/>
                    </a:cubicBezTo>
                    <a:cubicBezTo>
                      <a:pt x="5289" y="7964"/>
                      <a:pt x="6596" y="8420"/>
                      <a:pt x="8238" y="8663"/>
                    </a:cubicBezTo>
                    <a:cubicBezTo>
                      <a:pt x="8238" y="8663"/>
                      <a:pt x="6870" y="7447"/>
                      <a:pt x="6870" y="5137"/>
                    </a:cubicBezTo>
                    <a:cubicBezTo>
                      <a:pt x="6870" y="2797"/>
                      <a:pt x="6232" y="2098"/>
                      <a:pt x="5076" y="1824"/>
                    </a:cubicBezTo>
                    <a:cubicBezTo>
                      <a:pt x="4726" y="1727"/>
                      <a:pt x="4346" y="1714"/>
                      <a:pt x="3954" y="1714"/>
                    </a:cubicBezTo>
                    <a:cubicBezTo>
                      <a:pt x="3813" y="1714"/>
                      <a:pt x="3670" y="1716"/>
                      <a:pt x="3526" y="1716"/>
                    </a:cubicBezTo>
                    <a:cubicBezTo>
                      <a:pt x="2439" y="1716"/>
                      <a:pt x="1297" y="1621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1"/>
                      <a:pt x="0" y="3344"/>
                      <a:pt x="1490" y="3557"/>
                    </a:cubicBezTo>
                    <a:cubicBezTo>
                      <a:pt x="3344" y="3769"/>
                      <a:pt x="4104" y="3769"/>
                      <a:pt x="4590" y="5532"/>
                    </a:cubicBezTo>
                    <a:cubicBezTo>
                      <a:pt x="5289" y="7994"/>
                      <a:pt x="6596" y="8450"/>
                      <a:pt x="8238" y="8663"/>
                    </a:cubicBezTo>
                    <a:cubicBezTo>
                      <a:pt x="8238" y="8663"/>
                      <a:pt x="8055" y="8481"/>
                      <a:pt x="7782" y="8055"/>
                    </a:cubicBezTo>
                    <a:cubicBezTo>
                      <a:pt x="6383" y="7812"/>
                      <a:pt x="5228" y="7234"/>
                      <a:pt x="4621" y="5016"/>
                    </a:cubicBezTo>
                    <a:cubicBezTo>
                      <a:pt x="4165" y="3313"/>
                      <a:pt x="3405" y="3283"/>
                      <a:pt x="1520" y="3040"/>
                    </a:cubicBezTo>
                    <a:cubicBezTo>
                      <a:pt x="365" y="2888"/>
                      <a:pt x="365" y="912"/>
                      <a:pt x="426" y="0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lnTo>
                      <a:pt x="9362" y="0"/>
                    </a:lnTo>
                    <a:cubicBezTo>
                      <a:pt x="8549" y="965"/>
                      <a:pt x="7760" y="1224"/>
                      <a:pt x="7000" y="1224"/>
                    </a:cubicBezTo>
                    <a:cubicBezTo>
                      <a:pt x="6122" y="1224"/>
                      <a:pt x="5282" y="879"/>
                      <a:pt x="4483" y="879"/>
                    </a:cubicBezTo>
                    <a:cubicBezTo>
                      <a:pt x="4448" y="879"/>
                      <a:pt x="4412" y="880"/>
                      <a:pt x="4377" y="881"/>
                    </a:cubicBezTo>
                    <a:cubicBezTo>
                      <a:pt x="3192" y="973"/>
                      <a:pt x="2462" y="1489"/>
                      <a:pt x="2006" y="3799"/>
                    </a:cubicBezTo>
                    <a:cubicBezTo>
                      <a:pt x="1550" y="614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7" y="7061"/>
                    </a:cubicBezTo>
                    <a:cubicBezTo>
                      <a:pt x="1928" y="7061"/>
                      <a:pt x="3174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0"/>
                      <a:pt x="93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cubicBezTo>
                      <a:pt x="9242" y="898"/>
                      <a:pt x="8828" y="2798"/>
                      <a:pt x="7712" y="2798"/>
                    </a:cubicBezTo>
                    <a:cubicBezTo>
                      <a:pt x="7695" y="2798"/>
                      <a:pt x="7678" y="2797"/>
                      <a:pt x="7660" y="2796"/>
                    </a:cubicBezTo>
                    <a:cubicBezTo>
                      <a:pt x="7161" y="2764"/>
                      <a:pt x="6740" y="2732"/>
                      <a:pt x="6377" y="2732"/>
                    </a:cubicBezTo>
                    <a:cubicBezTo>
                      <a:pt x="5371" y="2732"/>
                      <a:pt x="4806" y="2980"/>
                      <a:pt x="4225" y="4164"/>
                    </a:cubicBezTo>
                    <a:cubicBezTo>
                      <a:pt x="3222" y="6201"/>
                      <a:pt x="1976" y="6535"/>
                      <a:pt x="578" y="6535"/>
                    </a:cubicBezTo>
                    <a:cubicBezTo>
                      <a:pt x="274" y="690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6" y="7061"/>
                    </a:cubicBezTo>
                    <a:cubicBezTo>
                      <a:pt x="1923" y="7061"/>
                      <a:pt x="3146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1"/>
                      <a:pt x="9362" y="0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32627" y="3827450"/>
                <a:ext cx="1042198" cy="428388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8971" extrusionOk="0">
                    <a:moveTo>
                      <a:pt x="395" y="1"/>
                    </a:moveTo>
                    <a:cubicBezTo>
                      <a:pt x="0" y="2493"/>
                      <a:pt x="1611" y="3557"/>
                      <a:pt x="3739" y="3861"/>
                    </a:cubicBezTo>
                    <a:cubicBezTo>
                      <a:pt x="6110" y="4256"/>
                      <a:pt x="5259" y="6080"/>
                      <a:pt x="7143" y="7630"/>
                    </a:cubicBezTo>
                    <a:lnTo>
                      <a:pt x="7174" y="7660"/>
                    </a:lnTo>
                    <a:cubicBezTo>
                      <a:pt x="8233" y="8526"/>
                      <a:pt x="9540" y="8970"/>
                      <a:pt x="10859" y="8970"/>
                    </a:cubicBezTo>
                    <a:cubicBezTo>
                      <a:pt x="11811" y="8970"/>
                      <a:pt x="12769" y="8739"/>
                      <a:pt x="13648" y="8268"/>
                    </a:cubicBezTo>
                    <a:cubicBezTo>
                      <a:pt x="13678" y="8268"/>
                      <a:pt x="13678" y="8238"/>
                      <a:pt x="13709" y="8238"/>
                    </a:cubicBezTo>
                    <a:cubicBezTo>
                      <a:pt x="15833" y="7071"/>
                      <a:pt x="15366" y="5197"/>
                      <a:pt x="17671" y="5197"/>
                    </a:cubicBezTo>
                    <a:cubicBezTo>
                      <a:pt x="17707" y="5197"/>
                      <a:pt x="17744" y="5197"/>
                      <a:pt x="17782" y="5198"/>
                    </a:cubicBezTo>
                    <a:cubicBezTo>
                      <a:pt x="17896" y="5203"/>
                      <a:pt x="18010" y="5206"/>
                      <a:pt x="18122" y="5206"/>
                    </a:cubicBezTo>
                    <a:cubicBezTo>
                      <a:pt x="20098" y="5206"/>
                      <a:pt x="21709" y="4423"/>
                      <a:pt x="21824" y="2007"/>
                    </a:cubicBezTo>
                    <a:lnTo>
                      <a:pt x="21824" y="2007"/>
                    </a:lnTo>
                    <a:cubicBezTo>
                      <a:pt x="21540" y="3972"/>
                      <a:pt x="20054" y="4629"/>
                      <a:pt x="18242" y="4629"/>
                    </a:cubicBezTo>
                    <a:cubicBezTo>
                      <a:pt x="18121" y="4629"/>
                      <a:pt x="17997" y="4626"/>
                      <a:pt x="17873" y="4621"/>
                    </a:cubicBezTo>
                    <a:cubicBezTo>
                      <a:pt x="17836" y="4620"/>
                      <a:pt x="17799" y="4619"/>
                      <a:pt x="17763" y="4619"/>
                    </a:cubicBezTo>
                    <a:cubicBezTo>
                      <a:pt x="15456" y="4619"/>
                      <a:pt x="15895" y="6523"/>
                      <a:pt x="13800" y="7660"/>
                    </a:cubicBezTo>
                    <a:cubicBezTo>
                      <a:pt x="13770" y="7660"/>
                      <a:pt x="13770" y="7721"/>
                      <a:pt x="13709" y="7721"/>
                    </a:cubicBezTo>
                    <a:cubicBezTo>
                      <a:pt x="12850" y="8188"/>
                      <a:pt x="11908" y="8414"/>
                      <a:pt x="10969" y="8414"/>
                    </a:cubicBezTo>
                    <a:cubicBezTo>
                      <a:pt x="9647" y="8414"/>
                      <a:pt x="8331" y="7966"/>
                      <a:pt x="7265" y="7113"/>
                    </a:cubicBezTo>
                    <a:cubicBezTo>
                      <a:pt x="7265" y="7113"/>
                      <a:pt x="7265" y="7052"/>
                      <a:pt x="7235" y="7052"/>
                    </a:cubicBezTo>
                    <a:cubicBezTo>
                      <a:pt x="5320" y="5502"/>
                      <a:pt x="6201" y="3678"/>
                      <a:pt x="3800" y="3314"/>
                    </a:cubicBezTo>
                    <a:cubicBezTo>
                      <a:pt x="1824" y="3010"/>
                      <a:pt x="304" y="2128"/>
                      <a:pt x="395" y="1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968102" y="3952278"/>
                <a:ext cx="172769" cy="47944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1004" extrusionOk="0">
                    <a:moveTo>
                      <a:pt x="1915" y="1"/>
                    </a:moveTo>
                    <a:lnTo>
                      <a:pt x="243" y="42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1885" y="183"/>
                    </a:lnTo>
                    <a:lnTo>
                      <a:pt x="3617" y="1004"/>
                    </a:lnTo>
                    <a:lnTo>
                      <a:pt x="3465" y="730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580525" y="3511033"/>
                <a:ext cx="393385" cy="413728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8664" extrusionOk="0">
                    <a:moveTo>
                      <a:pt x="426" y="0"/>
                    </a:moveTo>
                    <a:cubicBezTo>
                      <a:pt x="426" y="1"/>
                      <a:pt x="0" y="3344"/>
                      <a:pt x="1490" y="3557"/>
                    </a:cubicBezTo>
                    <a:cubicBezTo>
                      <a:pt x="3344" y="3769"/>
                      <a:pt x="4104" y="3769"/>
                      <a:pt x="4590" y="5532"/>
                    </a:cubicBezTo>
                    <a:cubicBezTo>
                      <a:pt x="5289" y="7994"/>
                      <a:pt x="6596" y="8450"/>
                      <a:pt x="8238" y="8663"/>
                    </a:cubicBezTo>
                    <a:cubicBezTo>
                      <a:pt x="8238" y="8663"/>
                      <a:pt x="8055" y="8481"/>
                      <a:pt x="7782" y="8055"/>
                    </a:cubicBezTo>
                    <a:cubicBezTo>
                      <a:pt x="6383" y="7812"/>
                      <a:pt x="5228" y="7234"/>
                      <a:pt x="4621" y="5016"/>
                    </a:cubicBezTo>
                    <a:cubicBezTo>
                      <a:pt x="4165" y="3313"/>
                      <a:pt x="3405" y="3283"/>
                      <a:pt x="1520" y="3040"/>
                    </a:cubicBezTo>
                    <a:cubicBezTo>
                      <a:pt x="365" y="2888"/>
                      <a:pt x="365" y="912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55348" y="3605395"/>
                <a:ext cx="447059" cy="33718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7061" extrusionOk="0">
                    <a:moveTo>
                      <a:pt x="9362" y="0"/>
                    </a:moveTo>
                    <a:cubicBezTo>
                      <a:pt x="9242" y="898"/>
                      <a:pt x="8828" y="2798"/>
                      <a:pt x="7712" y="2798"/>
                    </a:cubicBezTo>
                    <a:cubicBezTo>
                      <a:pt x="7695" y="2798"/>
                      <a:pt x="7678" y="2797"/>
                      <a:pt x="7660" y="2796"/>
                    </a:cubicBezTo>
                    <a:cubicBezTo>
                      <a:pt x="7161" y="2764"/>
                      <a:pt x="6740" y="2732"/>
                      <a:pt x="6377" y="2732"/>
                    </a:cubicBezTo>
                    <a:cubicBezTo>
                      <a:pt x="5371" y="2732"/>
                      <a:pt x="4806" y="2980"/>
                      <a:pt x="4225" y="4164"/>
                    </a:cubicBezTo>
                    <a:cubicBezTo>
                      <a:pt x="3222" y="6201"/>
                      <a:pt x="1976" y="6535"/>
                      <a:pt x="578" y="6535"/>
                    </a:cubicBezTo>
                    <a:cubicBezTo>
                      <a:pt x="274" y="6900"/>
                      <a:pt x="0" y="7052"/>
                      <a:pt x="0" y="7052"/>
                    </a:cubicBezTo>
                    <a:cubicBezTo>
                      <a:pt x="155" y="7057"/>
                      <a:pt x="307" y="7061"/>
                      <a:pt x="456" y="7061"/>
                    </a:cubicBezTo>
                    <a:cubicBezTo>
                      <a:pt x="1923" y="7061"/>
                      <a:pt x="3146" y="6720"/>
                      <a:pt x="4195" y="4651"/>
                    </a:cubicBezTo>
                    <a:cubicBezTo>
                      <a:pt x="4776" y="3466"/>
                      <a:pt x="5340" y="3218"/>
                      <a:pt x="6347" y="3218"/>
                    </a:cubicBezTo>
                    <a:cubicBezTo>
                      <a:pt x="6710" y="3218"/>
                      <a:pt x="7130" y="3251"/>
                      <a:pt x="7629" y="3283"/>
                    </a:cubicBezTo>
                    <a:cubicBezTo>
                      <a:pt x="7643" y="3283"/>
                      <a:pt x="7656" y="3284"/>
                      <a:pt x="7669" y="3284"/>
                    </a:cubicBezTo>
                    <a:cubicBezTo>
                      <a:pt x="9123" y="3284"/>
                      <a:pt x="9362" y="1"/>
                      <a:pt x="9362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532627" y="3827450"/>
                <a:ext cx="1042198" cy="428388"/>
              </a:xfrm>
              <a:custGeom>
                <a:avLst/>
                <a:gdLst/>
                <a:ahLst/>
                <a:cxnLst/>
                <a:rect l="l" t="t" r="r" b="b"/>
                <a:pathLst>
                  <a:path w="21825" h="8971" extrusionOk="0">
                    <a:moveTo>
                      <a:pt x="395" y="1"/>
                    </a:moveTo>
                    <a:cubicBezTo>
                      <a:pt x="0" y="2493"/>
                      <a:pt x="1611" y="3557"/>
                      <a:pt x="3739" y="3861"/>
                    </a:cubicBezTo>
                    <a:cubicBezTo>
                      <a:pt x="6110" y="4256"/>
                      <a:pt x="5259" y="6080"/>
                      <a:pt x="7143" y="7630"/>
                    </a:cubicBezTo>
                    <a:lnTo>
                      <a:pt x="7174" y="7660"/>
                    </a:lnTo>
                    <a:cubicBezTo>
                      <a:pt x="8233" y="8526"/>
                      <a:pt x="9540" y="8970"/>
                      <a:pt x="10859" y="8970"/>
                    </a:cubicBezTo>
                    <a:cubicBezTo>
                      <a:pt x="11811" y="8970"/>
                      <a:pt x="12769" y="8739"/>
                      <a:pt x="13648" y="8268"/>
                    </a:cubicBezTo>
                    <a:cubicBezTo>
                      <a:pt x="13678" y="8268"/>
                      <a:pt x="13678" y="8238"/>
                      <a:pt x="13709" y="8238"/>
                    </a:cubicBezTo>
                    <a:cubicBezTo>
                      <a:pt x="15833" y="7071"/>
                      <a:pt x="15366" y="5197"/>
                      <a:pt x="17671" y="5197"/>
                    </a:cubicBezTo>
                    <a:cubicBezTo>
                      <a:pt x="17707" y="5197"/>
                      <a:pt x="17744" y="5197"/>
                      <a:pt x="17782" y="5198"/>
                    </a:cubicBezTo>
                    <a:cubicBezTo>
                      <a:pt x="17896" y="5203"/>
                      <a:pt x="18010" y="5206"/>
                      <a:pt x="18122" y="5206"/>
                    </a:cubicBezTo>
                    <a:cubicBezTo>
                      <a:pt x="20098" y="5206"/>
                      <a:pt x="21709" y="4423"/>
                      <a:pt x="21824" y="2007"/>
                    </a:cubicBezTo>
                    <a:lnTo>
                      <a:pt x="21824" y="2007"/>
                    </a:lnTo>
                    <a:cubicBezTo>
                      <a:pt x="21540" y="3972"/>
                      <a:pt x="20054" y="4629"/>
                      <a:pt x="18242" y="4629"/>
                    </a:cubicBezTo>
                    <a:cubicBezTo>
                      <a:pt x="18121" y="4629"/>
                      <a:pt x="17997" y="4626"/>
                      <a:pt x="17873" y="4621"/>
                    </a:cubicBezTo>
                    <a:cubicBezTo>
                      <a:pt x="17836" y="4620"/>
                      <a:pt x="17799" y="4619"/>
                      <a:pt x="17763" y="4619"/>
                    </a:cubicBezTo>
                    <a:cubicBezTo>
                      <a:pt x="15456" y="4619"/>
                      <a:pt x="15895" y="6523"/>
                      <a:pt x="13800" y="7660"/>
                    </a:cubicBezTo>
                    <a:cubicBezTo>
                      <a:pt x="13770" y="7660"/>
                      <a:pt x="13770" y="7721"/>
                      <a:pt x="13709" y="7721"/>
                    </a:cubicBezTo>
                    <a:cubicBezTo>
                      <a:pt x="12850" y="8188"/>
                      <a:pt x="11908" y="8414"/>
                      <a:pt x="10969" y="8414"/>
                    </a:cubicBezTo>
                    <a:cubicBezTo>
                      <a:pt x="9647" y="8414"/>
                      <a:pt x="8331" y="7966"/>
                      <a:pt x="7265" y="7113"/>
                    </a:cubicBezTo>
                    <a:cubicBezTo>
                      <a:pt x="7265" y="7113"/>
                      <a:pt x="7265" y="7052"/>
                      <a:pt x="7235" y="7052"/>
                    </a:cubicBezTo>
                    <a:cubicBezTo>
                      <a:pt x="5320" y="5502"/>
                      <a:pt x="6201" y="3678"/>
                      <a:pt x="3800" y="3314"/>
                    </a:cubicBezTo>
                    <a:cubicBezTo>
                      <a:pt x="1824" y="3010"/>
                      <a:pt x="304" y="2128"/>
                      <a:pt x="395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181250" y="2267875"/>
            <a:ext cx="6781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3166100" y="814625"/>
            <a:ext cx="27879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638825" y="1307163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-96950" y="2382775"/>
            <a:ext cx="3042375" cy="1345600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-38749" y="3293005"/>
            <a:ext cx="9221499" cy="1861980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 flipH="1">
            <a:off x="-96943" y="18822"/>
            <a:ext cx="9444579" cy="604090"/>
            <a:chOff x="1089200" y="635443"/>
            <a:chExt cx="5603428" cy="358404"/>
          </a:xfrm>
        </p:grpSpPr>
        <p:sp>
          <p:nvSpPr>
            <p:cNvPr id="95" name="Google Shape;95;p5"/>
            <p:cNvSpPr/>
            <p:nvPr/>
          </p:nvSpPr>
          <p:spPr>
            <a:xfrm flipH="1">
              <a:off x="5774653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390248" y="739068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456" y="894868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flipH="1">
              <a:off x="1089200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3" name="Google Shape;123;p8"/>
          <p:cNvSpPr/>
          <p:nvPr/>
        </p:nvSpPr>
        <p:spPr>
          <a:xfrm flipH="1">
            <a:off x="7644374" y="1307163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flipH="1">
            <a:off x="6213324" y="2382775"/>
            <a:ext cx="3042375" cy="1345600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 flipH="1">
            <a:off x="-24000" y="3293005"/>
            <a:ext cx="9221499" cy="1861980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8"/>
          <p:cNvGrpSpPr/>
          <p:nvPr/>
        </p:nvGrpSpPr>
        <p:grpSpPr>
          <a:xfrm flipH="1">
            <a:off x="-96943" y="18822"/>
            <a:ext cx="9444579" cy="604090"/>
            <a:chOff x="1089200" y="635443"/>
            <a:chExt cx="5603428" cy="358404"/>
          </a:xfrm>
        </p:grpSpPr>
        <p:sp>
          <p:nvSpPr>
            <p:cNvPr id="127" name="Google Shape;127;p8"/>
            <p:cNvSpPr/>
            <p:nvPr/>
          </p:nvSpPr>
          <p:spPr>
            <a:xfrm flipH="1">
              <a:off x="5774653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390248" y="739068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647456" y="894868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 flipH="1">
              <a:off x="1089200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298750" y="1676875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2298750" y="2372000"/>
            <a:ext cx="45465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-638825" y="1307163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flipH="1">
            <a:off x="6215050" y="2682775"/>
            <a:ext cx="3042375" cy="1345600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38749" y="3293005"/>
            <a:ext cx="9221499" cy="1861980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-96943" y="18822"/>
            <a:ext cx="9444579" cy="1455190"/>
            <a:chOff x="1089200" y="635443"/>
            <a:chExt cx="5603428" cy="863358"/>
          </a:xfrm>
        </p:grpSpPr>
        <p:sp>
          <p:nvSpPr>
            <p:cNvPr id="138" name="Google Shape;138;p9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365344" y="1399822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 flipH="1">
            <a:off x="7929175" y="1307163"/>
            <a:ext cx="2153200" cy="2529175"/>
          </a:xfrm>
          <a:custGeom>
            <a:avLst/>
            <a:gdLst/>
            <a:ahLst/>
            <a:cxnLst/>
            <a:rect l="l" t="t" r="r" b="b"/>
            <a:pathLst>
              <a:path w="86128" h="101167" extrusionOk="0">
                <a:moveTo>
                  <a:pt x="32055" y="1"/>
                </a:moveTo>
                <a:cubicBezTo>
                  <a:pt x="31363" y="1"/>
                  <a:pt x="30670" y="91"/>
                  <a:pt x="30003" y="268"/>
                </a:cubicBezTo>
                <a:cubicBezTo>
                  <a:pt x="27351" y="991"/>
                  <a:pt x="24918" y="2963"/>
                  <a:pt x="23998" y="5571"/>
                </a:cubicBezTo>
                <a:cubicBezTo>
                  <a:pt x="23231" y="7785"/>
                  <a:pt x="23538" y="10984"/>
                  <a:pt x="25707" y="12387"/>
                </a:cubicBezTo>
                <a:cubicBezTo>
                  <a:pt x="26280" y="12757"/>
                  <a:pt x="26897" y="12921"/>
                  <a:pt x="27506" y="12921"/>
                </a:cubicBezTo>
                <a:cubicBezTo>
                  <a:pt x="29463" y="12921"/>
                  <a:pt x="31353" y="11231"/>
                  <a:pt x="31537" y="9209"/>
                </a:cubicBezTo>
                <a:cubicBezTo>
                  <a:pt x="31685" y="7461"/>
                  <a:pt x="30630" y="5924"/>
                  <a:pt x="29174" y="5924"/>
                </a:cubicBezTo>
                <a:cubicBezTo>
                  <a:pt x="28695" y="5924"/>
                  <a:pt x="28173" y="6090"/>
                  <a:pt x="27636" y="6470"/>
                </a:cubicBezTo>
                <a:cubicBezTo>
                  <a:pt x="26805" y="7079"/>
                  <a:pt x="27281" y="8248"/>
                  <a:pt x="28106" y="8248"/>
                </a:cubicBezTo>
                <a:cubicBezTo>
                  <a:pt x="28260" y="8248"/>
                  <a:pt x="28427" y="8207"/>
                  <a:pt x="28600" y="8113"/>
                </a:cubicBezTo>
                <a:cubicBezTo>
                  <a:pt x="28769" y="8019"/>
                  <a:pt x="28908" y="7978"/>
                  <a:pt x="29021" y="7978"/>
                </a:cubicBezTo>
                <a:cubicBezTo>
                  <a:pt x="29538" y="7978"/>
                  <a:pt x="29515" y="8833"/>
                  <a:pt x="29389" y="9319"/>
                </a:cubicBezTo>
                <a:cubicBezTo>
                  <a:pt x="29187" y="10140"/>
                  <a:pt x="28437" y="10765"/>
                  <a:pt x="27628" y="10765"/>
                </a:cubicBezTo>
                <a:cubicBezTo>
                  <a:pt x="27293" y="10765"/>
                  <a:pt x="26948" y="10658"/>
                  <a:pt x="26628" y="10414"/>
                </a:cubicBezTo>
                <a:cubicBezTo>
                  <a:pt x="25401" y="9494"/>
                  <a:pt x="25598" y="7193"/>
                  <a:pt x="26255" y="5988"/>
                </a:cubicBezTo>
                <a:cubicBezTo>
                  <a:pt x="27291" y="4066"/>
                  <a:pt x="29655" y="2793"/>
                  <a:pt x="31871" y="2793"/>
                </a:cubicBezTo>
                <a:cubicBezTo>
                  <a:pt x="32233" y="2793"/>
                  <a:pt x="32591" y="2827"/>
                  <a:pt x="32939" y="2898"/>
                </a:cubicBezTo>
                <a:cubicBezTo>
                  <a:pt x="38221" y="4037"/>
                  <a:pt x="36227" y="11729"/>
                  <a:pt x="35131" y="15214"/>
                </a:cubicBezTo>
                <a:cubicBezTo>
                  <a:pt x="34167" y="18282"/>
                  <a:pt x="32939" y="21284"/>
                  <a:pt x="31449" y="24133"/>
                </a:cubicBezTo>
                <a:cubicBezTo>
                  <a:pt x="29871" y="27201"/>
                  <a:pt x="27395" y="29678"/>
                  <a:pt x="25532" y="32549"/>
                </a:cubicBezTo>
                <a:cubicBezTo>
                  <a:pt x="22749" y="36888"/>
                  <a:pt x="20579" y="41972"/>
                  <a:pt x="20294" y="47188"/>
                </a:cubicBezTo>
                <a:cubicBezTo>
                  <a:pt x="19987" y="46552"/>
                  <a:pt x="19659" y="45939"/>
                  <a:pt x="19286" y="45347"/>
                </a:cubicBezTo>
                <a:cubicBezTo>
                  <a:pt x="16328" y="40723"/>
                  <a:pt x="14136" y="33710"/>
                  <a:pt x="7781" y="33053"/>
                </a:cubicBezTo>
                <a:cubicBezTo>
                  <a:pt x="7539" y="33027"/>
                  <a:pt x="7286" y="33014"/>
                  <a:pt x="7026" y="33014"/>
                </a:cubicBezTo>
                <a:cubicBezTo>
                  <a:pt x="4620" y="33014"/>
                  <a:pt x="1581" y="34118"/>
                  <a:pt x="790" y="36471"/>
                </a:cubicBezTo>
                <a:cubicBezTo>
                  <a:pt x="1" y="38816"/>
                  <a:pt x="2017" y="40789"/>
                  <a:pt x="3924" y="41819"/>
                </a:cubicBezTo>
                <a:cubicBezTo>
                  <a:pt x="4041" y="41879"/>
                  <a:pt x="4153" y="41905"/>
                  <a:pt x="4258" y="41905"/>
                </a:cubicBezTo>
                <a:cubicBezTo>
                  <a:pt x="4842" y="41905"/>
                  <a:pt x="5179" y="41084"/>
                  <a:pt x="4603" y="40657"/>
                </a:cubicBezTo>
                <a:cubicBezTo>
                  <a:pt x="2981" y="39518"/>
                  <a:pt x="1404" y="37458"/>
                  <a:pt x="3507" y="35923"/>
                </a:cubicBezTo>
                <a:cubicBezTo>
                  <a:pt x="4470" y="35205"/>
                  <a:pt x="5676" y="34864"/>
                  <a:pt x="6886" y="34864"/>
                </a:cubicBezTo>
                <a:cubicBezTo>
                  <a:pt x="7632" y="34864"/>
                  <a:pt x="8380" y="34993"/>
                  <a:pt x="9074" y="35244"/>
                </a:cubicBezTo>
                <a:cubicBezTo>
                  <a:pt x="12668" y="36559"/>
                  <a:pt x="14005" y="40219"/>
                  <a:pt x="15670" y="43309"/>
                </a:cubicBezTo>
                <a:cubicBezTo>
                  <a:pt x="17226" y="46245"/>
                  <a:pt x="18826" y="49051"/>
                  <a:pt x="19966" y="52162"/>
                </a:cubicBezTo>
                <a:cubicBezTo>
                  <a:pt x="21039" y="55077"/>
                  <a:pt x="22595" y="57685"/>
                  <a:pt x="24305" y="60271"/>
                </a:cubicBezTo>
                <a:cubicBezTo>
                  <a:pt x="27921" y="65728"/>
                  <a:pt x="32216" y="71207"/>
                  <a:pt x="32632" y="77935"/>
                </a:cubicBezTo>
                <a:cubicBezTo>
                  <a:pt x="32874" y="81901"/>
                  <a:pt x="32348" y="85057"/>
                  <a:pt x="30463" y="88563"/>
                </a:cubicBezTo>
                <a:cubicBezTo>
                  <a:pt x="28995" y="91281"/>
                  <a:pt x="27351" y="93998"/>
                  <a:pt x="25926" y="96738"/>
                </a:cubicBezTo>
                <a:cubicBezTo>
                  <a:pt x="25748" y="96740"/>
                  <a:pt x="25569" y="96741"/>
                  <a:pt x="25391" y="96741"/>
                </a:cubicBezTo>
                <a:cubicBezTo>
                  <a:pt x="23930" y="96741"/>
                  <a:pt x="22487" y="96651"/>
                  <a:pt x="21061" y="96299"/>
                </a:cubicBezTo>
                <a:cubicBezTo>
                  <a:pt x="20970" y="96275"/>
                  <a:pt x="20881" y="96264"/>
                  <a:pt x="20794" y="96264"/>
                </a:cubicBezTo>
                <a:cubicBezTo>
                  <a:pt x="19775" y="96264"/>
                  <a:pt x="19114" y="97812"/>
                  <a:pt x="20185" y="98337"/>
                </a:cubicBezTo>
                <a:cubicBezTo>
                  <a:pt x="21828" y="99148"/>
                  <a:pt x="23625" y="99630"/>
                  <a:pt x="25422" y="99937"/>
                </a:cubicBezTo>
                <a:cubicBezTo>
                  <a:pt x="25488" y="99981"/>
                  <a:pt x="25488" y="100025"/>
                  <a:pt x="25532" y="100069"/>
                </a:cubicBezTo>
                <a:cubicBezTo>
                  <a:pt x="25914" y="100401"/>
                  <a:pt x="26359" y="100568"/>
                  <a:pt x="26799" y="100568"/>
                </a:cubicBezTo>
                <a:cubicBezTo>
                  <a:pt x="27142" y="100568"/>
                  <a:pt x="27482" y="100467"/>
                  <a:pt x="27789" y="100266"/>
                </a:cubicBezTo>
                <a:cubicBezTo>
                  <a:pt x="30375" y="100529"/>
                  <a:pt x="33049" y="100529"/>
                  <a:pt x="35525" y="100573"/>
                </a:cubicBezTo>
                <a:cubicBezTo>
                  <a:pt x="40763" y="100682"/>
                  <a:pt x="46044" y="100923"/>
                  <a:pt x="51260" y="101164"/>
                </a:cubicBezTo>
                <a:cubicBezTo>
                  <a:pt x="51289" y="101166"/>
                  <a:pt x="51317" y="101166"/>
                  <a:pt x="51345" y="101166"/>
                </a:cubicBezTo>
                <a:cubicBezTo>
                  <a:pt x="53234" y="101166"/>
                  <a:pt x="54018" y="98281"/>
                  <a:pt x="52268" y="97417"/>
                </a:cubicBezTo>
                <a:cubicBezTo>
                  <a:pt x="51129" y="96847"/>
                  <a:pt x="49814" y="96694"/>
                  <a:pt x="48455" y="96672"/>
                </a:cubicBezTo>
                <a:cubicBezTo>
                  <a:pt x="51260" y="91566"/>
                  <a:pt x="51479" y="84443"/>
                  <a:pt x="49967" y="79184"/>
                </a:cubicBezTo>
                <a:cubicBezTo>
                  <a:pt x="49003" y="75853"/>
                  <a:pt x="47425" y="72763"/>
                  <a:pt x="46658" y="69431"/>
                </a:cubicBezTo>
                <a:cubicBezTo>
                  <a:pt x="45803" y="65596"/>
                  <a:pt x="47250" y="62857"/>
                  <a:pt x="50734" y="61279"/>
                </a:cubicBezTo>
                <a:cubicBezTo>
                  <a:pt x="51962" y="60731"/>
                  <a:pt x="53233" y="60271"/>
                  <a:pt x="54350" y="59504"/>
                </a:cubicBezTo>
                <a:cubicBezTo>
                  <a:pt x="55862" y="58518"/>
                  <a:pt x="57090" y="57181"/>
                  <a:pt x="58646" y="56282"/>
                </a:cubicBezTo>
                <a:cubicBezTo>
                  <a:pt x="59482" y="55803"/>
                  <a:pt x="60367" y="55516"/>
                  <a:pt x="61254" y="55516"/>
                </a:cubicBezTo>
                <a:cubicBezTo>
                  <a:pt x="61947" y="55516"/>
                  <a:pt x="62641" y="55691"/>
                  <a:pt x="63314" y="56085"/>
                </a:cubicBezTo>
                <a:cubicBezTo>
                  <a:pt x="63511" y="56195"/>
                  <a:pt x="63664" y="56326"/>
                  <a:pt x="63839" y="56458"/>
                </a:cubicBezTo>
                <a:cubicBezTo>
                  <a:pt x="63861" y="56633"/>
                  <a:pt x="63949" y="56787"/>
                  <a:pt x="64102" y="56940"/>
                </a:cubicBezTo>
                <a:cubicBezTo>
                  <a:pt x="64234" y="57071"/>
                  <a:pt x="64409" y="57159"/>
                  <a:pt x="64563" y="57269"/>
                </a:cubicBezTo>
                <a:cubicBezTo>
                  <a:pt x="65198" y="58277"/>
                  <a:pt x="65154" y="59482"/>
                  <a:pt x="64672" y="60797"/>
                </a:cubicBezTo>
                <a:cubicBezTo>
                  <a:pt x="63774" y="63361"/>
                  <a:pt x="64782" y="65640"/>
                  <a:pt x="67412" y="66539"/>
                </a:cubicBezTo>
                <a:cubicBezTo>
                  <a:pt x="68291" y="66836"/>
                  <a:pt x="69170" y="66927"/>
                  <a:pt x="70053" y="66927"/>
                </a:cubicBezTo>
                <a:cubicBezTo>
                  <a:pt x="70798" y="66927"/>
                  <a:pt x="71546" y="66862"/>
                  <a:pt x="72299" y="66802"/>
                </a:cubicBezTo>
                <a:cubicBezTo>
                  <a:pt x="73000" y="67525"/>
                  <a:pt x="73526" y="68401"/>
                  <a:pt x="73855" y="69366"/>
                </a:cubicBezTo>
                <a:cubicBezTo>
                  <a:pt x="74074" y="70045"/>
                  <a:pt x="74096" y="70681"/>
                  <a:pt x="73920" y="71382"/>
                </a:cubicBezTo>
                <a:cubicBezTo>
                  <a:pt x="73833" y="71711"/>
                  <a:pt x="73657" y="72083"/>
                  <a:pt x="73482" y="72390"/>
                </a:cubicBezTo>
                <a:cubicBezTo>
                  <a:pt x="73394" y="72478"/>
                  <a:pt x="73307" y="72565"/>
                  <a:pt x="73219" y="72653"/>
                </a:cubicBezTo>
                <a:cubicBezTo>
                  <a:pt x="73175" y="72719"/>
                  <a:pt x="73110" y="72763"/>
                  <a:pt x="73044" y="72828"/>
                </a:cubicBezTo>
                <a:lnTo>
                  <a:pt x="73000" y="72850"/>
                </a:lnTo>
                <a:lnTo>
                  <a:pt x="72978" y="72872"/>
                </a:lnTo>
                <a:cubicBezTo>
                  <a:pt x="72868" y="72960"/>
                  <a:pt x="72759" y="73004"/>
                  <a:pt x="72649" y="73069"/>
                </a:cubicBezTo>
                <a:cubicBezTo>
                  <a:pt x="72649" y="73069"/>
                  <a:pt x="72627" y="73091"/>
                  <a:pt x="72605" y="73091"/>
                </a:cubicBezTo>
                <a:cubicBezTo>
                  <a:pt x="72562" y="73091"/>
                  <a:pt x="72540" y="73113"/>
                  <a:pt x="72496" y="73113"/>
                </a:cubicBezTo>
                <a:cubicBezTo>
                  <a:pt x="72386" y="73157"/>
                  <a:pt x="72123" y="73157"/>
                  <a:pt x="72408" y="73157"/>
                </a:cubicBezTo>
                <a:lnTo>
                  <a:pt x="72058" y="73157"/>
                </a:lnTo>
                <a:cubicBezTo>
                  <a:pt x="72014" y="73113"/>
                  <a:pt x="71948" y="73113"/>
                  <a:pt x="71904" y="73091"/>
                </a:cubicBezTo>
                <a:cubicBezTo>
                  <a:pt x="71860" y="73069"/>
                  <a:pt x="71838" y="73047"/>
                  <a:pt x="71795" y="73004"/>
                </a:cubicBezTo>
                <a:cubicBezTo>
                  <a:pt x="71838" y="73004"/>
                  <a:pt x="71795" y="73004"/>
                  <a:pt x="71729" y="72960"/>
                </a:cubicBezTo>
                <a:lnTo>
                  <a:pt x="71710" y="72941"/>
                </a:lnTo>
                <a:lnTo>
                  <a:pt x="71710" y="72941"/>
                </a:lnTo>
                <a:cubicBezTo>
                  <a:pt x="71729" y="72947"/>
                  <a:pt x="71729" y="72960"/>
                  <a:pt x="71729" y="72960"/>
                </a:cubicBezTo>
                <a:lnTo>
                  <a:pt x="71751" y="72960"/>
                </a:lnTo>
                <a:cubicBezTo>
                  <a:pt x="71734" y="72960"/>
                  <a:pt x="71730" y="72947"/>
                  <a:pt x="71710" y="72941"/>
                </a:cubicBezTo>
                <a:lnTo>
                  <a:pt x="71710" y="72941"/>
                </a:lnTo>
                <a:lnTo>
                  <a:pt x="71532" y="72763"/>
                </a:lnTo>
                <a:cubicBezTo>
                  <a:pt x="71510" y="72741"/>
                  <a:pt x="71466" y="72719"/>
                  <a:pt x="71466" y="72675"/>
                </a:cubicBezTo>
                <a:cubicBezTo>
                  <a:pt x="71356" y="72521"/>
                  <a:pt x="71291" y="72346"/>
                  <a:pt x="71181" y="72193"/>
                </a:cubicBezTo>
                <a:cubicBezTo>
                  <a:pt x="71151" y="72132"/>
                  <a:pt x="71120" y="72071"/>
                  <a:pt x="71097" y="72018"/>
                </a:cubicBezTo>
                <a:lnTo>
                  <a:pt x="71097" y="72018"/>
                </a:lnTo>
                <a:cubicBezTo>
                  <a:pt x="71114" y="72049"/>
                  <a:pt x="71127" y="72071"/>
                  <a:pt x="71128" y="72071"/>
                </a:cubicBezTo>
                <a:cubicBezTo>
                  <a:pt x="71130" y="72071"/>
                  <a:pt x="71115" y="72039"/>
                  <a:pt x="71071" y="71952"/>
                </a:cubicBezTo>
                <a:lnTo>
                  <a:pt x="71071" y="71952"/>
                </a:lnTo>
                <a:cubicBezTo>
                  <a:pt x="71078" y="71972"/>
                  <a:pt x="71087" y="71994"/>
                  <a:pt x="71097" y="72018"/>
                </a:cubicBezTo>
                <a:lnTo>
                  <a:pt x="71097" y="72018"/>
                </a:lnTo>
                <a:cubicBezTo>
                  <a:pt x="71074" y="71976"/>
                  <a:pt x="71044" y="71920"/>
                  <a:pt x="71028" y="71886"/>
                </a:cubicBezTo>
                <a:cubicBezTo>
                  <a:pt x="71006" y="71776"/>
                  <a:pt x="70918" y="71557"/>
                  <a:pt x="70918" y="71426"/>
                </a:cubicBezTo>
                <a:lnTo>
                  <a:pt x="70918" y="71294"/>
                </a:lnTo>
                <a:lnTo>
                  <a:pt x="70918" y="71185"/>
                </a:lnTo>
                <a:cubicBezTo>
                  <a:pt x="70918" y="71207"/>
                  <a:pt x="70918" y="71229"/>
                  <a:pt x="70896" y="71229"/>
                </a:cubicBezTo>
                <a:cubicBezTo>
                  <a:pt x="70896" y="71229"/>
                  <a:pt x="70896" y="71207"/>
                  <a:pt x="70918" y="71185"/>
                </a:cubicBezTo>
                <a:lnTo>
                  <a:pt x="70918" y="71185"/>
                </a:lnTo>
                <a:lnTo>
                  <a:pt x="70918" y="71185"/>
                </a:lnTo>
                <a:cubicBezTo>
                  <a:pt x="70918" y="71141"/>
                  <a:pt x="70918" y="71119"/>
                  <a:pt x="70962" y="71097"/>
                </a:cubicBezTo>
                <a:cubicBezTo>
                  <a:pt x="71006" y="71075"/>
                  <a:pt x="71093" y="71031"/>
                  <a:pt x="71137" y="71031"/>
                </a:cubicBezTo>
                <a:cubicBezTo>
                  <a:pt x="71181" y="71031"/>
                  <a:pt x="71225" y="71031"/>
                  <a:pt x="71247" y="71009"/>
                </a:cubicBezTo>
                <a:cubicBezTo>
                  <a:pt x="71400" y="70987"/>
                  <a:pt x="71510" y="70900"/>
                  <a:pt x="71575" y="70812"/>
                </a:cubicBezTo>
                <a:cubicBezTo>
                  <a:pt x="71860" y="70593"/>
                  <a:pt x="72014" y="70199"/>
                  <a:pt x="71795" y="69892"/>
                </a:cubicBezTo>
                <a:cubicBezTo>
                  <a:pt x="71531" y="69523"/>
                  <a:pt x="71126" y="69336"/>
                  <a:pt x="70706" y="69336"/>
                </a:cubicBezTo>
                <a:cubicBezTo>
                  <a:pt x="70427" y="69336"/>
                  <a:pt x="70142" y="69419"/>
                  <a:pt x="69888" y="69585"/>
                </a:cubicBezTo>
                <a:cubicBezTo>
                  <a:pt x="69428" y="69892"/>
                  <a:pt x="69143" y="70352"/>
                  <a:pt x="69055" y="70878"/>
                </a:cubicBezTo>
                <a:cubicBezTo>
                  <a:pt x="68880" y="71996"/>
                  <a:pt x="69318" y="73179"/>
                  <a:pt x="70085" y="74034"/>
                </a:cubicBezTo>
                <a:cubicBezTo>
                  <a:pt x="70610" y="74629"/>
                  <a:pt x="71345" y="74986"/>
                  <a:pt x="72101" y="74986"/>
                </a:cubicBezTo>
                <a:cubicBezTo>
                  <a:pt x="72515" y="74986"/>
                  <a:pt x="72934" y="74879"/>
                  <a:pt x="73329" y="74647"/>
                </a:cubicBezTo>
                <a:cubicBezTo>
                  <a:pt x="74030" y="74253"/>
                  <a:pt x="74490" y="73552"/>
                  <a:pt x="74928" y="72938"/>
                </a:cubicBezTo>
                <a:cubicBezTo>
                  <a:pt x="75498" y="72083"/>
                  <a:pt x="75805" y="71075"/>
                  <a:pt x="75739" y="70045"/>
                </a:cubicBezTo>
                <a:cubicBezTo>
                  <a:pt x="75674" y="68730"/>
                  <a:pt x="75038" y="67569"/>
                  <a:pt x="74161" y="66626"/>
                </a:cubicBezTo>
                <a:cubicBezTo>
                  <a:pt x="75231" y="66533"/>
                  <a:pt x="76451" y="66429"/>
                  <a:pt x="77646" y="66429"/>
                </a:cubicBezTo>
                <a:cubicBezTo>
                  <a:pt x="80953" y="66429"/>
                  <a:pt x="84067" y="67225"/>
                  <a:pt x="83278" y="71250"/>
                </a:cubicBezTo>
                <a:cubicBezTo>
                  <a:pt x="83213" y="71627"/>
                  <a:pt x="83480" y="71850"/>
                  <a:pt x="83753" y="71850"/>
                </a:cubicBezTo>
                <a:cubicBezTo>
                  <a:pt x="83940" y="71850"/>
                  <a:pt x="84131" y="71745"/>
                  <a:pt x="84220" y="71513"/>
                </a:cubicBezTo>
                <a:cubicBezTo>
                  <a:pt x="86127" y="67043"/>
                  <a:pt x="81481" y="65640"/>
                  <a:pt x="77975" y="65070"/>
                </a:cubicBezTo>
                <a:cubicBezTo>
                  <a:pt x="76708" y="64864"/>
                  <a:pt x="75448" y="64832"/>
                  <a:pt x="74188" y="64832"/>
                </a:cubicBezTo>
                <a:cubicBezTo>
                  <a:pt x="73637" y="64832"/>
                  <a:pt x="73086" y="64838"/>
                  <a:pt x="72534" y="64838"/>
                </a:cubicBezTo>
                <a:cubicBezTo>
                  <a:pt x="72208" y="64838"/>
                  <a:pt x="71881" y="64836"/>
                  <a:pt x="71554" y="64829"/>
                </a:cubicBezTo>
                <a:cubicBezTo>
                  <a:pt x="70567" y="64786"/>
                  <a:pt x="69494" y="64851"/>
                  <a:pt x="68573" y="64610"/>
                </a:cubicBezTo>
                <a:cubicBezTo>
                  <a:pt x="65374" y="63690"/>
                  <a:pt x="67412" y="61323"/>
                  <a:pt x="67477" y="59131"/>
                </a:cubicBezTo>
                <a:cubicBezTo>
                  <a:pt x="67477" y="58978"/>
                  <a:pt x="67455" y="58847"/>
                  <a:pt x="67455" y="58693"/>
                </a:cubicBezTo>
                <a:lnTo>
                  <a:pt x="67455" y="58693"/>
                </a:lnTo>
                <a:cubicBezTo>
                  <a:pt x="68157" y="58912"/>
                  <a:pt x="68858" y="59066"/>
                  <a:pt x="69537" y="59131"/>
                </a:cubicBezTo>
                <a:cubicBezTo>
                  <a:pt x="70004" y="59185"/>
                  <a:pt x="70478" y="59211"/>
                  <a:pt x="70953" y="59211"/>
                </a:cubicBezTo>
                <a:cubicBezTo>
                  <a:pt x="72621" y="59211"/>
                  <a:pt x="74314" y="58886"/>
                  <a:pt x="75849" y="58255"/>
                </a:cubicBezTo>
                <a:cubicBezTo>
                  <a:pt x="77909" y="57400"/>
                  <a:pt x="79596" y="55866"/>
                  <a:pt x="80495" y="53784"/>
                </a:cubicBezTo>
                <a:cubicBezTo>
                  <a:pt x="81306" y="51812"/>
                  <a:pt x="80955" y="49160"/>
                  <a:pt x="78961" y="48021"/>
                </a:cubicBezTo>
                <a:cubicBezTo>
                  <a:pt x="78447" y="47731"/>
                  <a:pt x="77889" y="47597"/>
                  <a:pt x="77338" y="47597"/>
                </a:cubicBezTo>
                <a:cubicBezTo>
                  <a:pt x="76010" y="47597"/>
                  <a:pt x="74719" y="48379"/>
                  <a:pt x="74161" y="49664"/>
                </a:cubicBezTo>
                <a:cubicBezTo>
                  <a:pt x="74011" y="49996"/>
                  <a:pt x="74264" y="50275"/>
                  <a:pt x="74530" y="50275"/>
                </a:cubicBezTo>
                <a:cubicBezTo>
                  <a:pt x="74650" y="50275"/>
                  <a:pt x="74774" y="50218"/>
                  <a:pt x="74863" y="50081"/>
                </a:cubicBezTo>
                <a:cubicBezTo>
                  <a:pt x="75363" y="49351"/>
                  <a:pt x="76170" y="48974"/>
                  <a:pt x="76955" y="48974"/>
                </a:cubicBezTo>
                <a:cubicBezTo>
                  <a:pt x="77821" y="48974"/>
                  <a:pt x="78659" y="49433"/>
                  <a:pt x="79027" y="50387"/>
                </a:cubicBezTo>
                <a:cubicBezTo>
                  <a:pt x="79859" y="52469"/>
                  <a:pt x="78194" y="54814"/>
                  <a:pt x="76484" y="55910"/>
                </a:cubicBezTo>
                <a:cubicBezTo>
                  <a:pt x="74875" y="56929"/>
                  <a:pt x="72943" y="57341"/>
                  <a:pt x="71076" y="57341"/>
                </a:cubicBezTo>
                <a:cubicBezTo>
                  <a:pt x="70935" y="57341"/>
                  <a:pt x="70795" y="57339"/>
                  <a:pt x="70655" y="57334"/>
                </a:cubicBezTo>
                <a:cubicBezTo>
                  <a:pt x="69406" y="57312"/>
                  <a:pt x="67938" y="57006"/>
                  <a:pt x="66754" y="56370"/>
                </a:cubicBezTo>
                <a:cubicBezTo>
                  <a:pt x="65899" y="54946"/>
                  <a:pt x="64453" y="53916"/>
                  <a:pt x="62875" y="53368"/>
                </a:cubicBezTo>
                <a:cubicBezTo>
                  <a:pt x="62141" y="53114"/>
                  <a:pt x="61445" y="53003"/>
                  <a:pt x="60779" y="53003"/>
                </a:cubicBezTo>
                <a:cubicBezTo>
                  <a:pt x="58226" y="53003"/>
                  <a:pt x="56101" y="54625"/>
                  <a:pt x="53824" y="55998"/>
                </a:cubicBezTo>
                <a:lnTo>
                  <a:pt x="53671" y="56085"/>
                </a:lnTo>
                <a:lnTo>
                  <a:pt x="53561" y="56085"/>
                </a:lnTo>
                <a:cubicBezTo>
                  <a:pt x="50515" y="56852"/>
                  <a:pt x="47359" y="56633"/>
                  <a:pt x="44510" y="58189"/>
                </a:cubicBezTo>
                <a:cubicBezTo>
                  <a:pt x="42497" y="59289"/>
                  <a:pt x="40627" y="60741"/>
                  <a:pt x="38427" y="60741"/>
                </a:cubicBezTo>
                <a:cubicBezTo>
                  <a:pt x="37778" y="60741"/>
                  <a:pt x="37099" y="60615"/>
                  <a:pt x="36380" y="60315"/>
                </a:cubicBezTo>
                <a:cubicBezTo>
                  <a:pt x="34057" y="59329"/>
                  <a:pt x="32567" y="57028"/>
                  <a:pt x="31427" y="54902"/>
                </a:cubicBezTo>
                <a:cubicBezTo>
                  <a:pt x="30288" y="52820"/>
                  <a:pt x="29367" y="50278"/>
                  <a:pt x="29411" y="47867"/>
                </a:cubicBezTo>
                <a:cubicBezTo>
                  <a:pt x="29477" y="44931"/>
                  <a:pt x="30792" y="41643"/>
                  <a:pt x="32216" y="39123"/>
                </a:cubicBezTo>
                <a:cubicBezTo>
                  <a:pt x="33509" y="36844"/>
                  <a:pt x="35635" y="35332"/>
                  <a:pt x="37958" y="34214"/>
                </a:cubicBezTo>
                <a:cubicBezTo>
                  <a:pt x="39650" y="33406"/>
                  <a:pt x="41601" y="32907"/>
                  <a:pt x="43507" y="32907"/>
                </a:cubicBezTo>
                <a:cubicBezTo>
                  <a:pt x="45995" y="32907"/>
                  <a:pt x="48404" y="33758"/>
                  <a:pt x="50055" y="35880"/>
                </a:cubicBezTo>
                <a:lnTo>
                  <a:pt x="50296" y="36208"/>
                </a:lnTo>
                <a:cubicBezTo>
                  <a:pt x="50427" y="36493"/>
                  <a:pt x="50603" y="36756"/>
                  <a:pt x="50778" y="37019"/>
                </a:cubicBezTo>
                <a:cubicBezTo>
                  <a:pt x="51852" y="38948"/>
                  <a:pt x="52378" y="41578"/>
                  <a:pt x="50121" y="42761"/>
                </a:cubicBezTo>
                <a:cubicBezTo>
                  <a:pt x="49565" y="43057"/>
                  <a:pt x="48984" y="43195"/>
                  <a:pt x="48405" y="43195"/>
                </a:cubicBezTo>
                <a:cubicBezTo>
                  <a:pt x="47569" y="43195"/>
                  <a:pt x="46739" y="42906"/>
                  <a:pt x="46001" y="42388"/>
                </a:cubicBezTo>
                <a:cubicBezTo>
                  <a:pt x="45409" y="41994"/>
                  <a:pt x="44620" y="41293"/>
                  <a:pt x="44817" y="40526"/>
                </a:cubicBezTo>
                <a:cubicBezTo>
                  <a:pt x="44978" y="39866"/>
                  <a:pt x="45581" y="39618"/>
                  <a:pt x="46185" y="39618"/>
                </a:cubicBezTo>
                <a:cubicBezTo>
                  <a:pt x="46484" y="39618"/>
                  <a:pt x="46784" y="39679"/>
                  <a:pt x="47031" y="39780"/>
                </a:cubicBezTo>
                <a:cubicBezTo>
                  <a:pt x="47142" y="39823"/>
                  <a:pt x="47247" y="39842"/>
                  <a:pt x="47343" y="39842"/>
                </a:cubicBezTo>
                <a:cubicBezTo>
                  <a:pt x="48096" y="39842"/>
                  <a:pt x="48349" y="38671"/>
                  <a:pt x="47688" y="38225"/>
                </a:cubicBezTo>
                <a:cubicBezTo>
                  <a:pt x="47128" y="37812"/>
                  <a:pt x="46533" y="37633"/>
                  <a:pt x="45959" y="37633"/>
                </a:cubicBezTo>
                <a:cubicBezTo>
                  <a:pt x="43814" y="37633"/>
                  <a:pt x="41946" y="40132"/>
                  <a:pt x="43174" y="42345"/>
                </a:cubicBezTo>
                <a:cubicBezTo>
                  <a:pt x="44202" y="44193"/>
                  <a:pt x="46286" y="45190"/>
                  <a:pt x="48354" y="45190"/>
                </a:cubicBezTo>
                <a:cubicBezTo>
                  <a:pt x="49327" y="45190"/>
                  <a:pt x="50296" y="44970"/>
                  <a:pt x="51151" y="44514"/>
                </a:cubicBezTo>
                <a:cubicBezTo>
                  <a:pt x="53013" y="43506"/>
                  <a:pt x="53934" y="41906"/>
                  <a:pt x="54131" y="40131"/>
                </a:cubicBezTo>
                <a:cubicBezTo>
                  <a:pt x="54504" y="40438"/>
                  <a:pt x="54898" y="40745"/>
                  <a:pt x="55271" y="41008"/>
                </a:cubicBezTo>
                <a:cubicBezTo>
                  <a:pt x="57177" y="42323"/>
                  <a:pt x="59369" y="43418"/>
                  <a:pt x="61670" y="43703"/>
                </a:cubicBezTo>
                <a:cubicBezTo>
                  <a:pt x="61895" y="43731"/>
                  <a:pt x="62127" y="43746"/>
                  <a:pt x="62361" y="43746"/>
                </a:cubicBezTo>
                <a:cubicBezTo>
                  <a:pt x="63219" y="43746"/>
                  <a:pt x="64112" y="43556"/>
                  <a:pt x="64869" y="43177"/>
                </a:cubicBezTo>
                <a:cubicBezTo>
                  <a:pt x="65790" y="42717"/>
                  <a:pt x="66294" y="41731"/>
                  <a:pt x="66645" y="40789"/>
                </a:cubicBezTo>
                <a:cubicBezTo>
                  <a:pt x="67302" y="38992"/>
                  <a:pt x="66710" y="36186"/>
                  <a:pt x="64869" y="35266"/>
                </a:cubicBezTo>
                <a:cubicBezTo>
                  <a:pt x="64431" y="35034"/>
                  <a:pt x="63952" y="34920"/>
                  <a:pt x="63478" y="34920"/>
                </a:cubicBezTo>
                <a:cubicBezTo>
                  <a:pt x="62743" y="34920"/>
                  <a:pt x="62019" y="35194"/>
                  <a:pt x="61473" y="35726"/>
                </a:cubicBezTo>
                <a:cubicBezTo>
                  <a:pt x="60596" y="36603"/>
                  <a:pt x="60486" y="38049"/>
                  <a:pt x="60903" y="39145"/>
                </a:cubicBezTo>
                <a:cubicBezTo>
                  <a:pt x="61035" y="39490"/>
                  <a:pt x="61328" y="39642"/>
                  <a:pt x="61612" y="39642"/>
                </a:cubicBezTo>
                <a:cubicBezTo>
                  <a:pt x="62032" y="39642"/>
                  <a:pt x="62432" y="39309"/>
                  <a:pt x="62262" y="38772"/>
                </a:cubicBezTo>
                <a:cubicBezTo>
                  <a:pt x="61924" y="37676"/>
                  <a:pt x="62600" y="36138"/>
                  <a:pt x="63629" y="36138"/>
                </a:cubicBezTo>
                <a:cubicBezTo>
                  <a:pt x="63936" y="36138"/>
                  <a:pt x="64275" y="36275"/>
                  <a:pt x="64628" y="36603"/>
                </a:cubicBezTo>
                <a:cubicBezTo>
                  <a:pt x="65220" y="37151"/>
                  <a:pt x="65505" y="38049"/>
                  <a:pt x="65615" y="38816"/>
                </a:cubicBezTo>
                <a:cubicBezTo>
                  <a:pt x="65724" y="39561"/>
                  <a:pt x="65856" y="40635"/>
                  <a:pt x="65198" y="41139"/>
                </a:cubicBezTo>
                <a:cubicBezTo>
                  <a:pt x="64607" y="41618"/>
                  <a:pt x="63930" y="41794"/>
                  <a:pt x="63238" y="41794"/>
                </a:cubicBezTo>
                <a:cubicBezTo>
                  <a:pt x="62444" y="41794"/>
                  <a:pt x="61629" y="41562"/>
                  <a:pt x="60903" y="41293"/>
                </a:cubicBezTo>
                <a:cubicBezTo>
                  <a:pt x="59303" y="40679"/>
                  <a:pt x="57791" y="39824"/>
                  <a:pt x="56432" y="38838"/>
                </a:cubicBezTo>
                <a:cubicBezTo>
                  <a:pt x="55753" y="38356"/>
                  <a:pt x="54832" y="37589"/>
                  <a:pt x="54109" y="36953"/>
                </a:cubicBezTo>
                <a:cubicBezTo>
                  <a:pt x="53934" y="36822"/>
                  <a:pt x="53802" y="36690"/>
                  <a:pt x="53627" y="36515"/>
                </a:cubicBezTo>
                <a:cubicBezTo>
                  <a:pt x="53627" y="36493"/>
                  <a:pt x="53605" y="36471"/>
                  <a:pt x="53605" y="36406"/>
                </a:cubicBezTo>
                <a:cubicBezTo>
                  <a:pt x="52685" y="33842"/>
                  <a:pt x="50559" y="31891"/>
                  <a:pt x="48104" y="30817"/>
                </a:cubicBezTo>
                <a:cubicBezTo>
                  <a:pt x="49025" y="30401"/>
                  <a:pt x="49945" y="29919"/>
                  <a:pt x="50822" y="29349"/>
                </a:cubicBezTo>
                <a:cubicBezTo>
                  <a:pt x="52860" y="28034"/>
                  <a:pt x="54789" y="26303"/>
                  <a:pt x="57133" y="25514"/>
                </a:cubicBezTo>
                <a:cubicBezTo>
                  <a:pt x="57885" y="25266"/>
                  <a:pt x="58569" y="25155"/>
                  <a:pt x="59202" y="25155"/>
                </a:cubicBezTo>
                <a:cubicBezTo>
                  <a:pt x="62706" y="25155"/>
                  <a:pt x="64614" y="28546"/>
                  <a:pt x="67324" y="30773"/>
                </a:cubicBezTo>
                <a:cubicBezTo>
                  <a:pt x="70589" y="33425"/>
                  <a:pt x="75805" y="31036"/>
                  <a:pt x="78566" y="34324"/>
                </a:cubicBezTo>
                <a:cubicBezTo>
                  <a:pt x="79750" y="35726"/>
                  <a:pt x="80122" y="37852"/>
                  <a:pt x="78698" y="39233"/>
                </a:cubicBezTo>
                <a:cubicBezTo>
                  <a:pt x="78127" y="39787"/>
                  <a:pt x="77315" y="40086"/>
                  <a:pt x="76521" y="40086"/>
                </a:cubicBezTo>
                <a:cubicBezTo>
                  <a:pt x="76247" y="40086"/>
                  <a:pt x="75976" y="40051"/>
                  <a:pt x="75717" y="39978"/>
                </a:cubicBezTo>
                <a:cubicBezTo>
                  <a:pt x="75191" y="39802"/>
                  <a:pt x="74665" y="39474"/>
                  <a:pt x="74403" y="38992"/>
                </a:cubicBezTo>
                <a:cubicBezTo>
                  <a:pt x="74256" y="38754"/>
                  <a:pt x="74110" y="37414"/>
                  <a:pt x="74385" y="37414"/>
                </a:cubicBezTo>
                <a:cubicBezTo>
                  <a:pt x="74439" y="37414"/>
                  <a:pt x="74510" y="37466"/>
                  <a:pt x="74600" y="37589"/>
                </a:cubicBezTo>
                <a:cubicBezTo>
                  <a:pt x="74778" y="37837"/>
                  <a:pt x="75071" y="37950"/>
                  <a:pt x="75359" y="37950"/>
                </a:cubicBezTo>
                <a:cubicBezTo>
                  <a:pt x="75886" y="37950"/>
                  <a:pt x="76397" y="37569"/>
                  <a:pt x="76156" y="36932"/>
                </a:cubicBezTo>
                <a:cubicBezTo>
                  <a:pt x="75802" y="35980"/>
                  <a:pt x="75052" y="35323"/>
                  <a:pt x="74251" y="35323"/>
                </a:cubicBezTo>
                <a:cubicBezTo>
                  <a:pt x="73761" y="35323"/>
                  <a:pt x="73252" y="35569"/>
                  <a:pt x="72803" y="36143"/>
                </a:cubicBezTo>
                <a:cubicBezTo>
                  <a:pt x="71597" y="37677"/>
                  <a:pt x="72101" y="39802"/>
                  <a:pt x="73504" y="40986"/>
                </a:cubicBezTo>
                <a:cubicBezTo>
                  <a:pt x="74376" y="41729"/>
                  <a:pt x="75418" y="42057"/>
                  <a:pt x="76467" y="42057"/>
                </a:cubicBezTo>
                <a:cubicBezTo>
                  <a:pt x="79161" y="42057"/>
                  <a:pt x="81897" y="39890"/>
                  <a:pt x="81897" y="37019"/>
                </a:cubicBezTo>
                <a:cubicBezTo>
                  <a:pt x="81897" y="35091"/>
                  <a:pt x="80889" y="33228"/>
                  <a:pt x="79443" y="32023"/>
                </a:cubicBezTo>
                <a:cubicBezTo>
                  <a:pt x="77580" y="30467"/>
                  <a:pt x="75301" y="30291"/>
                  <a:pt x="72978" y="30160"/>
                </a:cubicBezTo>
                <a:cubicBezTo>
                  <a:pt x="71663" y="30072"/>
                  <a:pt x="70282" y="30006"/>
                  <a:pt x="69165" y="29196"/>
                </a:cubicBezTo>
                <a:cubicBezTo>
                  <a:pt x="68069" y="28429"/>
                  <a:pt x="67214" y="27223"/>
                  <a:pt x="66272" y="26281"/>
                </a:cubicBezTo>
                <a:cubicBezTo>
                  <a:pt x="65615" y="25623"/>
                  <a:pt x="64913" y="25010"/>
                  <a:pt x="64190" y="24462"/>
                </a:cubicBezTo>
                <a:cubicBezTo>
                  <a:pt x="64760" y="23541"/>
                  <a:pt x="66009" y="23213"/>
                  <a:pt x="67039" y="22994"/>
                </a:cubicBezTo>
                <a:cubicBezTo>
                  <a:pt x="67924" y="22797"/>
                  <a:pt x="68872" y="22681"/>
                  <a:pt x="69813" y="22681"/>
                </a:cubicBezTo>
                <a:cubicBezTo>
                  <a:pt x="70341" y="22681"/>
                  <a:pt x="70867" y="22718"/>
                  <a:pt x="71378" y="22796"/>
                </a:cubicBezTo>
                <a:cubicBezTo>
                  <a:pt x="73285" y="23059"/>
                  <a:pt x="74819" y="24330"/>
                  <a:pt x="76375" y="25295"/>
                </a:cubicBezTo>
                <a:cubicBezTo>
                  <a:pt x="77779" y="26172"/>
                  <a:pt x="79127" y="26741"/>
                  <a:pt x="80678" y="26741"/>
                </a:cubicBezTo>
                <a:cubicBezTo>
                  <a:pt x="81063" y="26741"/>
                  <a:pt x="81461" y="26706"/>
                  <a:pt x="81876" y="26631"/>
                </a:cubicBezTo>
                <a:cubicBezTo>
                  <a:pt x="82599" y="26500"/>
                  <a:pt x="82401" y="25426"/>
                  <a:pt x="81722" y="25404"/>
                </a:cubicBezTo>
                <a:cubicBezTo>
                  <a:pt x="79355" y="25339"/>
                  <a:pt x="77493" y="23826"/>
                  <a:pt x="75630" y="22599"/>
                </a:cubicBezTo>
                <a:cubicBezTo>
                  <a:pt x="74052" y="21525"/>
                  <a:pt x="72452" y="20846"/>
                  <a:pt x="70567" y="20714"/>
                </a:cubicBezTo>
                <a:cubicBezTo>
                  <a:pt x="70370" y="20693"/>
                  <a:pt x="70151" y="20693"/>
                  <a:pt x="69910" y="20693"/>
                </a:cubicBezTo>
                <a:cubicBezTo>
                  <a:pt x="69932" y="20649"/>
                  <a:pt x="69998" y="20627"/>
                  <a:pt x="70020" y="20605"/>
                </a:cubicBezTo>
                <a:cubicBezTo>
                  <a:pt x="70765" y="20035"/>
                  <a:pt x="71444" y="19400"/>
                  <a:pt x="72145" y="18786"/>
                </a:cubicBezTo>
                <a:cubicBezTo>
                  <a:pt x="72364" y="18611"/>
                  <a:pt x="72364" y="18238"/>
                  <a:pt x="72211" y="18063"/>
                </a:cubicBezTo>
                <a:cubicBezTo>
                  <a:pt x="72093" y="17930"/>
                  <a:pt x="71906" y="17827"/>
                  <a:pt x="71723" y="17827"/>
                </a:cubicBezTo>
                <a:cubicBezTo>
                  <a:pt x="71633" y="17827"/>
                  <a:pt x="71545" y="17852"/>
                  <a:pt x="71466" y="17909"/>
                </a:cubicBezTo>
                <a:cubicBezTo>
                  <a:pt x="70721" y="18501"/>
                  <a:pt x="70020" y="19049"/>
                  <a:pt x="69274" y="19597"/>
                </a:cubicBezTo>
                <a:cubicBezTo>
                  <a:pt x="68902" y="19860"/>
                  <a:pt x="68485" y="20145"/>
                  <a:pt x="68091" y="20386"/>
                </a:cubicBezTo>
                <a:cubicBezTo>
                  <a:pt x="68025" y="20430"/>
                  <a:pt x="67916" y="20495"/>
                  <a:pt x="67828" y="20539"/>
                </a:cubicBezTo>
                <a:lnTo>
                  <a:pt x="67653" y="20627"/>
                </a:lnTo>
                <a:cubicBezTo>
                  <a:pt x="67638" y="20642"/>
                  <a:pt x="67581" y="20667"/>
                  <a:pt x="67576" y="20667"/>
                </a:cubicBezTo>
                <a:cubicBezTo>
                  <a:pt x="67573" y="20667"/>
                  <a:pt x="67582" y="20662"/>
                  <a:pt x="67609" y="20649"/>
                </a:cubicBezTo>
                <a:lnTo>
                  <a:pt x="67609" y="20649"/>
                </a:lnTo>
                <a:cubicBezTo>
                  <a:pt x="67499" y="20693"/>
                  <a:pt x="67412" y="20736"/>
                  <a:pt x="67324" y="20802"/>
                </a:cubicBezTo>
                <a:cubicBezTo>
                  <a:pt x="65220" y="21043"/>
                  <a:pt x="63051" y="21723"/>
                  <a:pt x="62218" y="23388"/>
                </a:cubicBezTo>
                <a:cubicBezTo>
                  <a:pt x="61801" y="23235"/>
                  <a:pt x="61363" y="23103"/>
                  <a:pt x="60925" y="22994"/>
                </a:cubicBezTo>
                <a:cubicBezTo>
                  <a:pt x="60480" y="22893"/>
                  <a:pt x="60026" y="22849"/>
                  <a:pt x="59581" y="22849"/>
                </a:cubicBezTo>
                <a:cubicBezTo>
                  <a:pt x="59346" y="22849"/>
                  <a:pt x="59114" y="22861"/>
                  <a:pt x="58887" y="22884"/>
                </a:cubicBezTo>
                <a:cubicBezTo>
                  <a:pt x="59040" y="22468"/>
                  <a:pt x="59084" y="22029"/>
                  <a:pt x="59106" y="21635"/>
                </a:cubicBezTo>
                <a:cubicBezTo>
                  <a:pt x="59193" y="20517"/>
                  <a:pt x="59040" y="19400"/>
                  <a:pt x="58952" y="18282"/>
                </a:cubicBezTo>
                <a:cubicBezTo>
                  <a:pt x="58755" y="15718"/>
                  <a:pt x="59500" y="12715"/>
                  <a:pt x="61232" y="10787"/>
                </a:cubicBezTo>
                <a:cubicBezTo>
                  <a:pt x="61376" y="10606"/>
                  <a:pt x="61223" y="10277"/>
                  <a:pt x="61005" y="10277"/>
                </a:cubicBezTo>
                <a:cubicBezTo>
                  <a:pt x="60959" y="10277"/>
                  <a:pt x="60909" y="10292"/>
                  <a:pt x="60859" y="10327"/>
                </a:cubicBezTo>
                <a:cubicBezTo>
                  <a:pt x="59741" y="11160"/>
                  <a:pt x="58952" y="12190"/>
                  <a:pt x="58426" y="13482"/>
                </a:cubicBezTo>
                <a:cubicBezTo>
                  <a:pt x="58054" y="14469"/>
                  <a:pt x="57791" y="15543"/>
                  <a:pt x="57659" y="16594"/>
                </a:cubicBezTo>
                <a:cubicBezTo>
                  <a:pt x="57616" y="16485"/>
                  <a:pt x="57550" y="16419"/>
                  <a:pt x="57528" y="16310"/>
                </a:cubicBezTo>
                <a:cubicBezTo>
                  <a:pt x="57506" y="16222"/>
                  <a:pt x="57440" y="16134"/>
                  <a:pt x="57418" y="16090"/>
                </a:cubicBezTo>
                <a:cubicBezTo>
                  <a:pt x="57400" y="16053"/>
                  <a:pt x="57397" y="16016"/>
                  <a:pt x="57370" y="15993"/>
                </a:cubicBezTo>
                <a:lnTo>
                  <a:pt x="57370" y="15993"/>
                </a:lnTo>
                <a:cubicBezTo>
                  <a:pt x="57365" y="15973"/>
                  <a:pt x="57344" y="15928"/>
                  <a:pt x="57331" y="15915"/>
                </a:cubicBezTo>
                <a:cubicBezTo>
                  <a:pt x="57287" y="15762"/>
                  <a:pt x="57221" y="15608"/>
                  <a:pt x="57177" y="15455"/>
                </a:cubicBezTo>
                <a:cubicBezTo>
                  <a:pt x="57112" y="15323"/>
                  <a:pt x="57090" y="15148"/>
                  <a:pt x="57068" y="14995"/>
                </a:cubicBezTo>
                <a:cubicBezTo>
                  <a:pt x="57068" y="14951"/>
                  <a:pt x="57068" y="14929"/>
                  <a:pt x="57024" y="14885"/>
                </a:cubicBezTo>
                <a:lnTo>
                  <a:pt x="57024" y="14841"/>
                </a:lnTo>
                <a:cubicBezTo>
                  <a:pt x="57024" y="14775"/>
                  <a:pt x="57024" y="14710"/>
                  <a:pt x="57002" y="14622"/>
                </a:cubicBezTo>
                <a:cubicBezTo>
                  <a:pt x="57002" y="14337"/>
                  <a:pt x="56761" y="14052"/>
                  <a:pt x="56432" y="14052"/>
                </a:cubicBezTo>
                <a:cubicBezTo>
                  <a:pt x="56125" y="14052"/>
                  <a:pt x="55862" y="14293"/>
                  <a:pt x="55862" y="14622"/>
                </a:cubicBezTo>
                <a:cubicBezTo>
                  <a:pt x="55884" y="15586"/>
                  <a:pt x="56301" y="16463"/>
                  <a:pt x="56761" y="17296"/>
                </a:cubicBezTo>
                <a:cubicBezTo>
                  <a:pt x="56958" y="18633"/>
                  <a:pt x="56805" y="20035"/>
                  <a:pt x="56235" y="21240"/>
                </a:cubicBezTo>
                <a:cubicBezTo>
                  <a:pt x="55709" y="22336"/>
                  <a:pt x="54898" y="23257"/>
                  <a:pt x="53934" y="24002"/>
                </a:cubicBezTo>
                <a:cubicBezTo>
                  <a:pt x="53474" y="24374"/>
                  <a:pt x="52970" y="24703"/>
                  <a:pt x="52487" y="25032"/>
                </a:cubicBezTo>
                <a:cubicBezTo>
                  <a:pt x="49967" y="26500"/>
                  <a:pt x="47206" y="27530"/>
                  <a:pt x="44401" y="28275"/>
                </a:cubicBezTo>
                <a:cubicBezTo>
                  <a:pt x="42319" y="28823"/>
                  <a:pt x="40215" y="29042"/>
                  <a:pt x="38067" y="29152"/>
                </a:cubicBezTo>
                <a:cubicBezTo>
                  <a:pt x="36928" y="29196"/>
                  <a:pt x="35525" y="29480"/>
                  <a:pt x="34210" y="29480"/>
                </a:cubicBezTo>
                <a:cubicBezTo>
                  <a:pt x="34101" y="29393"/>
                  <a:pt x="34013" y="29305"/>
                  <a:pt x="33947" y="29174"/>
                </a:cubicBezTo>
                <a:cubicBezTo>
                  <a:pt x="33356" y="28209"/>
                  <a:pt x="33728" y="26982"/>
                  <a:pt x="33969" y="25996"/>
                </a:cubicBezTo>
                <a:cubicBezTo>
                  <a:pt x="34057" y="25667"/>
                  <a:pt x="34167" y="25339"/>
                  <a:pt x="34232" y="25010"/>
                </a:cubicBezTo>
                <a:cubicBezTo>
                  <a:pt x="34955" y="23717"/>
                  <a:pt x="35613" y="22358"/>
                  <a:pt x="36161" y="20977"/>
                </a:cubicBezTo>
                <a:cubicBezTo>
                  <a:pt x="37476" y="19224"/>
                  <a:pt x="38703" y="17405"/>
                  <a:pt x="40325" y="15893"/>
                </a:cubicBezTo>
                <a:cubicBezTo>
                  <a:pt x="41771" y="14556"/>
                  <a:pt x="43700" y="13285"/>
                  <a:pt x="45562" y="12606"/>
                </a:cubicBezTo>
                <a:cubicBezTo>
                  <a:pt x="46098" y="12404"/>
                  <a:pt x="46624" y="12291"/>
                  <a:pt x="47115" y="12291"/>
                </a:cubicBezTo>
                <a:cubicBezTo>
                  <a:pt x="48172" y="12291"/>
                  <a:pt x="49065" y="12816"/>
                  <a:pt x="49529" y="14118"/>
                </a:cubicBezTo>
                <a:cubicBezTo>
                  <a:pt x="50077" y="15674"/>
                  <a:pt x="49902" y="18063"/>
                  <a:pt x="47973" y="18523"/>
                </a:cubicBezTo>
                <a:cubicBezTo>
                  <a:pt x="47853" y="18548"/>
                  <a:pt x="47737" y="18560"/>
                  <a:pt x="47625" y="18560"/>
                </a:cubicBezTo>
                <a:cubicBezTo>
                  <a:pt x="47059" y="18560"/>
                  <a:pt x="46589" y="18250"/>
                  <a:pt x="46242" y="17756"/>
                </a:cubicBezTo>
                <a:cubicBezTo>
                  <a:pt x="46110" y="17537"/>
                  <a:pt x="46044" y="17340"/>
                  <a:pt x="46023" y="17208"/>
                </a:cubicBezTo>
                <a:cubicBezTo>
                  <a:pt x="47046" y="16903"/>
                  <a:pt x="47009" y="15235"/>
                  <a:pt x="45805" y="15235"/>
                </a:cubicBezTo>
                <a:cubicBezTo>
                  <a:pt x="45797" y="15235"/>
                  <a:pt x="45789" y="15236"/>
                  <a:pt x="45781" y="15236"/>
                </a:cubicBezTo>
                <a:cubicBezTo>
                  <a:pt x="44730" y="15258"/>
                  <a:pt x="43919" y="16003"/>
                  <a:pt x="43941" y="17098"/>
                </a:cubicBezTo>
                <a:cubicBezTo>
                  <a:pt x="43963" y="18107"/>
                  <a:pt x="44686" y="19071"/>
                  <a:pt x="45475" y="19641"/>
                </a:cubicBezTo>
                <a:cubicBezTo>
                  <a:pt x="46113" y="20104"/>
                  <a:pt x="46792" y="20308"/>
                  <a:pt x="47457" y="20308"/>
                </a:cubicBezTo>
                <a:cubicBezTo>
                  <a:pt x="49119" y="20308"/>
                  <a:pt x="50687" y="19031"/>
                  <a:pt x="51282" y="17340"/>
                </a:cubicBezTo>
                <a:cubicBezTo>
                  <a:pt x="52137" y="14907"/>
                  <a:pt x="51304" y="11620"/>
                  <a:pt x="48696" y="10612"/>
                </a:cubicBezTo>
                <a:cubicBezTo>
                  <a:pt x="48191" y="10416"/>
                  <a:pt x="47672" y="10331"/>
                  <a:pt x="47150" y="10331"/>
                </a:cubicBezTo>
                <a:cubicBezTo>
                  <a:pt x="45160" y="10331"/>
                  <a:pt x="43119" y="11569"/>
                  <a:pt x="41574" y="12628"/>
                </a:cubicBezTo>
                <a:cubicBezTo>
                  <a:pt x="40303" y="13504"/>
                  <a:pt x="39119" y="14491"/>
                  <a:pt x="38111" y="15652"/>
                </a:cubicBezTo>
                <a:cubicBezTo>
                  <a:pt x="38725" y="13614"/>
                  <a:pt x="39207" y="11510"/>
                  <a:pt x="39338" y="9406"/>
                </a:cubicBezTo>
                <a:cubicBezTo>
                  <a:pt x="39492" y="6820"/>
                  <a:pt x="39097" y="3949"/>
                  <a:pt x="37169" y="2021"/>
                </a:cubicBezTo>
                <a:cubicBezTo>
                  <a:pt x="35808" y="660"/>
                  <a:pt x="33932" y="1"/>
                  <a:pt x="320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-96950" y="2382775"/>
            <a:ext cx="3042375" cy="1345600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-38749" y="3293005"/>
            <a:ext cx="9221499" cy="1861980"/>
          </a:xfrm>
          <a:custGeom>
            <a:avLst/>
            <a:gdLst/>
            <a:ahLst/>
            <a:cxnLst/>
            <a:rect l="l" t="t" r="r" b="b"/>
            <a:pathLst>
              <a:path w="323817" h="113674" extrusionOk="0">
                <a:moveTo>
                  <a:pt x="0" y="0"/>
                </a:moveTo>
                <a:lnTo>
                  <a:pt x="0" y="113673"/>
                </a:lnTo>
                <a:lnTo>
                  <a:pt x="323817" y="113673"/>
                </a:lnTo>
                <a:lnTo>
                  <a:pt x="323817" y="6115"/>
                </a:lnTo>
                <a:cubicBezTo>
                  <a:pt x="315840" y="12470"/>
                  <a:pt x="308082" y="19110"/>
                  <a:pt x="300631" y="26123"/>
                </a:cubicBezTo>
                <a:cubicBezTo>
                  <a:pt x="296506" y="25918"/>
                  <a:pt x="292287" y="25817"/>
                  <a:pt x="287996" y="25817"/>
                </a:cubicBezTo>
                <a:cubicBezTo>
                  <a:pt x="253261" y="25817"/>
                  <a:pt x="213850" y="32434"/>
                  <a:pt x="181939" y="44137"/>
                </a:cubicBezTo>
                <a:cubicBezTo>
                  <a:pt x="145148" y="30024"/>
                  <a:pt x="101677" y="19989"/>
                  <a:pt x="61061" y="19989"/>
                </a:cubicBezTo>
                <a:cubicBezTo>
                  <a:pt x="50025" y="19989"/>
                  <a:pt x="39199" y="20730"/>
                  <a:pt x="28775" y="22332"/>
                </a:cubicBezTo>
                <a:cubicBezTo>
                  <a:pt x="19461" y="14377"/>
                  <a:pt x="9862" y="69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0"/>
          <p:cNvGrpSpPr/>
          <p:nvPr/>
        </p:nvGrpSpPr>
        <p:grpSpPr>
          <a:xfrm flipH="1">
            <a:off x="-96943" y="18822"/>
            <a:ext cx="9668870" cy="767553"/>
            <a:chOff x="956129" y="635443"/>
            <a:chExt cx="5736500" cy="455386"/>
          </a:xfrm>
        </p:grpSpPr>
        <p:sp>
          <p:nvSpPr>
            <p:cNvPr id="148" name="Google Shape;148;p10"/>
            <p:cNvSpPr/>
            <p:nvPr/>
          </p:nvSpPr>
          <p:spPr>
            <a:xfrm>
              <a:off x="956129" y="944358"/>
              <a:ext cx="693255" cy="146471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4614810" y="692701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767895" y="849882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7592425" y="-106044"/>
            <a:ext cx="2993566" cy="4302826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flipH="1">
            <a:off x="2138778" y="1314548"/>
            <a:ext cx="7091472" cy="3136459"/>
          </a:xfrm>
          <a:custGeom>
            <a:avLst/>
            <a:gdLst/>
            <a:ahLst/>
            <a:cxnLst/>
            <a:rect l="l" t="t" r="r" b="b"/>
            <a:pathLst>
              <a:path w="121695" h="53824" extrusionOk="0">
                <a:moveTo>
                  <a:pt x="0" y="0"/>
                </a:moveTo>
                <a:lnTo>
                  <a:pt x="0" y="53824"/>
                </a:lnTo>
                <a:lnTo>
                  <a:pt x="121694" y="53824"/>
                </a:lnTo>
                <a:cubicBezTo>
                  <a:pt x="118134" y="46161"/>
                  <a:pt x="113885" y="32541"/>
                  <a:pt x="92120" y="32541"/>
                </a:cubicBezTo>
                <a:cubicBezTo>
                  <a:pt x="91913" y="32541"/>
                  <a:pt x="91705" y="32542"/>
                  <a:pt x="91495" y="32544"/>
                </a:cubicBezTo>
                <a:cubicBezTo>
                  <a:pt x="76878" y="32698"/>
                  <a:pt x="69120" y="38527"/>
                  <a:pt x="62480" y="49243"/>
                </a:cubicBezTo>
                <a:cubicBezTo>
                  <a:pt x="61714" y="48635"/>
                  <a:pt x="60711" y="48363"/>
                  <a:pt x="59641" y="48363"/>
                </a:cubicBezTo>
                <a:cubicBezTo>
                  <a:pt x="57741" y="48363"/>
                  <a:pt x="55627" y="49221"/>
                  <a:pt x="54240" y="50580"/>
                </a:cubicBezTo>
                <a:cubicBezTo>
                  <a:pt x="53461" y="49662"/>
                  <a:pt x="52209" y="48779"/>
                  <a:pt x="51031" y="48779"/>
                </a:cubicBezTo>
                <a:cubicBezTo>
                  <a:pt x="50916" y="48779"/>
                  <a:pt x="50802" y="48788"/>
                  <a:pt x="50689" y="48805"/>
                </a:cubicBezTo>
                <a:cubicBezTo>
                  <a:pt x="49924" y="47647"/>
                  <a:pt x="48399" y="47289"/>
                  <a:pt x="47051" y="47289"/>
                </a:cubicBezTo>
                <a:cubicBezTo>
                  <a:pt x="46970" y="47289"/>
                  <a:pt x="46890" y="47291"/>
                  <a:pt x="46810" y="47293"/>
                </a:cubicBezTo>
                <a:cubicBezTo>
                  <a:pt x="45715" y="46351"/>
                  <a:pt x="42975" y="45430"/>
                  <a:pt x="41595" y="45277"/>
                </a:cubicBezTo>
                <a:cubicBezTo>
                  <a:pt x="42603" y="37629"/>
                  <a:pt x="37497" y="30616"/>
                  <a:pt x="31426" y="28205"/>
                </a:cubicBezTo>
                <a:cubicBezTo>
                  <a:pt x="29467" y="27430"/>
                  <a:pt x="27390" y="27076"/>
                  <a:pt x="25271" y="27076"/>
                </a:cubicBezTo>
                <a:cubicBezTo>
                  <a:pt x="20801" y="27076"/>
                  <a:pt x="16143" y="28651"/>
                  <a:pt x="12009" y="31164"/>
                </a:cubicBezTo>
                <a:lnTo>
                  <a:pt x="12009" y="31164"/>
                </a:lnTo>
                <a:cubicBezTo>
                  <a:pt x="12214" y="29208"/>
                  <a:pt x="10045" y="28075"/>
                  <a:pt x="8178" y="28075"/>
                </a:cubicBezTo>
                <a:cubicBezTo>
                  <a:pt x="7848" y="28075"/>
                  <a:pt x="7528" y="28111"/>
                  <a:pt x="7232" y="28183"/>
                </a:cubicBezTo>
                <a:cubicBezTo>
                  <a:pt x="7469" y="26834"/>
                  <a:pt x="5567" y="25894"/>
                  <a:pt x="4139" y="25894"/>
                </a:cubicBezTo>
                <a:cubicBezTo>
                  <a:pt x="3850" y="25894"/>
                  <a:pt x="3581" y="25933"/>
                  <a:pt x="3353" y="26014"/>
                </a:cubicBezTo>
                <a:cubicBezTo>
                  <a:pt x="6969" y="18562"/>
                  <a:pt x="5939" y="9577"/>
                  <a:pt x="2257" y="3003"/>
                </a:cubicBezTo>
                <a:cubicBezTo>
                  <a:pt x="1556" y="1973"/>
                  <a:pt x="833" y="921"/>
                  <a:pt x="0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-137125" y="3624950"/>
            <a:ext cx="9443574" cy="1518652"/>
          </a:xfrm>
          <a:custGeom>
            <a:avLst/>
            <a:gdLst/>
            <a:ahLst/>
            <a:cxnLst/>
            <a:rect l="l" t="t" r="r" b="b"/>
            <a:pathLst>
              <a:path w="284960" h="65828" extrusionOk="0">
                <a:moveTo>
                  <a:pt x="9440" y="0"/>
                </a:moveTo>
                <a:cubicBezTo>
                  <a:pt x="6290" y="0"/>
                  <a:pt x="3142" y="152"/>
                  <a:pt x="0" y="477"/>
                </a:cubicBezTo>
                <a:lnTo>
                  <a:pt x="0" y="65827"/>
                </a:lnTo>
                <a:lnTo>
                  <a:pt x="284960" y="65827"/>
                </a:lnTo>
                <a:lnTo>
                  <a:pt x="284960" y="5887"/>
                </a:lnTo>
                <a:cubicBezTo>
                  <a:pt x="283513" y="5838"/>
                  <a:pt x="282063" y="5814"/>
                  <a:pt x="280611" y="5814"/>
                </a:cubicBezTo>
                <a:cubicBezTo>
                  <a:pt x="262317" y="5814"/>
                  <a:pt x="243609" y="9600"/>
                  <a:pt x="225840" y="14246"/>
                </a:cubicBezTo>
                <a:cubicBezTo>
                  <a:pt x="198452" y="21399"/>
                  <a:pt x="170845" y="30572"/>
                  <a:pt x="142757" y="30572"/>
                </a:cubicBezTo>
                <a:cubicBezTo>
                  <a:pt x="139455" y="30572"/>
                  <a:pt x="136145" y="30445"/>
                  <a:pt x="132829" y="30173"/>
                </a:cubicBezTo>
                <a:cubicBezTo>
                  <a:pt x="108969" y="28228"/>
                  <a:pt x="86445" y="18897"/>
                  <a:pt x="63770" y="11146"/>
                </a:cubicBezTo>
                <a:cubicBezTo>
                  <a:pt x="46231" y="5152"/>
                  <a:pt x="27806" y="0"/>
                  <a:pt x="9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297150" y="3577205"/>
            <a:ext cx="530949" cy="763130"/>
          </a:xfrm>
          <a:custGeom>
            <a:avLst/>
            <a:gdLst/>
            <a:ahLst/>
            <a:cxnLst/>
            <a:rect l="l" t="t" r="r" b="b"/>
            <a:pathLst>
              <a:path w="96668" h="113561" extrusionOk="0">
                <a:moveTo>
                  <a:pt x="60720" y="1"/>
                </a:moveTo>
                <a:cubicBezTo>
                  <a:pt x="58598" y="1"/>
                  <a:pt x="56487" y="750"/>
                  <a:pt x="54963" y="2273"/>
                </a:cubicBezTo>
                <a:cubicBezTo>
                  <a:pt x="52794" y="4399"/>
                  <a:pt x="52334" y="7643"/>
                  <a:pt x="52531" y="10535"/>
                </a:cubicBezTo>
                <a:cubicBezTo>
                  <a:pt x="52684" y="12924"/>
                  <a:pt x="53210" y="15269"/>
                  <a:pt x="53933" y="17548"/>
                </a:cubicBezTo>
                <a:cubicBezTo>
                  <a:pt x="52772" y="16255"/>
                  <a:pt x="51479" y="15159"/>
                  <a:pt x="50032" y="14173"/>
                </a:cubicBezTo>
                <a:cubicBezTo>
                  <a:pt x="48298" y="12994"/>
                  <a:pt x="46015" y="11595"/>
                  <a:pt x="43780" y="11595"/>
                </a:cubicBezTo>
                <a:cubicBezTo>
                  <a:pt x="43191" y="11595"/>
                  <a:pt x="42605" y="11692"/>
                  <a:pt x="42033" y="11916"/>
                </a:cubicBezTo>
                <a:cubicBezTo>
                  <a:pt x="39141" y="13034"/>
                  <a:pt x="38198" y="16737"/>
                  <a:pt x="39163" y="19477"/>
                </a:cubicBezTo>
                <a:cubicBezTo>
                  <a:pt x="39820" y="21356"/>
                  <a:pt x="41575" y="22788"/>
                  <a:pt x="43443" y="22788"/>
                </a:cubicBezTo>
                <a:cubicBezTo>
                  <a:pt x="44189" y="22788"/>
                  <a:pt x="44952" y="22560"/>
                  <a:pt x="45671" y="22041"/>
                </a:cubicBezTo>
                <a:cubicBezTo>
                  <a:pt x="46548" y="21405"/>
                  <a:pt x="47359" y="20353"/>
                  <a:pt x="47381" y="19192"/>
                </a:cubicBezTo>
                <a:cubicBezTo>
                  <a:pt x="47403" y="17965"/>
                  <a:pt x="46482" y="17132"/>
                  <a:pt x="45299" y="17110"/>
                </a:cubicBezTo>
                <a:cubicBezTo>
                  <a:pt x="45291" y="17110"/>
                  <a:pt x="45283" y="17110"/>
                  <a:pt x="45275" y="17110"/>
                </a:cubicBezTo>
                <a:cubicBezTo>
                  <a:pt x="43917" y="17110"/>
                  <a:pt x="43859" y="18996"/>
                  <a:pt x="45014" y="19323"/>
                </a:cubicBezTo>
                <a:cubicBezTo>
                  <a:pt x="44970" y="19499"/>
                  <a:pt x="44948" y="19696"/>
                  <a:pt x="44773" y="19937"/>
                </a:cubicBezTo>
                <a:cubicBezTo>
                  <a:pt x="44408" y="20485"/>
                  <a:pt x="43875" y="20835"/>
                  <a:pt x="43251" y="20835"/>
                </a:cubicBezTo>
                <a:cubicBezTo>
                  <a:pt x="43126" y="20835"/>
                  <a:pt x="42998" y="20821"/>
                  <a:pt x="42866" y="20792"/>
                </a:cubicBezTo>
                <a:cubicBezTo>
                  <a:pt x="40675" y="20266"/>
                  <a:pt x="40477" y="17570"/>
                  <a:pt x="41113" y="15817"/>
                </a:cubicBezTo>
                <a:cubicBezTo>
                  <a:pt x="41636" y="14381"/>
                  <a:pt x="42629" y="13803"/>
                  <a:pt x="43812" y="13803"/>
                </a:cubicBezTo>
                <a:cubicBezTo>
                  <a:pt x="44363" y="13803"/>
                  <a:pt x="44956" y="13928"/>
                  <a:pt x="45562" y="14151"/>
                </a:cubicBezTo>
                <a:cubicBezTo>
                  <a:pt x="47644" y="14918"/>
                  <a:pt x="49813" y="16343"/>
                  <a:pt x="51435" y="17855"/>
                </a:cubicBezTo>
                <a:cubicBezTo>
                  <a:pt x="53232" y="19542"/>
                  <a:pt x="54613" y="21624"/>
                  <a:pt x="56081" y="23575"/>
                </a:cubicBezTo>
                <a:cubicBezTo>
                  <a:pt x="56717" y="25131"/>
                  <a:pt x="57440" y="26643"/>
                  <a:pt x="58251" y="28089"/>
                </a:cubicBezTo>
                <a:cubicBezTo>
                  <a:pt x="58338" y="28484"/>
                  <a:pt x="58448" y="28834"/>
                  <a:pt x="58557" y="29229"/>
                </a:cubicBezTo>
                <a:cubicBezTo>
                  <a:pt x="58864" y="30346"/>
                  <a:pt x="59259" y="31705"/>
                  <a:pt x="58601" y="32779"/>
                </a:cubicBezTo>
                <a:cubicBezTo>
                  <a:pt x="58535" y="32954"/>
                  <a:pt x="58426" y="33064"/>
                  <a:pt x="58316" y="33130"/>
                </a:cubicBezTo>
                <a:cubicBezTo>
                  <a:pt x="56826" y="33130"/>
                  <a:pt x="55270" y="32845"/>
                  <a:pt x="53977" y="32779"/>
                </a:cubicBezTo>
                <a:cubicBezTo>
                  <a:pt x="51588" y="32691"/>
                  <a:pt x="49222" y="32450"/>
                  <a:pt x="46877" y="31815"/>
                </a:cubicBezTo>
                <a:cubicBezTo>
                  <a:pt x="43743" y="31004"/>
                  <a:pt x="40631" y="29821"/>
                  <a:pt x="37782" y="28199"/>
                </a:cubicBezTo>
                <a:cubicBezTo>
                  <a:pt x="37234" y="27848"/>
                  <a:pt x="36686" y="27476"/>
                  <a:pt x="36182" y="27059"/>
                </a:cubicBezTo>
                <a:cubicBezTo>
                  <a:pt x="35108" y="26205"/>
                  <a:pt x="34166" y="25175"/>
                  <a:pt x="33596" y="23925"/>
                </a:cubicBezTo>
                <a:cubicBezTo>
                  <a:pt x="32961" y="22567"/>
                  <a:pt x="32807" y="21011"/>
                  <a:pt x="33026" y="19499"/>
                </a:cubicBezTo>
                <a:cubicBezTo>
                  <a:pt x="33552" y="18556"/>
                  <a:pt x="34013" y="17570"/>
                  <a:pt x="34034" y="16518"/>
                </a:cubicBezTo>
                <a:cubicBezTo>
                  <a:pt x="34056" y="16146"/>
                  <a:pt x="33750" y="15904"/>
                  <a:pt x="33399" y="15883"/>
                </a:cubicBezTo>
                <a:cubicBezTo>
                  <a:pt x="33388" y="15882"/>
                  <a:pt x="33377" y="15882"/>
                  <a:pt x="33366" y="15882"/>
                </a:cubicBezTo>
                <a:cubicBezTo>
                  <a:pt x="33032" y="15882"/>
                  <a:pt x="32785" y="16200"/>
                  <a:pt x="32785" y="16518"/>
                </a:cubicBezTo>
                <a:cubicBezTo>
                  <a:pt x="32785" y="16584"/>
                  <a:pt x="32763" y="16672"/>
                  <a:pt x="32763" y="16759"/>
                </a:cubicBezTo>
                <a:lnTo>
                  <a:pt x="32763" y="16803"/>
                </a:lnTo>
                <a:cubicBezTo>
                  <a:pt x="32763" y="16847"/>
                  <a:pt x="32720" y="16891"/>
                  <a:pt x="32720" y="16913"/>
                </a:cubicBezTo>
                <a:cubicBezTo>
                  <a:pt x="32698" y="17110"/>
                  <a:pt x="32654" y="17285"/>
                  <a:pt x="32588" y="17439"/>
                </a:cubicBezTo>
                <a:cubicBezTo>
                  <a:pt x="32522" y="17614"/>
                  <a:pt x="32479" y="17789"/>
                  <a:pt x="32391" y="17965"/>
                </a:cubicBezTo>
                <a:cubicBezTo>
                  <a:pt x="32382" y="17973"/>
                  <a:pt x="32373" y="17996"/>
                  <a:pt x="32367" y="18015"/>
                </a:cubicBezTo>
                <a:lnTo>
                  <a:pt x="32367" y="18015"/>
                </a:lnTo>
                <a:cubicBezTo>
                  <a:pt x="32368" y="18013"/>
                  <a:pt x="32368" y="18011"/>
                  <a:pt x="32369" y="18008"/>
                </a:cubicBezTo>
                <a:lnTo>
                  <a:pt x="32369" y="18008"/>
                </a:lnTo>
                <a:cubicBezTo>
                  <a:pt x="32347" y="18052"/>
                  <a:pt x="32347" y="18096"/>
                  <a:pt x="32303" y="18118"/>
                </a:cubicBezTo>
                <a:cubicBezTo>
                  <a:pt x="32281" y="18206"/>
                  <a:pt x="32237" y="18293"/>
                  <a:pt x="32194" y="18381"/>
                </a:cubicBezTo>
                <a:lnTo>
                  <a:pt x="32040" y="18710"/>
                </a:lnTo>
                <a:cubicBezTo>
                  <a:pt x="31865" y="17504"/>
                  <a:pt x="31602" y="16299"/>
                  <a:pt x="31164" y="15203"/>
                </a:cubicBezTo>
                <a:cubicBezTo>
                  <a:pt x="30594" y="13735"/>
                  <a:pt x="29673" y="12595"/>
                  <a:pt x="28424" y="11653"/>
                </a:cubicBezTo>
                <a:cubicBezTo>
                  <a:pt x="28372" y="11615"/>
                  <a:pt x="28319" y="11599"/>
                  <a:pt x="28269" y="11599"/>
                </a:cubicBezTo>
                <a:cubicBezTo>
                  <a:pt x="28028" y="11599"/>
                  <a:pt x="27848" y="11979"/>
                  <a:pt x="28030" y="12179"/>
                </a:cubicBezTo>
                <a:cubicBezTo>
                  <a:pt x="29980" y="14349"/>
                  <a:pt x="30769" y="17745"/>
                  <a:pt x="30594" y="20594"/>
                </a:cubicBezTo>
                <a:cubicBezTo>
                  <a:pt x="30506" y="21843"/>
                  <a:pt x="30331" y="23115"/>
                  <a:pt x="30418" y="24364"/>
                </a:cubicBezTo>
                <a:cubicBezTo>
                  <a:pt x="30440" y="24846"/>
                  <a:pt x="30528" y="25306"/>
                  <a:pt x="30660" y="25766"/>
                </a:cubicBezTo>
                <a:cubicBezTo>
                  <a:pt x="30468" y="25755"/>
                  <a:pt x="30276" y="25750"/>
                  <a:pt x="30084" y="25750"/>
                </a:cubicBezTo>
                <a:cubicBezTo>
                  <a:pt x="29509" y="25750"/>
                  <a:pt x="28934" y="25799"/>
                  <a:pt x="28358" y="25898"/>
                </a:cubicBezTo>
                <a:cubicBezTo>
                  <a:pt x="27854" y="25985"/>
                  <a:pt x="27372" y="26161"/>
                  <a:pt x="26912" y="26336"/>
                </a:cubicBezTo>
                <a:cubicBezTo>
                  <a:pt x="25948" y="24517"/>
                  <a:pt x="23515" y="23706"/>
                  <a:pt x="21170" y="23443"/>
                </a:cubicBezTo>
                <a:cubicBezTo>
                  <a:pt x="21061" y="23421"/>
                  <a:pt x="20951" y="23334"/>
                  <a:pt x="20842" y="23312"/>
                </a:cubicBezTo>
                <a:lnTo>
                  <a:pt x="20842" y="23312"/>
                </a:lnTo>
                <a:cubicBezTo>
                  <a:pt x="20871" y="23318"/>
                  <a:pt x="20885" y="23320"/>
                  <a:pt x="20888" y="23320"/>
                </a:cubicBezTo>
                <a:cubicBezTo>
                  <a:pt x="20896" y="23320"/>
                  <a:pt x="20824" y="23300"/>
                  <a:pt x="20776" y="23268"/>
                </a:cubicBezTo>
                <a:cubicBezTo>
                  <a:pt x="20732" y="23224"/>
                  <a:pt x="20666" y="23202"/>
                  <a:pt x="20622" y="23158"/>
                </a:cubicBezTo>
                <a:cubicBezTo>
                  <a:pt x="20513" y="23115"/>
                  <a:pt x="20403" y="23027"/>
                  <a:pt x="20294" y="22983"/>
                </a:cubicBezTo>
                <a:cubicBezTo>
                  <a:pt x="19812" y="22698"/>
                  <a:pt x="19373" y="22369"/>
                  <a:pt x="18935" y="22063"/>
                </a:cubicBezTo>
                <a:cubicBezTo>
                  <a:pt x="18102" y="21449"/>
                  <a:pt x="17335" y="20813"/>
                  <a:pt x="16481" y="20178"/>
                </a:cubicBezTo>
                <a:cubicBezTo>
                  <a:pt x="16402" y="20114"/>
                  <a:pt x="16306" y="20087"/>
                  <a:pt x="16205" y="20087"/>
                </a:cubicBezTo>
                <a:cubicBezTo>
                  <a:pt x="15995" y="20087"/>
                  <a:pt x="15766" y="20205"/>
                  <a:pt x="15648" y="20353"/>
                </a:cubicBezTo>
                <a:cubicBezTo>
                  <a:pt x="15472" y="20594"/>
                  <a:pt x="15472" y="21011"/>
                  <a:pt x="15714" y="21186"/>
                </a:cubicBezTo>
                <a:cubicBezTo>
                  <a:pt x="16524" y="21887"/>
                  <a:pt x="17291" y="22589"/>
                  <a:pt x="18124" y="23246"/>
                </a:cubicBezTo>
                <a:cubicBezTo>
                  <a:pt x="18168" y="23312"/>
                  <a:pt x="18212" y="23334"/>
                  <a:pt x="18256" y="23356"/>
                </a:cubicBezTo>
                <a:cubicBezTo>
                  <a:pt x="18015" y="23356"/>
                  <a:pt x="17774" y="23356"/>
                  <a:pt x="17554" y="23378"/>
                </a:cubicBezTo>
                <a:cubicBezTo>
                  <a:pt x="15407" y="23553"/>
                  <a:pt x="13632" y="24342"/>
                  <a:pt x="11856" y="25525"/>
                </a:cubicBezTo>
                <a:cubicBezTo>
                  <a:pt x="9775" y="26928"/>
                  <a:pt x="7649" y="28615"/>
                  <a:pt x="5019" y="28681"/>
                </a:cubicBezTo>
                <a:cubicBezTo>
                  <a:pt x="4252" y="28703"/>
                  <a:pt x="4033" y="29908"/>
                  <a:pt x="4844" y="30040"/>
                </a:cubicBezTo>
                <a:cubicBezTo>
                  <a:pt x="5315" y="30129"/>
                  <a:pt x="5770" y="30171"/>
                  <a:pt x="6211" y="30171"/>
                </a:cubicBezTo>
                <a:cubicBezTo>
                  <a:pt x="7943" y="30171"/>
                  <a:pt x="9469" y="29523"/>
                  <a:pt x="11024" y="28528"/>
                </a:cubicBezTo>
                <a:cubicBezTo>
                  <a:pt x="12777" y="27410"/>
                  <a:pt x="14508" y="26007"/>
                  <a:pt x="16612" y="25722"/>
                </a:cubicBezTo>
                <a:cubicBezTo>
                  <a:pt x="17174" y="25630"/>
                  <a:pt x="17750" y="25589"/>
                  <a:pt x="18329" y="25589"/>
                </a:cubicBezTo>
                <a:cubicBezTo>
                  <a:pt x="19397" y="25589"/>
                  <a:pt x="20476" y="25728"/>
                  <a:pt x="21499" y="25942"/>
                </a:cubicBezTo>
                <a:cubicBezTo>
                  <a:pt x="22639" y="26183"/>
                  <a:pt x="24041" y="26533"/>
                  <a:pt x="24699" y="27585"/>
                </a:cubicBezTo>
                <a:cubicBezTo>
                  <a:pt x="23844" y="28177"/>
                  <a:pt x="23077" y="28856"/>
                  <a:pt x="22332" y="29601"/>
                </a:cubicBezTo>
                <a:cubicBezTo>
                  <a:pt x="21302" y="30675"/>
                  <a:pt x="20338" y="32012"/>
                  <a:pt x="19110" y="32889"/>
                </a:cubicBezTo>
                <a:cubicBezTo>
                  <a:pt x="17839" y="33765"/>
                  <a:pt x="16305" y="33875"/>
                  <a:pt x="14837" y="33962"/>
                </a:cubicBezTo>
                <a:cubicBezTo>
                  <a:pt x="12229" y="34116"/>
                  <a:pt x="9665" y="34313"/>
                  <a:pt x="7583" y="36066"/>
                </a:cubicBezTo>
                <a:cubicBezTo>
                  <a:pt x="5961" y="37447"/>
                  <a:pt x="4800" y="39529"/>
                  <a:pt x="4800" y="41677"/>
                </a:cubicBezTo>
                <a:cubicBezTo>
                  <a:pt x="4800" y="44895"/>
                  <a:pt x="7866" y="47329"/>
                  <a:pt x="10891" y="47329"/>
                </a:cubicBezTo>
                <a:cubicBezTo>
                  <a:pt x="12069" y="47329"/>
                  <a:pt x="13241" y="46960"/>
                  <a:pt x="14223" y="46125"/>
                </a:cubicBezTo>
                <a:cubicBezTo>
                  <a:pt x="15801" y="44788"/>
                  <a:pt x="16349" y="42400"/>
                  <a:pt x="14990" y="40668"/>
                </a:cubicBezTo>
                <a:cubicBezTo>
                  <a:pt x="14494" y="40040"/>
                  <a:pt x="13932" y="39770"/>
                  <a:pt x="13389" y="39770"/>
                </a:cubicBezTo>
                <a:cubicBezTo>
                  <a:pt x="12494" y="39770"/>
                  <a:pt x="11652" y="40503"/>
                  <a:pt x="11243" y="41567"/>
                </a:cubicBezTo>
                <a:cubicBezTo>
                  <a:pt x="10958" y="42279"/>
                  <a:pt x="11544" y="42714"/>
                  <a:pt x="12145" y="42714"/>
                </a:cubicBezTo>
                <a:cubicBezTo>
                  <a:pt x="12469" y="42714"/>
                  <a:pt x="12797" y="42588"/>
                  <a:pt x="12996" y="42312"/>
                </a:cubicBezTo>
                <a:cubicBezTo>
                  <a:pt x="13088" y="42181"/>
                  <a:pt x="13159" y="42126"/>
                  <a:pt x="13214" y="42126"/>
                </a:cubicBezTo>
                <a:cubicBezTo>
                  <a:pt x="13497" y="42126"/>
                  <a:pt x="13322" y="43629"/>
                  <a:pt x="13193" y="43868"/>
                </a:cubicBezTo>
                <a:cubicBezTo>
                  <a:pt x="12886" y="44416"/>
                  <a:pt x="12295" y="44810"/>
                  <a:pt x="11703" y="44964"/>
                </a:cubicBezTo>
                <a:cubicBezTo>
                  <a:pt x="11402" y="45062"/>
                  <a:pt x="11084" y="45109"/>
                  <a:pt x="10763" y="45109"/>
                </a:cubicBezTo>
                <a:cubicBezTo>
                  <a:pt x="9872" y="45109"/>
                  <a:pt x="8963" y="44749"/>
                  <a:pt x="8350" y="44153"/>
                </a:cubicBezTo>
                <a:cubicBezTo>
                  <a:pt x="6728" y="42619"/>
                  <a:pt x="7167" y="40208"/>
                  <a:pt x="8482" y="38630"/>
                </a:cubicBezTo>
                <a:cubicBezTo>
                  <a:pt x="11593" y="34949"/>
                  <a:pt x="17445" y="37622"/>
                  <a:pt x="21105" y="34642"/>
                </a:cubicBezTo>
                <a:cubicBezTo>
                  <a:pt x="24146" y="32157"/>
                  <a:pt x="26277" y="28338"/>
                  <a:pt x="30194" y="28338"/>
                </a:cubicBezTo>
                <a:cubicBezTo>
                  <a:pt x="30906" y="28338"/>
                  <a:pt x="31677" y="28464"/>
                  <a:pt x="32522" y="28747"/>
                </a:cubicBezTo>
                <a:cubicBezTo>
                  <a:pt x="35152" y="29623"/>
                  <a:pt x="37322" y="31574"/>
                  <a:pt x="39623" y="33064"/>
                </a:cubicBezTo>
                <a:cubicBezTo>
                  <a:pt x="40609" y="33678"/>
                  <a:pt x="41617" y="34225"/>
                  <a:pt x="42669" y="34708"/>
                </a:cubicBezTo>
                <a:cubicBezTo>
                  <a:pt x="39864" y="35913"/>
                  <a:pt x="37541" y="38061"/>
                  <a:pt x="36467" y="40975"/>
                </a:cubicBezTo>
                <a:cubicBezTo>
                  <a:pt x="36467" y="40997"/>
                  <a:pt x="36445" y="41063"/>
                  <a:pt x="36445" y="41085"/>
                </a:cubicBezTo>
                <a:cubicBezTo>
                  <a:pt x="36292" y="41238"/>
                  <a:pt x="36094" y="41414"/>
                  <a:pt x="35919" y="41567"/>
                </a:cubicBezTo>
                <a:cubicBezTo>
                  <a:pt x="35108" y="42312"/>
                  <a:pt x="34056" y="43145"/>
                  <a:pt x="33289" y="43715"/>
                </a:cubicBezTo>
                <a:cubicBezTo>
                  <a:pt x="31755" y="44832"/>
                  <a:pt x="30068" y="45797"/>
                  <a:pt x="28293" y="46454"/>
                </a:cubicBezTo>
                <a:cubicBezTo>
                  <a:pt x="27439" y="46762"/>
                  <a:pt x="26503" y="47025"/>
                  <a:pt x="25597" y="47025"/>
                </a:cubicBezTo>
                <a:cubicBezTo>
                  <a:pt x="24828" y="47025"/>
                  <a:pt x="24082" y="46836"/>
                  <a:pt x="23428" y="46323"/>
                </a:cubicBezTo>
                <a:cubicBezTo>
                  <a:pt x="22704" y="45731"/>
                  <a:pt x="22858" y="44504"/>
                  <a:pt x="22967" y="43693"/>
                </a:cubicBezTo>
                <a:cubicBezTo>
                  <a:pt x="23077" y="42816"/>
                  <a:pt x="23406" y="41830"/>
                  <a:pt x="24063" y="41194"/>
                </a:cubicBezTo>
                <a:cubicBezTo>
                  <a:pt x="24464" y="40824"/>
                  <a:pt x="24848" y="40669"/>
                  <a:pt x="25196" y="40669"/>
                </a:cubicBezTo>
                <a:cubicBezTo>
                  <a:pt x="26351" y="40669"/>
                  <a:pt x="27102" y="42381"/>
                  <a:pt x="26715" y="43627"/>
                </a:cubicBezTo>
                <a:cubicBezTo>
                  <a:pt x="26517" y="44232"/>
                  <a:pt x="26984" y="44608"/>
                  <a:pt x="27464" y="44608"/>
                </a:cubicBezTo>
                <a:cubicBezTo>
                  <a:pt x="27783" y="44608"/>
                  <a:pt x="28109" y="44442"/>
                  <a:pt x="28249" y="44065"/>
                </a:cubicBezTo>
                <a:cubicBezTo>
                  <a:pt x="28753" y="42816"/>
                  <a:pt x="28621" y="41194"/>
                  <a:pt x="27635" y="40208"/>
                </a:cubicBezTo>
                <a:cubicBezTo>
                  <a:pt x="27009" y="39609"/>
                  <a:pt x="26196" y="39309"/>
                  <a:pt x="25374" y="39309"/>
                </a:cubicBezTo>
                <a:cubicBezTo>
                  <a:pt x="24845" y="39309"/>
                  <a:pt x="24312" y="39433"/>
                  <a:pt x="23822" y="39682"/>
                </a:cubicBezTo>
                <a:cubicBezTo>
                  <a:pt x="21740" y="40756"/>
                  <a:pt x="21083" y="43868"/>
                  <a:pt x="21828" y="45906"/>
                </a:cubicBezTo>
                <a:cubicBezTo>
                  <a:pt x="22200" y="46936"/>
                  <a:pt x="22770" y="48032"/>
                  <a:pt x="23822" y="48558"/>
                </a:cubicBezTo>
                <a:cubicBezTo>
                  <a:pt x="24666" y="48980"/>
                  <a:pt x="25640" y="49181"/>
                  <a:pt x="26594" y="49181"/>
                </a:cubicBezTo>
                <a:cubicBezTo>
                  <a:pt x="26878" y="49181"/>
                  <a:pt x="27161" y="49163"/>
                  <a:pt x="27438" y="49128"/>
                </a:cubicBezTo>
                <a:cubicBezTo>
                  <a:pt x="30046" y="48843"/>
                  <a:pt x="32479" y="47594"/>
                  <a:pt x="34604" y="46125"/>
                </a:cubicBezTo>
                <a:cubicBezTo>
                  <a:pt x="35043" y="45818"/>
                  <a:pt x="35459" y="45490"/>
                  <a:pt x="35897" y="45161"/>
                </a:cubicBezTo>
                <a:cubicBezTo>
                  <a:pt x="36138" y="47155"/>
                  <a:pt x="37190" y="48952"/>
                  <a:pt x="39272" y="50070"/>
                </a:cubicBezTo>
                <a:cubicBezTo>
                  <a:pt x="40213" y="50572"/>
                  <a:pt x="41287" y="50814"/>
                  <a:pt x="42369" y="50814"/>
                </a:cubicBezTo>
                <a:cubicBezTo>
                  <a:pt x="44688" y="50814"/>
                  <a:pt x="47041" y="49700"/>
                  <a:pt x="48192" y="47637"/>
                </a:cubicBezTo>
                <a:cubicBezTo>
                  <a:pt x="49578" y="45142"/>
                  <a:pt x="47470" y="42346"/>
                  <a:pt x="45054" y="42346"/>
                </a:cubicBezTo>
                <a:cubicBezTo>
                  <a:pt x="44415" y="42346"/>
                  <a:pt x="43753" y="42542"/>
                  <a:pt x="43129" y="42991"/>
                </a:cubicBezTo>
                <a:cubicBezTo>
                  <a:pt x="42414" y="43513"/>
                  <a:pt x="42688" y="44820"/>
                  <a:pt x="43514" y="44820"/>
                </a:cubicBezTo>
                <a:cubicBezTo>
                  <a:pt x="43625" y="44820"/>
                  <a:pt x="43745" y="44796"/>
                  <a:pt x="43874" y="44745"/>
                </a:cubicBezTo>
                <a:cubicBezTo>
                  <a:pt x="44154" y="44637"/>
                  <a:pt x="44488" y="44572"/>
                  <a:pt x="44820" y="44572"/>
                </a:cubicBezTo>
                <a:cubicBezTo>
                  <a:pt x="45504" y="44572"/>
                  <a:pt x="46181" y="44848"/>
                  <a:pt x="46373" y="45599"/>
                </a:cubicBezTo>
                <a:cubicBezTo>
                  <a:pt x="46548" y="46498"/>
                  <a:pt x="45649" y="47265"/>
                  <a:pt x="45014" y="47703"/>
                </a:cubicBezTo>
                <a:cubicBezTo>
                  <a:pt x="44196" y="48274"/>
                  <a:pt x="43263" y="48592"/>
                  <a:pt x="42320" y="48592"/>
                </a:cubicBezTo>
                <a:cubicBezTo>
                  <a:pt x="41670" y="48592"/>
                  <a:pt x="41015" y="48441"/>
                  <a:pt x="40390" y="48120"/>
                </a:cubicBezTo>
                <a:cubicBezTo>
                  <a:pt x="37848" y="46827"/>
                  <a:pt x="38439" y="43868"/>
                  <a:pt x="39645" y="41677"/>
                </a:cubicBezTo>
                <a:cubicBezTo>
                  <a:pt x="39864" y="41392"/>
                  <a:pt x="40061" y="41085"/>
                  <a:pt x="40193" y="40778"/>
                </a:cubicBezTo>
                <a:cubicBezTo>
                  <a:pt x="40280" y="40647"/>
                  <a:pt x="40390" y="40515"/>
                  <a:pt x="40477" y="40405"/>
                </a:cubicBezTo>
                <a:cubicBezTo>
                  <a:pt x="42324" y="38026"/>
                  <a:pt x="45025" y="37077"/>
                  <a:pt x="47812" y="37077"/>
                </a:cubicBezTo>
                <a:cubicBezTo>
                  <a:pt x="49954" y="37077"/>
                  <a:pt x="52148" y="37638"/>
                  <a:pt x="54043" y="38543"/>
                </a:cubicBezTo>
                <a:cubicBezTo>
                  <a:pt x="56629" y="39792"/>
                  <a:pt x="59018" y="41457"/>
                  <a:pt x="60464" y="44043"/>
                </a:cubicBezTo>
                <a:cubicBezTo>
                  <a:pt x="62086" y="46870"/>
                  <a:pt x="63576" y="50552"/>
                  <a:pt x="63620" y="53839"/>
                </a:cubicBezTo>
                <a:cubicBezTo>
                  <a:pt x="63686" y="56535"/>
                  <a:pt x="62634" y="59384"/>
                  <a:pt x="61384" y="61729"/>
                </a:cubicBezTo>
                <a:cubicBezTo>
                  <a:pt x="60091" y="64117"/>
                  <a:pt x="58448" y="66725"/>
                  <a:pt x="55818" y="67821"/>
                </a:cubicBezTo>
                <a:cubicBezTo>
                  <a:pt x="55016" y="68155"/>
                  <a:pt x="54259" y="68296"/>
                  <a:pt x="53534" y="68296"/>
                </a:cubicBezTo>
                <a:cubicBezTo>
                  <a:pt x="51070" y="68296"/>
                  <a:pt x="48970" y="66664"/>
                  <a:pt x="46701" y="65410"/>
                </a:cubicBezTo>
                <a:cubicBezTo>
                  <a:pt x="43524" y="63657"/>
                  <a:pt x="39973" y="63898"/>
                  <a:pt x="36555" y="63022"/>
                </a:cubicBezTo>
                <a:lnTo>
                  <a:pt x="36445" y="63022"/>
                </a:lnTo>
                <a:lnTo>
                  <a:pt x="36292" y="62934"/>
                </a:lnTo>
                <a:cubicBezTo>
                  <a:pt x="33737" y="61388"/>
                  <a:pt x="31348" y="59565"/>
                  <a:pt x="28491" y="59565"/>
                </a:cubicBezTo>
                <a:cubicBezTo>
                  <a:pt x="27745" y="59565"/>
                  <a:pt x="26966" y="59690"/>
                  <a:pt x="26145" y="59976"/>
                </a:cubicBezTo>
                <a:cubicBezTo>
                  <a:pt x="24370" y="60611"/>
                  <a:pt x="22748" y="61795"/>
                  <a:pt x="21806" y="63372"/>
                </a:cubicBezTo>
                <a:cubicBezTo>
                  <a:pt x="20447" y="64096"/>
                  <a:pt x="18804" y="64446"/>
                  <a:pt x="17423" y="64468"/>
                </a:cubicBezTo>
                <a:cubicBezTo>
                  <a:pt x="17272" y="64473"/>
                  <a:pt x="17121" y="64475"/>
                  <a:pt x="16970" y="64475"/>
                </a:cubicBezTo>
                <a:cubicBezTo>
                  <a:pt x="14849" y="64475"/>
                  <a:pt x="12650" y="64036"/>
                  <a:pt x="10870" y="62890"/>
                </a:cubicBezTo>
                <a:cubicBezTo>
                  <a:pt x="8942" y="61685"/>
                  <a:pt x="7057" y="59055"/>
                  <a:pt x="7999" y="56688"/>
                </a:cubicBezTo>
                <a:cubicBezTo>
                  <a:pt x="8425" y="55608"/>
                  <a:pt x="9375" y="55088"/>
                  <a:pt x="10347" y="55088"/>
                </a:cubicBezTo>
                <a:cubicBezTo>
                  <a:pt x="11227" y="55088"/>
                  <a:pt x="12126" y="55515"/>
                  <a:pt x="12667" y="56338"/>
                </a:cubicBezTo>
                <a:cubicBezTo>
                  <a:pt x="12769" y="56487"/>
                  <a:pt x="12910" y="56551"/>
                  <a:pt x="13047" y="56551"/>
                </a:cubicBezTo>
                <a:cubicBezTo>
                  <a:pt x="13352" y="56551"/>
                  <a:pt x="13644" y="56240"/>
                  <a:pt x="13478" y="55877"/>
                </a:cubicBezTo>
                <a:cubicBezTo>
                  <a:pt x="12814" y="54427"/>
                  <a:pt x="11379" y="53552"/>
                  <a:pt x="9899" y="53552"/>
                </a:cubicBezTo>
                <a:cubicBezTo>
                  <a:pt x="9278" y="53552"/>
                  <a:pt x="8648" y="53706"/>
                  <a:pt x="8065" y="54037"/>
                </a:cubicBezTo>
                <a:cubicBezTo>
                  <a:pt x="5830" y="55308"/>
                  <a:pt x="5413" y="58310"/>
                  <a:pt x="6356" y="60502"/>
                </a:cubicBezTo>
                <a:cubicBezTo>
                  <a:pt x="7298" y="62825"/>
                  <a:pt x="9227" y="64556"/>
                  <a:pt x="11528" y="65520"/>
                </a:cubicBezTo>
                <a:cubicBezTo>
                  <a:pt x="13244" y="66224"/>
                  <a:pt x="15162" y="66591"/>
                  <a:pt x="17050" y="66591"/>
                </a:cubicBezTo>
                <a:cubicBezTo>
                  <a:pt x="17573" y="66591"/>
                  <a:pt x="18093" y="66563"/>
                  <a:pt x="18606" y="66506"/>
                </a:cubicBezTo>
                <a:cubicBezTo>
                  <a:pt x="19395" y="66419"/>
                  <a:pt x="20184" y="66265"/>
                  <a:pt x="20973" y="66002"/>
                </a:cubicBezTo>
                <a:lnTo>
                  <a:pt x="20973" y="66002"/>
                </a:lnTo>
                <a:cubicBezTo>
                  <a:pt x="20973" y="66178"/>
                  <a:pt x="20951" y="66331"/>
                  <a:pt x="20951" y="66506"/>
                </a:cubicBezTo>
                <a:cubicBezTo>
                  <a:pt x="20995" y="68939"/>
                  <a:pt x="23296" y="71634"/>
                  <a:pt x="19702" y="72642"/>
                </a:cubicBezTo>
                <a:cubicBezTo>
                  <a:pt x="18650" y="72905"/>
                  <a:pt x="17445" y="72862"/>
                  <a:pt x="16349" y="72883"/>
                </a:cubicBezTo>
                <a:cubicBezTo>
                  <a:pt x="15921" y="72895"/>
                  <a:pt x="15494" y="72899"/>
                  <a:pt x="15067" y="72899"/>
                </a:cubicBezTo>
                <a:cubicBezTo>
                  <a:pt x="14478" y="72899"/>
                  <a:pt x="13890" y="72892"/>
                  <a:pt x="13302" y="72892"/>
                </a:cubicBezTo>
                <a:cubicBezTo>
                  <a:pt x="11916" y="72892"/>
                  <a:pt x="10531" y="72928"/>
                  <a:pt x="9139" y="73168"/>
                </a:cubicBezTo>
                <a:cubicBezTo>
                  <a:pt x="5216" y="73826"/>
                  <a:pt x="0" y="75382"/>
                  <a:pt x="2017" y="80335"/>
                </a:cubicBezTo>
                <a:cubicBezTo>
                  <a:pt x="2132" y="80592"/>
                  <a:pt x="2352" y="80709"/>
                  <a:pt x="2564" y="80709"/>
                </a:cubicBezTo>
                <a:cubicBezTo>
                  <a:pt x="2875" y="80709"/>
                  <a:pt x="3169" y="80458"/>
                  <a:pt x="3090" y="80028"/>
                </a:cubicBezTo>
                <a:cubicBezTo>
                  <a:pt x="2207" y="75512"/>
                  <a:pt x="5694" y="74602"/>
                  <a:pt x="9397" y="74602"/>
                </a:cubicBezTo>
                <a:cubicBezTo>
                  <a:pt x="10745" y="74602"/>
                  <a:pt x="12121" y="74723"/>
                  <a:pt x="13325" y="74834"/>
                </a:cubicBezTo>
                <a:cubicBezTo>
                  <a:pt x="12339" y="75864"/>
                  <a:pt x="11659" y="77179"/>
                  <a:pt x="11550" y="78669"/>
                </a:cubicBezTo>
                <a:cubicBezTo>
                  <a:pt x="11462" y="79809"/>
                  <a:pt x="11791" y="80970"/>
                  <a:pt x="12448" y="81891"/>
                </a:cubicBezTo>
                <a:cubicBezTo>
                  <a:pt x="12952" y="82636"/>
                  <a:pt x="13478" y="83381"/>
                  <a:pt x="14245" y="83841"/>
                </a:cubicBezTo>
                <a:cubicBezTo>
                  <a:pt x="14674" y="84101"/>
                  <a:pt x="15133" y="84220"/>
                  <a:pt x="15588" y="84220"/>
                </a:cubicBezTo>
                <a:cubicBezTo>
                  <a:pt x="16435" y="84220"/>
                  <a:pt x="17270" y="83810"/>
                  <a:pt x="17883" y="83140"/>
                </a:cubicBezTo>
                <a:cubicBezTo>
                  <a:pt x="18738" y="82197"/>
                  <a:pt x="19220" y="80882"/>
                  <a:pt x="19023" y="79589"/>
                </a:cubicBezTo>
                <a:cubicBezTo>
                  <a:pt x="18913" y="79020"/>
                  <a:pt x="18628" y="78472"/>
                  <a:pt x="18102" y="78143"/>
                </a:cubicBezTo>
                <a:cubicBezTo>
                  <a:pt x="17833" y="77969"/>
                  <a:pt x="17518" y="77881"/>
                  <a:pt x="17205" y="77881"/>
                </a:cubicBezTo>
                <a:cubicBezTo>
                  <a:pt x="16730" y="77881"/>
                  <a:pt x="16259" y="78084"/>
                  <a:pt x="15955" y="78494"/>
                </a:cubicBezTo>
                <a:cubicBezTo>
                  <a:pt x="15714" y="78866"/>
                  <a:pt x="15911" y="79305"/>
                  <a:pt x="16218" y="79546"/>
                </a:cubicBezTo>
                <a:cubicBezTo>
                  <a:pt x="16327" y="79655"/>
                  <a:pt x="16459" y="79699"/>
                  <a:pt x="16590" y="79765"/>
                </a:cubicBezTo>
                <a:cubicBezTo>
                  <a:pt x="16656" y="79765"/>
                  <a:pt x="16678" y="79787"/>
                  <a:pt x="16722" y="79787"/>
                </a:cubicBezTo>
                <a:cubicBezTo>
                  <a:pt x="16809" y="79809"/>
                  <a:pt x="16875" y="79852"/>
                  <a:pt x="16941" y="79874"/>
                </a:cubicBezTo>
                <a:cubicBezTo>
                  <a:pt x="16985" y="79896"/>
                  <a:pt x="16985" y="79918"/>
                  <a:pt x="16985" y="79962"/>
                </a:cubicBezTo>
                <a:lnTo>
                  <a:pt x="16985" y="79962"/>
                </a:lnTo>
                <a:lnTo>
                  <a:pt x="16985" y="79962"/>
                </a:lnTo>
                <a:cubicBezTo>
                  <a:pt x="17006" y="79984"/>
                  <a:pt x="17006" y="80006"/>
                  <a:pt x="17006" y="80006"/>
                </a:cubicBezTo>
                <a:cubicBezTo>
                  <a:pt x="16985" y="80006"/>
                  <a:pt x="16985" y="79984"/>
                  <a:pt x="16985" y="79962"/>
                </a:cubicBezTo>
                <a:lnTo>
                  <a:pt x="16985" y="80072"/>
                </a:lnTo>
                <a:lnTo>
                  <a:pt x="16985" y="80225"/>
                </a:lnTo>
                <a:cubicBezTo>
                  <a:pt x="16985" y="80400"/>
                  <a:pt x="16897" y="80641"/>
                  <a:pt x="16831" y="80751"/>
                </a:cubicBezTo>
                <a:cubicBezTo>
                  <a:pt x="16817" y="80808"/>
                  <a:pt x="16747" y="80949"/>
                  <a:pt x="16742" y="80949"/>
                </a:cubicBezTo>
                <a:cubicBezTo>
                  <a:pt x="16740" y="80949"/>
                  <a:pt x="16756" y="80909"/>
                  <a:pt x="16809" y="80795"/>
                </a:cubicBezTo>
                <a:lnTo>
                  <a:pt x="16809" y="80795"/>
                </a:lnTo>
                <a:cubicBezTo>
                  <a:pt x="16765" y="80882"/>
                  <a:pt x="16722" y="80992"/>
                  <a:pt x="16678" y="81080"/>
                </a:cubicBezTo>
                <a:cubicBezTo>
                  <a:pt x="16568" y="81277"/>
                  <a:pt x="16459" y="81430"/>
                  <a:pt x="16349" y="81628"/>
                </a:cubicBezTo>
                <a:lnTo>
                  <a:pt x="16261" y="81715"/>
                </a:lnTo>
                <a:cubicBezTo>
                  <a:pt x="16218" y="81781"/>
                  <a:pt x="16130" y="81847"/>
                  <a:pt x="16042" y="81934"/>
                </a:cubicBezTo>
                <a:cubicBezTo>
                  <a:pt x="16064" y="81934"/>
                  <a:pt x="16064" y="81934"/>
                  <a:pt x="16107" y="81892"/>
                </a:cubicBezTo>
                <a:lnTo>
                  <a:pt x="16107" y="81892"/>
                </a:lnTo>
                <a:lnTo>
                  <a:pt x="16042" y="81956"/>
                </a:lnTo>
                <a:lnTo>
                  <a:pt x="16064" y="81956"/>
                </a:lnTo>
                <a:cubicBezTo>
                  <a:pt x="15998" y="82000"/>
                  <a:pt x="15955" y="82000"/>
                  <a:pt x="15998" y="82000"/>
                </a:cubicBezTo>
                <a:cubicBezTo>
                  <a:pt x="15955" y="82044"/>
                  <a:pt x="15911" y="82066"/>
                  <a:pt x="15845" y="82088"/>
                </a:cubicBezTo>
                <a:cubicBezTo>
                  <a:pt x="15801" y="82110"/>
                  <a:pt x="15735" y="82110"/>
                  <a:pt x="15692" y="82154"/>
                </a:cubicBezTo>
                <a:lnTo>
                  <a:pt x="15297" y="82154"/>
                </a:lnTo>
                <a:cubicBezTo>
                  <a:pt x="15626" y="82154"/>
                  <a:pt x="15341" y="82154"/>
                  <a:pt x="15231" y="82110"/>
                </a:cubicBezTo>
                <a:cubicBezTo>
                  <a:pt x="15188" y="82110"/>
                  <a:pt x="15144" y="82110"/>
                  <a:pt x="15122" y="82088"/>
                </a:cubicBezTo>
                <a:cubicBezTo>
                  <a:pt x="15078" y="82088"/>
                  <a:pt x="15078" y="82066"/>
                  <a:pt x="15056" y="82066"/>
                </a:cubicBezTo>
                <a:cubicBezTo>
                  <a:pt x="14946" y="81978"/>
                  <a:pt x="14815" y="81934"/>
                  <a:pt x="14705" y="81847"/>
                </a:cubicBezTo>
                <a:lnTo>
                  <a:pt x="14684" y="81825"/>
                </a:lnTo>
                <a:lnTo>
                  <a:pt x="14618" y="81759"/>
                </a:lnTo>
                <a:lnTo>
                  <a:pt x="14421" y="81562"/>
                </a:lnTo>
                <a:cubicBezTo>
                  <a:pt x="14355" y="81496"/>
                  <a:pt x="14245" y="81387"/>
                  <a:pt x="14158" y="81277"/>
                </a:cubicBezTo>
                <a:cubicBezTo>
                  <a:pt x="13938" y="80948"/>
                  <a:pt x="13763" y="80554"/>
                  <a:pt x="13653" y="80181"/>
                </a:cubicBezTo>
                <a:cubicBezTo>
                  <a:pt x="13434" y="79370"/>
                  <a:pt x="13478" y="78669"/>
                  <a:pt x="13719" y="77902"/>
                </a:cubicBezTo>
                <a:cubicBezTo>
                  <a:pt x="14070" y="76828"/>
                  <a:pt x="14684" y="75820"/>
                  <a:pt x="15472" y="74987"/>
                </a:cubicBezTo>
                <a:cubicBezTo>
                  <a:pt x="16365" y="75071"/>
                  <a:pt x="17238" y="75160"/>
                  <a:pt x="18107" y="75160"/>
                </a:cubicBezTo>
                <a:cubicBezTo>
                  <a:pt x="19052" y="75160"/>
                  <a:pt x="19993" y="75055"/>
                  <a:pt x="20951" y="74724"/>
                </a:cubicBezTo>
                <a:cubicBezTo>
                  <a:pt x="23932" y="73716"/>
                  <a:pt x="25049" y="71152"/>
                  <a:pt x="24041" y="68281"/>
                </a:cubicBezTo>
                <a:cubicBezTo>
                  <a:pt x="23515" y="66813"/>
                  <a:pt x="23471" y="65432"/>
                  <a:pt x="24173" y="64315"/>
                </a:cubicBezTo>
                <a:cubicBezTo>
                  <a:pt x="24370" y="64183"/>
                  <a:pt x="24567" y="64074"/>
                  <a:pt x="24699" y="63920"/>
                </a:cubicBezTo>
                <a:cubicBezTo>
                  <a:pt x="24874" y="63767"/>
                  <a:pt x="24940" y="63592"/>
                  <a:pt x="25005" y="63416"/>
                </a:cubicBezTo>
                <a:cubicBezTo>
                  <a:pt x="25159" y="63263"/>
                  <a:pt x="25356" y="63131"/>
                  <a:pt x="25575" y="63000"/>
                </a:cubicBezTo>
                <a:cubicBezTo>
                  <a:pt x="26330" y="62536"/>
                  <a:pt x="27114" y="62332"/>
                  <a:pt x="27896" y="62332"/>
                </a:cubicBezTo>
                <a:cubicBezTo>
                  <a:pt x="28886" y="62332"/>
                  <a:pt x="29873" y="62658"/>
                  <a:pt x="30791" y="63197"/>
                </a:cubicBezTo>
                <a:cubicBezTo>
                  <a:pt x="32544" y="64205"/>
                  <a:pt x="33969" y="65673"/>
                  <a:pt x="35634" y="66813"/>
                </a:cubicBezTo>
                <a:cubicBezTo>
                  <a:pt x="36883" y="67646"/>
                  <a:pt x="38308" y="68172"/>
                  <a:pt x="39689" y="68807"/>
                </a:cubicBezTo>
                <a:cubicBezTo>
                  <a:pt x="43611" y="70582"/>
                  <a:pt x="45255" y="73651"/>
                  <a:pt x="44291" y="77946"/>
                </a:cubicBezTo>
                <a:cubicBezTo>
                  <a:pt x="43436" y="81737"/>
                  <a:pt x="41639" y="85222"/>
                  <a:pt x="40565" y="88903"/>
                </a:cubicBezTo>
                <a:cubicBezTo>
                  <a:pt x="38856" y="94798"/>
                  <a:pt x="39119" y="102819"/>
                  <a:pt x="42231" y="108561"/>
                </a:cubicBezTo>
                <a:cubicBezTo>
                  <a:pt x="40719" y="108583"/>
                  <a:pt x="39250" y="108736"/>
                  <a:pt x="37957" y="109372"/>
                </a:cubicBezTo>
                <a:cubicBezTo>
                  <a:pt x="35995" y="110342"/>
                  <a:pt x="36918" y="113560"/>
                  <a:pt x="39014" y="113560"/>
                </a:cubicBezTo>
                <a:cubicBezTo>
                  <a:pt x="39049" y="113560"/>
                  <a:pt x="39084" y="113560"/>
                  <a:pt x="39119" y="113558"/>
                </a:cubicBezTo>
                <a:cubicBezTo>
                  <a:pt x="44992" y="113295"/>
                  <a:pt x="50887" y="113010"/>
                  <a:pt x="56782" y="112900"/>
                </a:cubicBezTo>
                <a:cubicBezTo>
                  <a:pt x="59609" y="112856"/>
                  <a:pt x="62568" y="112856"/>
                  <a:pt x="65483" y="112550"/>
                </a:cubicBezTo>
                <a:cubicBezTo>
                  <a:pt x="65819" y="112771"/>
                  <a:pt x="66198" y="112882"/>
                  <a:pt x="66581" y="112882"/>
                </a:cubicBezTo>
                <a:cubicBezTo>
                  <a:pt x="67072" y="112882"/>
                  <a:pt x="67572" y="112700"/>
                  <a:pt x="68003" y="112330"/>
                </a:cubicBezTo>
                <a:cubicBezTo>
                  <a:pt x="68069" y="112287"/>
                  <a:pt x="68090" y="112221"/>
                  <a:pt x="68156" y="112177"/>
                </a:cubicBezTo>
                <a:cubicBezTo>
                  <a:pt x="70194" y="111805"/>
                  <a:pt x="72210" y="111235"/>
                  <a:pt x="74029" y="110358"/>
                </a:cubicBezTo>
                <a:cubicBezTo>
                  <a:pt x="75286" y="109770"/>
                  <a:pt x="74556" y="108021"/>
                  <a:pt x="73382" y="108021"/>
                </a:cubicBezTo>
                <a:cubicBezTo>
                  <a:pt x="73286" y="108021"/>
                  <a:pt x="73188" y="108032"/>
                  <a:pt x="73087" y="108057"/>
                </a:cubicBezTo>
                <a:cubicBezTo>
                  <a:pt x="71590" y="108422"/>
                  <a:pt x="70077" y="108529"/>
                  <a:pt x="68549" y="108529"/>
                </a:cubicBezTo>
                <a:cubicBezTo>
                  <a:pt x="68243" y="108529"/>
                  <a:pt x="67937" y="108525"/>
                  <a:pt x="67630" y="108517"/>
                </a:cubicBezTo>
                <a:cubicBezTo>
                  <a:pt x="66008" y="105449"/>
                  <a:pt x="64146" y="102425"/>
                  <a:pt x="62502" y="99379"/>
                </a:cubicBezTo>
                <a:cubicBezTo>
                  <a:pt x="60376" y="95434"/>
                  <a:pt x="59785" y="91906"/>
                  <a:pt x="60070" y="87435"/>
                </a:cubicBezTo>
                <a:cubicBezTo>
                  <a:pt x="60552" y="79874"/>
                  <a:pt x="65373" y="73716"/>
                  <a:pt x="69427" y="67602"/>
                </a:cubicBezTo>
                <a:cubicBezTo>
                  <a:pt x="71356" y="64731"/>
                  <a:pt x="73087" y="61773"/>
                  <a:pt x="74292" y="58507"/>
                </a:cubicBezTo>
                <a:cubicBezTo>
                  <a:pt x="75563" y="55001"/>
                  <a:pt x="77360" y="51845"/>
                  <a:pt x="79114" y="48558"/>
                </a:cubicBezTo>
                <a:cubicBezTo>
                  <a:pt x="80976" y="45073"/>
                  <a:pt x="82467" y="40975"/>
                  <a:pt x="86499" y="39485"/>
                </a:cubicBezTo>
                <a:cubicBezTo>
                  <a:pt x="87248" y="39213"/>
                  <a:pt x="88065" y="39075"/>
                  <a:pt x="88886" y="39075"/>
                </a:cubicBezTo>
                <a:cubicBezTo>
                  <a:pt x="90251" y="39075"/>
                  <a:pt x="91628" y="39458"/>
                  <a:pt x="92723" y="40252"/>
                </a:cubicBezTo>
                <a:cubicBezTo>
                  <a:pt x="95068" y="41983"/>
                  <a:pt x="93315" y="44284"/>
                  <a:pt x="91496" y="45577"/>
                </a:cubicBezTo>
                <a:cubicBezTo>
                  <a:pt x="90810" y="46059"/>
                  <a:pt x="91205" y="46995"/>
                  <a:pt x="91873" y="46995"/>
                </a:cubicBezTo>
                <a:cubicBezTo>
                  <a:pt x="91996" y="46995"/>
                  <a:pt x="92127" y="46963"/>
                  <a:pt x="92263" y="46892"/>
                </a:cubicBezTo>
                <a:cubicBezTo>
                  <a:pt x="94367" y="45731"/>
                  <a:pt x="96668" y="43539"/>
                  <a:pt x="95769" y="40888"/>
                </a:cubicBezTo>
                <a:cubicBezTo>
                  <a:pt x="94871" y="38252"/>
                  <a:pt x="91389" y="37017"/>
                  <a:pt x="88689" y="37017"/>
                </a:cubicBezTo>
                <a:cubicBezTo>
                  <a:pt x="88425" y="37017"/>
                  <a:pt x="88169" y="37029"/>
                  <a:pt x="87924" y="37052"/>
                </a:cubicBezTo>
                <a:cubicBezTo>
                  <a:pt x="80779" y="37798"/>
                  <a:pt x="78303" y="45665"/>
                  <a:pt x="74994" y="50859"/>
                </a:cubicBezTo>
                <a:cubicBezTo>
                  <a:pt x="74555" y="51516"/>
                  <a:pt x="74205" y="52240"/>
                  <a:pt x="73854" y="52919"/>
                </a:cubicBezTo>
                <a:cubicBezTo>
                  <a:pt x="73547" y="47046"/>
                  <a:pt x="71137" y="41348"/>
                  <a:pt x="67981" y="36483"/>
                </a:cubicBezTo>
                <a:cubicBezTo>
                  <a:pt x="65899" y="33239"/>
                  <a:pt x="63138" y="30500"/>
                  <a:pt x="61384" y="27059"/>
                </a:cubicBezTo>
                <a:cubicBezTo>
                  <a:pt x="59741" y="23882"/>
                  <a:pt x="58338" y="20485"/>
                  <a:pt x="57264" y="17066"/>
                </a:cubicBezTo>
                <a:cubicBezTo>
                  <a:pt x="56059" y="13165"/>
                  <a:pt x="53824" y="4509"/>
                  <a:pt x="59741" y="3260"/>
                </a:cubicBezTo>
                <a:cubicBezTo>
                  <a:pt x="60152" y="3168"/>
                  <a:pt x="60578" y="3124"/>
                  <a:pt x="61008" y="3124"/>
                </a:cubicBezTo>
                <a:cubicBezTo>
                  <a:pt x="63468" y="3124"/>
                  <a:pt x="66098" y="4552"/>
                  <a:pt x="67236" y="6678"/>
                </a:cubicBezTo>
                <a:cubicBezTo>
                  <a:pt x="67959" y="7993"/>
                  <a:pt x="68200" y="10601"/>
                  <a:pt x="66797" y="11631"/>
                </a:cubicBezTo>
                <a:cubicBezTo>
                  <a:pt x="66436" y="11909"/>
                  <a:pt x="66048" y="12030"/>
                  <a:pt x="65672" y="12030"/>
                </a:cubicBezTo>
                <a:cubicBezTo>
                  <a:pt x="64771" y="12030"/>
                  <a:pt x="63939" y="11332"/>
                  <a:pt x="63707" y="10404"/>
                </a:cubicBezTo>
                <a:cubicBezTo>
                  <a:pt x="63546" y="9848"/>
                  <a:pt x="63517" y="8912"/>
                  <a:pt x="64098" y="8912"/>
                </a:cubicBezTo>
                <a:cubicBezTo>
                  <a:pt x="64228" y="8912"/>
                  <a:pt x="64388" y="8959"/>
                  <a:pt x="64584" y="9067"/>
                </a:cubicBezTo>
                <a:cubicBezTo>
                  <a:pt x="64775" y="9175"/>
                  <a:pt x="64960" y="9222"/>
                  <a:pt x="65131" y="9222"/>
                </a:cubicBezTo>
                <a:cubicBezTo>
                  <a:pt x="66043" y="9222"/>
                  <a:pt x="66580" y="7890"/>
                  <a:pt x="65658" y="7226"/>
                </a:cubicBezTo>
                <a:cubicBezTo>
                  <a:pt x="65060" y="6796"/>
                  <a:pt x="64476" y="6608"/>
                  <a:pt x="63940" y="6608"/>
                </a:cubicBezTo>
                <a:cubicBezTo>
                  <a:pt x="62317" y="6608"/>
                  <a:pt x="61132" y="8334"/>
                  <a:pt x="61297" y="10294"/>
                </a:cubicBezTo>
                <a:cubicBezTo>
                  <a:pt x="61481" y="12583"/>
                  <a:pt x="63601" y="14490"/>
                  <a:pt x="65802" y="14490"/>
                </a:cubicBezTo>
                <a:cubicBezTo>
                  <a:pt x="66488" y="14490"/>
                  <a:pt x="67182" y="14305"/>
                  <a:pt x="67827" y="13888"/>
                </a:cubicBezTo>
                <a:cubicBezTo>
                  <a:pt x="70238" y="12310"/>
                  <a:pt x="70589" y="8738"/>
                  <a:pt x="69712" y="6240"/>
                </a:cubicBezTo>
                <a:cubicBezTo>
                  <a:pt x="68660" y="3303"/>
                  <a:pt x="65987" y="1090"/>
                  <a:pt x="63028" y="301"/>
                </a:cubicBezTo>
                <a:cubicBezTo>
                  <a:pt x="62276" y="101"/>
                  <a:pt x="61497" y="1"/>
                  <a:pt x="60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 flipH="1">
            <a:off x="-96943" y="18822"/>
            <a:ext cx="9444579" cy="1263990"/>
            <a:chOff x="1089200" y="635443"/>
            <a:chExt cx="5603428" cy="749920"/>
          </a:xfrm>
        </p:grpSpPr>
        <p:sp>
          <p:nvSpPr>
            <p:cNvPr id="160" name="Google Shape;160;p11"/>
            <p:cNvSpPr/>
            <p:nvPr/>
          </p:nvSpPr>
          <p:spPr>
            <a:xfrm>
              <a:off x="1089200" y="655925"/>
              <a:ext cx="917975" cy="193950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963075" y="747700"/>
              <a:ext cx="468900" cy="120400"/>
            </a:xfrm>
            <a:custGeom>
              <a:avLst/>
              <a:gdLst/>
              <a:ahLst/>
              <a:cxnLst/>
              <a:rect l="l" t="t" r="r" b="b"/>
              <a:pathLst>
                <a:path w="18756" h="4816" extrusionOk="0">
                  <a:moveTo>
                    <a:pt x="12416" y="1"/>
                  </a:moveTo>
                  <a:cubicBezTo>
                    <a:pt x="9452" y="1"/>
                    <a:pt x="8512" y="3357"/>
                    <a:pt x="8512" y="3357"/>
                  </a:cubicBezTo>
                  <a:cubicBezTo>
                    <a:pt x="8512" y="3357"/>
                    <a:pt x="6817" y="2440"/>
                    <a:pt x="4774" y="2440"/>
                  </a:cubicBezTo>
                  <a:cubicBezTo>
                    <a:pt x="3960" y="2440"/>
                    <a:pt x="3090" y="2585"/>
                    <a:pt x="2250" y="2992"/>
                  </a:cubicBezTo>
                  <a:cubicBezTo>
                    <a:pt x="457" y="3813"/>
                    <a:pt x="1" y="4816"/>
                    <a:pt x="1" y="4816"/>
                  </a:cubicBezTo>
                  <a:lnTo>
                    <a:pt x="18755" y="4816"/>
                  </a:lnTo>
                  <a:cubicBezTo>
                    <a:pt x="18755" y="4816"/>
                    <a:pt x="16415" y="561"/>
                    <a:pt x="13010" y="44"/>
                  </a:cubicBezTo>
                  <a:cubicBezTo>
                    <a:pt x="12804" y="15"/>
                    <a:pt x="12606" y="1"/>
                    <a:pt x="12416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265670" y="1286384"/>
              <a:ext cx="468917" cy="98979"/>
            </a:xfrm>
            <a:custGeom>
              <a:avLst/>
              <a:gdLst/>
              <a:ahLst/>
              <a:cxnLst/>
              <a:rect l="l" t="t" r="r" b="b"/>
              <a:pathLst>
                <a:path w="36749" h="7757" extrusionOk="0">
                  <a:moveTo>
                    <a:pt x="19494" y="0"/>
                  </a:moveTo>
                  <a:cubicBezTo>
                    <a:pt x="15641" y="0"/>
                    <a:pt x="13223" y="5295"/>
                    <a:pt x="13223" y="5295"/>
                  </a:cubicBezTo>
                  <a:cubicBezTo>
                    <a:pt x="13223" y="5295"/>
                    <a:pt x="10684" y="1530"/>
                    <a:pt x="7326" y="1530"/>
                  </a:cubicBezTo>
                  <a:cubicBezTo>
                    <a:pt x="6692" y="1530"/>
                    <a:pt x="6030" y="1663"/>
                    <a:pt x="5350" y="1982"/>
                  </a:cubicBezTo>
                  <a:cubicBezTo>
                    <a:pt x="1034" y="3988"/>
                    <a:pt x="0" y="7757"/>
                    <a:pt x="0" y="7757"/>
                  </a:cubicBezTo>
                  <a:lnTo>
                    <a:pt x="36749" y="7757"/>
                  </a:lnTo>
                  <a:cubicBezTo>
                    <a:pt x="36702" y="7733"/>
                    <a:pt x="35789" y="4155"/>
                    <a:pt x="31089" y="4155"/>
                  </a:cubicBezTo>
                  <a:cubicBezTo>
                    <a:pt x="29690" y="4155"/>
                    <a:pt x="27954" y="4472"/>
                    <a:pt x="25806" y="5295"/>
                  </a:cubicBezTo>
                  <a:cubicBezTo>
                    <a:pt x="25806" y="5295"/>
                    <a:pt x="24530" y="827"/>
                    <a:pt x="20244" y="67"/>
                  </a:cubicBezTo>
                  <a:cubicBezTo>
                    <a:pt x="19988" y="21"/>
                    <a:pt x="19738" y="0"/>
                    <a:pt x="1949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542779" y="635443"/>
              <a:ext cx="1149849" cy="327643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-936008" y="1558458"/>
            <a:ext cx="1812375" cy="2228825"/>
          </a:xfrm>
          <a:custGeom>
            <a:avLst/>
            <a:gdLst/>
            <a:ahLst/>
            <a:cxnLst/>
            <a:rect l="l" t="t" r="r" b="b"/>
            <a:pathLst>
              <a:path w="72495" h="89153" extrusionOk="0">
                <a:moveTo>
                  <a:pt x="59439" y="66313"/>
                </a:moveTo>
                <a:cubicBezTo>
                  <a:pt x="59445" y="66322"/>
                  <a:pt x="59450" y="66331"/>
                  <a:pt x="59454" y="66340"/>
                </a:cubicBezTo>
                <a:cubicBezTo>
                  <a:pt x="59454" y="66325"/>
                  <a:pt x="59447" y="66317"/>
                  <a:pt x="59439" y="66313"/>
                </a:cubicBezTo>
                <a:close/>
                <a:moveTo>
                  <a:pt x="30049" y="1"/>
                </a:moveTo>
                <a:cubicBezTo>
                  <a:pt x="29645" y="1"/>
                  <a:pt x="29242" y="36"/>
                  <a:pt x="28846" y="108"/>
                </a:cubicBezTo>
                <a:cubicBezTo>
                  <a:pt x="26536" y="533"/>
                  <a:pt x="24287" y="2053"/>
                  <a:pt x="23284" y="4272"/>
                </a:cubicBezTo>
                <a:cubicBezTo>
                  <a:pt x="22463" y="6126"/>
                  <a:pt x="22463" y="8892"/>
                  <a:pt x="24256" y="10290"/>
                </a:cubicBezTo>
                <a:cubicBezTo>
                  <a:pt x="24803" y="10711"/>
                  <a:pt x="25419" y="10896"/>
                  <a:pt x="26034" y="10896"/>
                </a:cubicBezTo>
                <a:cubicBezTo>
                  <a:pt x="27639" y="10896"/>
                  <a:pt x="29229" y="9629"/>
                  <a:pt x="29515" y="7980"/>
                </a:cubicBezTo>
                <a:cubicBezTo>
                  <a:pt x="29799" y="6415"/>
                  <a:pt x="28936" y="4960"/>
                  <a:pt x="27605" y="4960"/>
                </a:cubicBezTo>
                <a:cubicBezTo>
                  <a:pt x="27230" y="4960"/>
                  <a:pt x="26818" y="5075"/>
                  <a:pt x="26384" y="5336"/>
                </a:cubicBezTo>
                <a:cubicBezTo>
                  <a:pt x="25597" y="5782"/>
                  <a:pt x="25965" y="6885"/>
                  <a:pt x="26706" y="6885"/>
                </a:cubicBezTo>
                <a:cubicBezTo>
                  <a:pt x="26823" y="6885"/>
                  <a:pt x="26950" y="6857"/>
                  <a:pt x="27083" y="6795"/>
                </a:cubicBezTo>
                <a:cubicBezTo>
                  <a:pt x="27215" y="6738"/>
                  <a:pt x="27325" y="6713"/>
                  <a:pt x="27415" y="6713"/>
                </a:cubicBezTo>
                <a:cubicBezTo>
                  <a:pt x="27904" y="6713"/>
                  <a:pt x="27819" y="7457"/>
                  <a:pt x="27691" y="7919"/>
                </a:cubicBezTo>
                <a:cubicBezTo>
                  <a:pt x="27466" y="8574"/>
                  <a:pt x="26828" y="9050"/>
                  <a:pt x="26166" y="9050"/>
                </a:cubicBezTo>
                <a:cubicBezTo>
                  <a:pt x="25844" y="9050"/>
                  <a:pt x="25517" y="8938"/>
                  <a:pt x="25229" y="8679"/>
                </a:cubicBezTo>
                <a:cubicBezTo>
                  <a:pt x="24256" y="7767"/>
                  <a:pt x="24591" y="5792"/>
                  <a:pt x="25229" y="4789"/>
                </a:cubicBezTo>
                <a:cubicBezTo>
                  <a:pt x="26187" y="3351"/>
                  <a:pt x="28071" y="2461"/>
                  <a:pt x="29852" y="2461"/>
                </a:cubicBezTo>
                <a:cubicBezTo>
                  <a:pt x="30331" y="2461"/>
                  <a:pt x="30803" y="2526"/>
                  <a:pt x="31247" y="2661"/>
                </a:cubicBezTo>
                <a:cubicBezTo>
                  <a:pt x="35715" y="4029"/>
                  <a:pt x="33405" y="10564"/>
                  <a:pt x="32190" y="13482"/>
                </a:cubicBezTo>
                <a:cubicBezTo>
                  <a:pt x="31126" y="16065"/>
                  <a:pt x="29819" y="18588"/>
                  <a:pt x="28360" y="20929"/>
                </a:cubicBezTo>
                <a:cubicBezTo>
                  <a:pt x="26749" y="23482"/>
                  <a:pt x="24439" y="25427"/>
                  <a:pt x="22615" y="27768"/>
                </a:cubicBezTo>
                <a:cubicBezTo>
                  <a:pt x="19849" y="31324"/>
                  <a:pt x="17600" y="35579"/>
                  <a:pt x="16992" y="40048"/>
                </a:cubicBezTo>
                <a:cubicBezTo>
                  <a:pt x="16749" y="39470"/>
                  <a:pt x="16536" y="38953"/>
                  <a:pt x="16232" y="38376"/>
                </a:cubicBezTo>
                <a:cubicBezTo>
                  <a:pt x="14013" y="34151"/>
                  <a:pt x="12645" y="27920"/>
                  <a:pt x="7174" y="26856"/>
                </a:cubicBezTo>
                <a:cubicBezTo>
                  <a:pt x="6803" y="26785"/>
                  <a:pt x="6394" y="26748"/>
                  <a:pt x="5965" y="26748"/>
                </a:cubicBezTo>
                <a:cubicBezTo>
                  <a:pt x="4005" y="26748"/>
                  <a:pt x="1655" y="27516"/>
                  <a:pt x="882" y="29288"/>
                </a:cubicBezTo>
                <a:cubicBezTo>
                  <a:pt x="0" y="31263"/>
                  <a:pt x="1642" y="33148"/>
                  <a:pt x="3192" y="34151"/>
                </a:cubicBezTo>
                <a:cubicBezTo>
                  <a:pt x="3308" y="34228"/>
                  <a:pt x="3422" y="34261"/>
                  <a:pt x="3529" y="34261"/>
                </a:cubicBezTo>
                <a:cubicBezTo>
                  <a:pt x="4013" y="34261"/>
                  <a:pt x="4339" y="33582"/>
                  <a:pt x="3891" y="33209"/>
                </a:cubicBezTo>
                <a:cubicBezTo>
                  <a:pt x="2554" y="32114"/>
                  <a:pt x="1368" y="30199"/>
                  <a:pt x="3283" y="29044"/>
                </a:cubicBezTo>
                <a:cubicBezTo>
                  <a:pt x="4031" y="28583"/>
                  <a:pt x="4913" y="28363"/>
                  <a:pt x="5801" y="28363"/>
                </a:cubicBezTo>
                <a:cubicBezTo>
                  <a:pt x="6609" y="28363"/>
                  <a:pt x="7423" y="28545"/>
                  <a:pt x="8147" y="28892"/>
                </a:cubicBezTo>
                <a:cubicBezTo>
                  <a:pt x="11125" y="30291"/>
                  <a:pt x="12007" y="33543"/>
                  <a:pt x="13223" y="36370"/>
                </a:cubicBezTo>
                <a:cubicBezTo>
                  <a:pt x="14378" y="39014"/>
                  <a:pt x="15533" y="41567"/>
                  <a:pt x="16262" y="44333"/>
                </a:cubicBezTo>
                <a:cubicBezTo>
                  <a:pt x="16961" y="46917"/>
                  <a:pt x="18116" y="49318"/>
                  <a:pt x="19393" y="51689"/>
                </a:cubicBezTo>
                <a:cubicBezTo>
                  <a:pt x="22068" y="56644"/>
                  <a:pt x="25381" y="61750"/>
                  <a:pt x="25259" y="67586"/>
                </a:cubicBezTo>
                <a:cubicBezTo>
                  <a:pt x="25199" y="71051"/>
                  <a:pt x="24499" y="73756"/>
                  <a:pt x="22615" y="76644"/>
                </a:cubicBezTo>
                <a:cubicBezTo>
                  <a:pt x="21126" y="78893"/>
                  <a:pt x="19484" y="81082"/>
                  <a:pt x="18056" y="83361"/>
                </a:cubicBezTo>
                <a:cubicBezTo>
                  <a:pt x="16657" y="83240"/>
                  <a:pt x="15229" y="83088"/>
                  <a:pt x="13861" y="82632"/>
                </a:cubicBezTo>
                <a:cubicBezTo>
                  <a:pt x="13765" y="82599"/>
                  <a:pt x="13669" y="82583"/>
                  <a:pt x="13576" y="82583"/>
                </a:cubicBezTo>
                <a:cubicBezTo>
                  <a:pt x="12726" y="82583"/>
                  <a:pt x="12073" y="83844"/>
                  <a:pt x="12949" y="84364"/>
                </a:cubicBezTo>
                <a:cubicBezTo>
                  <a:pt x="14317" y="85155"/>
                  <a:pt x="15806" y="85732"/>
                  <a:pt x="17356" y="86127"/>
                </a:cubicBezTo>
                <a:cubicBezTo>
                  <a:pt x="17417" y="86188"/>
                  <a:pt x="17417" y="86218"/>
                  <a:pt x="17448" y="86249"/>
                </a:cubicBezTo>
                <a:cubicBezTo>
                  <a:pt x="17806" y="86607"/>
                  <a:pt x="18211" y="86790"/>
                  <a:pt x="18627" y="86790"/>
                </a:cubicBezTo>
                <a:cubicBezTo>
                  <a:pt x="18881" y="86790"/>
                  <a:pt x="19139" y="86722"/>
                  <a:pt x="19393" y="86583"/>
                </a:cubicBezTo>
                <a:cubicBezTo>
                  <a:pt x="21612" y="87009"/>
                  <a:pt x="23892" y="87191"/>
                  <a:pt x="26080" y="87434"/>
                </a:cubicBezTo>
                <a:cubicBezTo>
                  <a:pt x="30579" y="87921"/>
                  <a:pt x="35138" y="88529"/>
                  <a:pt x="39636" y="89136"/>
                </a:cubicBezTo>
                <a:cubicBezTo>
                  <a:pt x="39713" y="89148"/>
                  <a:pt x="39788" y="89153"/>
                  <a:pt x="39861" y="89153"/>
                </a:cubicBezTo>
                <a:cubicBezTo>
                  <a:pt x="41392" y="89153"/>
                  <a:pt x="42214" y="86817"/>
                  <a:pt x="40822" y="85975"/>
                </a:cubicBezTo>
                <a:cubicBezTo>
                  <a:pt x="39849" y="85428"/>
                  <a:pt x="38725" y="85185"/>
                  <a:pt x="37570" y="85033"/>
                </a:cubicBezTo>
                <a:cubicBezTo>
                  <a:pt x="40396" y="80808"/>
                  <a:pt x="41126" y="74668"/>
                  <a:pt x="40214" y="70018"/>
                </a:cubicBezTo>
                <a:cubicBezTo>
                  <a:pt x="39636" y="67100"/>
                  <a:pt x="38451" y="64303"/>
                  <a:pt x="38086" y="61324"/>
                </a:cubicBezTo>
                <a:cubicBezTo>
                  <a:pt x="37630" y="57951"/>
                  <a:pt x="39089" y="55701"/>
                  <a:pt x="42220" y="54607"/>
                </a:cubicBezTo>
                <a:cubicBezTo>
                  <a:pt x="43314" y="54212"/>
                  <a:pt x="44469" y="53908"/>
                  <a:pt x="45472" y="53361"/>
                </a:cubicBezTo>
                <a:cubicBezTo>
                  <a:pt x="46840" y="52601"/>
                  <a:pt x="48026" y="51567"/>
                  <a:pt x="49485" y="50868"/>
                </a:cubicBezTo>
                <a:cubicBezTo>
                  <a:pt x="50112" y="50577"/>
                  <a:pt x="50774" y="50404"/>
                  <a:pt x="51431" y="50404"/>
                </a:cubicBezTo>
                <a:cubicBezTo>
                  <a:pt x="52143" y="50404"/>
                  <a:pt x="52849" y="50607"/>
                  <a:pt x="53497" y="51081"/>
                </a:cubicBezTo>
                <a:cubicBezTo>
                  <a:pt x="53649" y="51172"/>
                  <a:pt x="53801" y="51294"/>
                  <a:pt x="53922" y="51446"/>
                </a:cubicBezTo>
                <a:cubicBezTo>
                  <a:pt x="53953" y="51598"/>
                  <a:pt x="53983" y="51719"/>
                  <a:pt x="54105" y="51871"/>
                </a:cubicBezTo>
                <a:cubicBezTo>
                  <a:pt x="54226" y="51993"/>
                  <a:pt x="54348" y="52084"/>
                  <a:pt x="54500" y="52175"/>
                </a:cubicBezTo>
                <a:cubicBezTo>
                  <a:pt x="54986" y="53087"/>
                  <a:pt x="54834" y="54151"/>
                  <a:pt x="54348" y="55245"/>
                </a:cubicBezTo>
                <a:cubicBezTo>
                  <a:pt x="53345" y="57403"/>
                  <a:pt x="54074" y="59440"/>
                  <a:pt x="56263" y="60413"/>
                </a:cubicBezTo>
                <a:cubicBezTo>
                  <a:pt x="57506" y="60965"/>
                  <a:pt x="58800" y="60990"/>
                  <a:pt x="60076" y="60990"/>
                </a:cubicBezTo>
                <a:cubicBezTo>
                  <a:pt x="60203" y="60990"/>
                  <a:pt x="60330" y="60990"/>
                  <a:pt x="60458" y="60990"/>
                </a:cubicBezTo>
                <a:cubicBezTo>
                  <a:pt x="61035" y="61659"/>
                  <a:pt x="61400" y="62510"/>
                  <a:pt x="61582" y="63331"/>
                </a:cubicBezTo>
                <a:cubicBezTo>
                  <a:pt x="61734" y="63938"/>
                  <a:pt x="61704" y="64486"/>
                  <a:pt x="61491" y="65094"/>
                </a:cubicBezTo>
                <a:cubicBezTo>
                  <a:pt x="61369" y="65397"/>
                  <a:pt x="61217" y="65671"/>
                  <a:pt x="61035" y="65884"/>
                </a:cubicBezTo>
                <a:lnTo>
                  <a:pt x="60792" y="66127"/>
                </a:lnTo>
                <a:cubicBezTo>
                  <a:pt x="60762" y="66157"/>
                  <a:pt x="60670" y="66188"/>
                  <a:pt x="60640" y="66218"/>
                </a:cubicBezTo>
                <a:cubicBezTo>
                  <a:pt x="60610" y="66218"/>
                  <a:pt x="60610" y="66279"/>
                  <a:pt x="60610" y="66279"/>
                </a:cubicBezTo>
                <a:lnTo>
                  <a:pt x="60579" y="66279"/>
                </a:lnTo>
                <a:cubicBezTo>
                  <a:pt x="60488" y="66309"/>
                  <a:pt x="60366" y="66370"/>
                  <a:pt x="60275" y="66431"/>
                </a:cubicBezTo>
                <a:lnTo>
                  <a:pt x="60214" y="66431"/>
                </a:lnTo>
                <a:cubicBezTo>
                  <a:pt x="60184" y="66431"/>
                  <a:pt x="60154" y="66431"/>
                  <a:pt x="60154" y="66461"/>
                </a:cubicBezTo>
                <a:cubicBezTo>
                  <a:pt x="60062" y="66461"/>
                  <a:pt x="59850" y="66461"/>
                  <a:pt x="60062" y="66492"/>
                </a:cubicBezTo>
                <a:lnTo>
                  <a:pt x="59789" y="66492"/>
                </a:lnTo>
                <a:cubicBezTo>
                  <a:pt x="59728" y="66492"/>
                  <a:pt x="59698" y="66461"/>
                  <a:pt x="59667" y="66461"/>
                </a:cubicBezTo>
                <a:cubicBezTo>
                  <a:pt x="59637" y="66431"/>
                  <a:pt x="59576" y="66431"/>
                  <a:pt x="59546" y="66370"/>
                </a:cubicBezTo>
                <a:lnTo>
                  <a:pt x="59454" y="66340"/>
                </a:lnTo>
                <a:lnTo>
                  <a:pt x="59424" y="66309"/>
                </a:lnTo>
                <a:lnTo>
                  <a:pt x="59424" y="66309"/>
                </a:lnTo>
                <a:cubicBezTo>
                  <a:pt x="59424" y="66309"/>
                  <a:pt x="59432" y="66309"/>
                  <a:pt x="59439" y="66313"/>
                </a:cubicBezTo>
                <a:lnTo>
                  <a:pt x="59439" y="66313"/>
                </a:lnTo>
                <a:cubicBezTo>
                  <a:pt x="59406" y="66261"/>
                  <a:pt x="59354" y="66209"/>
                  <a:pt x="59303" y="66157"/>
                </a:cubicBezTo>
                <a:cubicBezTo>
                  <a:pt x="59303" y="66127"/>
                  <a:pt x="59272" y="66127"/>
                  <a:pt x="59272" y="66066"/>
                </a:cubicBezTo>
                <a:lnTo>
                  <a:pt x="59059" y="65610"/>
                </a:lnTo>
                <a:cubicBezTo>
                  <a:pt x="59031" y="65554"/>
                  <a:pt x="59029" y="65472"/>
                  <a:pt x="58981" y="65412"/>
                </a:cubicBezTo>
                <a:lnTo>
                  <a:pt x="58981" y="65412"/>
                </a:lnTo>
                <a:cubicBezTo>
                  <a:pt x="58974" y="65391"/>
                  <a:pt x="58968" y="65374"/>
                  <a:pt x="58968" y="65367"/>
                </a:cubicBezTo>
                <a:cubicBezTo>
                  <a:pt x="58938" y="65245"/>
                  <a:pt x="58907" y="65094"/>
                  <a:pt x="58907" y="64942"/>
                </a:cubicBezTo>
                <a:lnTo>
                  <a:pt x="58907" y="64820"/>
                </a:lnTo>
                <a:lnTo>
                  <a:pt x="58907" y="64790"/>
                </a:lnTo>
                <a:cubicBezTo>
                  <a:pt x="58907" y="64759"/>
                  <a:pt x="58907" y="64759"/>
                  <a:pt x="58938" y="64698"/>
                </a:cubicBezTo>
                <a:cubicBezTo>
                  <a:pt x="59029" y="64698"/>
                  <a:pt x="59059" y="64668"/>
                  <a:pt x="59120" y="64668"/>
                </a:cubicBezTo>
                <a:lnTo>
                  <a:pt x="59242" y="64668"/>
                </a:lnTo>
                <a:cubicBezTo>
                  <a:pt x="59363" y="64638"/>
                  <a:pt x="59485" y="64607"/>
                  <a:pt x="59546" y="64516"/>
                </a:cubicBezTo>
                <a:cubicBezTo>
                  <a:pt x="59819" y="64364"/>
                  <a:pt x="59971" y="64030"/>
                  <a:pt x="59819" y="63726"/>
                </a:cubicBezTo>
                <a:cubicBezTo>
                  <a:pt x="59598" y="63343"/>
                  <a:pt x="59202" y="63147"/>
                  <a:pt x="58793" y="63147"/>
                </a:cubicBezTo>
                <a:cubicBezTo>
                  <a:pt x="58585" y="63147"/>
                  <a:pt x="58373" y="63198"/>
                  <a:pt x="58178" y="63300"/>
                </a:cubicBezTo>
                <a:cubicBezTo>
                  <a:pt x="57752" y="63543"/>
                  <a:pt x="57509" y="63908"/>
                  <a:pt x="57388" y="64364"/>
                </a:cubicBezTo>
                <a:cubicBezTo>
                  <a:pt x="57144" y="65367"/>
                  <a:pt x="57418" y="66370"/>
                  <a:pt x="58026" y="67191"/>
                </a:cubicBezTo>
                <a:cubicBezTo>
                  <a:pt x="58481" y="67798"/>
                  <a:pt x="59183" y="68173"/>
                  <a:pt x="59913" y="68173"/>
                </a:cubicBezTo>
                <a:cubicBezTo>
                  <a:pt x="60206" y="68173"/>
                  <a:pt x="60504" y="68112"/>
                  <a:pt x="60792" y="67981"/>
                </a:cubicBezTo>
                <a:cubicBezTo>
                  <a:pt x="61400" y="67677"/>
                  <a:pt x="61856" y="67130"/>
                  <a:pt x="62312" y="66613"/>
                </a:cubicBezTo>
                <a:cubicBezTo>
                  <a:pt x="62889" y="65914"/>
                  <a:pt x="63224" y="65033"/>
                  <a:pt x="63224" y="64182"/>
                </a:cubicBezTo>
                <a:cubicBezTo>
                  <a:pt x="63224" y="63027"/>
                  <a:pt x="62828" y="61963"/>
                  <a:pt x="62099" y="61112"/>
                </a:cubicBezTo>
                <a:cubicBezTo>
                  <a:pt x="65625" y="61112"/>
                  <a:pt x="70974" y="61142"/>
                  <a:pt x="69667" y="65793"/>
                </a:cubicBezTo>
                <a:cubicBezTo>
                  <a:pt x="69573" y="66134"/>
                  <a:pt x="69797" y="66345"/>
                  <a:pt x="70046" y="66345"/>
                </a:cubicBezTo>
                <a:cubicBezTo>
                  <a:pt x="70196" y="66345"/>
                  <a:pt x="70355" y="66268"/>
                  <a:pt x="70458" y="66097"/>
                </a:cubicBezTo>
                <a:cubicBezTo>
                  <a:pt x="72494" y="62176"/>
                  <a:pt x="68573" y="60595"/>
                  <a:pt x="65594" y="59835"/>
                </a:cubicBezTo>
                <a:cubicBezTo>
                  <a:pt x="63771" y="59379"/>
                  <a:pt x="61917" y="59349"/>
                  <a:pt x="60032" y="59166"/>
                </a:cubicBezTo>
                <a:cubicBezTo>
                  <a:pt x="59211" y="59045"/>
                  <a:pt x="58269" y="59045"/>
                  <a:pt x="57448" y="58741"/>
                </a:cubicBezTo>
                <a:cubicBezTo>
                  <a:pt x="54774" y="57707"/>
                  <a:pt x="56688" y="55823"/>
                  <a:pt x="56932" y="53908"/>
                </a:cubicBezTo>
                <a:lnTo>
                  <a:pt x="56932" y="53543"/>
                </a:lnTo>
                <a:cubicBezTo>
                  <a:pt x="57540" y="53756"/>
                  <a:pt x="58147" y="53969"/>
                  <a:pt x="58695" y="54060"/>
                </a:cubicBezTo>
                <a:cubicBezTo>
                  <a:pt x="59420" y="54215"/>
                  <a:pt x="60160" y="54290"/>
                  <a:pt x="60897" y="54290"/>
                </a:cubicBezTo>
                <a:cubicBezTo>
                  <a:pt x="62043" y="54290"/>
                  <a:pt x="63184" y="54107"/>
                  <a:pt x="64257" y="53756"/>
                </a:cubicBezTo>
                <a:cubicBezTo>
                  <a:pt x="66081" y="53209"/>
                  <a:pt x="67661" y="51963"/>
                  <a:pt x="68573" y="50260"/>
                </a:cubicBezTo>
                <a:cubicBezTo>
                  <a:pt x="69455" y="48650"/>
                  <a:pt x="69333" y="46279"/>
                  <a:pt x="67661" y="45184"/>
                </a:cubicBezTo>
                <a:cubicBezTo>
                  <a:pt x="67167" y="44838"/>
                  <a:pt x="66608" y="44676"/>
                  <a:pt x="66051" y="44676"/>
                </a:cubicBezTo>
                <a:cubicBezTo>
                  <a:pt x="64997" y="44676"/>
                  <a:pt x="63952" y="45254"/>
                  <a:pt x="63376" y="46248"/>
                </a:cubicBezTo>
                <a:cubicBezTo>
                  <a:pt x="63223" y="46510"/>
                  <a:pt x="63447" y="46788"/>
                  <a:pt x="63686" y="46788"/>
                </a:cubicBezTo>
                <a:cubicBezTo>
                  <a:pt x="63780" y="46788"/>
                  <a:pt x="63876" y="46746"/>
                  <a:pt x="63953" y="46643"/>
                </a:cubicBezTo>
                <a:cubicBezTo>
                  <a:pt x="64398" y="46106"/>
                  <a:pt x="65036" y="45840"/>
                  <a:pt x="65653" y="45840"/>
                </a:cubicBezTo>
                <a:cubicBezTo>
                  <a:pt x="66469" y="45840"/>
                  <a:pt x="67250" y="46304"/>
                  <a:pt x="67509" y="47221"/>
                </a:cubicBezTo>
                <a:cubicBezTo>
                  <a:pt x="68087" y="49075"/>
                  <a:pt x="66446" y="50990"/>
                  <a:pt x="64895" y="51811"/>
                </a:cubicBezTo>
                <a:cubicBezTo>
                  <a:pt x="63702" y="52442"/>
                  <a:pt x="62328" y="52696"/>
                  <a:pt x="60955" y="52696"/>
                </a:cubicBezTo>
                <a:cubicBezTo>
                  <a:pt x="60544" y="52696"/>
                  <a:pt x="60134" y="52673"/>
                  <a:pt x="59728" y="52631"/>
                </a:cubicBezTo>
                <a:cubicBezTo>
                  <a:pt x="58664" y="52510"/>
                  <a:pt x="57418" y="52145"/>
                  <a:pt x="56415" y="51476"/>
                </a:cubicBezTo>
                <a:cubicBezTo>
                  <a:pt x="55837" y="50200"/>
                  <a:pt x="54622" y="49166"/>
                  <a:pt x="53284" y="48558"/>
                </a:cubicBezTo>
                <a:cubicBezTo>
                  <a:pt x="52501" y="48207"/>
                  <a:pt x="51756" y="48061"/>
                  <a:pt x="51035" y="48061"/>
                </a:cubicBezTo>
                <a:cubicBezTo>
                  <a:pt x="49014" y="48061"/>
                  <a:pt x="47186" y="49206"/>
                  <a:pt x="45260" y="50169"/>
                </a:cubicBezTo>
                <a:cubicBezTo>
                  <a:pt x="45229" y="50200"/>
                  <a:pt x="45169" y="50200"/>
                  <a:pt x="45108" y="50230"/>
                </a:cubicBezTo>
                <a:lnTo>
                  <a:pt x="45017" y="50230"/>
                </a:lnTo>
                <a:cubicBezTo>
                  <a:pt x="42342" y="50686"/>
                  <a:pt x="39636" y="50230"/>
                  <a:pt x="37053" y="51385"/>
                </a:cubicBezTo>
                <a:cubicBezTo>
                  <a:pt x="35334" y="52112"/>
                  <a:pt x="33696" y="53159"/>
                  <a:pt x="31940" y="53159"/>
                </a:cubicBezTo>
                <a:cubicBezTo>
                  <a:pt x="31274" y="53159"/>
                  <a:pt x="30590" y="53008"/>
                  <a:pt x="29879" y="52631"/>
                </a:cubicBezTo>
                <a:cubicBezTo>
                  <a:pt x="27934" y="51598"/>
                  <a:pt x="26840" y="49470"/>
                  <a:pt x="25989" y="47586"/>
                </a:cubicBezTo>
                <a:cubicBezTo>
                  <a:pt x="25199" y="45671"/>
                  <a:pt x="24560" y="43391"/>
                  <a:pt x="24773" y="41355"/>
                </a:cubicBezTo>
                <a:cubicBezTo>
                  <a:pt x="25047" y="38832"/>
                  <a:pt x="26445" y="36066"/>
                  <a:pt x="27843" y="33968"/>
                </a:cubicBezTo>
                <a:cubicBezTo>
                  <a:pt x="29150" y="32084"/>
                  <a:pt x="31095" y="30959"/>
                  <a:pt x="33223" y="30169"/>
                </a:cubicBezTo>
                <a:cubicBezTo>
                  <a:pt x="34471" y="29692"/>
                  <a:pt x="35858" y="29416"/>
                  <a:pt x="37228" y="29416"/>
                </a:cubicBezTo>
                <a:cubicBezTo>
                  <a:pt x="39697" y="29416"/>
                  <a:pt x="42111" y="30312"/>
                  <a:pt x="43558" y="32540"/>
                </a:cubicBezTo>
                <a:cubicBezTo>
                  <a:pt x="43618" y="32631"/>
                  <a:pt x="43649" y="32722"/>
                  <a:pt x="43740" y="32844"/>
                </a:cubicBezTo>
                <a:cubicBezTo>
                  <a:pt x="43801" y="33087"/>
                  <a:pt x="43953" y="33330"/>
                  <a:pt x="44105" y="33543"/>
                </a:cubicBezTo>
                <a:cubicBezTo>
                  <a:pt x="44925" y="35306"/>
                  <a:pt x="45138" y="37646"/>
                  <a:pt x="43132" y="38497"/>
                </a:cubicBezTo>
                <a:cubicBezTo>
                  <a:pt x="42726" y="38656"/>
                  <a:pt x="42313" y="38731"/>
                  <a:pt x="41907" y="38731"/>
                </a:cubicBezTo>
                <a:cubicBezTo>
                  <a:pt x="41069" y="38731"/>
                  <a:pt x="40262" y="38412"/>
                  <a:pt x="39606" y="37859"/>
                </a:cubicBezTo>
                <a:cubicBezTo>
                  <a:pt x="39150" y="37464"/>
                  <a:pt x="38481" y="36826"/>
                  <a:pt x="38725" y="36127"/>
                </a:cubicBezTo>
                <a:cubicBezTo>
                  <a:pt x="38891" y="35628"/>
                  <a:pt x="39360" y="35444"/>
                  <a:pt x="39838" y="35444"/>
                </a:cubicBezTo>
                <a:cubicBezTo>
                  <a:pt x="40148" y="35444"/>
                  <a:pt x="40462" y="35521"/>
                  <a:pt x="40700" y="35640"/>
                </a:cubicBezTo>
                <a:cubicBezTo>
                  <a:pt x="40815" y="35702"/>
                  <a:pt x="40923" y="35729"/>
                  <a:pt x="41024" y="35729"/>
                </a:cubicBezTo>
                <a:cubicBezTo>
                  <a:pt x="41617" y="35729"/>
                  <a:pt x="41919" y="34780"/>
                  <a:pt x="41399" y="34364"/>
                </a:cubicBezTo>
                <a:cubicBezTo>
                  <a:pt x="40871" y="33908"/>
                  <a:pt x="40284" y="33712"/>
                  <a:pt x="39714" y="33712"/>
                </a:cubicBezTo>
                <a:cubicBezTo>
                  <a:pt x="37923" y="33712"/>
                  <a:pt x="36298" y="35649"/>
                  <a:pt x="37174" y="37586"/>
                </a:cubicBezTo>
                <a:cubicBezTo>
                  <a:pt x="37984" y="39406"/>
                  <a:pt x="39957" y="40446"/>
                  <a:pt x="41901" y="40446"/>
                </a:cubicBezTo>
                <a:cubicBezTo>
                  <a:pt x="42585" y="40446"/>
                  <a:pt x="43266" y="40317"/>
                  <a:pt x="43892" y="40048"/>
                </a:cubicBezTo>
                <a:cubicBezTo>
                  <a:pt x="45594" y="39318"/>
                  <a:pt x="46506" y="38041"/>
                  <a:pt x="46810" y="36491"/>
                </a:cubicBezTo>
                <a:cubicBezTo>
                  <a:pt x="47114" y="36795"/>
                  <a:pt x="47418" y="37038"/>
                  <a:pt x="47783" y="37312"/>
                </a:cubicBezTo>
                <a:cubicBezTo>
                  <a:pt x="49333" y="38619"/>
                  <a:pt x="51126" y="39713"/>
                  <a:pt x="53102" y="40139"/>
                </a:cubicBezTo>
                <a:cubicBezTo>
                  <a:pt x="53454" y="40209"/>
                  <a:pt x="53819" y="40248"/>
                  <a:pt x="54186" y="40248"/>
                </a:cubicBezTo>
                <a:cubicBezTo>
                  <a:pt x="54770" y="40248"/>
                  <a:pt x="55357" y="40150"/>
                  <a:pt x="55898" y="39926"/>
                </a:cubicBezTo>
                <a:cubicBezTo>
                  <a:pt x="56749" y="39592"/>
                  <a:pt x="57236" y="38801"/>
                  <a:pt x="57600" y="38011"/>
                </a:cubicBezTo>
                <a:cubicBezTo>
                  <a:pt x="58330" y="36491"/>
                  <a:pt x="58026" y="33999"/>
                  <a:pt x="56506" y="33057"/>
                </a:cubicBezTo>
                <a:cubicBezTo>
                  <a:pt x="56089" y="32792"/>
                  <a:pt x="55608" y="32662"/>
                  <a:pt x="55131" y="32662"/>
                </a:cubicBezTo>
                <a:cubicBezTo>
                  <a:pt x="54565" y="32662"/>
                  <a:pt x="54003" y="32846"/>
                  <a:pt x="53558" y="33209"/>
                </a:cubicBezTo>
                <a:cubicBezTo>
                  <a:pt x="52707" y="33908"/>
                  <a:pt x="52524" y="35154"/>
                  <a:pt x="52798" y="36127"/>
                </a:cubicBezTo>
                <a:cubicBezTo>
                  <a:pt x="52891" y="36459"/>
                  <a:pt x="53170" y="36611"/>
                  <a:pt x="53439" y="36611"/>
                </a:cubicBezTo>
                <a:cubicBezTo>
                  <a:pt x="53786" y="36611"/>
                  <a:pt x="54116" y="36359"/>
                  <a:pt x="54014" y="35914"/>
                </a:cubicBezTo>
                <a:cubicBezTo>
                  <a:pt x="53809" y="34980"/>
                  <a:pt x="54457" y="33738"/>
                  <a:pt x="55307" y="33738"/>
                </a:cubicBezTo>
                <a:cubicBezTo>
                  <a:pt x="55591" y="33738"/>
                  <a:pt x="55898" y="33877"/>
                  <a:pt x="56202" y="34212"/>
                </a:cubicBezTo>
                <a:cubicBezTo>
                  <a:pt x="56658" y="34728"/>
                  <a:pt x="56840" y="35519"/>
                  <a:pt x="56901" y="36218"/>
                </a:cubicBezTo>
                <a:cubicBezTo>
                  <a:pt x="56932" y="36856"/>
                  <a:pt x="56962" y="37798"/>
                  <a:pt x="56354" y="38193"/>
                </a:cubicBezTo>
                <a:cubicBezTo>
                  <a:pt x="55898" y="38486"/>
                  <a:pt x="55409" y="38603"/>
                  <a:pt x="54917" y="38603"/>
                </a:cubicBezTo>
                <a:cubicBezTo>
                  <a:pt x="54132" y="38603"/>
                  <a:pt x="53337" y="38305"/>
                  <a:pt x="52646" y="37950"/>
                </a:cubicBezTo>
                <a:cubicBezTo>
                  <a:pt x="51308" y="37312"/>
                  <a:pt x="50062" y="36491"/>
                  <a:pt x="48938" y="35488"/>
                </a:cubicBezTo>
                <a:cubicBezTo>
                  <a:pt x="48421" y="35002"/>
                  <a:pt x="47661" y="34272"/>
                  <a:pt x="47083" y="33664"/>
                </a:cubicBezTo>
                <a:cubicBezTo>
                  <a:pt x="46962" y="33543"/>
                  <a:pt x="46871" y="33391"/>
                  <a:pt x="46719" y="33239"/>
                </a:cubicBezTo>
                <a:lnTo>
                  <a:pt x="46719" y="33178"/>
                </a:lnTo>
                <a:cubicBezTo>
                  <a:pt x="46111" y="30868"/>
                  <a:pt x="44439" y="29044"/>
                  <a:pt x="42372" y="27920"/>
                </a:cubicBezTo>
                <a:cubicBezTo>
                  <a:pt x="43223" y="27616"/>
                  <a:pt x="44013" y="27281"/>
                  <a:pt x="44834" y="26856"/>
                </a:cubicBezTo>
                <a:cubicBezTo>
                  <a:pt x="46719" y="25883"/>
                  <a:pt x="48542" y="24515"/>
                  <a:pt x="50609" y="24029"/>
                </a:cubicBezTo>
                <a:cubicBezTo>
                  <a:pt x="51111" y="23911"/>
                  <a:pt x="51574" y="23856"/>
                  <a:pt x="52006" y="23856"/>
                </a:cubicBezTo>
                <a:cubicBezTo>
                  <a:pt x="55342" y="23856"/>
                  <a:pt x="56772" y="27115"/>
                  <a:pt x="59059" y="29348"/>
                </a:cubicBezTo>
                <a:cubicBezTo>
                  <a:pt x="61673" y="31871"/>
                  <a:pt x="66385" y="30199"/>
                  <a:pt x="68512" y="33239"/>
                </a:cubicBezTo>
                <a:cubicBezTo>
                  <a:pt x="69424" y="34546"/>
                  <a:pt x="69607" y="36430"/>
                  <a:pt x="68239" y="37494"/>
                </a:cubicBezTo>
                <a:cubicBezTo>
                  <a:pt x="67775" y="37877"/>
                  <a:pt x="67151" y="38086"/>
                  <a:pt x="66526" y="38086"/>
                </a:cubicBezTo>
                <a:cubicBezTo>
                  <a:pt x="66209" y="38086"/>
                  <a:pt x="65891" y="38033"/>
                  <a:pt x="65594" y="37920"/>
                </a:cubicBezTo>
                <a:cubicBezTo>
                  <a:pt x="65138" y="37737"/>
                  <a:pt x="64713" y="37434"/>
                  <a:pt x="64531" y="36978"/>
                </a:cubicBezTo>
                <a:cubicBezTo>
                  <a:pt x="64429" y="36749"/>
                  <a:pt x="64391" y="35611"/>
                  <a:pt x="64611" y="35611"/>
                </a:cubicBezTo>
                <a:cubicBezTo>
                  <a:pt x="64655" y="35611"/>
                  <a:pt x="64708" y="35656"/>
                  <a:pt x="64774" y="35762"/>
                </a:cubicBezTo>
                <a:cubicBezTo>
                  <a:pt x="64928" y="36012"/>
                  <a:pt x="65223" y="36131"/>
                  <a:pt x="65507" y="36131"/>
                </a:cubicBezTo>
                <a:cubicBezTo>
                  <a:pt x="65950" y="36131"/>
                  <a:pt x="66369" y="35842"/>
                  <a:pt x="66202" y="35306"/>
                </a:cubicBezTo>
                <a:cubicBezTo>
                  <a:pt x="65944" y="34411"/>
                  <a:pt x="65282" y="33763"/>
                  <a:pt x="64540" y="33763"/>
                </a:cubicBezTo>
                <a:cubicBezTo>
                  <a:pt x="64148" y="33763"/>
                  <a:pt x="63734" y="33943"/>
                  <a:pt x="63345" y="34364"/>
                </a:cubicBezTo>
                <a:cubicBezTo>
                  <a:pt x="62160" y="35579"/>
                  <a:pt x="62464" y="37464"/>
                  <a:pt x="63558" y="38619"/>
                </a:cubicBezTo>
                <a:cubicBezTo>
                  <a:pt x="64362" y="39423"/>
                  <a:pt x="65392" y="39780"/>
                  <a:pt x="66432" y="39780"/>
                </a:cubicBezTo>
                <a:cubicBezTo>
                  <a:pt x="68653" y="39780"/>
                  <a:pt x="70919" y="38153"/>
                  <a:pt x="71126" y="35792"/>
                </a:cubicBezTo>
                <a:cubicBezTo>
                  <a:pt x="71278" y="34120"/>
                  <a:pt x="70519" y="32449"/>
                  <a:pt x="69394" y="31263"/>
                </a:cubicBezTo>
                <a:cubicBezTo>
                  <a:pt x="67904" y="29804"/>
                  <a:pt x="65929" y="29440"/>
                  <a:pt x="63923" y="29196"/>
                </a:cubicBezTo>
                <a:cubicBezTo>
                  <a:pt x="62768" y="29044"/>
                  <a:pt x="61582" y="28832"/>
                  <a:pt x="60670" y="28072"/>
                </a:cubicBezTo>
                <a:cubicBezTo>
                  <a:pt x="59758" y="27312"/>
                  <a:pt x="59151" y="26218"/>
                  <a:pt x="58391" y="25306"/>
                </a:cubicBezTo>
                <a:cubicBezTo>
                  <a:pt x="57904" y="24698"/>
                  <a:pt x="57327" y="24120"/>
                  <a:pt x="56719" y="23604"/>
                </a:cubicBezTo>
                <a:cubicBezTo>
                  <a:pt x="57296" y="22844"/>
                  <a:pt x="58391" y="22661"/>
                  <a:pt x="59303" y="22540"/>
                </a:cubicBezTo>
                <a:cubicBezTo>
                  <a:pt x="59778" y="22480"/>
                  <a:pt x="60282" y="22449"/>
                  <a:pt x="60788" y="22449"/>
                </a:cubicBezTo>
                <a:cubicBezTo>
                  <a:pt x="61575" y="22449"/>
                  <a:pt x="62368" y="22525"/>
                  <a:pt x="63072" y="22692"/>
                </a:cubicBezTo>
                <a:cubicBezTo>
                  <a:pt x="64683" y="23056"/>
                  <a:pt x="65929" y="24272"/>
                  <a:pt x="67175" y="25245"/>
                </a:cubicBezTo>
                <a:cubicBezTo>
                  <a:pt x="68419" y="26191"/>
                  <a:pt x="69711" y="26825"/>
                  <a:pt x="71265" y="26825"/>
                </a:cubicBezTo>
                <a:cubicBezTo>
                  <a:pt x="71458" y="26825"/>
                  <a:pt x="71655" y="26815"/>
                  <a:pt x="71856" y="26795"/>
                </a:cubicBezTo>
                <a:cubicBezTo>
                  <a:pt x="72464" y="26704"/>
                  <a:pt x="72403" y="25792"/>
                  <a:pt x="71826" y="25731"/>
                </a:cubicBezTo>
                <a:cubicBezTo>
                  <a:pt x="69759" y="25488"/>
                  <a:pt x="68300" y="24059"/>
                  <a:pt x="66780" y="22844"/>
                </a:cubicBezTo>
                <a:cubicBezTo>
                  <a:pt x="65473" y="21810"/>
                  <a:pt x="64135" y="21081"/>
                  <a:pt x="62524" y="20838"/>
                </a:cubicBezTo>
                <a:cubicBezTo>
                  <a:pt x="62312" y="20777"/>
                  <a:pt x="62160" y="20777"/>
                  <a:pt x="61947" y="20746"/>
                </a:cubicBezTo>
                <a:cubicBezTo>
                  <a:pt x="61977" y="20716"/>
                  <a:pt x="62008" y="20716"/>
                  <a:pt x="62069" y="20686"/>
                </a:cubicBezTo>
                <a:cubicBezTo>
                  <a:pt x="62737" y="20230"/>
                  <a:pt x="63376" y="19713"/>
                  <a:pt x="64044" y="19257"/>
                </a:cubicBezTo>
                <a:cubicBezTo>
                  <a:pt x="64227" y="19105"/>
                  <a:pt x="64257" y="18801"/>
                  <a:pt x="64105" y="18619"/>
                </a:cubicBezTo>
                <a:cubicBezTo>
                  <a:pt x="64017" y="18487"/>
                  <a:pt x="63835" y="18387"/>
                  <a:pt x="63672" y="18387"/>
                </a:cubicBezTo>
                <a:cubicBezTo>
                  <a:pt x="63608" y="18387"/>
                  <a:pt x="63548" y="18402"/>
                  <a:pt x="63497" y="18436"/>
                </a:cubicBezTo>
                <a:cubicBezTo>
                  <a:pt x="62828" y="18892"/>
                  <a:pt x="62160" y="19318"/>
                  <a:pt x="61491" y="19713"/>
                </a:cubicBezTo>
                <a:cubicBezTo>
                  <a:pt x="61157" y="19956"/>
                  <a:pt x="60762" y="20138"/>
                  <a:pt x="60397" y="20321"/>
                </a:cubicBezTo>
                <a:cubicBezTo>
                  <a:pt x="60306" y="20382"/>
                  <a:pt x="60214" y="20412"/>
                  <a:pt x="60123" y="20442"/>
                </a:cubicBezTo>
                <a:cubicBezTo>
                  <a:pt x="60093" y="20473"/>
                  <a:pt x="60032" y="20473"/>
                  <a:pt x="59971" y="20534"/>
                </a:cubicBezTo>
                <a:cubicBezTo>
                  <a:pt x="59941" y="20534"/>
                  <a:pt x="59850" y="20564"/>
                  <a:pt x="59941" y="20564"/>
                </a:cubicBezTo>
                <a:cubicBezTo>
                  <a:pt x="59850" y="20594"/>
                  <a:pt x="59728" y="20625"/>
                  <a:pt x="59667" y="20625"/>
                </a:cubicBezTo>
                <a:cubicBezTo>
                  <a:pt x="57844" y="20686"/>
                  <a:pt x="55898" y="21142"/>
                  <a:pt x="55017" y="22509"/>
                </a:cubicBezTo>
                <a:cubicBezTo>
                  <a:pt x="54682" y="22297"/>
                  <a:pt x="54318" y="22145"/>
                  <a:pt x="53922" y="22053"/>
                </a:cubicBezTo>
                <a:cubicBezTo>
                  <a:pt x="53315" y="21901"/>
                  <a:pt x="52737" y="21810"/>
                  <a:pt x="52190" y="21780"/>
                </a:cubicBezTo>
                <a:cubicBezTo>
                  <a:pt x="52342" y="21445"/>
                  <a:pt x="52403" y="21050"/>
                  <a:pt x="52494" y="20716"/>
                </a:cubicBezTo>
                <a:cubicBezTo>
                  <a:pt x="52646" y="19774"/>
                  <a:pt x="52585" y="18771"/>
                  <a:pt x="52585" y="17798"/>
                </a:cubicBezTo>
                <a:cubicBezTo>
                  <a:pt x="52646" y="15579"/>
                  <a:pt x="53467" y="13026"/>
                  <a:pt x="55108" y="11476"/>
                </a:cubicBezTo>
                <a:cubicBezTo>
                  <a:pt x="55262" y="11322"/>
                  <a:pt x="55156" y="11016"/>
                  <a:pt x="54954" y="11016"/>
                </a:cubicBezTo>
                <a:cubicBezTo>
                  <a:pt x="54917" y="11016"/>
                  <a:pt x="54877" y="11027"/>
                  <a:pt x="54834" y="11050"/>
                </a:cubicBezTo>
                <a:cubicBezTo>
                  <a:pt x="53801" y="11719"/>
                  <a:pt x="53011" y="12509"/>
                  <a:pt x="52494" y="13603"/>
                </a:cubicBezTo>
                <a:cubicBezTo>
                  <a:pt x="52068" y="14454"/>
                  <a:pt x="51764" y="15366"/>
                  <a:pt x="51582" y="16278"/>
                </a:cubicBezTo>
                <a:cubicBezTo>
                  <a:pt x="51521" y="16187"/>
                  <a:pt x="51491" y="16065"/>
                  <a:pt x="51460" y="16005"/>
                </a:cubicBezTo>
                <a:cubicBezTo>
                  <a:pt x="51430" y="15913"/>
                  <a:pt x="51430" y="15853"/>
                  <a:pt x="51369" y="15822"/>
                </a:cubicBezTo>
                <a:cubicBezTo>
                  <a:pt x="51369" y="15779"/>
                  <a:pt x="51353" y="15751"/>
                  <a:pt x="51345" y="15738"/>
                </a:cubicBezTo>
                <a:lnTo>
                  <a:pt x="51345" y="15738"/>
                </a:lnTo>
                <a:cubicBezTo>
                  <a:pt x="51342" y="15725"/>
                  <a:pt x="51339" y="15710"/>
                  <a:pt x="51339" y="15701"/>
                </a:cubicBezTo>
                <a:cubicBezTo>
                  <a:pt x="51308" y="15549"/>
                  <a:pt x="51278" y="15427"/>
                  <a:pt x="51217" y="15275"/>
                </a:cubicBezTo>
                <a:cubicBezTo>
                  <a:pt x="51187" y="15154"/>
                  <a:pt x="51187" y="15002"/>
                  <a:pt x="51156" y="14850"/>
                </a:cubicBezTo>
                <a:lnTo>
                  <a:pt x="51156" y="14789"/>
                </a:lnTo>
                <a:lnTo>
                  <a:pt x="51156" y="14728"/>
                </a:lnTo>
                <a:lnTo>
                  <a:pt x="51156" y="14546"/>
                </a:lnTo>
                <a:cubicBezTo>
                  <a:pt x="51156" y="14272"/>
                  <a:pt x="50974" y="14029"/>
                  <a:pt x="50701" y="14029"/>
                </a:cubicBezTo>
                <a:cubicBezTo>
                  <a:pt x="50427" y="14029"/>
                  <a:pt x="50153" y="14211"/>
                  <a:pt x="50153" y="14485"/>
                </a:cubicBezTo>
                <a:cubicBezTo>
                  <a:pt x="50123" y="15306"/>
                  <a:pt x="50397" y="16096"/>
                  <a:pt x="50731" y="16856"/>
                </a:cubicBezTo>
                <a:cubicBezTo>
                  <a:pt x="50822" y="18041"/>
                  <a:pt x="50579" y="19227"/>
                  <a:pt x="49971" y="20260"/>
                </a:cubicBezTo>
                <a:cubicBezTo>
                  <a:pt x="49424" y="21172"/>
                  <a:pt x="48634" y="21871"/>
                  <a:pt x="47783" y="22479"/>
                </a:cubicBezTo>
                <a:cubicBezTo>
                  <a:pt x="47357" y="22783"/>
                  <a:pt x="46901" y="23026"/>
                  <a:pt x="46445" y="23300"/>
                </a:cubicBezTo>
                <a:cubicBezTo>
                  <a:pt x="44165" y="24363"/>
                  <a:pt x="41703" y="25032"/>
                  <a:pt x="39181" y="25458"/>
                </a:cubicBezTo>
                <a:cubicBezTo>
                  <a:pt x="37902" y="25692"/>
                  <a:pt x="36608" y="25762"/>
                  <a:pt x="35300" y="25762"/>
                </a:cubicBezTo>
                <a:cubicBezTo>
                  <a:pt x="34742" y="25762"/>
                  <a:pt x="34181" y="25749"/>
                  <a:pt x="33618" y="25731"/>
                </a:cubicBezTo>
                <a:cubicBezTo>
                  <a:pt x="33472" y="25727"/>
                  <a:pt x="33319" y="25725"/>
                  <a:pt x="33162" y="25725"/>
                </a:cubicBezTo>
                <a:cubicBezTo>
                  <a:pt x="32546" y="25725"/>
                  <a:pt x="31855" y="25753"/>
                  <a:pt x="31163" y="25753"/>
                </a:cubicBezTo>
                <a:cubicBezTo>
                  <a:pt x="30855" y="25753"/>
                  <a:pt x="30546" y="25747"/>
                  <a:pt x="30244" y="25731"/>
                </a:cubicBezTo>
                <a:cubicBezTo>
                  <a:pt x="30183" y="25640"/>
                  <a:pt x="30092" y="25579"/>
                  <a:pt x="30031" y="25427"/>
                </a:cubicBezTo>
                <a:cubicBezTo>
                  <a:pt x="29606" y="24546"/>
                  <a:pt x="29971" y="23512"/>
                  <a:pt x="30275" y="22692"/>
                </a:cubicBezTo>
                <a:cubicBezTo>
                  <a:pt x="30396" y="22418"/>
                  <a:pt x="30518" y="22114"/>
                  <a:pt x="30579" y="21841"/>
                </a:cubicBezTo>
                <a:cubicBezTo>
                  <a:pt x="31308" y="20777"/>
                  <a:pt x="31946" y="19652"/>
                  <a:pt x="32554" y="18497"/>
                </a:cubicBezTo>
                <a:cubicBezTo>
                  <a:pt x="33861" y="17099"/>
                  <a:pt x="35047" y="15579"/>
                  <a:pt x="36567" y="14394"/>
                </a:cubicBezTo>
                <a:cubicBezTo>
                  <a:pt x="37934" y="13330"/>
                  <a:pt x="39667" y="12388"/>
                  <a:pt x="41339" y="11962"/>
                </a:cubicBezTo>
                <a:cubicBezTo>
                  <a:pt x="41712" y="11865"/>
                  <a:pt x="42076" y="11812"/>
                  <a:pt x="42420" y="11812"/>
                </a:cubicBezTo>
                <a:cubicBezTo>
                  <a:pt x="43474" y="11812"/>
                  <a:pt x="44331" y="12312"/>
                  <a:pt x="44652" y="13573"/>
                </a:cubicBezTo>
                <a:cubicBezTo>
                  <a:pt x="45017" y="14971"/>
                  <a:pt x="44682" y="17038"/>
                  <a:pt x="42980" y="17251"/>
                </a:cubicBezTo>
                <a:cubicBezTo>
                  <a:pt x="42896" y="17268"/>
                  <a:pt x="42814" y="17276"/>
                  <a:pt x="42733" y="17276"/>
                </a:cubicBezTo>
                <a:cubicBezTo>
                  <a:pt x="42227" y="17276"/>
                  <a:pt x="41791" y="16959"/>
                  <a:pt x="41582" y="16461"/>
                </a:cubicBezTo>
                <a:cubicBezTo>
                  <a:pt x="41460" y="16278"/>
                  <a:pt x="41460" y="16126"/>
                  <a:pt x="41430" y="15974"/>
                </a:cubicBezTo>
                <a:cubicBezTo>
                  <a:pt x="42342" y="15822"/>
                  <a:pt x="42402" y="14303"/>
                  <a:pt x="41339" y="14242"/>
                </a:cubicBezTo>
                <a:cubicBezTo>
                  <a:pt x="41297" y="14239"/>
                  <a:pt x="41255" y="14238"/>
                  <a:pt x="41214" y="14238"/>
                </a:cubicBezTo>
                <a:cubicBezTo>
                  <a:pt x="40358" y="14238"/>
                  <a:pt x="39664" y="14832"/>
                  <a:pt x="39606" y="15731"/>
                </a:cubicBezTo>
                <a:cubicBezTo>
                  <a:pt x="39545" y="16613"/>
                  <a:pt x="40092" y="17494"/>
                  <a:pt x="40731" y="18041"/>
                </a:cubicBezTo>
                <a:cubicBezTo>
                  <a:pt x="41325" y="18557"/>
                  <a:pt x="41988" y="18781"/>
                  <a:pt x="42643" y="18781"/>
                </a:cubicBezTo>
                <a:cubicBezTo>
                  <a:pt x="43995" y="18781"/>
                  <a:pt x="45314" y="17822"/>
                  <a:pt x="45928" y="16491"/>
                </a:cubicBezTo>
                <a:cubicBezTo>
                  <a:pt x="46840" y="14454"/>
                  <a:pt x="46384" y="11506"/>
                  <a:pt x="44226" y="10442"/>
                </a:cubicBezTo>
                <a:cubicBezTo>
                  <a:pt x="43691" y="10187"/>
                  <a:pt x="43124" y="10080"/>
                  <a:pt x="42548" y="10080"/>
                </a:cubicBezTo>
                <a:cubicBezTo>
                  <a:pt x="40930" y="10080"/>
                  <a:pt x="39234" y="10919"/>
                  <a:pt x="37934" y="11658"/>
                </a:cubicBezTo>
                <a:cubicBezTo>
                  <a:pt x="36749" y="12357"/>
                  <a:pt x="35655" y="13087"/>
                  <a:pt x="34682" y="14029"/>
                </a:cubicBezTo>
                <a:cubicBezTo>
                  <a:pt x="35381" y="12327"/>
                  <a:pt x="35959" y="10533"/>
                  <a:pt x="36263" y="8710"/>
                </a:cubicBezTo>
                <a:cubicBezTo>
                  <a:pt x="36597" y="6460"/>
                  <a:pt x="36445" y="3968"/>
                  <a:pt x="34925" y="2175"/>
                </a:cubicBezTo>
                <a:cubicBezTo>
                  <a:pt x="33705" y="731"/>
                  <a:pt x="31874" y="1"/>
                  <a:pt x="30049" y="1"/>
                </a:cubicBezTo>
                <a:close/>
              </a:path>
            </a:pathLst>
          </a:custGeom>
          <a:solidFill>
            <a:srgbClr val="2119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835425" y="1017725"/>
            <a:ext cx="1838200" cy="2211350"/>
          </a:xfrm>
          <a:custGeom>
            <a:avLst/>
            <a:gdLst/>
            <a:ahLst/>
            <a:cxnLst/>
            <a:rect l="l" t="t" r="r" b="b"/>
            <a:pathLst>
              <a:path w="73528" h="88454" extrusionOk="0">
                <a:moveTo>
                  <a:pt x="12599" y="64839"/>
                </a:moveTo>
                <a:cubicBezTo>
                  <a:pt x="12591" y="64843"/>
                  <a:pt x="12585" y="64850"/>
                  <a:pt x="12585" y="64860"/>
                </a:cubicBezTo>
                <a:cubicBezTo>
                  <a:pt x="12589" y="64852"/>
                  <a:pt x="12594" y="64845"/>
                  <a:pt x="12599" y="64839"/>
                </a:cubicBezTo>
                <a:close/>
                <a:moveTo>
                  <a:pt x="44530" y="1"/>
                </a:moveTo>
                <a:cubicBezTo>
                  <a:pt x="42770" y="1"/>
                  <a:pt x="41013" y="658"/>
                  <a:pt x="39819" y="1971"/>
                </a:cubicBezTo>
                <a:cubicBezTo>
                  <a:pt x="38239" y="3734"/>
                  <a:pt x="37995" y="6227"/>
                  <a:pt x="38239" y="8476"/>
                </a:cubicBezTo>
                <a:cubicBezTo>
                  <a:pt x="38451" y="10300"/>
                  <a:pt x="38938" y="12093"/>
                  <a:pt x="39576" y="13825"/>
                </a:cubicBezTo>
                <a:cubicBezTo>
                  <a:pt x="38634" y="12883"/>
                  <a:pt x="37570" y="12093"/>
                  <a:pt x="36415" y="11363"/>
                </a:cubicBezTo>
                <a:cubicBezTo>
                  <a:pt x="35091" y="10527"/>
                  <a:pt x="33359" y="9567"/>
                  <a:pt x="31680" y="9567"/>
                </a:cubicBezTo>
                <a:cubicBezTo>
                  <a:pt x="31162" y="9567"/>
                  <a:pt x="30648" y="9659"/>
                  <a:pt x="30153" y="9874"/>
                </a:cubicBezTo>
                <a:cubicBezTo>
                  <a:pt x="27965" y="10877"/>
                  <a:pt x="27387" y="13765"/>
                  <a:pt x="28208" y="15832"/>
                </a:cubicBezTo>
                <a:cubicBezTo>
                  <a:pt x="28776" y="17240"/>
                  <a:pt x="30128" y="18256"/>
                  <a:pt x="31522" y="18256"/>
                </a:cubicBezTo>
                <a:cubicBezTo>
                  <a:pt x="32143" y="18256"/>
                  <a:pt x="32773" y="18054"/>
                  <a:pt x="33345" y="17594"/>
                </a:cubicBezTo>
                <a:cubicBezTo>
                  <a:pt x="33983" y="17047"/>
                  <a:pt x="34561" y="16196"/>
                  <a:pt x="34561" y="15315"/>
                </a:cubicBezTo>
                <a:cubicBezTo>
                  <a:pt x="34561" y="14395"/>
                  <a:pt x="33837" y="13794"/>
                  <a:pt x="32954" y="13794"/>
                </a:cubicBezTo>
                <a:cubicBezTo>
                  <a:pt x="32932" y="13794"/>
                  <a:pt x="32911" y="13794"/>
                  <a:pt x="32889" y="13795"/>
                </a:cubicBezTo>
                <a:cubicBezTo>
                  <a:pt x="31825" y="13795"/>
                  <a:pt x="31855" y="15315"/>
                  <a:pt x="32767" y="15497"/>
                </a:cubicBezTo>
                <a:cubicBezTo>
                  <a:pt x="32767" y="15649"/>
                  <a:pt x="32737" y="15801"/>
                  <a:pt x="32615" y="15984"/>
                </a:cubicBezTo>
                <a:cubicBezTo>
                  <a:pt x="32356" y="16450"/>
                  <a:pt x="31942" y="16740"/>
                  <a:pt x="31449" y="16740"/>
                </a:cubicBezTo>
                <a:cubicBezTo>
                  <a:pt x="31364" y="16740"/>
                  <a:pt x="31276" y="16731"/>
                  <a:pt x="31187" y="16713"/>
                </a:cubicBezTo>
                <a:cubicBezTo>
                  <a:pt x="29485" y="16379"/>
                  <a:pt x="29241" y="14312"/>
                  <a:pt x="29667" y="12944"/>
                </a:cubicBezTo>
                <a:cubicBezTo>
                  <a:pt x="30017" y="11784"/>
                  <a:pt x="30825" y="11317"/>
                  <a:pt x="31817" y="11317"/>
                </a:cubicBezTo>
                <a:cubicBezTo>
                  <a:pt x="32202" y="11317"/>
                  <a:pt x="32616" y="11388"/>
                  <a:pt x="33041" y="11515"/>
                </a:cubicBezTo>
                <a:cubicBezTo>
                  <a:pt x="34682" y="12002"/>
                  <a:pt x="36384" y="13035"/>
                  <a:pt x="37722" y="14129"/>
                </a:cubicBezTo>
                <a:cubicBezTo>
                  <a:pt x="39150" y="15376"/>
                  <a:pt x="40305" y="16956"/>
                  <a:pt x="41521" y="18385"/>
                </a:cubicBezTo>
                <a:cubicBezTo>
                  <a:pt x="42038" y="19570"/>
                  <a:pt x="42646" y="20695"/>
                  <a:pt x="43345" y="21819"/>
                </a:cubicBezTo>
                <a:cubicBezTo>
                  <a:pt x="43406" y="22063"/>
                  <a:pt x="43527" y="22336"/>
                  <a:pt x="43619" y="22640"/>
                </a:cubicBezTo>
                <a:cubicBezTo>
                  <a:pt x="43862" y="23491"/>
                  <a:pt x="44227" y="24555"/>
                  <a:pt x="43771" y="25376"/>
                </a:cubicBezTo>
                <a:cubicBezTo>
                  <a:pt x="43679" y="25497"/>
                  <a:pt x="43619" y="25558"/>
                  <a:pt x="43527" y="25649"/>
                </a:cubicBezTo>
                <a:cubicBezTo>
                  <a:pt x="43425" y="25652"/>
                  <a:pt x="43322" y="25653"/>
                  <a:pt x="43217" y="25653"/>
                </a:cubicBezTo>
                <a:cubicBezTo>
                  <a:pt x="42173" y="25653"/>
                  <a:pt x="41038" y="25528"/>
                  <a:pt x="40153" y="25528"/>
                </a:cubicBezTo>
                <a:cubicBezTo>
                  <a:pt x="38299" y="25528"/>
                  <a:pt x="36415" y="25406"/>
                  <a:pt x="34591" y="25041"/>
                </a:cubicBezTo>
                <a:cubicBezTo>
                  <a:pt x="32159" y="24494"/>
                  <a:pt x="29697" y="23704"/>
                  <a:pt x="27448" y="22579"/>
                </a:cubicBezTo>
                <a:cubicBezTo>
                  <a:pt x="26992" y="22306"/>
                  <a:pt x="26597" y="22032"/>
                  <a:pt x="26171" y="21728"/>
                </a:cubicBezTo>
                <a:cubicBezTo>
                  <a:pt x="25320" y="21120"/>
                  <a:pt x="24560" y="20330"/>
                  <a:pt x="24074" y="19418"/>
                </a:cubicBezTo>
                <a:cubicBezTo>
                  <a:pt x="23557" y="18354"/>
                  <a:pt x="23345" y="17169"/>
                  <a:pt x="23466" y="15984"/>
                </a:cubicBezTo>
                <a:cubicBezTo>
                  <a:pt x="23861" y="15224"/>
                  <a:pt x="24165" y="14464"/>
                  <a:pt x="24165" y="13643"/>
                </a:cubicBezTo>
                <a:cubicBezTo>
                  <a:pt x="24105" y="13370"/>
                  <a:pt x="23892" y="13187"/>
                  <a:pt x="23618" y="13187"/>
                </a:cubicBezTo>
                <a:cubicBezTo>
                  <a:pt x="23345" y="13187"/>
                  <a:pt x="23162" y="13461"/>
                  <a:pt x="23162" y="13704"/>
                </a:cubicBezTo>
                <a:lnTo>
                  <a:pt x="23162" y="13917"/>
                </a:lnTo>
                <a:lnTo>
                  <a:pt x="23162" y="13947"/>
                </a:lnTo>
                <a:lnTo>
                  <a:pt x="23162" y="14008"/>
                </a:lnTo>
                <a:cubicBezTo>
                  <a:pt x="23162" y="14129"/>
                  <a:pt x="23132" y="14281"/>
                  <a:pt x="23101" y="14403"/>
                </a:cubicBezTo>
                <a:cubicBezTo>
                  <a:pt x="23041" y="14555"/>
                  <a:pt x="23010" y="14677"/>
                  <a:pt x="22980" y="14828"/>
                </a:cubicBezTo>
                <a:cubicBezTo>
                  <a:pt x="22980" y="14840"/>
                  <a:pt x="22975" y="14856"/>
                  <a:pt x="22972" y="14868"/>
                </a:cubicBezTo>
                <a:lnTo>
                  <a:pt x="22972" y="14868"/>
                </a:lnTo>
                <a:cubicBezTo>
                  <a:pt x="22963" y="14880"/>
                  <a:pt x="22950" y="14900"/>
                  <a:pt x="22950" y="14920"/>
                </a:cubicBezTo>
                <a:cubicBezTo>
                  <a:pt x="22889" y="14980"/>
                  <a:pt x="22889" y="15041"/>
                  <a:pt x="22858" y="15132"/>
                </a:cubicBezTo>
                <a:cubicBezTo>
                  <a:pt x="22828" y="15193"/>
                  <a:pt x="22798" y="15315"/>
                  <a:pt x="22737" y="15376"/>
                </a:cubicBezTo>
                <a:cubicBezTo>
                  <a:pt x="22585" y="14433"/>
                  <a:pt x="22342" y="13521"/>
                  <a:pt x="21946" y="12701"/>
                </a:cubicBezTo>
                <a:cubicBezTo>
                  <a:pt x="21460" y="11576"/>
                  <a:pt x="20731" y="10755"/>
                  <a:pt x="19697" y="10056"/>
                </a:cubicBezTo>
                <a:cubicBezTo>
                  <a:pt x="19659" y="10033"/>
                  <a:pt x="19621" y="10022"/>
                  <a:pt x="19585" y="10022"/>
                </a:cubicBezTo>
                <a:cubicBezTo>
                  <a:pt x="19389" y="10022"/>
                  <a:pt x="19239" y="10328"/>
                  <a:pt x="19393" y="10482"/>
                </a:cubicBezTo>
                <a:cubicBezTo>
                  <a:pt x="21004" y="12123"/>
                  <a:pt x="21734" y="14707"/>
                  <a:pt x="21673" y="16895"/>
                </a:cubicBezTo>
                <a:cubicBezTo>
                  <a:pt x="21643" y="17868"/>
                  <a:pt x="21582" y="18841"/>
                  <a:pt x="21673" y="19844"/>
                </a:cubicBezTo>
                <a:cubicBezTo>
                  <a:pt x="21764" y="20178"/>
                  <a:pt x="21825" y="20543"/>
                  <a:pt x="21946" y="20908"/>
                </a:cubicBezTo>
                <a:cubicBezTo>
                  <a:pt x="21369" y="20908"/>
                  <a:pt x="20822" y="20938"/>
                  <a:pt x="20214" y="21090"/>
                </a:cubicBezTo>
                <a:cubicBezTo>
                  <a:pt x="19819" y="21212"/>
                  <a:pt x="19454" y="21364"/>
                  <a:pt x="19089" y="21516"/>
                </a:cubicBezTo>
                <a:cubicBezTo>
                  <a:pt x="18299" y="20087"/>
                  <a:pt x="16354" y="19570"/>
                  <a:pt x="14530" y="19449"/>
                </a:cubicBezTo>
                <a:cubicBezTo>
                  <a:pt x="14439" y="19418"/>
                  <a:pt x="14348" y="19388"/>
                  <a:pt x="14287" y="19327"/>
                </a:cubicBezTo>
                <a:cubicBezTo>
                  <a:pt x="14348" y="19327"/>
                  <a:pt x="14287" y="19297"/>
                  <a:pt x="14226" y="19297"/>
                </a:cubicBezTo>
                <a:cubicBezTo>
                  <a:pt x="14165" y="19266"/>
                  <a:pt x="14135" y="19266"/>
                  <a:pt x="14074" y="19236"/>
                </a:cubicBezTo>
                <a:cubicBezTo>
                  <a:pt x="13983" y="19145"/>
                  <a:pt x="13892" y="19114"/>
                  <a:pt x="13831" y="19084"/>
                </a:cubicBezTo>
                <a:cubicBezTo>
                  <a:pt x="13436" y="18871"/>
                  <a:pt x="13101" y="18658"/>
                  <a:pt x="12767" y="18415"/>
                </a:cubicBezTo>
                <a:cubicBezTo>
                  <a:pt x="12068" y="17959"/>
                  <a:pt x="11460" y="17503"/>
                  <a:pt x="10791" y="17047"/>
                </a:cubicBezTo>
                <a:cubicBezTo>
                  <a:pt x="10714" y="16999"/>
                  <a:pt x="10631" y="16979"/>
                  <a:pt x="10550" y="16979"/>
                </a:cubicBezTo>
                <a:cubicBezTo>
                  <a:pt x="10374" y="16979"/>
                  <a:pt x="10206" y="17075"/>
                  <a:pt x="10123" y="17199"/>
                </a:cubicBezTo>
                <a:cubicBezTo>
                  <a:pt x="10031" y="17412"/>
                  <a:pt x="10031" y="17716"/>
                  <a:pt x="10214" y="17868"/>
                </a:cubicBezTo>
                <a:lnTo>
                  <a:pt x="12159" y="19327"/>
                </a:lnTo>
                <a:cubicBezTo>
                  <a:pt x="12189" y="19388"/>
                  <a:pt x="12220" y="19388"/>
                  <a:pt x="12250" y="19418"/>
                </a:cubicBezTo>
                <a:cubicBezTo>
                  <a:pt x="12068" y="19449"/>
                  <a:pt x="11885" y="19449"/>
                  <a:pt x="11703" y="19479"/>
                </a:cubicBezTo>
                <a:cubicBezTo>
                  <a:pt x="10062" y="19722"/>
                  <a:pt x="8694" y="20360"/>
                  <a:pt x="7357" y="21364"/>
                </a:cubicBezTo>
                <a:cubicBezTo>
                  <a:pt x="5806" y="22519"/>
                  <a:pt x="4256" y="23886"/>
                  <a:pt x="2189" y="24038"/>
                </a:cubicBezTo>
                <a:cubicBezTo>
                  <a:pt x="1612" y="24099"/>
                  <a:pt x="1521" y="25041"/>
                  <a:pt x="2128" y="25102"/>
                </a:cubicBezTo>
                <a:cubicBezTo>
                  <a:pt x="2390" y="25138"/>
                  <a:pt x="2645" y="25156"/>
                  <a:pt x="2894" y="25156"/>
                </a:cubicBezTo>
                <a:cubicBezTo>
                  <a:pt x="4325" y="25156"/>
                  <a:pt x="5571" y="24584"/>
                  <a:pt x="6840" y="23704"/>
                </a:cubicBezTo>
                <a:cubicBezTo>
                  <a:pt x="8147" y="22762"/>
                  <a:pt x="9423" y="21607"/>
                  <a:pt x="11034" y="21303"/>
                </a:cubicBezTo>
                <a:cubicBezTo>
                  <a:pt x="11619" y="21200"/>
                  <a:pt x="12232" y="21154"/>
                  <a:pt x="12846" y="21154"/>
                </a:cubicBezTo>
                <a:cubicBezTo>
                  <a:pt x="13508" y="21154"/>
                  <a:pt x="14172" y="21208"/>
                  <a:pt x="14803" y="21303"/>
                </a:cubicBezTo>
                <a:cubicBezTo>
                  <a:pt x="15715" y="21424"/>
                  <a:pt x="16810" y="21698"/>
                  <a:pt x="17357" y="22458"/>
                </a:cubicBezTo>
                <a:cubicBezTo>
                  <a:pt x="16718" y="22944"/>
                  <a:pt x="16141" y="23491"/>
                  <a:pt x="15594" y="24099"/>
                </a:cubicBezTo>
                <a:cubicBezTo>
                  <a:pt x="14803" y="24950"/>
                  <a:pt x="14135" y="26014"/>
                  <a:pt x="13223" y="26744"/>
                </a:cubicBezTo>
                <a:cubicBezTo>
                  <a:pt x="12250" y="27473"/>
                  <a:pt x="11095" y="27625"/>
                  <a:pt x="9940" y="27747"/>
                </a:cubicBezTo>
                <a:cubicBezTo>
                  <a:pt x="7934" y="27959"/>
                  <a:pt x="5958" y="28203"/>
                  <a:pt x="4408" y="29631"/>
                </a:cubicBezTo>
                <a:cubicBezTo>
                  <a:pt x="3192" y="30786"/>
                  <a:pt x="2372" y="32397"/>
                  <a:pt x="2463" y="34069"/>
                </a:cubicBezTo>
                <a:cubicBezTo>
                  <a:pt x="2569" y="36489"/>
                  <a:pt x="4899" y="38227"/>
                  <a:pt x="7175" y="38227"/>
                </a:cubicBezTo>
                <a:cubicBezTo>
                  <a:pt x="8158" y="38227"/>
                  <a:pt x="9130" y="37903"/>
                  <a:pt x="9910" y="37169"/>
                </a:cubicBezTo>
                <a:cubicBezTo>
                  <a:pt x="11095" y="36045"/>
                  <a:pt x="11430" y="34190"/>
                  <a:pt x="10335" y="32914"/>
                </a:cubicBezTo>
                <a:cubicBezTo>
                  <a:pt x="9927" y="32450"/>
                  <a:pt x="9494" y="32251"/>
                  <a:pt x="9087" y="32251"/>
                </a:cubicBezTo>
                <a:cubicBezTo>
                  <a:pt x="8374" y="32251"/>
                  <a:pt x="7738" y="32863"/>
                  <a:pt x="7448" y="33735"/>
                </a:cubicBezTo>
                <a:cubicBezTo>
                  <a:pt x="7278" y="34281"/>
                  <a:pt x="7692" y="34593"/>
                  <a:pt x="8133" y="34593"/>
                </a:cubicBezTo>
                <a:cubicBezTo>
                  <a:pt x="8403" y="34593"/>
                  <a:pt x="8684" y="34475"/>
                  <a:pt x="8846" y="34221"/>
                </a:cubicBezTo>
                <a:cubicBezTo>
                  <a:pt x="8919" y="34118"/>
                  <a:pt x="8978" y="34074"/>
                  <a:pt x="9024" y="34074"/>
                </a:cubicBezTo>
                <a:cubicBezTo>
                  <a:pt x="9263" y="34074"/>
                  <a:pt x="9161" y="35258"/>
                  <a:pt x="9059" y="35437"/>
                </a:cubicBezTo>
                <a:cubicBezTo>
                  <a:pt x="8846" y="35893"/>
                  <a:pt x="8420" y="36197"/>
                  <a:pt x="7964" y="36349"/>
                </a:cubicBezTo>
                <a:cubicBezTo>
                  <a:pt x="7696" y="36441"/>
                  <a:pt x="7410" y="36486"/>
                  <a:pt x="7123" y="36486"/>
                </a:cubicBezTo>
                <a:cubicBezTo>
                  <a:pt x="6471" y="36486"/>
                  <a:pt x="5815" y="36254"/>
                  <a:pt x="5350" y="35832"/>
                </a:cubicBezTo>
                <a:cubicBezTo>
                  <a:pt x="4043" y="34677"/>
                  <a:pt x="4317" y="32823"/>
                  <a:pt x="5259" y="31576"/>
                </a:cubicBezTo>
                <a:cubicBezTo>
                  <a:pt x="7539" y="28598"/>
                  <a:pt x="12159" y="30482"/>
                  <a:pt x="14895" y="28051"/>
                </a:cubicBezTo>
                <a:cubicBezTo>
                  <a:pt x="17189" y="25967"/>
                  <a:pt x="18728" y="22832"/>
                  <a:pt x="21914" y="22832"/>
                </a:cubicBezTo>
                <a:cubicBezTo>
                  <a:pt x="22400" y="22832"/>
                  <a:pt x="22925" y="22905"/>
                  <a:pt x="23497" y="23066"/>
                </a:cubicBezTo>
                <a:cubicBezTo>
                  <a:pt x="25564" y="23674"/>
                  <a:pt x="27296" y="25072"/>
                  <a:pt x="29120" y="26136"/>
                </a:cubicBezTo>
                <a:cubicBezTo>
                  <a:pt x="29880" y="26592"/>
                  <a:pt x="30670" y="26987"/>
                  <a:pt x="31521" y="27321"/>
                </a:cubicBezTo>
                <a:cubicBezTo>
                  <a:pt x="29393" y="28385"/>
                  <a:pt x="27691" y="30117"/>
                  <a:pt x="26962" y="32397"/>
                </a:cubicBezTo>
                <a:cubicBezTo>
                  <a:pt x="26931" y="32397"/>
                  <a:pt x="26931" y="32458"/>
                  <a:pt x="26931" y="32488"/>
                </a:cubicBezTo>
                <a:lnTo>
                  <a:pt x="26536" y="32853"/>
                </a:lnTo>
                <a:cubicBezTo>
                  <a:pt x="25928" y="33461"/>
                  <a:pt x="25168" y="34160"/>
                  <a:pt x="24591" y="34616"/>
                </a:cubicBezTo>
                <a:cubicBezTo>
                  <a:pt x="23466" y="35558"/>
                  <a:pt x="22220" y="36349"/>
                  <a:pt x="20852" y="36926"/>
                </a:cubicBezTo>
                <a:cubicBezTo>
                  <a:pt x="20166" y="37243"/>
                  <a:pt x="19399" y="37498"/>
                  <a:pt x="18650" y="37498"/>
                </a:cubicBezTo>
                <a:cubicBezTo>
                  <a:pt x="18105" y="37498"/>
                  <a:pt x="17570" y="37363"/>
                  <a:pt x="17083" y="37017"/>
                </a:cubicBezTo>
                <a:cubicBezTo>
                  <a:pt x="16506" y="36592"/>
                  <a:pt x="16566" y="35649"/>
                  <a:pt x="16627" y="35011"/>
                </a:cubicBezTo>
                <a:cubicBezTo>
                  <a:pt x="16718" y="34312"/>
                  <a:pt x="16901" y="33522"/>
                  <a:pt x="17387" y="33005"/>
                </a:cubicBezTo>
                <a:cubicBezTo>
                  <a:pt x="17686" y="32699"/>
                  <a:pt x="17984" y="32571"/>
                  <a:pt x="18258" y="32571"/>
                </a:cubicBezTo>
                <a:cubicBezTo>
                  <a:pt x="19128" y="32571"/>
                  <a:pt x="19769" y="33851"/>
                  <a:pt x="19515" y="34798"/>
                </a:cubicBezTo>
                <a:cubicBezTo>
                  <a:pt x="19410" y="35271"/>
                  <a:pt x="19758" y="35542"/>
                  <a:pt x="20113" y="35542"/>
                </a:cubicBezTo>
                <a:cubicBezTo>
                  <a:pt x="20375" y="35542"/>
                  <a:pt x="20640" y="35394"/>
                  <a:pt x="20731" y="35072"/>
                </a:cubicBezTo>
                <a:cubicBezTo>
                  <a:pt x="21035" y="34099"/>
                  <a:pt x="20883" y="32823"/>
                  <a:pt x="20092" y="32124"/>
                </a:cubicBezTo>
                <a:cubicBezTo>
                  <a:pt x="19606" y="31707"/>
                  <a:pt x="19020" y="31498"/>
                  <a:pt x="18426" y="31498"/>
                </a:cubicBezTo>
                <a:cubicBezTo>
                  <a:pt x="17981" y="31498"/>
                  <a:pt x="17530" y="31616"/>
                  <a:pt x="17114" y="31850"/>
                </a:cubicBezTo>
                <a:cubicBezTo>
                  <a:pt x="15563" y="32762"/>
                  <a:pt x="15138" y="35224"/>
                  <a:pt x="15807" y="36744"/>
                </a:cubicBezTo>
                <a:cubicBezTo>
                  <a:pt x="16141" y="37504"/>
                  <a:pt x="16627" y="38355"/>
                  <a:pt x="17418" y="38719"/>
                </a:cubicBezTo>
                <a:cubicBezTo>
                  <a:pt x="18011" y="38985"/>
                  <a:pt x="18673" y="39100"/>
                  <a:pt x="19321" y="39100"/>
                </a:cubicBezTo>
                <a:cubicBezTo>
                  <a:pt x="19636" y="39100"/>
                  <a:pt x="19946" y="39073"/>
                  <a:pt x="20244" y="39023"/>
                </a:cubicBezTo>
                <a:cubicBezTo>
                  <a:pt x="22250" y="38689"/>
                  <a:pt x="24074" y="37656"/>
                  <a:pt x="25685" y="36440"/>
                </a:cubicBezTo>
                <a:cubicBezTo>
                  <a:pt x="26019" y="36166"/>
                  <a:pt x="26354" y="35923"/>
                  <a:pt x="26658" y="35649"/>
                </a:cubicBezTo>
                <a:cubicBezTo>
                  <a:pt x="26871" y="37200"/>
                  <a:pt x="27752" y="38537"/>
                  <a:pt x="29424" y="39327"/>
                </a:cubicBezTo>
                <a:cubicBezTo>
                  <a:pt x="30104" y="39663"/>
                  <a:pt x="30864" y="39824"/>
                  <a:pt x="31628" y="39824"/>
                </a:cubicBezTo>
                <a:cubicBezTo>
                  <a:pt x="33495" y="39824"/>
                  <a:pt x="35391" y="38864"/>
                  <a:pt x="36232" y="37139"/>
                </a:cubicBezTo>
                <a:cubicBezTo>
                  <a:pt x="37197" y="35187"/>
                  <a:pt x="35577" y="33162"/>
                  <a:pt x="33753" y="33162"/>
                </a:cubicBezTo>
                <a:cubicBezTo>
                  <a:pt x="33220" y="33162"/>
                  <a:pt x="32668" y="33336"/>
                  <a:pt x="32159" y="33735"/>
                </a:cubicBezTo>
                <a:cubicBezTo>
                  <a:pt x="31634" y="34181"/>
                  <a:pt x="31880" y="35150"/>
                  <a:pt x="32506" y="35150"/>
                </a:cubicBezTo>
                <a:cubicBezTo>
                  <a:pt x="32605" y="35150"/>
                  <a:pt x="32712" y="35126"/>
                  <a:pt x="32828" y="35072"/>
                </a:cubicBezTo>
                <a:cubicBezTo>
                  <a:pt x="33048" y="34973"/>
                  <a:pt x="33332" y="34910"/>
                  <a:pt x="33614" y="34910"/>
                </a:cubicBezTo>
                <a:cubicBezTo>
                  <a:pt x="34112" y="34910"/>
                  <a:pt x="34607" y="35106"/>
                  <a:pt x="34743" y="35649"/>
                </a:cubicBezTo>
                <a:cubicBezTo>
                  <a:pt x="34956" y="36318"/>
                  <a:pt x="34287" y="36926"/>
                  <a:pt x="33801" y="37321"/>
                </a:cubicBezTo>
                <a:cubicBezTo>
                  <a:pt x="33145" y="37823"/>
                  <a:pt x="32379" y="38116"/>
                  <a:pt x="31596" y="38116"/>
                </a:cubicBezTo>
                <a:cubicBezTo>
                  <a:pt x="31146" y="38116"/>
                  <a:pt x="30689" y="38019"/>
                  <a:pt x="30244" y="37808"/>
                </a:cubicBezTo>
                <a:cubicBezTo>
                  <a:pt x="28208" y="36896"/>
                  <a:pt x="28603" y="34616"/>
                  <a:pt x="29424" y="32883"/>
                </a:cubicBezTo>
                <a:cubicBezTo>
                  <a:pt x="29576" y="32640"/>
                  <a:pt x="29697" y="32367"/>
                  <a:pt x="29819" y="32154"/>
                </a:cubicBezTo>
                <a:cubicBezTo>
                  <a:pt x="29880" y="32032"/>
                  <a:pt x="29910" y="31911"/>
                  <a:pt x="30001" y="31850"/>
                </a:cubicBezTo>
                <a:cubicBezTo>
                  <a:pt x="31419" y="29806"/>
                  <a:pt x="33674" y="29000"/>
                  <a:pt x="36001" y="29000"/>
                </a:cubicBezTo>
                <a:cubicBezTo>
                  <a:pt x="37516" y="29000"/>
                  <a:pt x="39061" y="29342"/>
                  <a:pt x="40427" y="29905"/>
                </a:cubicBezTo>
                <a:cubicBezTo>
                  <a:pt x="42464" y="30786"/>
                  <a:pt x="44348" y="32002"/>
                  <a:pt x="45594" y="33947"/>
                </a:cubicBezTo>
                <a:cubicBezTo>
                  <a:pt x="46901" y="36075"/>
                  <a:pt x="48148" y="38871"/>
                  <a:pt x="48360" y="41425"/>
                </a:cubicBezTo>
                <a:cubicBezTo>
                  <a:pt x="48512" y="43522"/>
                  <a:pt x="47783" y="45741"/>
                  <a:pt x="46901" y="47625"/>
                </a:cubicBezTo>
                <a:cubicBezTo>
                  <a:pt x="46020" y="49510"/>
                  <a:pt x="44834" y="51577"/>
                  <a:pt x="42828" y="52519"/>
                </a:cubicBezTo>
                <a:cubicBezTo>
                  <a:pt x="42154" y="52845"/>
                  <a:pt x="41511" y="52978"/>
                  <a:pt x="40889" y="52978"/>
                </a:cubicBezTo>
                <a:cubicBezTo>
                  <a:pt x="39073" y="52978"/>
                  <a:pt x="37437" y="51837"/>
                  <a:pt x="35716" y="50999"/>
                </a:cubicBezTo>
                <a:cubicBezTo>
                  <a:pt x="33162" y="49753"/>
                  <a:pt x="30427" y="50057"/>
                  <a:pt x="27752" y="49510"/>
                </a:cubicBezTo>
                <a:lnTo>
                  <a:pt x="27691" y="49510"/>
                </a:lnTo>
                <a:cubicBezTo>
                  <a:pt x="27600" y="49479"/>
                  <a:pt x="27570" y="49479"/>
                  <a:pt x="27539" y="49449"/>
                </a:cubicBezTo>
                <a:cubicBezTo>
                  <a:pt x="25592" y="48359"/>
                  <a:pt x="23733" y="47093"/>
                  <a:pt x="21638" y="47093"/>
                </a:cubicBezTo>
                <a:cubicBezTo>
                  <a:pt x="20987" y="47093"/>
                  <a:pt x="20313" y="47215"/>
                  <a:pt x="19606" y="47504"/>
                </a:cubicBezTo>
                <a:cubicBezTo>
                  <a:pt x="18208" y="48020"/>
                  <a:pt x="16992" y="49024"/>
                  <a:pt x="16323" y="50270"/>
                </a:cubicBezTo>
                <a:cubicBezTo>
                  <a:pt x="15320" y="50847"/>
                  <a:pt x="14044" y="51182"/>
                  <a:pt x="12980" y="51273"/>
                </a:cubicBezTo>
                <a:cubicBezTo>
                  <a:pt x="12676" y="51299"/>
                  <a:pt x="12370" y="51313"/>
                  <a:pt x="12063" y="51313"/>
                </a:cubicBezTo>
                <a:cubicBezTo>
                  <a:pt x="10588" y="51313"/>
                  <a:pt x="9101" y="50999"/>
                  <a:pt x="7843" y="50270"/>
                </a:cubicBezTo>
                <a:cubicBezTo>
                  <a:pt x="6323" y="49388"/>
                  <a:pt x="4773" y="47473"/>
                  <a:pt x="5411" y="45589"/>
                </a:cubicBezTo>
                <a:cubicBezTo>
                  <a:pt x="5729" y="44703"/>
                  <a:pt x="6506" y="44267"/>
                  <a:pt x="7299" y="44267"/>
                </a:cubicBezTo>
                <a:cubicBezTo>
                  <a:pt x="7947" y="44267"/>
                  <a:pt x="8604" y="44559"/>
                  <a:pt x="9028" y="45133"/>
                </a:cubicBezTo>
                <a:cubicBezTo>
                  <a:pt x="9124" y="45257"/>
                  <a:pt x="9237" y="45309"/>
                  <a:pt x="9342" y="45309"/>
                </a:cubicBezTo>
                <a:cubicBezTo>
                  <a:pt x="9572" y="45309"/>
                  <a:pt x="9761" y="45060"/>
                  <a:pt x="9636" y="44768"/>
                </a:cubicBezTo>
                <a:cubicBezTo>
                  <a:pt x="9123" y="43721"/>
                  <a:pt x="8055" y="43104"/>
                  <a:pt x="6957" y="43104"/>
                </a:cubicBezTo>
                <a:cubicBezTo>
                  <a:pt x="6429" y="43104"/>
                  <a:pt x="5895" y="43246"/>
                  <a:pt x="5411" y="43552"/>
                </a:cubicBezTo>
                <a:cubicBezTo>
                  <a:pt x="3739" y="44616"/>
                  <a:pt x="3527" y="46926"/>
                  <a:pt x="4317" y="48598"/>
                </a:cubicBezTo>
                <a:cubicBezTo>
                  <a:pt x="5168" y="50331"/>
                  <a:pt x="6688" y="51638"/>
                  <a:pt x="8512" y="52276"/>
                </a:cubicBezTo>
                <a:cubicBezTo>
                  <a:pt x="9692" y="52690"/>
                  <a:pt x="10985" y="52907"/>
                  <a:pt x="12266" y="52907"/>
                </a:cubicBezTo>
                <a:cubicBezTo>
                  <a:pt x="12865" y="52907"/>
                  <a:pt x="13462" y="52859"/>
                  <a:pt x="14044" y="52762"/>
                </a:cubicBezTo>
                <a:cubicBezTo>
                  <a:pt x="14621" y="52671"/>
                  <a:pt x="15229" y="52519"/>
                  <a:pt x="15837" y="52276"/>
                </a:cubicBezTo>
                <a:lnTo>
                  <a:pt x="15837" y="52671"/>
                </a:lnTo>
                <a:cubicBezTo>
                  <a:pt x="15989" y="54556"/>
                  <a:pt x="17843" y="56531"/>
                  <a:pt x="15107" y="57443"/>
                </a:cubicBezTo>
                <a:cubicBezTo>
                  <a:pt x="14317" y="57747"/>
                  <a:pt x="13375" y="57717"/>
                  <a:pt x="12524" y="57808"/>
                </a:cubicBezTo>
                <a:cubicBezTo>
                  <a:pt x="10670" y="57899"/>
                  <a:pt x="8846" y="57869"/>
                  <a:pt x="6992" y="58264"/>
                </a:cubicBezTo>
                <a:cubicBezTo>
                  <a:pt x="3983" y="58902"/>
                  <a:pt x="1" y="60300"/>
                  <a:pt x="1551" y="64161"/>
                </a:cubicBezTo>
                <a:cubicBezTo>
                  <a:pt x="1634" y="64361"/>
                  <a:pt x="1789" y="64447"/>
                  <a:pt x="1942" y="64447"/>
                </a:cubicBezTo>
                <a:cubicBezTo>
                  <a:pt x="2183" y="64447"/>
                  <a:pt x="2416" y="64233"/>
                  <a:pt x="2341" y="63917"/>
                </a:cubicBezTo>
                <a:cubicBezTo>
                  <a:pt x="1401" y="60033"/>
                  <a:pt x="4791" y="59451"/>
                  <a:pt x="7986" y="59451"/>
                </a:cubicBezTo>
                <a:cubicBezTo>
                  <a:pt x="8716" y="59451"/>
                  <a:pt x="9436" y="59482"/>
                  <a:pt x="10092" y="59510"/>
                </a:cubicBezTo>
                <a:cubicBezTo>
                  <a:pt x="9363" y="60361"/>
                  <a:pt x="8876" y="61395"/>
                  <a:pt x="8846" y="62550"/>
                </a:cubicBezTo>
                <a:cubicBezTo>
                  <a:pt x="8846" y="63401"/>
                  <a:pt x="9150" y="64312"/>
                  <a:pt x="9667" y="65012"/>
                </a:cubicBezTo>
                <a:cubicBezTo>
                  <a:pt x="10092" y="65528"/>
                  <a:pt x="10518" y="66106"/>
                  <a:pt x="11126" y="66440"/>
                </a:cubicBezTo>
                <a:cubicBezTo>
                  <a:pt x="11435" y="66614"/>
                  <a:pt x="11763" y="66693"/>
                  <a:pt x="12088" y="66693"/>
                </a:cubicBezTo>
                <a:cubicBezTo>
                  <a:pt x="12784" y="66693"/>
                  <a:pt x="13466" y="66331"/>
                  <a:pt x="13922" y="65771"/>
                </a:cubicBezTo>
                <a:cubicBezTo>
                  <a:pt x="14560" y="65012"/>
                  <a:pt x="14864" y="63978"/>
                  <a:pt x="14682" y="63005"/>
                </a:cubicBezTo>
                <a:cubicBezTo>
                  <a:pt x="14621" y="62550"/>
                  <a:pt x="14348" y="62124"/>
                  <a:pt x="13922" y="61881"/>
                </a:cubicBezTo>
                <a:cubicBezTo>
                  <a:pt x="13738" y="61762"/>
                  <a:pt x="13524" y="61705"/>
                  <a:pt x="13307" y="61705"/>
                </a:cubicBezTo>
                <a:cubicBezTo>
                  <a:pt x="12915" y="61705"/>
                  <a:pt x="12516" y="61893"/>
                  <a:pt x="12281" y="62246"/>
                </a:cubicBezTo>
                <a:cubicBezTo>
                  <a:pt x="12098" y="62489"/>
                  <a:pt x="12281" y="62853"/>
                  <a:pt x="12524" y="63036"/>
                </a:cubicBezTo>
                <a:cubicBezTo>
                  <a:pt x="12585" y="63097"/>
                  <a:pt x="12706" y="63157"/>
                  <a:pt x="12828" y="63188"/>
                </a:cubicBezTo>
                <a:lnTo>
                  <a:pt x="12949" y="63188"/>
                </a:lnTo>
                <a:cubicBezTo>
                  <a:pt x="13010" y="63188"/>
                  <a:pt x="13041" y="63218"/>
                  <a:pt x="13132" y="63218"/>
                </a:cubicBezTo>
                <a:cubicBezTo>
                  <a:pt x="13162" y="63249"/>
                  <a:pt x="13162" y="63249"/>
                  <a:pt x="13162" y="63309"/>
                </a:cubicBezTo>
                <a:lnTo>
                  <a:pt x="13162" y="63340"/>
                </a:lnTo>
                <a:lnTo>
                  <a:pt x="13162" y="63461"/>
                </a:lnTo>
                <a:cubicBezTo>
                  <a:pt x="13162" y="63613"/>
                  <a:pt x="13132" y="63765"/>
                  <a:pt x="13101" y="63857"/>
                </a:cubicBezTo>
                <a:cubicBezTo>
                  <a:pt x="13101" y="63898"/>
                  <a:pt x="13045" y="64023"/>
                  <a:pt x="13047" y="64023"/>
                </a:cubicBezTo>
                <a:cubicBezTo>
                  <a:pt x="13048" y="64023"/>
                  <a:pt x="13062" y="63995"/>
                  <a:pt x="13101" y="63917"/>
                </a:cubicBezTo>
                <a:lnTo>
                  <a:pt x="13101" y="63917"/>
                </a:lnTo>
                <a:cubicBezTo>
                  <a:pt x="13101" y="63978"/>
                  <a:pt x="13041" y="64069"/>
                  <a:pt x="13010" y="64130"/>
                </a:cubicBezTo>
                <a:lnTo>
                  <a:pt x="12797" y="64586"/>
                </a:lnTo>
                <a:cubicBezTo>
                  <a:pt x="12797" y="64616"/>
                  <a:pt x="12797" y="64616"/>
                  <a:pt x="12737" y="64677"/>
                </a:cubicBezTo>
                <a:cubicBezTo>
                  <a:pt x="12709" y="64733"/>
                  <a:pt x="12655" y="64763"/>
                  <a:pt x="12599" y="64839"/>
                </a:cubicBezTo>
                <a:lnTo>
                  <a:pt x="12599" y="64839"/>
                </a:lnTo>
                <a:cubicBezTo>
                  <a:pt x="12617" y="64829"/>
                  <a:pt x="12645" y="64829"/>
                  <a:pt x="12645" y="64829"/>
                </a:cubicBezTo>
                <a:lnTo>
                  <a:pt x="12645" y="64829"/>
                </a:lnTo>
                <a:lnTo>
                  <a:pt x="12585" y="64860"/>
                </a:lnTo>
                <a:lnTo>
                  <a:pt x="12524" y="64890"/>
                </a:lnTo>
                <a:cubicBezTo>
                  <a:pt x="12493" y="64920"/>
                  <a:pt x="12433" y="64920"/>
                  <a:pt x="12402" y="64981"/>
                </a:cubicBezTo>
                <a:cubicBezTo>
                  <a:pt x="12372" y="64981"/>
                  <a:pt x="12341" y="65012"/>
                  <a:pt x="12281" y="65012"/>
                </a:cubicBezTo>
                <a:lnTo>
                  <a:pt x="11977" y="65012"/>
                </a:lnTo>
                <a:cubicBezTo>
                  <a:pt x="12098" y="64996"/>
                  <a:pt x="12098" y="64996"/>
                  <a:pt x="12060" y="64996"/>
                </a:cubicBezTo>
                <a:cubicBezTo>
                  <a:pt x="12022" y="64996"/>
                  <a:pt x="11946" y="64996"/>
                  <a:pt x="11916" y="64981"/>
                </a:cubicBezTo>
                <a:cubicBezTo>
                  <a:pt x="11916" y="64981"/>
                  <a:pt x="11885" y="64920"/>
                  <a:pt x="11825" y="64920"/>
                </a:cubicBezTo>
                <a:lnTo>
                  <a:pt x="11794" y="64920"/>
                </a:lnTo>
                <a:cubicBezTo>
                  <a:pt x="11734" y="64890"/>
                  <a:pt x="11612" y="64860"/>
                  <a:pt x="11521" y="64768"/>
                </a:cubicBezTo>
                <a:lnTo>
                  <a:pt x="11490" y="64768"/>
                </a:lnTo>
                <a:lnTo>
                  <a:pt x="11460" y="64738"/>
                </a:lnTo>
                <a:cubicBezTo>
                  <a:pt x="11430" y="64677"/>
                  <a:pt x="11338" y="64616"/>
                  <a:pt x="11308" y="64586"/>
                </a:cubicBezTo>
                <a:lnTo>
                  <a:pt x="11065" y="64373"/>
                </a:lnTo>
                <a:cubicBezTo>
                  <a:pt x="10882" y="64100"/>
                  <a:pt x="10730" y="63826"/>
                  <a:pt x="10670" y="63522"/>
                </a:cubicBezTo>
                <a:cubicBezTo>
                  <a:pt x="10457" y="62914"/>
                  <a:pt x="10457" y="62398"/>
                  <a:pt x="10609" y="61790"/>
                </a:cubicBezTo>
                <a:cubicBezTo>
                  <a:pt x="10852" y="60939"/>
                  <a:pt x="11308" y="60148"/>
                  <a:pt x="11885" y="59449"/>
                </a:cubicBezTo>
                <a:cubicBezTo>
                  <a:pt x="12349" y="59469"/>
                  <a:pt x="12806" y="59489"/>
                  <a:pt x="13260" y="59489"/>
                </a:cubicBezTo>
                <a:cubicBezTo>
                  <a:pt x="14205" y="59489"/>
                  <a:pt x="15136" y="59403"/>
                  <a:pt x="16080" y="59054"/>
                </a:cubicBezTo>
                <a:cubicBezTo>
                  <a:pt x="18360" y="58173"/>
                  <a:pt x="19120" y="56166"/>
                  <a:pt x="18269" y="53948"/>
                </a:cubicBezTo>
                <a:cubicBezTo>
                  <a:pt x="17813" y="52823"/>
                  <a:pt x="17691" y="51790"/>
                  <a:pt x="18208" y="50878"/>
                </a:cubicBezTo>
                <a:cubicBezTo>
                  <a:pt x="18329" y="50756"/>
                  <a:pt x="18481" y="50695"/>
                  <a:pt x="18603" y="50574"/>
                </a:cubicBezTo>
                <a:cubicBezTo>
                  <a:pt x="18755" y="50422"/>
                  <a:pt x="18785" y="50300"/>
                  <a:pt x="18816" y="50148"/>
                </a:cubicBezTo>
                <a:lnTo>
                  <a:pt x="19272" y="49814"/>
                </a:lnTo>
                <a:cubicBezTo>
                  <a:pt x="19886" y="49390"/>
                  <a:pt x="20542" y="49205"/>
                  <a:pt x="21203" y="49205"/>
                </a:cubicBezTo>
                <a:cubicBezTo>
                  <a:pt x="21916" y="49205"/>
                  <a:pt x="22636" y="49420"/>
                  <a:pt x="23314" y="49783"/>
                </a:cubicBezTo>
                <a:cubicBezTo>
                  <a:pt x="24712" y="50483"/>
                  <a:pt x="25868" y="51607"/>
                  <a:pt x="27175" y="52397"/>
                </a:cubicBezTo>
                <a:cubicBezTo>
                  <a:pt x="28178" y="53005"/>
                  <a:pt x="29302" y="53370"/>
                  <a:pt x="30366" y="53796"/>
                </a:cubicBezTo>
                <a:cubicBezTo>
                  <a:pt x="33466" y="55042"/>
                  <a:pt x="34834" y="57322"/>
                  <a:pt x="34257" y="60726"/>
                </a:cubicBezTo>
                <a:cubicBezTo>
                  <a:pt x="33770" y="63674"/>
                  <a:pt x="32463" y="66440"/>
                  <a:pt x="31795" y="69328"/>
                </a:cubicBezTo>
                <a:cubicBezTo>
                  <a:pt x="30670" y="73948"/>
                  <a:pt x="31187" y="80118"/>
                  <a:pt x="33801" y="84465"/>
                </a:cubicBezTo>
                <a:cubicBezTo>
                  <a:pt x="32646" y="84526"/>
                  <a:pt x="31521" y="84738"/>
                  <a:pt x="30518" y="85255"/>
                </a:cubicBezTo>
                <a:cubicBezTo>
                  <a:pt x="29043" y="86081"/>
                  <a:pt x="29830" y="88453"/>
                  <a:pt x="31406" y="88453"/>
                </a:cubicBezTo>
                <a:cubicBezTo>
                  <a:pt x="31454" y="88453"/>
                  <a:pt x="31502" y="88451"/>
                  <a:pt x="31552" y="88447"/>
                </a:cubicBezTo>
                <a:cubicBezTo>
                  <a:pt x="36080" y="87991"/>
                  <a:pt x="40640" y="87565"/>
                  <a:pt x="45199" y="87261"/>
                </a:cubicBezTo>
                <a:cubicBezTo>
                  <a:pt x="47357" y="87170"/>
                  <a:pt x="49667" y="87048"/>
                  <a:pt x="51917" y="86714"/>
                </a:cubicBezTo>
                <a:cubicBezTo>
                  <a:pt x="52155" y="86845"/>
                  <a:pt x="52418" y="86911"/>
                  <a:pt x="52683" y="86911"/>
                </a:cubicBezTo>
                <a:cubicBezTo>
                  <a:pt x="53093" y="86911"/>
                  <a:pt x="53511" y="86754"/>
                  <a:pt x="53862" y="86440"/>
                </a:cubicBezTo>
                <a:cubicBezTo>
                  <a:pt x="53892" y="86410"/>
                  <a:pt x="53892" y="86349"/>
                  <a:pt x="53923" y="86319"/>
                </a:cubicBezTo>
                <a:cubicBezTo>
                  <a:pt x="55503" y="85985"/>
                  <a:pt x="57023" y="85498"/>
                  <a:pt x="58421" y="84738"/>
                </a:cubicBezTo>
                <a:cubicBezTo>
                  <a:pt x="59307" y="84240"/>
                  <a:pt x="58731" y="82936"/>
                  <a:pt x="57841" y="82936"/>
                </a:cubicBezTo>
                <a:cubicBezTo>
                  <a:pt x="57753" y="82936"/>
                  <a:pt x="57663" y="82948"/>
                  <a:pt x="57570" y="82975"/>
                </a:cubicBezTo>
                <a:cubicBezTo>
                  <a:pt x="56263" y="83401"/>
                  <a:pt x="54804" y="83522"/>
                  <a:pt x="53406" y="83553"/>
                </a:cubicBezTo>
                <a:cubicBezTo>
                  <a:pt x="52038" y="81243"/>
                  <a:pt x="50518" y="78994"/>
                  <a:pt x="49120" y="76683"/>
                </a:cubicBezTo>
                <a:cubicBezTo>
                  <a:pt x="47327" y="73705"/>
                  <a:pt x="46749" y="70969"/>
                  <a:pt x="46780" y="67504"/>
                </a:cubicBezTo>
                <a:cubicBezTo>
                  <a:pt x="46871" y="61638"/>
                  <a:pt x="50366" y="56683"/>
                  <a:pt x="53284" y="51820"/>
                </a:cubicBezTo>
                <a:cubicBezTo>
                  <a:pt x="54652" y="49510"/>
                  <a:pt x="55898" y="47200"/>
                  <a:pt x="56719" y="44616"/>
                </a:cubicBezTo>
                <a:cubicBezTo>
                  <a:pt x="57570" y="41820"/>
                  <a:pt x="58847" y="39358"/>
                  <a:pt x="60093" y="36744"/>
                </a:cubicBezTo>
                <a:cubicBezTo>
                  <a:pt x="61430" y="34008"/>
                  <a:pt x="62403" y="30786"/>
                  <a:pt x="65473" y="29479"/>
                </a:cubicBezTo>
                <a:cubicBezTo>
                  <a:pt x="66156" y="29217"/>
                  <a:pt x="66895" y="29073"/>
                  <a:pt x="67627" y="29073"/>
                </a:cubicBezTo>
                <a:cubicBezTo>
                  <a:pt x="68590" y="29073"/>
                  <a:pt x="69542" y="29322"/>
                  <a:pt x="70336" y="29874"/>
                </a:cubicBezTo>
                <a:cubicBezTo>
                  <a:pt x="72221" y="31121"/>
                  <a:pt x="70944" y="32975"/>
                  <a:pt x="69577" y="34038"/>
                </a:cubicBezTo>
                <a:cubicBezTo>
                  <a:pt x="69117" y="34421"/>
                  <a:pt x="69429" y="35126"/>
                  <a:pt x="69937" y="35126"/>
                </a:cubicBezTo>
                <a:cubicBezTo>
                  <a:pt x="70034" y="35126"/>
                  <a:pt x="70138" y="35100"/>
                  <a:pt x="70245" y="35042"/>
                </a:cubicBezTo>
                <a:cubicBezTo>
                  <a:pt x="71826" y="34069"/>
                  <a:pt x="73528" y="32306"/>
                  <a:pt x="72738" y="30269"/>
                </a:cubicBezTo>
                <a:cubicBezTo>
                  <a:pt x="71979" y="28360"/>
                  <a:pt x="69509" y="27531"/>
                  <a:pt x="67479" y="27531"/>
                </a:cubicBezTo>
                <a:cubicBezTo>
                  <a:pt x="67150" y="27531"/>
                  <a:pt x="66833" y="27552"/>
                  <a:pt x="66537" y="27595"/>
                </a:cubicBezTo>
                <a:cubicBezTo>
                  <a:pt x="61035" y="28415"/>
                  <a:pt x="59455" y="34586"/>
                  <a:pt x="57053" y="38719"/>
                </a:cubicBezTo>
                <a:cubicBezTo>
                  <a:pt x="56750" y="39236"/>
                  <a:pt x="56506" y="39814"/>
                  <a:pt x="56263" y="40361"/>
                </a:cubicBezTo>
                <a:cubicBezTo>
                  <a:pt x="55807" y="35832"/>
                  <a:pt x="53740" y="31485"/>
                  <a:pt x="51126" y="27838"/>
                </a:cubicBezTo>
                <a:cubicBezTo>
                  <a:pt x="49363" y="25467"/>
                  <a:pt x="47144" y="23400"/>
                  <a:pt x="45655" y="20816"/>
                </a:cubicBezTo>
                <a:cubicBezTo>
                  <a:pt x="44287" y="18385"/>
                  <a:pt x="43071" y="15832"/>
                  <a:pt x="42129" y="13218"/>
                </a:cubicBezTo>
                <a:cubicBezTo>
                  <a:pt x="41065" y="10269"/>
                  <a:pt x="38998" y="3643"/>
                  <a:pt x="43527" y="2457"/>
                </a:cubicBezTo>
                <a:cubicBezTo>
                  <a:pt x="43891" y="2369"/>
                  <a:pt x="44270" y="2327"/>
                  <a:pt x="44655" y="2327"/>
                </a:cubicBezTo>
                <a:cubicBezTo>
                  <a:pt x="46523" y="2327"/>
                  <a:pt x="48522" y="3321"/>
                  <a:pt x="49455" y="4859"/>
                </a:cubicBezTo>
                <a:cubicBezTo>
                  <a:pt x="50062" y="5892"/>
                  <a:pt x="50336" y="7868"/>
                  <a:pt x="49303" y="8749"/>
                </a:cubicBezTo>
                <a:cubicBezTo>
                  <a:pt x="49018" y="8987"/>
                  <a:pt x="48703" y="9091"/>
                  <a:pt x="48396" y="9091"/>
                </a:cubicBezTo>
                <a:cubicBezTo>
                  <a:pt x="47720" y="9091"/>
                  <a:pt x="47080" y="8588"/>
                  <a:pt x="46871" y="7898"/>
                </a:cubicBezTo>
                <a:cubicBezTo>
                  <a:pt x="46745" y="7470"/>
                  <a:pt x="46703" y="6730"/>
                  <a:pt x="47158" y="6730"/>
                </a:cubicBezTo>
                <a:cubicBezTo>
                  <a:pt x="47252" y="6730"/>
                  <a:pt x="47368" y="6761"/>
                  <a:pt x="47509" y="6834"/>
                </a:cubicBezTo>
                <a:cubicBezTo>
                  <a:pt x="47644" y="6898"/>
                  <a:pt x="47773" y="6926"/>
                  <a:pt x="47893" y="6926"/>
                </a:cubicBezTo>
                <a:cubicBezTo>
                  <a:pt x="48638" y="6926"/>
                  <a:pt x="49028" y="5842"/>
                  <a:pt x="48269" y="5345"/>
                </a:cubicBezTo>
                <a:cubicBezTo>
                  <a:pt x="47830" y="5059"/>
                  <a:pt x="47406" y="4933"/>
                  <a:pt x="47018" y="4933"/>
                </a:cubicBezTo>
                <a:cubicBezTo>
                  <a:pt x="45714" y="4933"/>
                  <a:pt x="44806" y="6353"/>
                  <a:pt x="45017" y="7898"/>
                </a:cubicBezTo>
                <a:cubicBezTo>
                  <a:pt x="45243" y="9616"/>
                  <a:pt x="46847" y="10980"/>
                  <a:pt x="48504" y="10980"/>
                </a:cubicBezTo>
                <a:cubicBezTo>
                  <a:pt x="49076" y="10980"/>
                  <a:pt x="49654" y="10818"/>
                  <a:pt x="50184" y="10452"/>
                </a:cubicBezTo>
                <a:cubicBezTo>
                  <a:pt x="52008" y="9145"/>
                  <a:pt x="52129" y="6379"/>
                  <a:pt x="51370" y="4494"/>
                </a:cubicBezTo>
                <a:cubicBezTo>
                  <a:pt x="50458" y="2275"/>
                  <a:pt x="48269" y="634"/>
                  <a:pt x="45959" y="147"/>
                </a:cubicBezTo>
                <a:cubicBezTo>
                  <a:pt x="45490" y="50"/>
                  <a:pt x="45010" y="1"/>
                  <a:pt x="44530" y="1"/>
                </a:cubicBezTo>
                <a:close/>
              </a:path>
            </a:pathLst>
          </a:custGeom>
          <a:solidFill>
            <a:srgbClr val="2119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>
            <a:off x="-487126" y="-2833"/>
            <a:ext cx="9330112" cy="1095105"/>
            <a:chOff x="-771301" y="6181817"/>
            <a:chExt cx="9330112" cy="1095105"/>
          </a:xfrm>
        </p:grpSpPr>
        <p:sp>
          <p:nvSpPr>
            <p:cNvPr id="169" name="Google Shape;169;p13"/>
            <p:cNvSpPr/>
            <p:nvPr/>
          </p:nvSpPr>
          <p:spPr>
            <a:xfrm>
              <a:off x="508296" y="6181817"/>
              <a:ext cx="1517963" cy="320716"/>
            </a:xfrm>
            <a:custGeom>
              <a:avLst/>
              <a:gdLst/>
              <a:ahLst/>
              <a:cxnLst/>
              <a:rect l="l" t="t" r="r" b="b"/>
              <a:pathLst>
                <a:path w="36719" h="7758" extrusionOk="0">
                  <a:moveTo>
                    <a:pt x="17200" y="1"/>
                  </a:moveTo>
                  <a:cubicBezTo>
                    <a:pt x="16954" y="1"/>
                    <a:pt x="16702" y="22"/>
                    <a:pt x="16444" y="67"/>
                  </a:cubicBezTo>
                  <a:cubicBezTo>
                    <a:pt x="12158" y="827"/>
                    <a:pt x="10912" y="5295"/>
                    <a:pt x="10912" y="5295"/>
                  </a:cubicBezTo>
                  <a:cubicBezTo>
                    <a:pt x="8764" y="4475"/>
                    <a:pt x="7028" y="4159"/>
                    <a:pt x="5628" y="4159"/>
                  </a:cubicBezTo>
                  <a:cubicBezTo>
                    <a:pt x="904" y="4159"/>
                    <a:pt x="0" y="7757"/>
                    <a:pt x="0" y="7757"/>
                  </a:cubicBezTo>
                  <a:lnTo>
                    <a:pt x="36718" y="7757"/>
                  </a:lnTo>
                  <a:cubicBezTo>
                    <a:pt x="36718" y="7757"/>
                    <a:pt x="35624" y="3988"/>
                    <a:pt x="31338" y="1982"/>
                  </a:cubicBezTo>
                  <a:cubicBezTo>
                    <a:pt x="30653" y="1657"/>
                    <a:pt x="29986" y="1520"/>
                    <a:pt x="29350" y="1520"/>
                  </a:cubicBezTo>
                  <a:cubicBezTo>
                    <a:pt x="26006" y="1520"/>
                    <a:pt x="23496" y="5295"/>
                    <a:pt x="23496" y="5295"/>
                  </a:cubicBezTo>
                  <a:cubicBezTo>
                    <a:pt x="23496" y="5295"/>
                    <a:pt x="21077" y="1"/>
                    <a:pt x="1720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-771301" y="6845127"/>
              <a:ext cx="1517977" cy="431795"/>
            </a:xfrm>
            <a:custGeom>
              <a:avLst/>
              <a:gdLst/>
              <a:ahLst/>
              <a:cxnLst/>
              <a:rect l="l" t="t" r="r" b="b"/>
              <a:pathLst>
                <a:path w="55109" h="15676" extrusionOk="0">
                  <a:moveTo>
                    <a:pt x="20029" y="1"/>
                  </a:moveTo>
                  <a:cubicBezTo>
                    <a:pt x="19787" y="1"/>
                    <a:pt x="19544" y="8"/>
                    <a:pt x="19302" y="22"/>
                  </a:cubicBezTo>
                  <a:cubicBezTo>
                    <a:pt x="12980" y="356"/>
                    <a:pt x="6992" y="6313"/>
                    <a:pt x="5867" y="12575"/>
                  </a:cubicBezTo>
                  <a:cubicBezTo>
                    <a:pt x="5515" y="12430"/>
                    <a:pt x="5136" y="12363"/>
                    <a:pt x="4745" y="12363"/>
                  </a:cubicBezTo>
                  <a:cubicBezTo>
                    <a:pt x="2847" y="12363"/>
                    <a:pt x="681" y="13936"/>
                    <a:pt x="1" y="15675"/>
                  </a:cubicBezTo>
                  <a:lnTo>
                    <a:pt x="55108" y="15675"/>
                  </a:lnTo>
                  <a:cubicBezTo>
                    <a:pt x="54774" y="13578"/>
                    <a:pt x="53193" y="11481"/>
                    <a:pt x="51217" y="10751"/>
                  </a:cubicBezTo>
                  <a:cubicBezTo>
                    <a:pt x="50737" y="10566"/>
                    <a:pt x="50190" y="10484"/>
                    <a:pt x="49613" y="10484"/>
                  </a:cubicBezTo>
                  <a:cubicBezTo>
                    <a:pt x="47818" y="10484"/>
                    <a:pt x="45735" y="11282"/>
                    <a:pt x="44470" y="12271"/>
                  </a:cubicBezTo>
                  <a:cubicBezTo>
                    <a:pt x="43892" y="10204"/>
                    <a:pt x="42099" y="8532"/>
                    <a:pt x="40032" y="8076"/>
                  </a:cubicBezTo>
                  <a:cubicBezTo>
                    <a:pt x="39700" y="8004"/>
                    <a:pt x="39353" y="7970"/>
                    <a:pt x="38998" y="7970"/>
                  </a:cubicBezTo>
                  <a:cubicBezTo>
                    <a:pt x="37103" y="7970"/>
                    <a:pt x="34978" y="8939"/>
                    <a:pt x="33801" y="10295"/>
                  </a:cubicBezTo>
                  <a:cubicBezTo>
                    <a:pt x="32075" y="4389"/>
                    <a:pt x="26159" y="1"/>
                    <a:pt x="2002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784720" y="6547561"/>
              <a:ext cx="774091" cy="199093"/>
            </a:xfrm>
            <a:custGeom>
              <a:avLst/>
              <a:gdLst/>
              <a:ahLst/>
              <a:cxnLst/>
              <a:rect l="l" t="t" r="r" b="b"/>
              <a:pathLst>
                <a:path w="18725" h="4816" extrusionOk="0">
                  <a:moveTo>
                    <a:pt x="6309" y="0"/>
                  </a:moveTo>
                  <a:cubicBezTo>
                    <a:pt x="6119" y="0"/>
                    <a:pt x="5921" y="14"/>
                    <a:pt x="5715" y="43"/>
                  </a:cubicBezTo>
                  <a:cubicBezTo>
                    <a:pt x="2310" y="560"/>
                    <a:pt x="0" y="4815"/>
                    <a:pt x="0" y="4815"/>
                  </a:cubicBezTo>
                  <a:lnTo>
                    <a:pt x="18724" y="4815"/>
                  </a:lnTo>
                  <a:cubicBezTo>
                    <a:pt x="18724" y="4815"/>
                    <a:pt x="18268" y="3812"/>
                    <a:pt x="16475" y="2992"/>
                  </a:cubicBezTo>
                  <a:cubicBezTo>
                    <a:pt x="15635" y="2585"/>
                    <a:pt x="14766" y="2439"/>
                    <a:pt x="13952" y="2439"/>
                  </a:cubicBezTo>
                  <a:cubicBezTo>
                    <a:pt x="11908" y="2439"/>
                    <a:pt x="10213" y="3357"/>
                    <a:pt x="10213" y="3357"/>
                  </a:cubicBezTo>
                  <a:cubicBezTo>
                    <a:pt x="10213" y="3357"/>
                    <a:pt x="9274" y="0"/>
                    <a:pt x="6309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362250" y="6334975"/>
              <a:ext cx="1517977" cy="432539"/>
            </a:xfrm>
            <a:custGeom>
              <a:avLst/>
              <a:gdLst/>
              <a:ahLst/>
              <a:cxnLst/>
              <a:rect l="l" t="t" r="r" b="b"/>
              <a:pathLst>
                <a:path w="55109" h="15703" extrusionOk="0">
                  <a:moveTo>
                    <a:pt x="35137" y="1"/>
                  </a:moveTo>
                  <a:cubicBezTo>
                    <a:pt x="28987" y="1"/>
                    <a:pt x="23040" y="4397"/>
                    <a:pt x="21338" y="10322"/>
                  </a:cubicBezTo>
                  <a:cubicBezTo>
                    <a:pt x="20131" y="8961"/>
                    <a:pt x="17991" y="7969"/>
                    <a:pt x="16110" y="7969"/>
                  </a:cubicBezTo>
                  <a:cubicBezTo>
                    <a:pt x="15764" y="7969"/>
                    <a:pt x="15428" y="8002"/>
                    <a:pt x="15107" y="8073"/>
                  </a:cubicBezTo>
                  <a:cubicBezTo>
                    <a:pt x="13010" y="8559"/>
                    <a:pt x="11217" y="10231"/>
                    <a:pt x="10639" y="12298"/>
                  </a:cubicBezTo>
                  <a:cubicBezTo>
                    <a:pt x="9374" y="11309"/>
                    <a:pt x="7290" y="10511"/>
                    <a:pt x="5495" y="10511"/>
                  </a:cubicBezTo>
                  <a:cubicBezTo>
                    <a:pt x="4919" y="10511"/>
                    <a:pt x="4372" y="10593"/>
                    <a:pt x="3891" y="10778"/>
                  </a:cubicBezTo>
                  <a:cubicBezTo>
                    <a:pt x="1885" y="11508"/>
                    <a:pt x="365" y="13605"/>
                    <a:pt x="1" y="15702"/>
                  </a:cubicBezTo>
                  <a:lnTo>
                    <a:pt x="55108" y="15702"/>
                  </a:lnTo>
                  <a:cubicBezTo>
                    <a:pt x="54453" y="13963"/>
                    <a:pt x="52270" y="12390"/>
                    <a:pt x="50366" y="12390"/>
                  </a:cubicBezTo>
                  <a:cubicBezTo>
                    <a:pt x="49974" y="12390"/>
                    <a:pt x="49594" y="12457"/>
                    <a:pt x="49242" y="12602"/>
                  </a:cubicBezTo>
                  <a:cubicBezTo>
                    <a:pt x="48117" y="6340"/>
                    <a:pt x="42160" y="383"/>
                    <a:pt x="35807" y="18"/>
                  </a:cubicBezTo>
                  <a:cubicBezTo>
                    <a:pt x="35583" y="7"/>
                    <a:pt x="35360" y="1"/>
                    <a:pt x="351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3"/>
          <p:cNvSpPr/>
          <p:nvPr/>
        </p:nvSpPr>
        <p:spPr>
          <a:xfrm>
            <a:off x="4678200" y="1566450"/>
            <a:ext cx="6498761" cy="4688103"/>
          </a:xfrm>
          <a:custGeom>
            <a:avLst/>
            <a:gdLst/>
            <a:ahLst/>
            <a:cxnLst/>
            <a:rect l="l" t="t" r="r" b="b"/>
            <a:pathLst>
              <a:path w="224929" h="210064" extrusionOk="0">
                <a:moveTo>
                  <a:pt x="168636" y="0"/>
                </a:moveTo>
                <a:cubicBezTo>
                  <a:pt x="127116" y="20882"/>
                  <a:pt x="92009" y="54591"/>
                  <a:pt x="69546" y="95746"/>
                </a:cubicBezTo>
                <a:cubicBezTo>
                  <a:pt x="44895" y="103406"/>
                  <a:pt x="19788" y="120032"/>
                  <a:pt x="1" y="137662"/>
                </a:cubicBezTo>
                <a:lnTo>
                  <a:pt x="33588" y="210064"/>
                </a:lnTo>
                <a:lnTo>
                  <a:pt x="224929" y="121278"/>
                </a:lnTo>
                <a:lnTo>
                  <a:pt x="168636" y="0"/>
                </a:ln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0" y="3318475"/>
            <a:ext cx="9144366" cy="1825008"/>
          </a:xfrm>
          <a:custGeom>
            <a:avLst/>
            <a:gdLst/>
            <a:ahLst/>
            <a:cxnLst/>
            <a:rect l="l" t="t" r="r" b="b"/>
            <a:pathLst>
              <a:path w="331618" h="92312" extrusionOk="0">
                <a:moveTo>
                  <a:pt x="331617" y="0"/>
                </a:moveTo>
                <a:cubicBezTo>
                  <a:pt x="293835" y="3374"/>
                  <a:pt x="256236" y="17265"/>
                  <a:pt x="227360" y="40305"/>
                </a:cubicBezTo>
                <a:cubicBezTo>
                  <a:pt x="225454" y="40224"/>
                  <a:pt x="223505" y="40183"/>
                  <a:pt x="221523" y="40183"/>
                </a:cubicBezTo>
                <a:cubicBezTo>
                  <a:pt x="205745" y="40183"/>
                  <a:pt x="187912" y="42729"/>
                  <a:pt x="173438" y="47266"/>
                </a:cubicBezTo>
                <a:cubicBezTo>
                  <a:pt x="156702" y="41790"/>
                  <a:pt x="136957" y="37914"/>
                  <a:pt x="118507" y="37914"/>
                </a:cubicBezTo>
                <a:cubicBezTo>
                  <a:pt x="113502" y="37914"/>
                  <a:pt x="108591" y="38199"/>
                  <a:pt x="103862" y="38816"/>
                </a:cubicBezTo>
                <a:cubicBezTo>
                  <a:pt x="73801" y="17083"/>
                  <a:pt x="37052" y="4742"/>
                  <a:pt x="0" y="3587"/>
                </a:cubicBezTo>
                <a:lnTo>
                  <a:pt x="0" y="92312"/>
                </a:lnTo>
                <a:lnTo>
                  <a:pt x="331617" y="92312"/>
                </a:lnTo>
                <a:lnTo>
                  <a:pt x="3316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482186">
            <a:off x="8073374" y="3786417"/>
            <a:ext cx="714777" cy="301911"/>
          </a:xfrm>
          <a:custGeom>
            <a:avLst/>
            <a:gdLst/>
            <a:ahLst/>
            <a:cxnLst/>
            <a:rect l="l" t="t" r="r" b="b"/>
            <a:pathLst>
              <a:path w="30458" h="12865" extrusionOk="0">
                <a:moveTo>
                  <a:pt x="3121" y="1"/>
                </a:moveTo>
                <a:cubicBezTo>
                  <a:pt x="2635" y="1"/>
                  <a:pt x="2136" y="177"/>
                  <a:pt x="1642" y="609"/>
                </a:cubicBezTo>
                <a:cubicBezTo>
                  <a:pt x="1" y="2038"/>
                  <a:pt x="3071" y="4956"/>
                  <a:pt x="3071" y="4956"/>
                </a:cubicBezTo>
                <a:cubicBezTo>
                  <a:pt x="3071" y="4956"/>
                  <a:pt x="61" y="6172"/>
                  <a:pt x="305" y="9333"/>
                </a:cubicBezTo>
                <a:cubicBezTo>
                  <a:pt x="363" y="10193"/>
                  <a:pt x="827" y="10504"/>
                  <a:pt x="1470" y="10504"/>
                </a:cubicBezTo>
                <a:cubicBezTo>
                  <a:pt x="3168" y="10504"/>
                  <a:pt x="6110" y="8330"/>
                  <a:pt x="6110" y="8330"/>
                </a:cubicBezTo>
                <a:lnTo>
                  <a:pt x="24348" y="9363"/>
                </a:lnTo>
                <a:cubicBezTo>
                  <a:pt x="24348" y="9363"/>
                  <a:pt x="25266" y="12864"/>
                  <a:pt x="27014" y="12864"/>
                </a:cubicBezTo>
                <a:cubicBezTo>
                  <a:pt x="27200" y="12864"/>
                  <a:pt x="27395" y="12825"/>
                  <a:pt x="27600" y="12737"/>
                </a:cubicBezTo>
                <a:cubicBezTo>
                  <a:pt x="29788" y="11825"/>
                  <a:pt x="27509" y="7418"/>
                  <a:pt x="27509" y="7418"/>
                </a:cubicBezTo>
                <a:cubicBezTo>
                  <a:pt x="27509" y="7418"/>
                  <a:pt x="30457" y="4925"/>
                  <a:pt x="29241" y="3132"/>
                </a:cubicBezTo>
                <a:cubicBezTo>
                  <a:pt x="29006" y="2779"/>
                  <a:pt x="28694" y="2636"/>
                  <a:pt x="28344" y="2636"/>
                </a:cubicBezTo>
                <a:cubicBezTo>
                  <a:pt x="26893" y="2636"/>
                  <a:pt x="24782" y="5077"/>
                  <a:pt x="24713" y="5077"/>
                </a:cubicBezTo>
                <a:cubicBezTo>
                  <a:pt x="24713" y="5077"/>
                  <a:pt x="24713" y="5077"/>
                  <a:pt x="24712" y="5077"/>
                </a:cubicBezTo>
                <a:lnTo>
                  <a:pt x="7144" y="3436"/>
                </a:lnTo>
                <a:cubicBezTo>
                  <a:pt x="7144" y="3436"/>
                  <a:pt x="5264" y="1"/>
                  <a:pt x="3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 rot="-1800088">
            <a:off x="396975" y="4430027"/>
            <a:ext cx="632508" cy="292433"/>
          </a:xfrm>
          <a:custGeom>
            <a:avLst/>
            <a:gdLst/>
            <a:ahLst/>
            <a:cxnLst/>
            <a:rect l="l" t="t" r="r" b="b"/>
            <a:pathLst>
              <a:path w="32859" h="15192" extrusionOk="0">
                <a:moveTo>
                  <a:pt x="29337" y="0"/>
                </a:moveTo>
                <a:cubicBezTo>
                  <a:pt x="26966" y="0"/>
                  <a:pt x="25077" y="3903"/>
                  <a:pt x="25077" y="3903"/>
                </a:cubicBezTo>
                <a:lnTo>
                  <a:pt x="6140" y="6547"/>
                </a:lnTo>
                <a:cubicBezTo>
                  <a:pt x="6141" y="6548"/>
                  <a:pt x="6140" y="6549"/>
                  <a:pt x="6140" y="6549"/>
                </a:cubicBezTo>
                <a:cubicBezTo>
                  <a:pt x="6096" y="6549"/>
                  <a:pt x="3793" y="4167"/>
                  <a:pt x="2238" y="4167"/>
                </a:cubicBezTo>
                <a:cubicBezTo>
                  <a:pt x="1826" y="4167"/>
                  <a:pt x="1467" y="4333"/>
                  <a:pt x="1216" y="4754"/>
                </a:cubicBezTo>
                <a:cubicBezTo>
                  <a:pt x="0" y="6760"/>
                  <a:pt x="3283" y="9313"/>
                  <a:pt x="3283" y="9313"/>
                </a:cubicBezTo>
                <a:cubicBezTo>
                  <a:pt x="3283" y="9313"/>
                  <a:pt x="1064" y="14207"/>
                  <a:pt x="3405" y="15088"/>
                </a:cubicBezTo>
                <a:cubicBezTo>
                  <a:pt x="3601" y="15159"/>
                  <a:pt x="3788" y="15191"/>
                  <a:pt x="3965" y="15191"/>
                </a:cubicBezTo>
                <a:cubicBezTo>
                  <a:pt x="5930" y="15191"/>
                  <a:pt x="6748" y="11228"/>
                  <a:pt x="6748" y="11228"/>
                </a:cubicBezTo>
                <a:lnTo>
                  <a:pt x="26414" y="9192"/>
                </a:lnTo>
                <a:cubicBezTo>
                  <a:pt x="26414" y="9192"/>
                  <a:pt x="29569" y="11290"/>
                  <a:pt x="31422" y="11290"/>
                </a:cubicBezTo>
                <a:cubicBezTo>
                  <a:pt x="32179" y="11290"/>
                  <a:pt x="32719" y="10939"/>
                  <a:pt x="32736" y="9951"/>
                </a:cubicBezTo>
                <a:cubicBezTo>
                  <a:pt x="32858" y="6517"/>
                  <a:pt x="29515" y="5331"/>
                  <a:pt x="29515" y="5331"/>
                </a:cubicBezTo>
                <a:cubicBezTo>
                  <a:pt x="29515" y="5331"/>
                  <a:pt x="32676" y="2049"/>
                  <a:pt x="30882" y="590"/>
                </a:cubicBezTo>
                <a:cubicBezTo>
                  <a:pt x="30355" y="173"/>
                  <a:pt x="29835" y="0"/>
                  <a:pt x="29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2783259" y="4739628"/>
            <a:ext cx="717448" cy="401740"/>
          </a:xfrm>
          <a:custGeom>
            <a:avLst/>
            <a:gdLst/>
            <a:ahLst/>
            <a:cxnLst/>
            <a:rect l="l" t="t" r="r" b="b"/>
            <a:pathLst>
              <a:path w="30572" h="17119" extrusionOk="0">
                <a:moveTo>
                  <a:pt x="4295" y="0"/>
                </a:moveTo>
                <a:cubicBezTo>
                  <a:pt x="3911" y="0"/>
                  <a:pt x="3501" y="110"/>
                  <a:pt x="3064" y="364"/>
                </a:cubicBezTo>
                <a:cubicBezTo>
                  <a:pt x="1210" y="1458"/>
                  <a:pt x="3672" y="4893"/>
                  <a:pt x="3672" y="4893"/>
                </a:cubicBezTo>
                <a:cubicBezTo>
                  <a:pt x="3672" y="4893"/>
                  <a:pt x="450" y="5531"/>
                  <a:pt x="115" y="8632"/>
                </a:cubicBezTo>
                <a:cubicBezTo>
                  <a:pt x="1" y="9703"/>
                  <a:pt x="659" y="10055"/>
                  <a:pt x="1574" y="10055"/>
                </a:cubicBezTo>
                <a:cubicBezTo>
                  <a:pt x="3333" y="10055"/>
                  <a:pt x="6043" y="8753"/>
                  <a:pt x="6043" y="8753"/>
                </a:cubicBezTo>
                <a:lnTo>
                  <a:pt x="23733" y="13130"/>
                </a:lnTo>
                <a:cubicBezTo>
                  <a:pt x="23733" y="13130"/>
                  <a:pt x="24006" y="17119"/>
                  <a:pt x="25977" y="17119"/>
                </a:cubicBezTo>
                <a:cubicBezTo>
                  <a:pt x="26085" y="17119"/>
                  <a:pt x="26198" y="17107"/>
                  <a:pt x="26316" y="17082"/>
                </a:cubicBezTo>
                <a:cubicBezTo>
                  <a:pt x="28596" y="16626"/>
                  <a:pt x="27198" y="11823"/>
                  <a:pt x="27198" y="11823"/>
                </a:cubicBezTo>
                <a:cubicBezTo>
                  <a:pt x="27198" y="11823"/>
                  <a:pt x="30572" y="9939"/>
                  <a:pt x="29721" y="7933"/>
                </a:cubicBezTo>
                <a:cubicBezTo>
                  <a:pt x="29508" y="7455"/>
                  <a:pt x="29116" y="7274"/>
                  <a:pt x="28644" y="7274"/>
                </a:cubicBezTo>
                <a:cubicBezTo>
                  <a:pt x="27172" y="7274"/>
                  <a:pt x="24927" y="9038"/>
                  <a:pt x="24948" y="9057"/>
                </a:cubicBezTo>
                <a:lnTo>
                  <a:pt x="24948" y="9057"/>
                </a:lnTo>
                <a:lnTo>
                  <a:pt x="7988" y="4163"/>
                </a:lnTo>
                <a:cubicBezTo>
                  <a:pt x="7988" y="4163"/>
                  <a:pt x="6660" y="0"/>
                  <a:pt x="4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256006" y="344182"/>
            <a:ext cx="914436" cy="390651"/>
            <a:chOff x="7020300" y="3262700"/>
            <a:chExt cx="1107200" cy="473000"/>
          </a:xfrm>
        </p:grpSpPr>
        <p:sp>
          <p:nvSpPr>
            <p:cNvPr id="179" name="Google Shape;179;p13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3"/>
          <p:cNvGrpSpPr/>
          <p:nvPr/>
        </p:nvGrpSpPr>
        <p:grpSpPr>
          <a:xfrm rot="900121">
            <a:off x="7784663" y="195680"/>
            <a:ext cx="914493" cy="390675"/>
            <a:chOff x="7020300" y="3262700"/>
            <a:chExt cx="1107200" cy="473000"/>
          </a:xfrm>
        </p:grpSpPr>
        <p:sp>
          <p:nvSpPr>
            <p:cNvPr id="195" name="Google Shape;195;p13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2"/>
          </p:nvPr>
        </p:nvSpPr>
        <p:spPr>
          <a:xfrm>
            <a:off x="1771242" y="1336534"/>
            <a:ext cx="3987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3" hasCustomPrompt="1"/>
          </p:nvPr>
        </p:nvSpPr>
        <p:spPr>
          <a:xfrm>
            <a:off x="704441" y="1336533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4"/>
          </p:nvPr>
        </p:nvSpPr>
        <p:spPr>
          <a:xfrm>
            <a:off x="1771242" y="2444546"/>
            <a:ext cx="3987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5" hasCustomPrompt="1"/>
          </p:nvPr>
        </p:nvSpPr>
        <p:spPr>
          <a:xfrm>
            <a:off x="704441" y="2444546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6"/>
          </p:nvPr>
        </p:nvSpPr>
        <p:spPr>
          <a:xfrm>
            <a:off x="1771242" y="3552559"/>
            <a:ext cx="3987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7" hasCustomPrompt="1"/>
          </p:nvPr>
        </p:nvSpPr>
        <p:spPr>
          <a:xfrm>
            <a:off x="704441" y="3552558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epster"/>
              <a:buNone/>
              <a:defRPr sz="35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●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○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■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●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○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■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●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○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"/>
              <a:buChar char="■"/>
              <a:defRPr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1"/>
          <p:cNvSpPr/>
          <p:nvPr/>
        </p:nvSpPr>
        <p:spPr>
          <a:xfrm>
            <a:off x="1678225" y="1383457"/>
            <a:ext cx="2322155" cy="660547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1"/>
          <p:cNvSpPr txBox="1">
            <a:spLocks noGrp="1"/>
          </p:cNvSpPr>
          <p:nvPr>
            <p:ph type="ctrTitle"/>
          </p:nvPr>
        </p:nvSpPr>
        <p:spPr>
          <a:xfrm>
            <a:off x="964775" y="1185500"/>
            <a:ext cx="721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reepster"/>
                <a:ea typeface="Creepster"/>
                <a:cs typeface="Creepster"/>
                <a:sym typeface="Creepster"/>
              </a:rPr>
              <a:t>THE LAST PRODUCT</a:t>
            </a:r>
            <a:br>
              <a:rPr lang="en-US" sz="6000" dirty="0">
                <a:latin typeface="Creepster"/>
                <a:ea typeface="Creepster"/>
                <a:cs typeface="Creepster"/>
                <a:sym typeface="Creepster"/>
              </a:rPr>
            </a:br>
            <a:r>
              <a:rPr lang="en-US" sz="6000" dirty="0">
                <a:latin typeface="Creepster"/>
                <a:ea typeface="Creepster"/>
                <a:cs typeface="Creepster"/>
                <a:sym typeface="Creepster"/>
              </a:rPr>
              <a:t>GI19 – NCT </a:t>
            </a:r>
            <a:endParaRPr sz="6000" dirty="0">
              <a:latin typeface="Creepster"/>
              <a:ea typeface="Creepster"/>
              <a:cs typeface="Creepster"/>
              <a:sym typeface="Creepster"/>
            </a:endParaRPr>
          </a:p>
        </p:txBody>
      </p:sp>
      <p:sp>
        <p:nvSpPr>
          <p:cNvPr id="849" name="Google Shape;849;p31"/>
          <p:cNvSpPr/>
          <p:nvPr/>
        </p:nvSpPr>
        <p:spPr>
          <a:xfrm>
            <a:off x="5076193" y="796228"/>
            <a:ext cx="1548511" cy="326861"/>
          </a:xfrm>
          <a:custGeom>
            <a:avLst/>
            <a:gdLst/>
            <a:ahLst/>
            <a:cxnLst/>
            <a:rect l="l" t="t" r="r" b="b"/>
            <a:pathLst>
              <a:path w="36749" h="7757" extrusionOk="0">
                <a:moveTo>
                  <a:pt x="19494" y="0"/>
                </a:moveTo>
                <a:cubicBezTo>
                  <a:pt x="15641" y="0"/>
                  <a:pt x="13223" y="5295"/>
                  <a:pt x="13223" y="5295"/>
                </a:cubicBezTo>
                <a:cubicBezTo>
                  <a:pt x="13223" y="5295"/>
                  <a:pt x="10684" y="1530"/>
                  <a:pt x="7326" y="1530"/>
                </a:cubicBezTo>
                <a:cubicBezTo>
                  <a:pt x="6692" y="1530"/>
                  <a:pt x="6030" y="1663"/>
                  <a:pt x="5350" y="1982"/>
                </a:cubicBezTo>
                <a:cubicBezTo>
                  <a:pt x="1034" y="3988"/>
                  <a:pt x="0" y="7757"/>
                  <a:pt x="0" y="7757"/>
                </a:cubicBezTo>
                <a:lnTo>
                  <a:pt x="36749" y="7757"/>
                </a:lnTo>
                <a:cubicBezTo>
                  <a:pt x="36702" y="7733"/>
                  <a:pt x="35789" y="4155"/>
                  <a:pt x="31089" y="4155"/>
                </a:cubicBezTo>
                <a:cubicBezTo>
                  <a:pt x="29690" y="4155"/>
                  <a:pt x="27954" y="4472"/>
                  <a:pt x="25806" y="5295"/>
                </a:cubicBezTo>
                <a:cubicBezTo>
                  <a:pt x="25806" y="5295"/>
                  <a:pt x="24530" y="827"/>
                  <a:pt x="20244" y="67"/>
                </a:cubicBezTo>
                <a:cubicBezTo>
                  <a:pt x="19988" y="21"/>
                  <a:pt x="19738" y="0"/>
                  <a:pt x="19494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5044850" y="521425"/>
            <a:ext cx="669525" cy="552275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6582370" y="2569064"/>
            <a:ext cx="2199360" cy="2007186"/>
            <a:chOff x="5462875" y="5949350"/>
            <a:chExt cx="1976775" cy="1804050"/>
          </a:xfrm>
        </p:grpSpPr>
        <p:sp>
          <p:nvSpPr>
            <p:cNvPr id="852" name="Google Shape;852;p31"/>
            <p:cNvSpPr/>
            <p:nvPr/>
          </p:nvSpPr>
          <p:spPr>
            <a:xfrm>
              <a:off x="5462875" y="7240000"/>
              <a:ext cx="1971275" cy="513400"/>
            </a:xfrm>
            <a:custGeom>
              <a:avLst/>
              <a:gdLst/>
              <a:ahLst/>
              <a:cxnLst/>
              <a:rect l="l" t="t" r="r" b="b"/>
              <a:pathLst>
                <a:path w="78851" h="20536" extrusionOk="0">
                  <a:moveTo>
                    <a:pt x="39426" y="1"/>
                  </a:moveTo>
                  <a:cubicBezTo>
                    <a:pt x="17664" y="1"/>
                    <a:pt x="1" y="4603"/>
                    <a:pt x="1" y="10257"/>
                  </a:cubicBezTo>
                  <a:cubicBezTo>
                    <a:pt x="1" y="15933"/>
                    <a:pt x="17664" y="20535"/>
                    <a:pt x="39426" y="20535"/>
                  </a:cubicBezTo>
                  <a:cubicBezTo>
                    <a:pt x="61187" y="20535"/>
                    <a:pt x="78851" y="15933"/>
                    <a:pt x="78851" y="10257"/>
                  </a:cubicBezTo>
                  <a:cubicBezTo>
                    <a:pt x="78851" y="4603"/>
                    <a:pt x="61187" y="1"/>
                    <a:pt x="39426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220600" y="5949775"/>
              <a:ext cx="1219050" cy="1452075"/>
            </a:xfrm>
            <a:custGeom>
              <a:avLst/>
              <a:gdLst/>
              <a:ahLst/>
              <a:cxnLst/>
              <a:rect l="l" t="t" r="r" b="b"/>
              <a:pathLst>
                <a:path w="48762" h="58083" extrusionOk="0">
                  <a:moveTo>
                    <a:pt x="17620" y="0"/>
                  </a:moveTo>
                  <a:lnTo>
                    <a:pt x="17642" y="1162"/>
                  </a:lnTo>
                  <a:cubicBezTo>
                    <a:pt x="16480" y="1556"/>
                    <a:pt x="15363" y="2016"/>
                    <a:pt x="14333" y="2608"/>
                  </a:cubicBezTo>
                  <a:cubicBezTo>
                    <a:pt x="8569" y="5786"/>
                    <a:pt x="4821" y="11988"/>
                    <a:pt x="4843" y="18299"/>
                  </a:cubicBezTo>
                  <a:lnTo>
                    <a:pt x="0" y="18146"/>
                  </a:lnTo>
                  <a:lnTo>
                    <a:pt x="0" y="18146"/>
                  </a:lnTo>
                  <a:cubicBezTo>
                    <a:pt x="1775" y="30747"/>
                    <a:pt x="2761" y="43414"/>
                    <a:pt x="3507" y="56102"/>
                  </a:cubicBezTo>
                  <a:cubicBezTo>
                    <a:pt x="11412" y="57312"/>
                    <a:pt x="19361" y="58082"/>
                    <a:pt x="27309" y="58082"/>
                  </a:cubicBezTo>
                  <a:cubicBezTo>
                    <a:pt x="32030" y="58082"/>
                    <a:pt x="36751" y="57811"/>
                    <a:pt x="41463" y="57198"/>
                  </a:cubicBezTo>
                  <a:cubicBezTo>
                    <a:pt x="43896" y="44246"/>
                    <a:pt x="46329" y="31273"/>
                    <a:pt x="48761" y="18321"/>
                  </a:cubicBezTo>
                  <a:lnTo>
                    <a:pt x="43041" y="18168"/>
                  </a:lnTo>
                  <a:cubicBezTo>
                    <a:pt x="42997" y="11834"/>
                    <a:pt x="39206" y="5676"/>
                    <a:pt x="33421" y="2520"/>
                  </a:cubicBezTo>
                  <a:cubicBezTo>
                    <a:pt x="30835" y="1118"/>
                    <a:pt x="27920" y="351"/>
                    <a:pt x="24961" y="219"/>
                  </a:cubicBezTo>
                  <a:lnTo>
                    <a:pt x="24896" y="219"/>
                  </a:lnTo>
                  <a:cubicBezTo>
                    <a:pt x="24677" y="219"/>
                    <a:pt x="24457" y="197"/>
                    <a:pt x="24238" y="197"/>
                  </a:cubicBezTo>
                  <a:lnTo>
                    <a:pt x="17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050750" y="5949350"/>
              <a:ext cx="1218500" cy="1447700"/>
            </a:xfrm>
            <a:custGeom>
              <a:avLst/>
              <a:gdLst/>
              <a:ahLst/>
              <a:cxnLst/>
              <a:rect l="l" t="t" r="r" b="b"/>
              <a:pathLst>
                <a:path w="48740" h="57908" extrusionOk="0">
                  <a:moveTo>
                    <a:pt x="23964" y="0"/>
                  </a:moveTo>
                  <a:cubicBezTo>
                    <a:pt x="20598" y="0"/>
                    <a:pt x="17234" y="811"/>
                    <a:pt x="14333" y="2428"/>
                  </a:cubicBezTo>
                  <a:cubicBezTo>
                    <a:pt x="8569" y="5605"/>
                    <a:pt x="4822" y="11807"/>
                    <a:pt x="4844" y="18119"/>
                  </a:cubicBezTo>
                  <a:lnTo>
                    <a:pt x="1" y="17987"/>
                  </a:lnTo>
                  <a:lnTo>
                    <a:pt x="1" y="17987"/>
                  </a:lnTo>
                  <a:cubicBezTo>
                    <a:pt x="1776" y="30588"/>
                    <a:pt x="2762" y="43233"/>
                    <a:pt x="3507" y="55922"/>
                  </a:cubicBezTo>
                  <a:cubicBezTo>
                    <a:pt x="11376" y="57142"/>
                    <a:pt x="19296" y="57908"/>
                    <a:pt x="27219" y="57908"/>
                  </a:cubicBezTo>
                  <a:cubicBezTo>
                    <a:pt x="31962" y="57908"/>
                    <a:pt x="36707" y="57633"/>
                    <a:pt x="41442" y="57018"/>
                  </a:cubicBezTo>
                  <a:cubicBezTo>
                    <a:pt x="43874" y="44066"/>
                    <a:pt x="46285" y="31114"/>
                    <a:pt x="48740" y="18141"/>
                  </a:cubicBezTo>
                  <a:lnTo>
                    <a:pt x="43042" y="17987"/>
                  </a:lnTo>
                  <a:cubicBezTo>
                    <a:pt x="42998" y="11654"/>
                    <a:pt x="39207" y="5496"/>
                    <a:pt x="33421" y="2340"/>
                  </a:cubicBezTo>
                  <a:cubicBezTo>
                    <a:pt x="30558" y="779"/>
                    <a:pt x="27261" y="0"/>
                    <a:pt x="23964" y="0"/>
                  </a:cubicBezTo>
                  <a:close/>
                </a:path>
              </a:pathLst>
            </a:custGeom>
            <a:solidFill>
              <a:srgbClr val="430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050200" y="5949350"/>
              <a:ext cx="1217950" cy="1447700"/>
            </a:xfrm>
            <a:custGeom>
              <a:avLst/>
              <a:gdLst/>
              <a:ahLst/>
              <a:cxnLst/>
              <a:rect l="l" t="t" r="r" b="b"/>
              <a:pathLst>
                <a:path w="48718" h="57908" extrusionOk="0">
                  <a:moveTo>
                    <a:pt x="23950" y="4581"/>
                  </a:moveTo>
                  <a:cubicBezTo>
                    <a:pt x="26433" y="4581"/>
                    <a:pt x="28916" y="5156"/>
                    <a:pt x="31032" y="6307"/>
                  </a:cubicBezTo>
                  <a:cubicBezTo>
                    <a:pt x="35306" y="8652"/>
                    <a:pt x="38177" y="13319"/>
                    <a:pt x="38199" y="17987"/>
                  </a:cubicBezTo>
                  <a:lnTo>
                    <a:pt x="38242" y="22414"/>
                  </a:lnTo>
                  <a:lnTo>
                    <a:pt x="43020" y="22568"/>
                  </a:lnTo>
                  <a:cubicBezTo>
                    <a:pt x="42143" y="27301"/>
                    <a:pt x="41245" y="32035"/>
                    <a:pt x="40368" y="36769"/>
                  </a:cubicBezTo>
                  <a:cubicBezTo>
                    <a:pt x="39338" y="42138"/>
                    <a:pt x="38352" y="47485"/>
                    <a:pt x="37322" y="52854"/>
                  </a:cubicBezTo>
                  <a:cubicBezTo>
                    <a:pt x="34086" y="53152"/>
                    <a:pt x="30738" y="53302"/>
                    <a:pt x="27264" y="53302"/>
                  </a:cubicBezTo>
                  <a:cubicBezTo>
                    <a:pt x="21281" y="53302"/>
                    <a:pt x="14925" y="52857"/>
                    <a:pt x="8131" y="51956"/>
                  </a:cubicBezTo>
                  <a:cubicBezTo>
                    <a:pt x="7583" y="43453"/>
                    <a:pt x="6816" y="33240"/>
                    <a:pt x="5523" y="22721"/>
                  </a:cubicBezTo>
                  <a:lnTo>
                    <a:pt x="5523" y="22721"/>
                  </a:lnTo>
                  <a:lnTo>
                    <a:pt x="9709" y="22831"/>
                  </a:lnTo>
                  <a:lnTo>
                    <a:pt x="9687" y="18097"/>
                  </a:lnTo>
                  <a:cubicBezTo>
                    <a:pt x="9665" y="13429"/>
                    <a:pt x="12514" y="8717"/>
                    <a:pt x="16744" y="6372"/>
                  </a:cubicBezTo>
                  <a:cubicBezTo>
                    <a:pt x="18889" y="5178"/>
                    <a:pt x="21420" y="4581"/>
                    <a:pt x="23950" y="4581"/>
                  </a:cubicBezTo>
                  <a:close/>
                  <a:moveTo>
                    <a:pt x="23961" y="0"/>
                  </a:moveTo>
                  <a:cubicBezTo>
                    <a:pt x="20593" y="0"/>
                    <a:pt x="17223" y="811"/>
                    <a:pt x="14311" y="2428"/>
                  </a:cubicBezTo>
                  <a:cubicBezTo>
                    <a:pt x="8569" y="5605"/>
                    <a:pt x="4822" y="11807"/>
                    <a:pt x="4844" y="18119"/>
                  </a:cubicBezTo>
                  <a:lnTo>
                    <a:pt x="1" y="17987"/>
                  </a:lnTo>
                  <a:lnTo>
                    <a:pt x="1" y="17987"/>
                  </a:lnTo>
                  <a:cubicBezTo>
                    <a:pt x="1776" y="30588"/>
                    <a:pt x="2762" y="43233"/>
                    <a:pt x="3485" y="55922"/>
                  </a:cubicBezTo>
                  <a:cubicBezTo>
                    <a:pt x="11367" y="57142"/>
                    <a:pt x="19293" y="57908"/>
                    <a:pt x="27223" y="57908"/>
                  </a:cubicBezTo>
                  <a:cubicBezTo>
                    <a:pt x="31971" y="57908"/>
                    <a:pt x="36720" y="57633"/>
                    <a:pt x="41464" y="57018"/>
                  </a:cubicBezTo>
                  <a:cubicBezTo>
                    <a:pt x="43896" y="44066"/>
                    <a:pt x="46285" y="31114"/>
                    <a:pt x="48718" y="18141"/>
                  </a:cubicBezTo>
                  <a:lnTo>
                    <a:pt x="43020" y="17987"/>
                  </a:lnTo>
                  <a:cubicBezTo>
                    <a:pt x="42998" y="11654"/>
                    <a:pt x="39185" y="5496"/>
                    <a:pt x="33421" y="2340"/>
                  </a:cubicBezTo>
                  <a:cubicBezTo>
                    <a:pt x="30558" y="779"/>
                    <a:pt x="27261" y="0"/>
                    <a:pt x="2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187725" y="6517375"/>
              <a:ext cx="488175" cy="764300"/>
            </a:xfrm>
            <a:custGeom>
              <a:avLst/>
              <a:gdLst/>
              <a:ahLst/>
              <a:cxnLst/>
              <a:rect l="l" t="t" r="r" b="b"/>
              <a:pathLst>
                <a:path w="19527" h="30572" extrusionOk="0">
                  <a:moveTo>
                    <a:pt x="0" y="0"/>
                  </a:moveTo>
                  <a:lnTo>
                    <a:pt x="0" y="0"/>
                  </a:lnTo>
                  <a:cubicBezTo>
                    <a:pt x="1293" y="10519"/>
                    <a:pt x="2082" y="20710"/>
                    <a:pt x="2608" y="29235"/>
                  </a:cubicBezTo>
                  <a:cubicBezTo>
                    <a:pt x="8569" y="30024"/>
                    <a:pt x="14179" y="30484"/>
                    <a:pt x="19527" y="30571"/>
                  </a:cubicBezTo>
                  <a:cubicBezTo>
                    <a:pt x="14903" y="30396"/>
                    <a:pt x="10015" y="29980"/>
                    <a:pt x="4909" y="29278"/>
                  </a:cubicBezTo>
                  <a:cubicBezTo>
                    <a:pt x="4361" y="20797"/>
                    <a:pt x="3594" y="10585"/>
                    <a:pt x="2301" y="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291825" y="6064100"/>
              <a:ext cx="397225" cy="457675"/>
            </a:xfrm>
            <a:custGeom>
              <a:avLst/>
              <a:gdLst/>
              <a:ahLst/>
              <a:cxnLst/>
              <a:rect l="l" t="t" r="r" b="b"/>
              <a:pathLst>
                <a:path w="15889" h="18307" extrusionOk="0">
                  <a:moveTo>
                    <a:pt x="14330" y="0"/>
                  </a:moveTo>
                  <a:cubicBezTo>
                    <a:pt x="11786" y="0"/>
                    <a:pt x="9247" y="582"/>
                    <a:pt x="7101" y="1782"/>
                  </a:cubicBezTo>
                  <a:cubicBezTo>
                    <a:pt x="2849" y="4127"/>
                    <a:pt x="0" y="8839"/>
                    <a:pt x="22" y="13507"/>
                  </a:cubicBezTo>
                  <a:lnTo>
                    <a:pt x="44" y="18241"/>
                  </a:lnTo>
                  <a:lnTo>
                    <a:pt x="2345" y="18306"/>
                  </a:lnTo>
                  <a:lnTo>
                    <a:pt x="2323" y="13551"/>
                  </a:lnTo>
                  <a:cubicBezTo>
                    <a:pt x="2301" y="8905"/>
                    <a:pt x="5128" y="4193"/>
                    <a:pt x="9402" y="1826"/>
                  </a:cubicBezTo>
                  <a:cubicBezTo>
                    <a:pt x="11330" y="774"/>
                    <a:pt x="13609" y="161"/>
                    <a:pt x="15889" y="73"/>
                  </a:cubicBezTo>
                  <a:cubicBezTo>
                    <a:pt x="15371" y="25"/>
                    <a:pt x="14850" y="0"/>
                    <a:pt x="14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92850" y="6599125"/>
              <a:ext cx="469575" cy="411050"/>
            </a:xfrm>
            <a:custGeom>
              <a:avLst/>
              <a:gdLst/>
              <a:ahLst/>
              <a:cxnLst/>
              <a:rect l="l" t="t" r="r" b="b"/>
              <a:pathLst>
                <a:path w="18783" h="16442" extrusionOk="0">
                  <a:moveTo>
                    <a:pt x="9374" y="1"/>
                  </a:moveTo>
                  <a:cubicBezTo>
                    <a:pt x="7975" y="1"/>
                    <a:pt x="6558" y="359"/>
                    <a:pt x="5261" y="1113"/>
                  </a:cubicBezTo>
                  <a:cubicBezTo>
                    <a:pt x="1338" y="3414"/>
                    <a:pt x="1" y="8433"/>
                    <a:pt x="2280" y="12355"/>
                  </a:cubicBezTo>
                  <a:cubicBezTo>
                    <a:pt x="3817" y="14975"/>
                    <a:pt x="6565" y="16441"/>
                    <a:pt x="9390" y="16441"/>
                  </a:cubicBezTo>
                  <a:cubicBezTo>
                    <a:pt x="10795" y="16441"/>
                    <a:pt x="12219" y="16078"/>
                    <a:pt x="13523" y="15314"/>
                  </a:cubicBezTo>
                  <a:cubicBezTo>
                    <a:pt x="17445" y="13035"/>
                    <a:pt x="18782" y="7994"/>
                    <a:pt x="16481" y="4093"/>
                  </a:cubicBezTo>
                  <a:cubicBezTo>
                    <a:pt x="14956" y="1468"/>
                    <a:pt x="12203" y="1"/>
                    <a:pt x="937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784350" y="6661450"/>
              <a:ext cx="287675" cy="287650"/>
            </a:xfrm>
            <a:custGeom>
              <a:avLst/>
              <a:gdLst/>
              <a:ahLst/>
              <a:cxnLst/>
              <a:rect l="l" t="t" r="r" b="b"/>
              <a:pathLst>
                <a:path w="11507" h="11506" extrusionOk="0">
                  <a:moveTo>
                    <a:pt x="5742" y="1"/>
                  </a:moveTo>
                  <a:cubicBezTo>
                    <a:pt x="2565" y="1"/>
                    <a:pt x="1" y="2565"/>
                    <a:pt x="1" y="5742"/>
                  </a:cubicBezTo>
                  <a:cubicBezTo>
                    <a:pt x="1" y="8920"/>
                    <a:pt x="2565" y="11506"/>
                    <a:pt x="5742" y="11506"/>
                  </a:cubicBezTo>
                  <a:cubicBezTo>
                    <a:pt x="8898" y="11506"/>
                    <a:pt x="11462" y="8920"/>
                    <a:pt x="11506" y="5742"/>
                  </a:cubicBezTo>
                  <a:cubicBezTo>
                    <a:pt x="11506" y="2565"/>
                    <a:pt x="8920" y="1"/>
                    <a:pt x="5742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6825450" y="6955675"/>
              <a:ext cx="219725" cy="507350"/>
            </a:xfrm>
            <a:custGeom>
              <a:avLst/>
              <a:gdLst/>
              <a:ahLst/>
              <a:cxnLst/>
              <a:rect l="l" t="t" r="r" b="b"/>
              <a:pathLst>
                <a:path w="8789" h="20294" extrusionOk="0">
                  <a:moveTo>
                    <a:pt x="767" y="0"/>
                  </a:moveTo>
                  <a:cubicBezTo>
                    <a:pt x="767" y="0"/>
                    <a:pt x="1271" y="10059"/>
                    <a:pt x="329" y="18080"/>
                  </a:cubicBezTo>
                  <a:cubicBezTo>
                    <a:pt x="220" y="18847"/>
                    <a:pt x="110" y="19592"/>
                    <a:pt x="0" y="20293"/>
                  </a:cubicBezTo>
                  <a:lnTo>
                    <a:pt x="8788" y="20293"/>
                  </a:lnTo>
                  <a:cubicBezTo>
                    <a:pt x="8175" y="16633"/>
                    <a:pt x="7956" y="12185"/>
                    <a:pt x="7912" y="8437"/>
                  </a:cubicBezTo>
                  <a:lnTo>
                    <a:pt x="7912" y="7736"/>
                  </a:lnTo>
                  <a:cubicBezTo>
                    <a:pt x="7846" y="3353"/>
                    <a:pt x="8043" y="0"/>
                    <a:pt x="8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825450" y="7166600"/>
              <a:ext cx="219725" cy="296425"/>
            </a:xfrm>
            <a:custGeom>
              <a:avLst/>
              <a:gdLst/>
              <a:ahLst/>
              <a:cxnLst/>
              <a:rect l="l" t="t" r="r" b="b"/>
              <a:pathLst>
                <a:path w="8789" h="11857" extrusionOk="0">
                  <a:moveTo>
                    <a:pt x="7890" y="0"/>
                  </a:moveTo>
                  <a:cubicBezTo>
                    <a:pt x="7890" y="2170"/>
                    <a:pt x="7583" y="8744"/>
                    <a:pt x="4318" y="9665"/>
                  </a:cubicBezTo>
                  <a:cubicBezTo>
                    <a:pt x="3621" y="9878"/>
                    <a:pt x="2963" y="9962"/>
                    <a:pt x="2357" y="9962"/>
                  </a:cubicBezTo>
                  <a:cubicBezTo>
                    <a:pt x="1589" y="9962"/>
                    <a:pt x="905" y="9827"/>
                    <a:pt x="329" y="9643"/>
                  </a:cubicBezTo>
                  <a:cubicBezTo>
                    <a:pt x="220" y="10410"/>
                    <a:pt x="110" y="11155"/>
                    <a:pt x="0" y="11856"/>
                  </a:cubicBezTo>
                  <a:lnTo>
                    <a:pt x="8788" y="11856"/>
                  </a:lnTo>
                  <a:cubicBezTo>
                    <a:pt x="8175" y="8196"/>
                    <a:pt x="7956" y="3748"/>
                    <a:pt x="789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812850" y="6934350"/>
              <a:ext cx="250950" cy="171250"/>
            </a:xfrm>
            <a:custGeom>
              <a:avLst/>
              <a:gdLst/>
              <a:ahLst/>
              <a:cxnLst/>
              <a:rect l="l" t="t" r="r" b="b"/>
              <a:pathLst>
                <a:path w="10038" h="6850" extrusionOk="0">
                  <a:moveTo>
                    <a:pt x="2900" y="1"/>
                  </a:moveTo>
                  <a:cubicBezTo>
                    <a:pt x="2030" y="1"/>
                    <a:pt x="1070" y="168"/>
                    <a:pt x="789" y="853"/>
                  </a:cubicBezTo>
                  <a:cubicBezTo>
                    <a:pt x="241" y="2190"/>
                    <a:pt x="1271" y="2606"/>
                    <a:pt x="833" y="3702"/>
                  </a:cubicBezTo>
                  <a:cubicBezTo>
                    <a:pt x="395" y="4798"/>
                    <a:pt x="0" y="6639"/>
                    <a:pt x="987" y="6836"/>
                  </a:cubicBezTo>
                  <a:cubicBezTo>
                    <a:pt x="1038" y="6845"/>
                    <a:pt x="1088" y="6849"/>
                    <a:pt x="1138" y="6849"/>
                  </a:cubicBezTo>
                  <a:cubicBezTo>
                    <a:pt x="2030" y="6849"/>
                    <a:pt x="2554" y="5411"/>
                    <a:pt x="3156" y="5017"/>
                  </a:cubicBezTo>
                  <a:cubicBezTo>
                    <a:pt x="3245" y="4956"/>
                    <a:pt x="3323" y="4929"/>
                    <a:pt x="3394" y="4929"/>
                  </a:cubicBezTo>
                  <a:cubicBezTo>
                    <a:pt x="3835" y="4929"/>
                    <a:pt x="4047" y="5934"/>
                    <a:pt x="5216" y="6047"/>
                  </a:cubicBezTo>
                  <a:cubicBezTo>
                    <a:pt x="5248" y="6049"/>
                    <a:pt x="5278" y="6051"/>
                    <a:pt x="5308" y="6051"/>
                  </a:cubicBezTo>
                  <a:cubicBezTo>
                    <a:pt x="6502" y="6051"/>
                    <a:pt x="6129" y="4005"/>
                    <a:pt x="6766" y="4005"/>
                  </a:cubicBezTo>
                  <a:cubicBezTo>
                    <a:pt x="6782" y="4005"/>
                    <a:pt x="6799" y="4006"/>
                    <a:pt x="6816" y="4009"/>
                  </a:cubicBezTo>
                  <a:cubicBezTo>
                    <a:pt x="7532" y="4114"/>
                    <a:pt x="7358" y="5352"/>
                    <a:pt x="8528" y="5352"/>
                  </a:cubicBezTo>
                  <a:cubicBezTo>
                    <a:pt x="8576" y="5352"/>
                    <a:pt x="8626" y="5350"/>
                    <a:pt x="8679" y="5346"/>
                  </a:cubicBezTo>
                  <a:cubicBezTo>
                    <a:pt x="10037" y="5236"/>
                    <a:pt x="8679" y="3286"/>
                    <a:pt x="9029" y="1708"/>
                  </a:cubicBezTo>
                  <a:cubicBezTo>
                    <a:pt x="9350" y="372"/>
                    <a:pt x="8904" y="122"/>
                    <a:pt x="6481" y="122"/>
                  </a:cubicBezTo>
                  <a:cubicBezTo>
                    <a:pt x="5921" y="122"/>
                    <a:pt x="5256" y="135"/>
                    <a:pt x="4471" y="152"/>
                  </a:cubicBezTo>
                  <a:cubicBezTo>
                    <a:pt x="4471" y="152"/>
                    <a:pt x="3727" y="1"/>
                    <a:pt x="2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890025" y="6946325"/>
              <a:ext cx="75700" cy="33075"/>
            </a:xfrm>
            <a:custGeom>
              <a:avLst/>
              <a:gdLst/>
              <a:ahLst/>
              <a:cxnLst/>
              <a:rect l="l" t="t" r="r" b="b"/>
              <a:pathLst>
                <a:path w="3028" h="1323" extrusionOk="0">
                  <a:moveTo>
                    <a:pt x="1505" y="1"/>
                  </a:moveTo>
                  <a:cubicBezTo>
                    <a:pt x="970" y="1"/>
                    <a:pt x="373" y="124"/>
                    <a:pt x="201" y="593"/>
                  </a:cubicBezTo>
                  <a:cubicBezTo>
                    <a:pt x="1" y="1143"/>
                    <a:pt x="655" y="1322"/>
                    <a:pt x="1368" y="1322"/>
                  </a:cubicBezTo>
                  <a:cubicBezTo>
                    <a:pt x="1907" y="1322"/>
                    <a:pt x="2479" y="1220"/>
                    <a:pt x="2743" y="1097"/>
                  </a:cubicBezTo>
                  <a:cubicBezTo>
                    <a:pt x="3028" y="944"/>
                    <a:pt x="2962" y="703"/>
                    <a:pt x="2830" y="484"/>
                  </a:cubicBezTo>
                  <a:cubicBezTo>
                    <a:pt x="2677" y="243"/>
                    <a:pt x="2392" y="67"/>
                    <a:pt x="2085" y="45"/>
                  </a:cubicBezTo>
                  <a:cubicBezTo>
                    <a:pt x="1922" y="20"/>
                    <a:pt x="1719" y="1"/>
                    <a:pt x="150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804075" y="7436700"/>
              <a:ext cx="263000" cy="53725"/>
            </a:xfrm>
            <a:custGeom>
              <a:avLst/>
              <a:gdLst/>
              <a:ahLst/>
              <a:cxnLst/>
              <a:rect l="l" t="t" r="r" b="b"/>
              <a:pathLst>
                <a:path w="10520" h="2149" extrusionOk="0">
                  <a:moveTo>
                    <a:pt x="439" y="0"/>
                  </a:moveTo>
                  <a:lnTo>
                    <a:pt x="1" y="2148"/>
                  </a:lnTo>
                  <a:lnTo>
                    <a:pt x="10520" y="2148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755325" y="7489850"/>
              <a:ext cx="367100" cy="92050"/>
            </a:xfrm>
            <a:custGeom>
              <a:avLst/>
              <a:gdLst/>
              <a:ahLst/>
              <a:cxnLst/>
              <a:rect l="l" t="t" r="r" b="b"/>
              <a:pathLst>
                <a:path w="14684" h="3682" extrusionOk="0">
                  <a:moveTo>
                    <a:pt x="439" y="0"/>
                  </a:moveTo>
                  <a:lnTo>
                    <a:pt x="0" y="3682"/>
                  </a:lnTo>
                  <a:lnTo>
                    <a:pt x="14683" y="3682"/>
                  </a:lnTo>
                  <a:lnTo>
                    <a:pt x="1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870375" y="6639550"/>
              <a:ext cx="143525" cy="264200"/>
            </a:xfrm>
            <a:custGeom>
              <a:avLst/>
              <a:gdLst/>
              <a:ahLst/>
              <a:cxnLst/>
              <a:rect l="l" t="t" r="r" b="b"/>
              <a:pathLst>
                <a:path w="5741" h="10568" extrusionOk="0">
                  <a:moveTo>
                    <a:pt x="680" y="0"/>
                  </a:moveTo>
                  <a:lnTo>
                    <a:pt x="680" y="0"/>
                  </a:lnTo>
                  <a:cubicBezTo>
                    <a:pt x="2806" y="2630"/>
                    <a:pt x="110" y="5303"/>
                    <a:pt x="66" y="7846"/>
                  </a:cubicBezTo>
                  <a:cubicBezTo>
                    <a:pt x="0" y="10410"/>
                    <a:pt x="1863" y="10563"/>
                    <a:pt x="1863" y="10563"/>
                  </a:cubicBezTo>
                  <a:cubicBezTo>
                    <a:pt x="1911" y="10566"/>
                    <a:pt x="1961" y="10567"/>
                    <a:pt x="2011" y="10567"/>
                  </a:cubicBezTo>
                  <a:cubicBezTo>
                    <a:pt x="3525" y="10567"/>
                    <a:pt x="5741" y="9266"/>
                    <a:pt x="5041" y="5829"/>
                  </a:cubicBezTo>
                  <a:cubicBezTo>
                    <a:pt x="4318" y="2258"/>
                    <a:pt x="680" y="0"/>
                    <a:pt x="680" y="0"/>
                  </a:cubicBezTo>
                  <a:close/>
                </a:path>
              </a:pathLst>
            </a:custGeom>
            <a:solidFill>
              <a:srgbClr val="E27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6903250" y="6739800"/>
              <a:ext cx="109050" cy="160000"/>
            </a:xfrm>
            <a:custGeom>
              <a:avLst/>
              <a:gdLst/>
              <a:ahLst/>
              <a:cxnLst/>
              <a:rect l="l" t="t" r="r" b="b"/>
              <a:pathLst>
                <a:path w="4362" h="6400" extrusionOk="0">
                  <a:moveTo>
                    <a:pt x="1052" y="0"/>
                  </a:moveTo>
                  <a:lnTo>
                    <a:pt x="1052" y="0"/>
                  </a:lnTo>
                  <a:cubicBezTo>
                    <a:pt x="1622" y="1710"/>
                    <a:pt x="110" y="3792"/>
                    <a:pt x="66" y="4931"/>
                  </a:cubicBezTo>
                  <a:cubicBezTo>
                    <a:pt x="0" y="6093"/>
                    <a:pt x="1052" y="6400"/>
                    <a:pt x="1052" y="6400"/>
                  </a:cubicBezTo>
                  <a:cubicBezTo>
                    <a:pt x="4361" y="3836"/>
                    <a:pt x="1053" y="1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6914200" y="6818075"/>
              <a:ext cx="26325" cy="146375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5613000" y="6806825"/>
              <a:ext cx="948400" cy="855075"/>
            </a:xfrm>
            <a:custGeom>
              <a:avLst/>
              <a:gdLst/>
              <a:ahLst/>
              <a:cxnLst/>
              <a:rect l="l" t="t" r="r" b="b"/>
              <a:pathLst>
                <a:path w="37936" h="34203" extrusionOk="0">
                  <a:moveTo>
                    <a:pt x="17934" y="1"/>
                  </a:moveTo>
                  <a:cubicBezTo>
                    <a:pt x="12549" y="1"/>
                    <a:pt x="6939" y="1719"/>
                    <a:pt x="3879" y="5669"/>
                  </a:cubicBezTo>
                  <a:cubicBezTo>
                    <a:pt x="0" y="10797"/>
                    <a:pt x="658" y="23705"/>
                    <a:pt x="943" y="27453"/>
                  </a:cubicBezTo>
                  <a:cubicBezTo>
                    <a:pt x="987" y="28110"/>
                    <a:pt x="1009" y="28505"/>
                    <a:pt x="1009" y="28505"/>
                  </a:cubicBezTo>
                  <a:cubicBezTo>
                    <a:pt x="1009" y="28505"/>
                    <a:pt x="1359" y="31836"/>
                    <a:pt x="2192" y="31923"/>
                  </a:cubicBezTo>
                  <a:cubicBezTo>
                    <a:pt x="2215" y="31926"/>
                    <a:pt x="2238" y="31927"/>
                    <a:pt x="2260" y="31927"/>
                  </a:cubicBezTo>
                  <a:cubicBezTo>
                    <a:pt x="3062" y="31927"/>
                    <a:pt x="3332" y="30433"/>
                    <a:pt x="3332" y="30433"/>
                  </a:cubicBezTo>
                  <a:cubicBezTo>
                    <a:pt x="3332" y="30433"/>
                    <a:pt x="3441" y="32668"/>
                    <a:pt x="4296" y="32734"/>
                  </a:cubicBezTo>
                  <a:cubicBezTo>
                    <a:pt x="4318" y="32736"/>
                    <a:pt x="4340" y="32738"/>
                    <a:pt x="4362" y="32738"/>
                  </a:cubicBezTo>
                  <a:cubicBezTo>
                    <a:pt x="5193" y="32738"/>
                    <a:pt x="5983" y="31178"/>
                    <a:pt x="5983" y="31178"/>
                  </a:cubicBezTo>
                  <a:cubicBezTo>
                    <a:pt x="5983" y="31178"/>
                    <a:pt x="6443" y="33282"/>
                    <a:pt x="7758" y="33720"/>
                  </a:cubicBezTo>
                  <a:cubicBezTo>
                    <a:pt x="7919" y="33774"/>
                    <a:pt x="8079" y="33797"/>
                    <a:pt x="8238" y="33797"/>
                  </a:cubicBezTo>
                  <a:cubicBezTo>
                    <a:pt x="9379" y="33797"/>
                    <a:pt x="10410" y="32581"/>
                    <a:pt x="10410" y="32581"/>
                  </a:cubicBezTo>
                  <a:cubicBezTo>
                    <a:pt x="10410" y="32581"/>
                    <a:pt x="10761" y="34202"/>
                    <a:pt x="12273" y="34202"/>
                  </a:cubicBezTo>
                  <a:cubicBezTo>
                    <a:pt x="13807" y="34202"/>
                    <a:pt x="18431" y="26488"/>
                    <a:pt x="18431" y="26488"/>
                  </a:cubicBezTo>
                  <a:cubicBezTo>
                    <a:pt x="20669" y="27025"/>
                    <a:pt x="22666" y="27259"/>
                    <a:pt x="24440" y="27259"/>
                  </a:cubicBezTo>
                  <a:cubicBezTo>
                    <a:pt x="32373" y="27259"/>
                    <a:pt x="35836" y="22584"/>
                    <a:pt x="36445" y="19432"/>
                  </a:cubicBezTo>
                  <a:cubicBezTo>
                    <a:pt x="37935" y="11345"/>
                    <a:pt x="32939" y="4442"/>
                    <a:pt x="26583" y="1659"/>
                  </a:cubicBezTo>
                  <a:cubicBezTo>
                    <a:pt x="26320" y="1549"/>
                    <a:pt x="26079" y="1440"/>
                    <a:pt x="25838" y="1352"/>
                  </a:cubicBezTo>
                  <a:cubicBezTo>
                    <a:pt x="23535" y="476"/>
                    <a:pt x="20765" y="1"/>
                    <a:pt x="17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835425" y="7046500"/>
              <a:ext cx="433825" cy="338225"/>
            </a:xfrm>
            <a:custGeom>
              <a:avLst/>
              <a:gdLst/>
              <a:ahLst/>
              <a:cxnLst/>
              <a:rect l="l" t="t" r="r" b="b"/>
              <a:pathLst>
                <a:path w="17353" h="13529" extrusionOk="0">
                  <a:moveTo>
                    <a:pt x="8728" y="1"/>
                  </a:moveTo>
                  <a:cubicBezTo>
                    <a:pt x="6226" y="1"/>
                    <a:pt x="3828" y="1308"/>
                    <a:pt x="2850" y="3139"/>
                  </a:cubicBezTo>
                  <a:cubicBezTo>
                    <a:pt x="702" y="7193"/>
                    <a:pt x="1" y="12979"/>
                    <a:pt x="3946" y="13461"/>
                  </a:cubicBezTo>
                  <a:cubicBezTo>
                    <a:pt x="4304" y="13506"/>
                    <a:pt x="4679" y="13529"/>
                    <a:pt x="5064" y="13529"/>
                  </a:cubicBezTo>
                  <a:cubicBezTo>
                    <a:pt x="10220" y="13529"/>
                    <a:pt x="17353" y="9508"/>
                    <a:pt x="14355" y="3248"/>
                  </a:cubicBezTo>
                  <a:cubicBezTo>
                    <a:pt x="13764" y="2021"/>
                    <a:pt x="12558" y="1079"/>
                    <a:pt x="11616" y="640"/>
                  </a:cubicBezTo>
                  <a:cubicBezTo>
                    <a:pt x="10689" y="199"/>
                    <a:pt x="9701" y="1"/>
                    <a:pt x="8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988850" y="7225550"/>
              <a:ext cx="43850" cy="41425"/>
            </a:xfrm>
            <a:custGeom>
              <a:avLst/>
              <a:gdLst/>
              <a:ahLst/>
              <a:cxnLst/>
              <a:rect l="l" t="t" r="r" b="b"/>
              <a:pathLst>
                <a:path w="1754" h="1657" extrusionOk="0">
                  <a:moveTo>
                    <a:pt x="862" y="0"/>
                  </a:moveTo>
                  <a:cubicBezTo>
                    <a:pt x="454" y="0"/>
                    <a:pt x="106" y="292"/>
                    <a:pt x="66" y="710"/>
                  </a:cubicBezTo>
                  <a:cubicBezTo>
                    <a:pt x="0" y="1171"/>
                    <a:pt x="307" y="1587"/>
                    <a:pt x="767" y="1653"/>
                  </a:cubicBezTo>
                  <a:cubicBezTo>
                    <a:pt x="798" y="1656"/>
                    <a:pt x="828" y="1657"/>
                    <a:pt x="858" y="1657"/>
                  </a:cubicBezTo>
                  <a:cubicBezTo>
                    <a:pt x="1298" y="1657"/>
                    <a:pt x="1648" y="1360"/>
                    <a:pt x="1710" y="930"/>
                  </a:cubicBezTo>
                  <a:cubicBezTo>
                    <a:pt x="1753" y="491"/>
                    <a:pt x="1468" y="75"/>
                    <a:pt x="986" y="9"/>
                  </a:cubicBezTo>
                  <a:cubicBezTo>
                    <a:pt x="945" y="3"/>
                    <a:pt x="903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839275" y="7047800"/>
              <a:ext cx="367100" cy="329750"/>
            </a:xfrm>
            <a:custGeom>
              <a:avLst/>
              <a:gdLst/>
              <a:ahLst/>
              <a:cxnLst/>
              <a:rect l="l" t="t" r="r" b="b"/>
              <a:pathLst>
                <a:path w="14684" h="13190" extrusionOk="0">
                  <a:moveTo>
                    <a:pt x="8542" y="1"/>
                  </a:moveTo>
                  <a:cubicBezTo>
                    <a:pt x="6056" y="1"/>
                    <a:pt x="3665" y="1306"/>
                    <a:pt x="2674" y="3131"/>
                  </a:cubicBezTo>
                  <a:cubicBezTo>
                    <a:pt x="724" y="6812"/>
                    <a:pt x="0" y="11984"/>
                    <a:pt x="2893" y="13190"/>
                  </a:cubicBezTo>
                  <a:cubicBezTo>
                    <a:pt x="921" y="11546"/>
                    <a:pt x="1666" y="7141"/>
                    <a:pt x="3397" y="3876"/>
                  </a:cubicBezTo>
                  <a:cubicBezTo>
                    <a:pt x="4311" y="2126"/>
                    <a:pt x="6631" y="864"/>
                    <a:pt x="9028" y="864"/>
                  </a:cubicBezTo>
                  <a:cubicBezTo>
                    <a:pt x="9964" y="864"/>
                    <a:pt x="10911" y="1056"/>
                    <a:pt x="11791" y="1487"/>
                  </a:cubicBezTo>
                  <a:cubicBezTo>
                    <a:pt x="12711" y="1925"/>
                    <a:pt x="13851" y="2802"/>
                    <a:pt x="14420" y="4007"/>
                  </a:cubicBezTo>
                  <a:lnTo>
                    <a:pt x="14683" y="4599"/>
                  </a:lnTo>
                  <a:cubicBezTo>
                    <a:pt x="14574" y="4161"/>
                    <a:pt x="14399" y="3700"/>
                    <a:pt x="14179" y="3240"/>
                  </a:cubicBezTo>
                  <a:cubicBezTo>
                    <a:pt x="13588" y="1991"/>
                    <a:pt x="12382" y="1092"/>
                    <a:pt x="11440" y="654"/>
                  </a:cubicBezTo>
                  <a:cubicBezTo>
                    <a:pt x="10512" y="203"/>
                    <a:pt x="9520" y="1"/>
                    <a:pt x="854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633650" y="7028375"/>
              <a:ext cx="143200" cy="294000"/>
            </a:xfrm>
            <a:custGeom>
              <a:avLst/>
              <a:gdLst/>
              <a:ahLst/>
              <a:cxnLst/>
              <a:rect l="l" t="t" r="r" b="b"/>
              <a:pathLst>
                <a:path w="5728" h="11760" extrusionOk="0">
                  <a:moveTo>
                    <a:pt x="4226" y="1"/>
                  </a:moveTo>
                  <a:cubicBezTo>
                    <a:pt x="3727" y="1"/>
                    <a:pt x="3209" y="263"/>
                    <a:pt x="2856" y="839"/>
                  </a:cubicBezTo>
                  <a:cubicBezTo>
                    <a:pt x="2812" y="883"/>
                    <a:pt x="2812" y="905"/>
                    <a:pt x="2812" y="905"/>
                  </a:cubicBezTo>
                  <a:cubicBezTo>
                    <a:pt x="1556" y="3073"/>
                    <a:pt x="0" y="11760"/>
                    <a:pt x="2336" y="11760"/>
                  </a:cubicBezTo>
                  <a:cubicBezTo>
                    <a:pt x="2526" y="11760"/>
                    <a:pt x="2743" y="11702"/>
                    <a:pt x="2988" y="11578"/>
                  </a:cubicBezTo>
                  <a:cubicBezTo>
                    <a:pt x="5398" y="10351"/>
                    <a:pt x="5727" y="4455"/>
                    <a:pt x="5727" y="1694"/>
                  </a:cubicBezTo>
                  <a:cubicBezTo>
                    <a:pt x="5727" y="629"/>
                    <a:pt x="4999" y="1"/>
                    <a:pt x="4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719825" y="7181350"/>
              <a:ext cx="22500" cy="37350"/>
            </a:xfrm>
            <a:custGeom>
              <a:avLst/>
              <a:gdLst/>
              <a:ahLst/>
              <a:cxnLst/>
              <a:rect l="l" t="t" r="r" b="b"/>
              <a:pathLst>
                <a:path w="900" h="1494" extrusionOk="0">
                  <a:moveTo>
                    <a:pt x="527" y="1"/>
                  </a:moveTo>
                  <a:cubicBezTo>
                    <a:pt x="315" y="1"/>
                    <a:pt x="109" y="301"/>
                    <a:pt x="67" y="703"/>
                  </a:cubicBezTo>
                  <a:cubicBezTo>
                    <a:pt x="1" y="1098"/>
                    <a:pt x="132" y="1470"/>
                    <a:pt x="351" y="1492"/>
                  </a:cubicBezTo>
                  <a:cubicBezTo>
                    <a:pt x="359" y="1493"/>
                    <a:pt x="367" y="1493"/>
                    <a:pt x="375" y="1493"/>
                  </a:cubicBezTo>
                  <a:cubicBezTo>
                    <a:pt x="586" y="1493"/>
                    <a:pt x="792" y="1214"/>
                    <a:pt x="856" y="813"/>
                  </a:cubicBezTo>
                  <a:cubicBezTo>
                    <a:pt x="899" y="418"/>
                    <a:pt x="768" y="68"/>
                    <a:pt x="549" y="2"/>
                  </a:cubicBezTo>
                  <a:cubicBezTo>
                    <a:pt x="541" y="1"/>
                    <a:pt x="53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633550" y="7028525"/>
              <a:ext cx="118075" cy="294575"/>
            </a:xfrm>
            <a:custGeom>
              <a:avLst/>
              <a:gdLst/>
              <a:ahLst/>
              <a:cxnLst/>
              <a:rect l="l" t="t" r="r" b="b"/>
              <a:pathLst>
                <a:path w="4723" h="11783" extrusionOk="0">
                  <a:moveTo>
                    <a:pt x="4173" y="0"/>
                  </a:moveTo>
                  <a:cubicBezTo>
                    <a:pt x="3675" y="0"/>
                    <a:pt x="3160" y="261"/>
                    <a:pt x="2794" y="833"/>
                  </a:cubicBezTo>
                  <a:cubicBezTo>
                    <a:pt x="2772" y="877"/>
                    <a:pt x="2772" y="899"/>
                    <a:pt x="2772" y="921"/>
                  </a:cubicBezTo>
                  <a:cubicBezTo>
                    <a:pt x="1537" y="3079"/>
                    <a:pt x="1" y="11783"/>
                    <a:pt x="2316" y="11783"/>
                  </a:cubicBezTo>
                  <a:cubicBezTo>
                    <a:pt x="2424" y="11783"/>
                    <a:pt x="2539" y="11764"/>
                    <a:pt x="2663" y="11725"/>
                  </a:cubicBezTo>
                  <a:cubicBezTo>
                    <a:pt x="1019" y="10629"/>
                    <a:pt x="2422" y="3003"/>
                    <a:pt x="3583" y="1009"/>
                  </a:cubicBezTo>
                  <a:cubicBezTo>
                    <a:pt x="3583" y="987"/>
                    <a:pt x="3627" y="943"/>
                    <a:pt x="3627" y="921"/>
                  </a:cubicBezTo>
                  <a:cubicBezTo>
                    <a:pt x="3912" y="461"/>
                    <a:pt x="4307" y="176"/>
                    <a:pt x="4723" y="110"/>
                  </a:cubicBezTo>
                  <a:cubicBezTo>
                    <a:pt x="4548" y="38"/>
                    <a:pt x="4362" y="0"/>
                    <a:pt x="4173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729700" y="7332050"/>
              <a:ext cx="97550" cy="108675"/>
            </a:xfrm>
            <a:custGeom>
              <a:avLst/>
              <a:gdLst/>
              <a:ahLst/>
              <a:cxnLst/>
              <a:rect l="l" t="t" r="r" b="b"/>
              <a:pathLst>
                <a:path w="3902" h="4347" extrusionOk="0">
                  <a:moveTo>
                    <a:pt x="2345" y="1"/>
                  </a:moveTo>
                  <a:cubicBezTo>
                    <a:pt x="2345" y="1"/>
                    <a:pt x="0" y="2696"/>
                    <a:pt x="439" y="3573"/>
                  </a:cubicBezTo>
                  <a:cubicBezTo>
                    <a:pt x="526" y="3763"/>
                    <a:pt x="640" y="3835"/>
                    <a:pt x="762" y="3835"/>
                  </a:cubicBezTo>
                  <a:cubicBezTo>
                    <a:pt x="1132" y="3835"/>
                    <a:pt x="1578" y="3178"/>
                    <a:pt x="1578" y="3178"/>
                  </a:cubicBezTo>
                  <a:cubicBezTo>
                    <a:pt x="1578" y="3178"/>
                    <a:pt x="2445" y="4346"/>
                    <a:pt x="3039" y="4346"/>
                  </a:cubicBezTo>
                  <a:cubicBezTo>
                    <a:pt x="3213" y="4346"/>
                    <a:pt x="3364" y="4247"/>
                    <a:pt x="3463" y="3989"/>
                  </a:cubicBezTo>
                  <a:cubicBezTo>
                    <a:pt x="3901" y="2828"/>
                    <a:pt x="2345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636550" y="6848275"/>
              <a:ext cx="924850" cy="813625"/>
            </a:xfrm>
            <a:custGeom>
              <a:avLst/>
              <a:gdLst/>
              <a:ahLst/>
              <a:cxnLst/>
              <a:rect l="l" t="t" r="r" b="b"/>
              <a:pathLst>
                <a:path w="36994" h="32545" extrusionOk="0">
                  <a:moveTo>
                    <a:pt x="25641" y="1"/>
                  </a:moveTo>
                  <a:cubicBezTo>
                    <a:pt x="25642" y="1"/>
                    <a:pt x="36993" y="10345"/>
                    <a:pt x="32479" y="17664"/>
                  </a:cubicBezTo>
                  <a:cubicBezTo>
                    <a:pt x="29774" y="22046"/>
                    <a:pt x="25278" y="22866"/>
                    <a:pt x="21751" y="22866"/>
                  </a:cubicBezTo>
                  <a:cubicBezTo>
                    <a:pt x="19641" y="22866"/>
                    <a:pt x="17877" y="22573"/>
                    <a:pt x="17053" y="22573"/>
                  </a:cubicBezTo>
                  <a:cubicBezTo>
                    <a:pt x="16788" y="22573"/>
                    <a:pt x="16620" y="22603"/>
                    <a:pt x="16569" y="22683"/>
                  </a:cubicBezTo>
                  <a:cubicBezTo>
                    <a:pt x="13440" y="27558"/>
                    <a:pt x="10952" y="28931"/>
                    <a:pt x="9837" y="28931"/>
                  </a:cubicBezTo>
                  <a:cubicBezTo>
                    <a:pt x="9749" y="28931"/>
                    <a:pt x="9670" y="28923"/>
                    <a:pt x="9600" y="28907"/>
                  </a:cubicBezTo>
                  <a:cubicBezTo>
                    <a:pt x="8657" y="28687"/>
                    <a:pt x="8219" y="27219"/>
                    <a:pt x="8219" y="27219"/>
                  </a:cubicBezTo>
                  <a:cubicBezTo>
                    <a:pt x="8219" y="27219"/>
                    <a:pt x="7567" y="28584"/>
                    <a:pt x="6499" y="28584"/>
                  </a:cubicBezTo>
                  <a:cubicBezTo>
                    <a:pt x="6459" y="28584"/>
                    <a:pt x="6419" y="28582"/>
                    <a:pt x="6378" y="28578"/>
                  </a:cubicBezTo>
                  <a:cubicBezTo>
                    <a:pt x="5239" y="28468"/>
                    <a:pt x="5392" y="26869"/>
                    <a:pt x="5392" y="26868"/>
                  </a:cubicBezTo>
                  <a:lnTo>
                    <a:pt x="5392" y="26868"/>
                  </a:lnTo>
                  <a:cubicBezTo>
                    <a:pt x="5392" y="26869"/>
                    <a:pt x="5002" y="28100"/>
                    <a:pt x="3924" y="28100"/>
                  </a:cubicBezTo>
                  <a:cubicBezTo>
                    <a:pt x="3888" y="28100"/>
                    <a:pt x="3851" y="28099"/>
                    <a:pt x="3814" y="28096"/>
                  </a:cubicBezTo>
                  <a:cubicBezTo>
                    <a:pt x="2674" y="28030"/>
                    <a:pt x="2543" y="26562"/>
                    <a:pt x="2543" y="26562"/>
                  </a:cubicBezTo>
                  <a:cubicBezTo>
                    <a:pt x="2543" y="26562"/>
                    <a:pt x="2163" y="27621"/>
                    <a:pt x="1251" y="27621"/>
                  </a:cubicBezTo>
                  <a:cubicBezTo>
                    <a:pt x="1208" y="27621"/>
                    <a:pt x="1164" y="27618"/>
                    <a:pt x="1118" y="27614"/>
                  </a:cubicBezTo>
                  <a:cubicBezTo>
                    <a:pt x="220" y="27526"/>
                    <a:pt x="23" y="25860"/>
                    <a:pt x="1" y="25795"/>
                  </a:cubicBezTo>
                  <a:lnTo>
                    <a:pt x="1" y="25795"/>
                  </a:lnTo>
                  <a:cubicBezTo>
                    <a:pt x="45" y="26452"/>
                    <a:pt x="67" y="26847"/>
                    <a:pt x="67" y="26847"/>
                  </a:cubicBezTo>
                  <a:cubicBezTo>
                    <a:pt x="67" y="26847"/>
                    <a:pt x="417" y="30178"/>
                    <a:pt x="1250" y="30265"/>
                  </a:cubicBezTo>
                  <a:cubicBezTo>
                    <a:pt x="1273" y="30268"/>
                    <a:pt x="1296" y="30269"/>
                    <a:pt x="1318" y="30269"/>
                  </a:cubicBezTo>
                  <a:cubicBezTo>
                    <a:pt x="2120" y="30269"/>
                    <a:pt x="2390" y="28775"/>
                    <a:pt x="2390" y="28775"/>
                  </a:cubicBezTo>
                  <a:cubicBezTo>
                    <a:pt x="2390" y="28775"/>
                    <a:pt x="2499" y="31010"/>
                    <a:pt x="3354" y="31076"/>
                  </a:cubicBezTo>
                  <a:cubicBezTo>
                    <a:pt x="3376" y="31078"/>
                    <a:pt x="3398" y="31080"/>
                    <a:pt x="3420" y="31080"/>
                  </a:cubicBezTo>
                  <a:cubicBezTo>
                    <a:pt x="4251" y="31080"/>
                    <a:pt x="5041" y="29520"/>
                    <a:pt x="5041" y="29520"/>
                  </a:cubicBezTo>
                  <a:cubicBezTo>
                    <a:pt x="5041" y="29520"/>
                    <a:pt x="5501" y="31624"/>
                    <a:pt x="6816" y="32062"/>
                  </a:cubicBezTo>
                  <a:cubicBezTo>
                    <a:pt x="6977" y="32116"/>
                    <a:pt x="7137" y="32139"/>
                    <a:pt x="7296" y="32139"/>
                  </a:cubicBezTo>
                  <a:cubicBezTo>
                    <a:pt x="8437" y="32139"/>
                    <a:pt x="9468" y="30923"/>
                    <a:pt x="9468" y="30923"/>
                  </a:cubicBezTo>
                  <a:cubicBezTo>
                    <a:pt x="9468" y="30923"/>
                    <a:pt x="9819" y="32544"/>
                    <a:pt x="11331" y="32544"/>
                  </a:cubicBezTo>
                  <a:cubicBezTo>
                    <a:pt x="12865" y="32544"/>
                    <a:pt x="17489" y="24830"/>
                    <a:pt x="17489" y="24830"/>
                  </a:cubicBezTo>
                  <a:cubicBezTo>
                    <a:pt x="19727" y="25367"/>
                    <a:pt x="21724" y="25601"/>
                    <a:pt x="23498" y="25601"/>
                  </a:cubicBezTo>
                  <a:cubicBezTo>
                    <a:pt x="31431" y="25601"/>
                    <a:pt x="34894" y="20926"/>
                    <a:pt x="35503" y="17774"/>
                  </a:cubicBezTo>
                  <a:cubicBezTo>
                    <a:pt x="36993" y="9687"/>
                    <a:pt x="31997" y="2784"/>
                    <a:pt x="2564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327950" y="2970224"/>
            <a:ext cx="1471828" cy="1606310"/>
            <a:chOff x="327950" y="2732074"/>
            <a:chExt cx="1471828" cy="1606310"/>
          </a:xfrm>
        </p:grpSpPr>
        <p:sp>
          <p:nvSpPr>
            <p:cNvPr id="879" name="Google Shape;879;p31"/>
            <p:cNvSpPr/>
            <p:nvPr/>
          </p:nvSpPr>
          <p:spPr>
            <a:xfrm>
              <a:off x="817101" y="2856377"/>
              <a:ext cx="284557" cy="271377"/>
            </a:xfrm>
            <a:custGeom>
              <a:avLst/>
              <a:gdLst/>
              <a:ahLst/>
              <a:cxnLst/>
              <a:rect l="l" t="t" r="r" b="b"/>
              <a:pathLst>
                <a:path w="5959" h="5683" extrusionOk="0">
                  <a:moveTo>
                    <a:pt x="2862" y="2046"/>
                  </a:moveTo>
                  <a:cubicBezTo>
                    <a:pt x="3040" y="2523"/>
                    <a:pt x="3057" y="3032"/>
                    <a:pt x="2645" y="3344"/>
                  </a:cubicBezTo>
                  <a:cubicBezTo>
                    <a:pt x="2533" y="3425"/>
                    <a:pt x="2418" y="3461"/>
                    <a:pt x="2310" y="3461"/>
                  </a:cubicBezTo>
                  <a:cubicBezTo>
                    <a:pt x="2012" y="3461"/>
                    <a:pt x="1772" y="3185"/>
                    <a:pt x="1794" y="2828"/>
                  </a:cubicBezTo>
                  <a:cubicBezTo>
                    <a:pt x="1825" y="2372"/>
                    <a:pt x="2281" y="2129"/>
                    <a:pt x="2706" y="2068"/>
                  </a:cubicBezTo>
                  <a:cubicBezTo>
                    <a:pt x="2758" y="2059"/>
                    <a:pt x="2810" y="2051"/>
                    <a:pt x="2862" y="2046"/>
                  </a:cubicBezTo>
                  <a:close/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913" y="153"/>
                    <a:pt x="1642" y="457"/>
                    <a:pt x="2220" y="1034"/>
                  </a:cubicBezTo>
                  <a:cubicBezTo>
                    <a:pt x="2411" y="1225"/>
                    <a:pt x="2635" y="1534"/>
                    <a:pt x="2790" y="1873"/>
                  </a:cubicBezTo>
                  <a:lnTo>
                    <a:pt x="2790" y="1873"/>
                  </a:lnTo>
                  <a:cubicBezTo>
                    <a:pt x="2637" y="1889"/>
                    <a:pt x="2486" y="1923"/>
                    <a:pt x="2341" y="1977"/>
                  </a:cubicBezTo>
                  <a:cubicBezTo>
                    <a:pt x="1946" y="2129"/>
                    <a:pt x="1612" y="2433"/>
                    <a:pt x="1581" y="2858"/>
                  </a:cubicBezTo>
                  <a:cubicBezTo>
                    <a:pt x="1521" y="3192"/>
                    <a:pt x="1733" y="3588"/>
                    <a:pt x="2098" y="3648"/>
                  </a:cubicBezTo>
                  <a:cubicBezTo>
                    <a:pt x="2150" y="3659"/>
                    <a:pt x="2200" y="3665"/>
                    <a:pt x="2250" y="3665"/>
                  </a:cubicBezTo>
                  <a:cubicBezTo>
                    <a:pt x="2608" y="3665"/>
                    <a:pt x="2903" y="3388"/>
                    <a:pt x="3010" y="3040"/>
                  </a:cubicBezTo>
                  <a:cubicBezTo>
                    <a:pt x="3113" y="2730"/>
                    <a:pt x="3076" y="2364"/>
                    <a:pt x="2975" y="2037"/>
                  </a:cubicBezTo>
                  <a:lnTo>
                    <a:pt x="2975" y="2037"/>
                  </a:lnTo>
                  <a:cubicBezTo>
                    <a:pt x="3015" y="2034"/>
                    <a:pt x="3056" y="2033"/>
                    <a:pt x="3096" y="2033"/>
                  </a:cubicBezTo>
                  <a:cubicBezTo>
                    <a:pt x="3812" y="2033"/>
                    <a:pt x="4497" y="2374"/>
                    <a:pt x="4986" y="2888"/>
                  </a:cubicBezTo>
                  <a:cubicBezTo>
                    <a:pt x="5624" y="3618"/>
                    <a:pt x="5776" y="4682"/>
                    <a:pt x="5442" y="5563"/>
                  </a:cubicBezTo>
                  <a:cubicBezTo>
                    <a:pt x="5402" y="5623"/>
                    <a:pt x="5453" y="5683"/>
                    <a:pt x="5502" y="5683"/>
                  </a:cubicBezTo>
                  <a:cubicBezTo>
                    <a:pt x="5528" y="5683"/>
                    <a:pt x="5553" y="5666"/>
                    <a:pt x="5563" y="5624"/>
                  </a:cubicBezTo>
                  <a:cubicBezTo>
                    <a:pt x="5958" y="4682"/>
                    <a:pt x="5746" y="3527"/>
                    <a:pt x="5016" y="2767"/>
                  </a:cubicBezTo>
                  <a:cubicBezTo>
                    <a:pt x="4530" y="2234"/>
                    <a:pt x="3761" y="1860"/>
                    <a:pt x="3020" y="1860"/>
                  </a:cubicBezTo>
                  <a:cubicBezTo>
                    <a:pt x="2984" y="1860"/>
                    <a:pt x="2949" y="1861"/>
                    <a:pt x="2914" y="1863"/>
                  </a:cubicBezTo>
                  <a:lnTo>
                    <a:pt x="2914" y="1863"/>
                  </a:lnTo>
                  <a:cubicBezTo>
                    <a:pt x="2878" y="1774"/>
                    <a:pt x="2839" y="1689"/>
                    <a:pt x="2797" y="1612"/>
                  </a:cubicBezTo>
                  <a:cubicBezTo>
                    <a:pt x="2250" y="639"/>
                    <a:pt x="121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1138491" y="3053361"/>
              <a:ext cx="274863" cy="90969"/>
            </a:xfrm>
            <a:custGeom>
              <a:avLst/>
              <a:gdLst/>
              <a:ahLst/>
              <a:cxnLst/>
              <a:rect l="l" t="t" r="r" b="b"/>
              <a:pathLst>
                <a:path w="5756" h="1905" extrusionOk="0">
                  <a:moveTo>
                    <a:pt x="3167" y="527"/>
                  </a:moveTo>
                  <a:cubicBezTo>
                    <a:pt x="3212" y="536"/>
                    <a:pt x="3257" y="546"/>
                    <a:pt x="3301" y="557"/>
                  </a:cubicBezTo>
                  <a:cubicBezTo>
                    <a:pt x="3514" y="587"/>
                    <a:pt x="3727" y="678"/>
                    <a:pt x="3849" y="800"/>
                  </a:cubicBezTo>
                  <a:cubicBezTo>
                    <a:pt x="4031" y="1043"/>
                    <a:pt x="3849" y="1347"/>
                    <a:pt x="3666" y="1499"/>
                  </a:cubicBezTo>
                  <a:cubicBezTo>
                    <a:pt x="3514" y="1636"/>
                    <a:pt x="3233" y="1750"/>
                    <a:pt x="2990" y="1750"/>
                  </a:cubicBezTo>
                  <a:cubicBezTo>
                    <a:pt x="2747" y="1750"/>
                    <a:pt x="2542" y="1636"/>
                    <a:pt x="2542" y="1317"/>
                  </a:cubicBezTo>
                  <a:cubicBezTo>
                    <a:pt x="2542" y="961"/>
                    <a:pt x="2856" y="698"/>
                    <a:pt x="3167" y="527"/>
                  </a:cubicBezTo>
                  <a:close/>
                  <a:moveTo>
                    <a:pt x="4428" y="0"/>
                  </a:moveTo>
                  <a:cubicBezTo>
                    <a:pt x="4075" y="0"/>
                    <a:pt x="3725" y="70"/>
                    <a:pt x="3393" y="222"/>
                  </a:cubicBezTo>
                  <a:cubicBezTo>
                    <a:pt x="3338" y="246"/>
                    <a:pt x="3278" y="277"/>
                    <a:pt x="3215" y="313"/>
                  </a:cubicBezTo>
                  <a:lnTo>
                    <a:pt x="3215" y="313"/>
                  </a:lnTo>
                  <a:cubicBezTo>
                    <a:pt x="2963" y="266"/>
                    <a:pt x="2713" y="253"/>
                    <a:pt x="2542" y="253"/>
                  </a:cubicBezTo>
                  <a:cubicBezTo>
                    <a:pt x="1630" y="253"/>
                    <a:pt x="748" y="618"/>
                    <a:pt x="49" y="1226"/>
                  </a:cubicBezTo>
                  <a:cubicBezTo>
                    <a:pt x="1" y="1395"/>
                    <a:pt x="49" y="1487"/>
                    <a:pt x="116" y="1487"/>
                  </a:cubicBezTo>
                  <a:cubicBezTo>
                    <a:pt x="133" y="1487"/>
                    <a:pt x="152" y="1481"/>
                    <a:pt x="171" y="1469"/>
                  </a:cubicBezTo>
                  <a:cubicBezTo>
                    <a:pt x="748" y="922"/>
                    <a:pt x="1417" y="618"/>
                    <a:pt x="2177" y="526"/>
                  </a:cubicBezTo>
                  <a:cubicBezTo>
                    <a:pt x="2341" y="499"/>
                    <a:pt x="2511" y="484"/>
                    <a:pt x="2682" y="484"/>
                  </a:cubicBezTo>
                  <a:cubicBezTo>
                    <a:pt x="2767" y="484"/>
                    <a:pt x="2852" y="488"/>
                    <a:pt x="2937" y="496"/>
                  </a:cubicBezTo>
                  <a:lnTo>
                    <a:pt x="2937" y="496"/>
                  </a:lnTo>
                  <a:cubicBezTo>
                    <a:pt x="2508" y="819"/>
                    <a:pt x="2120" y="1321"/>
                    <a:pt x="2542" y="1742"/>
                  </a:cubicBezTo>
                  <a:cubicBezTo>
                    <a:pt x="2672" y="1856"/>
                    <a:pt x="2831" y="1905"/>
                    <a:pt x="2997" y="1905"/>
                  </a:cubicBezTo>
                  <a:cubicBezTo>
                    <a:pt x="3450" y="1905"/>
                    <a:pt x="3958" y="1543"/>
                    <a:pt x="4092" y="1165"/>
                  </a:cubicBezTo>
                  <a:cubicBezTo>
                    <a:pt x="4208" y="732"/>
                    <a:pt x="3887" y="499"/>
                    <a:pt x="3487" y="378"/>
                  </a:cubicBezTo>
                  <a:lnTo>
                    <a:pt x="3487" y="378"/>
                  </a:lnTo>
                  <a:cubicBezTo>
                    <a:pt x="3810" y="247"/>
                    <a:pt x="4157" y="181"/>
                    <a:pt x="4502" y="181"/>
                  </a:cubicBezTo>
                  <a:cubicBezTo>
                    <a:pt x="4887" y="181"/>
                    <a:pt x="5269" y="264"/>
                    <a:pt x="5612" y="435"/>
                  </a:cubicBezTo>
                  <a:cubicBezTo>
                    <a:pt x="5620" y="438"/>
                    <a:pt x="5628" y="439"/>
                    <a:pt x="5635" y="439"/>
                  </a:cubicBezTo>
                  <a:cubicBezTo>
                    <a:pt x="5712" y="439"/>
                    <a:pt x="5755" y="311"/>
                    <a:pt x="5672" y="283"/>
                  </a:cubicBezTo>
                  <a:cubicBezTo>
                    <a:pt x="5275" y="101"/>
                    <a:pt x="4850" y="0"/>
                    <a:pt x="4428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27950" y="3131439"/>
              <a:ext cx="1471828" cy="1205655"/>
            </a:xfrm>
            <a:custGeom>
              <a:avLst/>
              <a:gdLst/>
              <a:ahLst/>
              <a:cxnLst/>
              <a:rect l="l" t="t" r="r" b="b"/>
              <a:pathLst>
                <a:path w="30822" h="25248" extrusionOk="0">
                  <a:moveTo>
                    <a:pt x="15794" y="0"/>
                  </a:moveTo>
                  <a:cubicBezTo>
                    <a:pt x="14996" y="0"/>
                    <a:pt x="14195" y="95"/>
                    <a:pt x="13405" y="290"/>
                  </a:cubicBezTo>
                  <a:cubicBezTo>
                    <a:pt x="12037" y="624"/>
                    <a:pt x="10669" y="1232"/>
                    <a:pt x="10153" y="2417"/>
                  </a:cubicBezTo>
                  <a:cubicBezTo>
                    <a:pt x="10153" y="2417"/>
                    <a:pt x="10092" y="2417"/>
                    <a:pt x="10001" y="2357"/>
                  </a:cubicBezTo>
                  <a:cubicBezTo>
                    <a:pt x="9940" y="2357"/>
                    <a:pt x="9879" y="2326"/>
                    <a:pt x="9788" y="2326"/>
                  </a:cubicBezTo>
                  <a:cubicBezTo>
                    <a:pt x="9462" y="2257"/>
                    <a:pt x="8923" y="2168"/>
                    <a:pt x="8261" y="2168"/>
                  </a:cubicBezTo>
                  <a:cubicBezTo>
                    <a:pt x="6888" y="2168"/>
                    <a:pt x="4985" y="2549"/>
                    <a:pt x="3344" y="4271"/>
                  </a:cubicBezTo>
                  <a:cubicBezTo>
                    <a:pt x="2858" y="4849"/>
                    <a:pt x="2280" y="5791"/>
                    <a:pt x="1855" y="6977"/>
                  </a:cubicBezTo>
                  <a:cubicBezTo>
                    <a:pt x="213" y="11414"/>
                    <a:pt x="1" y="19317"/>
                    <a:pt x="7083" y="23117"/>
                  </a:cubicBezTo>
                  <a:cubicBezTo>
                    <a:pt x="7144" y="23147"/>
                    <a:pt x="7235" y="23238"/>
                    <a:pt x="7326" y="23269"/>
                  </a:cubicBezTo>
                  <a:cubicBezTo>
                    <a:pt x="8755" y="23998"/>
                    <a:pt x="10457" y="24545"/>
                    <a:pt x="12463" y="24910"/>
                  </a:cubicBezTo>
                  <a:cubicBezTo>
                    <a:pt x="12554" y="24910"/>
                    <a:pt x="12615" y="24940"/>
                    <a:pt x="12706" y="24940"/>
                  </a:cubicBezTo>
                  <a:cubicBezTo>
                    <a:pt x="13223" y="25001"/>
                    <a:pt x="13800" y="25092"/>
                    <a:pt x="14378" y="25123"/>
                  </a:cubicBezTo>
                  <a:cubicBezTo>
                    <a:pt x="14894" y="25214"/>
                    <a:pt x="15442" y="25244"/>
                    <a:pt x="15958" y="25244"/>
                  </a:cubicBezTo>
                  <a:lnTo>
                    <a:pt x="16201" y="25244"/>
                  </a:lnTo>
                  <a:cubicBezTo>
                    <a:pt x="16329" y="25246"/>
                    <a:pt x="16456" y="25247"/>
                    <a:pt x="16582" y="25247"/>
                  </a:cubicBezTo>
                  <a:cubicBezTo>
                    <a:pt x="18458" y="25247"/>
                    <a:pt x="20096" y="25035"/>
                    <a:pt x="21521" y="24636"/>
                  </a:cubicBezTo>
                  <a:cubicBezTo>
                    <a:pt x="21612" y="24636"/>
                    <a:pt x="21703" y="24606"/>
                    <a:pt x="21825" y="24576"/>
                  </a:cubicBezTo>
                  <a:cubicBezTo>
                    <a:pt x="29576" y="22205"/>
                    <a:pt x="30822" y="14332"/>
                    <a:pt x="30062" y="9621"/>
                  </a:cubicBezTo>
                  <a:cubicBezTo>
                    <a:pt x="29880" y="8375"/>
                    <a:pt x="29515" y="7341"/>
                    <a:pt x="29120" y="6703"/>
                  </a:cubicBezTo>
                  <a:cubicBezTo>
                    <a:pt x="27316" y="3870"/>
                    <a:pt x="24462" y="3569"/>
                    <a:pt x="23298" y="3569"/>
                  </a:cubicBezTo>
                  <a:cubicBezTo>
                    <a:pt x="23225" y="3569"/>
                    <a:pt x="23160" y="3571"/>
                    <a:pt x="23101" y="3572"/>
                  </a:cubicBezTo>
                  <a:lnTo>
                    <a:pt x="22797" y="3572"/>
                  </a:lnTo>
                  <a:cubicBezTo>
                    <a:pt x="22493" y="2326"/>
                    <a:pt x="21278" y="1445"/>
                    <a:pt x="20001" y="898"/>
                  </a:cubicBezTo>
                  <a:cubicBezTo>
                    <a:pt x="18670" y="310"/>
                    <a:pt x="17237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27950" y="3466049"/>
              <a:ext cx="1471828" cy="871053"/>
            </a:xfrm>
            <a:custGeom>
              <a:avLst/>
              <a:gdLst/>
              <a:ahLst/>
              <a:cxnLst/>
              <a:rect l="l" t="t" r="r" b="b"/>
              <a:pathLst>
                <a:path w="30822" h="18241" extrusionOk="0">
                  <a:moveTo>
                    <a:pt x="1855" y="0"/>
                  </a:moveTo>
                  <a:lnTo>
                    <a:pt x="1855" y="0"/>
                  </a:lnTo>
                  <a:cubicBezTo>
                    <a:pt x="213" y="4438"/>
                    <a:pt x="1" y="12341"/>
                    <a:pt x="7052" y="16140"/>
                  </a:cubicBezTo>
                  <a:cubicBezTo>
                    <a:pt x="7144" y="16170"/>
                    <a:pt x="7235" y="16262"/>
                    <a:pt x="7326" y="16292"/>
                  </a:cubicBezTo>
                  <a:cubicBezTo>
                    <a:pt x="8724" y="17022"/>
                    <a:pt x="10457" y="17599"/>
                    <a:pt x="12463" y="17933"/>
                  </a:cubicBezTo>
                  <a:cubicBezTo>
                    <a:pt x="12554" y="17933"/>
                    <a:pt x="12615" y="17964"/>
                    <a:pt x="12676" y="17964"/>
                  </a:cubicBezTo>
                  <a:cubicBezTo>
                    <a:pt x="13223" y="18055"/>
                    <a:pt x="13709" y="18116"/>
                    <a:pt x="14287" y="18177"/>
                  </a:cubicBezTo>
                  <a:lnTo>
                    <a:pt x="14438" y="18177"/>
                  </a:lnTo>
                  <a:cubicBezTo>
                    <a:pt x="14986" y="18207"/>
                    <a:pt x="15472" y="18237"/>
                    <a:pt x="15958" y="18237"/>
                  </a:cubicBezTo>
                  <a:lnTo>
                    <a:pt x="16201" y="18237"/>
                  </a:lnTo>
                  <a:cubicBezTo>
                    <a:pt x="16329" y="18239"/>
                    <a:pt x="16456" y="18240"/>
                    <a:pt x="16582" y="18240"/>
                  </a:cubicBezTo>
                  <a:cubicBezTo>
                    <a:pt x="18458" y="18240"/>
                    <a:pt x="20096" y="18028"/>
                    <a:pt x="21521" y="17629"/>
                  </a:cubicBezTo>
                  <a:cubicBezTo>
                    <a:pt x="21612" y="17629"/>
                    <a:pt x="21703" y="17599"/>
                    <a:pt x="21825" y="17569"/>
                  </a:cubicBezTo>
                  <a:cubicBezTo>
                    <a:pt x="29576" y="15198"/>
                    <a:pt x="30822" y="7325"/>
                    <a:pt x="30031" y="2614"/>
                  </a:cubicBezTo>
                  <a:lnTo>
                    <a:pt x="30031" y="2614"/>
                  </a:lnTo>
                  <a:cubicBezTo>
                    <a:pt x="30031" y="2615"/>
                    <a:pt x="29575" y="9757"/>
                    <a:pt x="27691" y="10639"/>
                  </a:cubicBezTo>
                  <a:cubicBezTo>
                    <a:pt x="27419" y="10768"/>
                    <a:pt x="27170" y="10818"/>
                    <a:pt x="26947" y="10818"/>
                  </a:cubicBezTo>
                  <a:cubicBezTo>
                    <a:pt x="26173" y="10818"/>
                    <a:pt x="25715" y="10213"/>
                    <a:pt x="25715" y="10213"/>
                  </a:cubicBezTo>
                  <a:cubicBezTo>
                    <a:pt x="25715" y="10213"/>
                    <a:pt x="24773" y="11854"/>
                    <a:pt x="23101" y="11915"/>
                  </a:cubicBezTo>
                  <a:cubicBezTo>
                    <a:pt x="23058" y="11917"/>
                    <a:pt x="23014" y="11919"/>
                    <a:pt x="22972" y="11919"/>
                  </a:cubicBezTo>
                  <a:cubicBezTo>
                    <a:pt x="21373" y="11919"/>
                    <a:pt x="20335" y="10304"/>
                    <a:pt x="20335" y="10304"/>
                  </a:cubicBezTo>
                  <a:cubicBezTo>
                    <a:pt x="20335" y="10304"/>
                    <a:pt x="19103" y="13657"/>
                    <a:pt x="15331" y="13657"/>
                  </a:cubicBezTo>
                  <a:cubicBezTo>
                    <a:pt x="15218" y="13657"/>
                    <a:pt x="15103" y="13654"/>
                    <a:pt x="14986" y="13648"/>
                  </a:cubicBezTo>
                  <a:lnTo>
                    <a:pt x="14742" y="13648"/>
                  </a:lnTo>
                  <a:cubicBezTo>
                    <a:pt x="10913" y="13253"/>
                    <a:pt x="9879" y="9240"/>
                    <a:pt x="9879" y="9240"/>
                  </a:cubicBezTo>
                  <a:cubicBezTo>
                    <a:pt x="9879" y="9240"/>
                    <a:pt x="9537" y="10511"/>
                    <a:pt x="7889" y="10511"/>
                  </a:cubicBezTo>
                  <a:cubicBezTo>
                    <a:pt x="7699" y="10511"/>
                    <a:pt x="7492" y="10494"/>
                    <a:pt x="7265" y="10456"/>
                  </a:cubicBezTo>
                  <a:cubicBezTo>
                    <a:pt x="5077" y="10061"/>
                    <a:pt x="4742" y="8328"/>
                    <a:pt x="4742" y="8328"/>
                  </a:cubicBezTo>
                  <a:cubicBezTo>
                    <a:pt x="4742" y="8328"/>
                    <a:pt x="4368" y="8632"/>
                    <a:pt x="3794" y="8632"/>
                  </a:cubicBezTo>
                  <a:cubicBezTo>
                    <a:pt x="3374" y="8632"/>
                    <a:pt x="2846" y="8469"/>
                    <a:pt x="2280" y="7903"/>
                  </a:cubicBezTo>
                  <a:cubicBezTo>
                    <a:pt x="973" y="6535"/>
                    <a:pt x="1855" y="0"/>
                    <a:pt x="185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1011606" y="3170454"/>
              <a:ext cx="119859" cy="1163585"/>
            </a:xfrm>
            <a:custGeom>
              <a:avLst/>
              <a:gdLst/>
              <a:ahLst/>
              <a:cxnLst/>
              <a:rect l="l" t="t" r="r" b="b"/>
              <a:pathLst>
                <a:path w="2510" h="24367" extrusionOk="0">
                  <a:moveTo>
                    <a:pt x="2420" y="0"/>
                  </a:moveTo>
                  <a:cubicBezTo>
                    <a:pt x="2381" y="0"/>
                    <a:pt x="2341" y="24"/>
                    <a:pt x="2341" y="81"/>
                  </a:cubicBezTo>
                  <a:cubicBezTo>
                    <a:pt x="1885" y="6494"/>
                    <a:pt x="1338" y="12877"/>
                    <a:pt x="609" y="19260"/>
                  </a:cubicBezTo>
                  <a:cubicBezTo>
                    <a:pt x="578" y="19443"/>
                    <a:pt x="578" y="19655"/>
                    <a:pt x="548" y="19838"/>
                  </a:cubicBezTo>
                  <a:cubicBezTo>
                    <a:pt x="396" y="21357"/>
                    <a:pt x="183" y="22847"/>
                    <a:pt x="1" y="24367"/>
                  </a:cubicBezTo>
                  <a:lnTo>
                    <a:pt x="153" y="24367"/>
                  </a:lnTo>
                  <a:cubicBezTo>
                    <a:pt x="366" y="22847"/>
                    <a:pt x="548" y="21357"/>
                    <a:pt x="700" y="19838"/>
                  </a:cubicBezTo>
                  <a:cubicBezTo>
                    <a:pt x="1217" y="15035"/>
                    <a:pt x="1673" y="10263"/>
                    <a:pt x="2068" y="5430"/>
                  </a:cubicBezTo>
                  <a:cubicBezTo>
                    <a:pt x="2220" y="3637"/>
                    <a:pt x="2372" y="1874"/>
                    <a:pt x="2493" y="81"/>
                  </a:cubicBezTo>
                  <a:cubicBezTo>
                    <a:pt x="2510" y="32"/>
                    <a:pt x="2465" y="0"/>
                    <a:pt x="242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57126" y="3203308"/>
              <a:ext cx="524036" cy="197457"/>
            </a:xfrm>
            <a:custGeom>
              <a:avLst/>
              <a:gdLst/>
              <a:ahLst/>
              <a:cxnLst/>
              <a:rect l="l" t="t" r="r" b="b"/>
              <a:pathLst>
                <a:path w="10974" h="4135" extrusionOk="0">
                  <a:moveTo>
                    <a:pt x="10974" y="0"/>
                  </a:moveTo>
                  <a:cubicBezTo>
                    <a:pt x="8724" y="61"/>
                    <a:pt x="7812" y="1551"/>
                    <a:pt x="7812" y="1551"/>
                  </a:cubicBezTo>
                  <a:cubicBezTo>
                    <a:pt x="7168" y="1403"/>
                    <a:pt x="6558" y="1338"/>
                    <a:pt x="5984" y="1338"/>
                  </a:cubicBezTo>
                  <a:cubicBezTo>
                    <a:pt x="2201" y="1338"/>
                    <a:pt x="1" y="4134"/>
                    <a:pt x="1" y="4134"/>
                  </a:cubicBezTo>
                  <a:cubicBezTo>
                    <a:pt x="2040" y="3088"/>
                    <a:pt x="3872" y="2790"/>
                    <a:pt x="5299" y="2790"/>
                  </a:cubicBezTo>
                  <a:cubicBezTo>
                    <a:pt x="7190" y="2790"/>
                    <a:pt x="8373" y="3314"/>
                    <a:pt x="8390" y="3314"/>
                  </a:cubicBezTo>
                  <a:cubicBezTo>
                    <a:pt x="8512" y="1824"/>
                    <a:pt x="10974" y="0"/>
                    <a:pt x="1097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268527" y="3230862"/>
              <a:ext cx="476140" cy="291816"/>
            </a:xfrm>
            <a:custGeom>
              <a:avLst/>
              <a:gdLst/>
              <a:ahLst/>
              <a:cxnLst/>
              <a:rect l="l" t="t" r="r" b="b"/>
              <a:pathLst>
                <a:path w="9971" h="6111" extrusionOk="0">
                  <a:moveTo>
                    <a:pt x="1916" y="3740"/>
                  </a:moveTo>
                  <a:cubicBezTo>
                    <a:pt x="1916" y="3740"/>
                    <a:pt x="1916" y="3740"/>
                    <a:pt x="1916" y="3740"/>
                  </a:cubicBezTo>
                  <a:cubicBezTo>
                    <a:pt x="1916" y="3740"/>
                    <a:pt x="1916" y="3740"/>
                    <a:pt x="1916" y="3740"/>
                  </a:cubicBezTo>
                  <a:close/>
                  <a:moveTo>
                    <a:pt x="1" y="1"/>
                  </a:moveTo>
                  <a:cubicBezTo>
                    <a:pt x="1" y="1"/>
                    <a:pt x="2037" y="2220"/>
                    <a:pt x="1916" y="3740"/>
                  </a:cubicBezTo>
                  <a:lnTo>
                    <a:pt x="1916" y="3740"/>
                  </a:lnTo>
                  <a:cubicBezTo>
                    <a:pt x="1918" y="3728"/>
                    <a:pt x="2426" y="3602"/>
                    <a:pt x="3272" y="3602"/>
                  </a:cubicBezTo>
                  <a:cubicBezTo>
                    <a:pt x="4766" y="3602"/>
                    <a:pt x="7313" y="3996"/>
                    <a:pt x="9971" y="6110"/>
                  </a:cubicBezTo>
                  <a:cubicBezTo>
                    <a:pt x="9971" y="6110"/>
                    <a:pt x="7903" y="2062"/>
                    <a:pt x="3111" y="2062"/>
                  </a:cubicBezTo>
                  <a:cubicBezTo>
                    <a:pt x="3008" y="2062"/>
                    <a:pt x="2903" y="2064"/>
                    <a:pt x="2797" y="2068"/>
                  </a:cubicBezTo>
                  <a:cubicBezTo>
                    <a:pt x="2797" y="2068"/>
                    <a:pt x="2189" y="45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31146" y="3246860"/>
              <a:ext cx="272953" cy="997215"/>
            </a:xfrm>
            <a:custGeom>
              <a:avLst/>
              <a:gdLst/>
              <a:ahLst/>
              <a:cxnLst/>
              <a:rect l="l" t="t" r="r" b="b"/>
              <a:pathLst>
                <a:path w="5716" h="20883" extrusionOk="0">
                  <a:moveTo>
                    <a:pt x="5503" y="0"/>
                  </a:moveTo>
                  <a:cubicBezTo>
                    <a:pt x="3223" y="2098"/>
                    <a:pt x="1612" y="4772"/>
                    <a:pt x="791" y="7751"/>
                  </a:cubicBezTo>
                  <a:cubicBezTo>
                    <a:pt x="1" y="10791"/>
                    <a:pt x="244" y="13952"/>
                    <a:pt x="1156" y="16931"/>
                  </a:cubicBezTo>
                  <a:cubicBezTo>
                    <a:pt x="1551" y="18268"/>
                    <a:pt x="2098" y="19575"/>
                    <a:pt x="2828" y="20730"/>
                  </a:cubicBezTo>
                  <a:cubicBezTo>
                    <a:pt x="2889" y="20791"/>
                    <a:pt x="2980" y="20852"/>
                    <a:pt x="3071" y="20882"/>
                  </a:cubicBezTo>
                  <a:cubicBezTo>
                    <a:pt x="1612" y="18511"/>
                    <a:pt x="730" y="15684"/>
                    <a:pt x="487" y="12888"/>
                  </a:cubicBezTo>
                  <a:cubicBezTo>
                    <a:pt x="274" y="9757"/>
                    <a:pt x="1004" y="6657"/>
                    <a:pt x="2524" y="3952"/>
                  </a:cubicBezTo>
                  <a:cubicBezTo>
                    <a:pt x="3344" y="2493"/>
                    <a:pt x="4439" y="1186"/>
                    <a:pt x="5715" y="31"/>
                  </a:cubicBezTo>
                  <a:cubicBezTo>
                    <a:pt x="5655" y="31"/>
                    <a:pt x="5594" y="0"/>
                    <a:pt x="5503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77943" y="3155698"/>
              <a:ext cx="313161" cy="1166737"/>
            </a:xfrm>
            <a:custGeom>
              <a:avLst/>
              <a:gdLst/>
              <a:ahLst/>
              <a:cxnLst/>
              <a:rect l="l" t="t" r="r" b="b"/>
              <a:pathLst>
                <a:path w="6558" h="24433" extrusionOk="0">
                  <a:moveTo>
                    <a:pt x="6454" y="1"/>
                  </a:moveTo>
                  <a:cubicBezTo>
                    <a:pt x="6432" y="1"/>
                    <a:pt x="6408" y="9"/>
                    <a:pt x="6383" y="25"/>
                  </a:cubicBezTo>
                  <a:cubicBezTo>
                    <a:pt x="4043" y="2791"/>
                    <a:pt x="2128" y="6013"/>
                    <a:pt x="1094" y="9508"/>
                  </a:cubicBezTo>
                  <a:cubicBezTo>
                    <a:pt x="122" y="12821"/>
                    <a:pt x="0" y="16347"/>
                    <a:pt x="912" y="19691"/>
                  </a:cubicBezTo>
                  <a:cubicBezTo>
                    <a:pt x="1368" y="21362"/>
                    <a:pt x="2098" y="22943"/>
                    <a:pt x="3070" y="24402"/>
                  </a:cubicBezTo>
                  <a:cubicBezTo>
                    <a:pt x="3161" y="24402"/>
                    <a:pt x="3222" y="24432"/>
                    <a:pt x="3313" y="24432"/>
                  </a:cubicBezTo>
                  <a:cubicBezTo>
                    <a:pt x="1398" y="21727"/>
                    <a:pt x="487" y="18414"/>
                    <a:pt x="456" y="15162"/>
                  </a:cubicBezTo>
                  <a:cubicBezTo>
                    <a:pt x="426" y="11636"/>
                    <a:pt x="1398" y="8171"/>
                    <a:pt x="3070" y="5070"/>
                  </a:cubicBezTo>
                  <a:cubicBezTo>
                    <a:pt x="4043" y="3308"/>
                    <a:pt x="5167" y="1636"/>
                    <a:pt x="6535" y="146"/>
                  </a:cubicBezTo>
                  <a:cubicBezTo>
                    <a:pt x="6558" y="57"/>
                    <a:pt x="6515" y="1"/>
                    <a:pt x="645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355631" y="3306361"/>
              <a:ext cx="241007" cy="1001561"/>
            </a:xfrm>
            <a:custGeom>
              <a:avLst/>
              <a:gdLst/>
              <a:ahLst/>
              <a:cxnLst/>
              <a:rect l="l" t="t" r="r" b="b"/>
              <a:pathLst>
                <a:path w="5047" h="20974" extrusionOk="0">
                  <a:moveTo>
                    <a:pt x="1308" y="1"/>
                  </a:moveTo>
                  <a:cubicBezTo>
                    <a:pt x="3192" y="2432"/>
                    <a:pt x="4317" y="5381"/>
                    <a:pt x="4560" y="8420"/>
                  </a:cubicBezTo>
                  <a:cubicBezTo>
                    <a:pt x="4773" y="11520"/>
                    <a:pt x="3983" y="14560"/>
                    <a:pt x="2584" y="17235"/>
                  </a:cubicBezTo>
                  <a:cubicBezTo>
                    <a:pt x="1885" y="18572"/>
                    <a:pt x="1004" y="19879"/>
                    <a:pt x="1" y="20973"/>
                  </a:cubicBezTo>
                  <a:cubicBezTo>
                    <a:pt x="92" y="20973"/>
                    <a:pt x="183" y="20943"/>
                    <a:pt x="305" y="20913"/>
                  </a:cubicBezTo>
                  <a:cubicBezTo>
                    <a:pt x="2159" y="18846"/>
                    <a:pt x="3496" y="16262"/>
                    <a:pt x="4195" y="13618"/>
                  </a:cubicBezTo>
                  <a:cubicBezTo>
                    <a:pt x="5046" y="10578"/>
                    <a:pt x="4894" y="7387"/>
                    <a:pt x="3861" y="4438"/>
                  </a:cubicBezTo>
                  <a:cubicBezTo>
                    <a:pt x="3344" y="2858"/>
                    <a:pt x="2524" y="1338"/>
                    <a:pt x="15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090020" y="3163720"/>
              <a:ext cx="259869" cy="1174664"/>
            </a:xfrm>
            <a:custGeom>
              <a:avLst/>
              <a:gdLst/>
              <a:ahLst/>
              <a:cxnLst/>
              <a:rect l="l" t="t" r="r" b="b"/>
              <a:pathLst>
                <a:path w="5442" h="24599" extrusionOk="0">
                  <a:moveTo>
                    <a:pt x="1498" y="1"/>
                  </a:moveTo>
                  <a:cubicBezTo>
                    <a:pt x="1445" y="1"/>
                    <a:pt x="1377" y="58"/>
                    <a:pt x="1398" y="100"/>
                  </a:cubicBezTo>
                  <a:cubicBezTo>
                    <a:pt x="3161" y="3170"/>
                    <a:pt x="4408" y="6605"/>
                    <a:pt x="4803" y="10161"/>
                  </a:cubicBezTo>
                  <a:cubicBezTo>
                    <a:pt x="5168" y="13596"/>
                    <a:pt x="4651" y="17091"/>
                    <a:pt x="3161" y="20191"/>
                  </a:cubicBezTo>
                  <a:cubicBezTo>
                    <a:pt x="2371" y="21833"/>
                    <a:pt x="1307" y="23353"/>
                    <a:pt x="0" y="24599"/>
                  </a:cubicBezTo>
                  <a:lnTo>
                    <a:pt x="243" y="24599"/>
                  </a:lnTo>
                  <a:cubicBezTo>
                    <a:pt x="2523" y="22319"/>
                    <a:pt x="3982" y="19371"/>
                    <a:pt x="4681" y="16210"/>
                  </a:cubicBezTo>
                  <a:cubicBezTo>
                    <a:pt x="5441" y="12684"/>
                    <a:pt x="5107" y="9036"/>
                    <a:pt x="4043" y="5662"/>
                  </a:cubicBezTo>
                  <a:cubicBezTo>
                    <a:pt x="3435" y="3687"/>
                    <a:pt x="2584" y="1802"/>
                    <a:pt x="1550" y="39"/>
                  </a:cubicBezTo>
                  <a:cubicBezTo>
                    <a:pt x="1541" y="11"/>
                    <a:pt x="1521" y="1"/>
                    <a:pt x="1498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880997" y="3093188"/>
              <a:ext cx="493522" cy="192443"/>
            </a:xfrm>
            <a:custGeom>
              <a:avLst/>
              <a:gdLst/>
              <a:ahLst/>
              <a:cxnLst/>
              <a:rect l="l" t="t" r="r" b="b"/>
              <a:pathLst>
                <a:path w="10335" h="4030" extrusionOk="0">
                  <a:moveTo>
                    <a:pt x="4824" y="1"/>
                  </a:moveTo>
                  <a:cubicBezTo>
                    <a:pt x="4201" y="1"/>
                    <a:pt x="3570" y="157"/>
                    <a:pt x="2979" y="452"/>
                  </a:cubicBezTo>
                  <a:cubicBezTo>
                    <a:pt x="2067" y="847"/>
                    <a:pt x="395" y="1577"/>
                    <a:pt x="0" y="1851"/>
                  </a:cubicBezTo>
                  <a:cubicBezTo>
                    <a:pt x="0" y="1851"/>
                    <a:pt x="1941" y="1554"/>
                    <a:pt x="2795" y="1554"/>
                  </a:cubicBezTo>
                  <a:cubicBezTo>
                    <a:pt x="2926" y="1554"/>
                    <a:pt x="3032" y="1561"/>
                    <a:pt x="3101" y="1577"/>
                  </a:cubicBezTo>
                  <a:cubicBezTo>
                    <a:pt x="3587" y="1699"/>
                    <a:pt x="2493" y="3188"/>
                    <a:pt x="2857" y="3553"/>
                  </a:cubicBezTo>
                  <a:cubicBezTo>
                    <a:pt x="2886" y="3586"/>
                    <a:pt x="2924" y="3602"/>
                    <a:pt x="2971" y="3602"/>
                  </a:cubicBezTo>
                  <a:cubicBezTo>
                    <a:pt x="3473" y="3602"/>
                    <a:pt x="4940" y="1850"/>
                    <a:pt x="5370" y="1850"/>
                  </a:cubicBezTo>
                  <a:cubicBezTo>
                    <a:pt x="5374" y="1850"/>
                    <a:pt x="5377" y="1850"/>
                    <a:pt x="5380" y="1851"/>
                  </a:cubicBezTo>
                  <a:cubicBezTo>
                    <a:pt x="5836" y="1881"/>
                    <a:pt x="6961" y="3705"/>
                    <a:pt x="7599" y="4009"/>
                  </a:cubicBezTo>
                  <a:cubicBezTo>
                    <a:pt x="7633" y="4023"/>
                    <a:pt x="7662" y="4029"/>
                    <a:pt x="7687" y="4029"/>
                  </a:cubicBezTo>
                  <a:cubicBezTo>
                    <a:pt x="8142" y="4029"/>
                    <a:pt x="7011" y="1727"/>
                    <a:pt x="7386" y="1699"/>
                  </a:cubicBezTo>
                  <a:cubicBezTo>
                    <a:pt x="7751" y="1699"/>
                    <a:pt x="10335" y="3097"/>
                    <a:pt x="10335" y="3097"/>
                  </a:cubicBezTo>
                  <a:cubicBezTo>
                    <a:pt x="10335" y="3097"/>
                    <a:pt x="7842" y="726"/>
                    <a:pt x="6505" y="240"/>
                  </a:cubicBezTo>
                  <a:cubicBezTo>
                    <a:pt x="6079" y="88"/>
                    <a:pt x="5684" y="27"/>
                    <a:pt x="5259" y="27"/>
                  </a:cubicBezTo>
                  <a:cubicBezTo>
                    <a:pt x="5115" y="9"/>
                    <a:pt x="4969" y="1"/>
                    <a:pt x="4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975361" y="2733984"/>
              <a:ext cx="201802" cy="405514"/>
            </a:xfrm>
            <a:custGeom>
              <a:avLst/>
              <a:gdLst/>
              <a:ahLst/>
              <a:cxnLst/>
              <a:rect l="l" t="t" r="r" b="b"/>
              <a:pathLst>
                <a:path w="4226" h="8492" extrusionOk="0">
                  <a:moveTo>
                    <a:pt x="1932" y="0"/>
                  </a:moveTo>
                  <a:cubicBezTo>
                    <a:pt x="422" y="0"/>
                    <a:pt x="0" y="1378"/>
                    <a:pt x="0" y="1378"/>
                  </a:cubicBezTo>
                  <a:cubicBezTo>
                    <a:pt x="0" y="1378"/>
                    <a:pt x="2432" y="3628"/>
                    <a:pt x="2827" y="5725"/>
                  </a:cubicBezTo>
                  <a:cubicBezTo>
                    <a:pt x="2979" y="6607"/>
                    <a:pt x="2675" y="7397"/>
                    <a:pt x="2462" y="7974"/>
                  </a:cubicBezTo>
                  <a:lnTo>
                    <a:pt x="3587" y="8491"/>
                  </a:lnTo>
                  <a:cubicBezTo>
                    <a:pt x="3891" y="7762"/>
                    <a:pt x="4195" y="6698"/>
                    <a:pt x="4195" y="5482"/>
                  </a:cubicBezTo>
                  <a:cubicBezTo>
                    <a:pt x="4225" y="3020"/>
                    <a:pt x="2796" y="132"/>
                    <a:pt x="2796" y="132"/>
                  </a:cubicBezTo>
                  <a:cubicBezTo>
                    <a:pt x="2475" y="40"/>
                    <a:pt x="2188" y="0"/>
                    <a:pt x="1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978226" y="2732074"/>
              <a:ext cx="132131" cy="81561"/>
            </a:xfrm>
            <a:custGeom>
              <a:avLst/>
              <a:gdLst/>
              <a:ahLst/>
              <a:cxnLst/>
              <a:rect l="l" t="t" r="r" b="b"/>
              <a:pathLst>
                <a:path w="2767" h="1708" extrusionOk="0">
                  <a:moveTo>
                    <a:pt x="1884" y="0"/>
                  </a:moveTo>
                  <a:cubicBezTo>
                    <a:pt x="397" y="0"/>
                    <a:pt x="1" y="1388"/>
                    <a:pt x="1" y="1388"/>
                  </a:cubicBezTo>
                  <a:cubicBezTo>
                    <a:pt x="373" y="1616"/>
                    <a:pt x="706" y="1708"/>
                    <a:pt x="1001" y="1708"/>
                  </a:cubicBezTo>
                  <a:cubicBezTo>
                    <a:pt x="2199" y="1708"/>
                    <a:pt x="2767" y="191"/>
                    <a:pt x="2767" y="142"/>
                  </a:cubicBezTo>
                  <a:cubicBezTo>
                    <a:pt x="2437" y="42"/>
                    <a:pt x="2144" y="0"/>
                    <a:pt x="188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968102" y="3881173"/>
              <a:ext cx="172769" cy="119047"/>
            </a:xfrm>
            <a:custGeom>
              <a:avLst/>
              <a:gdLst/>
              <a:ahLst/>
              <a:cxnLst/>
              <a:rect l="l" t="t" r="r" b="b"/>
              <a:pathLst>
                <a:path w="3618" h="2493" extrusionOk="0">
                  <a:moveTo>
                    <a:pt x="2037" y="0"/>
                  </a:moveTo>
                  <a:lnTo>
                    <a:pt x="0" y="2128"/>
                  </a:lnTo>
                  <a:lnTo>
                    <a:pt x="0" y="2128"/>
                  </a:lnTo>
                  <a:lnTo>
                    <a:pt x="1885" y="1672"/>
                  </a:lnTo>
                  <a:lnTo>
                    <a:pt x="3617" y="249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512808" y="3776640"/>
              <a:ext cx="1077010" cy="479196"/>
            </a:xfrm>
            <a:custGeom>
              <a:avLst/>
              <a:gdLst/>
              <a:ahLst/>
              <a:cxnLst/>
              <a:rect l="l" t="t" r="r" b="b"/>
              <a:pathLst>
                <a:path w="22554" h="10035" extrusionOk="0">
                  <a:moveTo>
                    <a:pt x="1023" y="1"/>
                  </a:moveTo>
                  <a:cubicBezTo>
                    <a:pt x="1021" y="5"/>
                    <a:pt x="1018" y="15"/>
                    <a:pt x="1014" y="32"/>
                  </a:cubicBezTo>
                  <a:lnTo>
                    <a:pt x="1014" y="32"/>
                  </a:lnTo>
                  <a:cubicBezTo>
                    <a:pt x="1017" y="21"/>
                    <a:pt x="1020" y="11"/>
                    <a:pt x="1023" y="1"/>
                  </a:cubicBezTo>
                  <a:close/>
                  <a:moveTo>
                    <a:pt x="1014" y="32"/>
                  </a:moveTo>
                  <a:cubicBezTo>
                    <a:pt x="1" y="3322"/>
                    <a:pt x="1760" y="4561"/>
                    <a:pt x="4154" y="4925"/>
                  </a:cubicBezTo>
                  <a:cubicBezTo>
                    <a:pt x="6525" y="5320"/>
                    <a:pt x="5674" y="7144"/>
                    <a:pt x="7558" y="8694"/>
                  </a:cubicBezTo>
                  <a:lnTo>
                    <a:pt x="7589" y="8724"/>
                  </a:lnTo>
                  <a:cubicBezTo>
                    <a:pt x="8648" y="9590"/>
                    <a:pt x="9955" y="10034"/>
                    <a:pt x="11274" y="10034"/>
                  </a:cubicBezTo>
                  <a:cubicBezTo>
                    <a:pt x="12226" y="10034"/>
                    <a:pt x="13184" y="9803"/>
                    <a:pt x="14063" y="9332"/>
                  </a:cubicBezTo>
                  <a:cubicBezTo>
                    <a:pt x="14093" y="9332"/>
                    <a:pt x="14093" y="9302"/>
                    <a:pt x="14124" y="9302"/>
                  </a:cubicBezTo>
                  <a:cubicBezTo>
                    <a:pt x="16248" y="8135"/>
                    <a:pt x="15781" y="6261"/>
                    <a:pt x="18086" y="6261"/>
                  </a:cubicBezTo>
                  <a:cubicBezTo>
                    <a:pt x="18122" y="6261"/>
                    <a:pt x="18159" y="6261"/>
                    <a:pt x="18197" y="6262"/>
                  </a:cubicBezTo>
                  <a:cubicBezTo>
                    <a:pt x="18331" y="6269"/>
                    <a:pt x="18463" y="6272"/>
                    <a:pt x="18593" y="6272"/>
                  </a:cubicBezTo>
                  <a:cubicBezTo>
                    <a:pt x="20836" y="6272"/>
                    <a:pt x="22554" y="5249"/>
                    <a:pt x="22209" y="1946"/>
                  </a:cubicBezTo>
                  <a:lnTo>
                    <a:pt x="22209" y="1946"/>
                  </a:lnTo>
                  <a:cubicBezTo>
                    <a:pt x="22209" y="2037"/>
                    <a:pt x="22239" y="3527"/>
                    <a:pt x="20325" y="3770"/>
                  </a:cubicBezTo>
                  <a:cubicBezTo>
                    <a:pt x="20158" y="3790"/>
                    <a:pt x="19998" y="3799"/>
                    <a:pt x="19844" y="3799"/>
                  </a:cubicBezTo>
                  <a:cubicBezTo>
                    <a:pt x="18877" y="3799"/>
                    <a:pt x="18136" y="3452"/>
                    <a:pt x="17441" y="3452"/>
                  </a:cubicBezTo>
                  <a:cubicBezTo>
                    <a:pt x="16932" y="3452"/>
                    <a:pt x="16447" y="3639"/>
                    <a:pt x="15917" y="4286"/>
                  </a:cubicBezTo>
                  <a:cubicBezTo>
                    <a:pt x="14717" y="5753"/>
                    <a:pt x="13284" y="6260"/>
                    <a:pt x="11739" y="6260"/>
                  </a:cubicBezTo>
                  <a:cubicBezTo>
                    <a:pt x="11523" y="6260"/>
                    <a:pt x="11305" y="6250"/>
                    <a:pt x="11084" y="6232"/>
                  </a:cubicBezTo>
                  <a:cubicBezTo>
                    <a:pt x="9352" y="6080"/>
                    <a:pt x="7771" y="5350"/>
                    <a:pt x="6738" y="3466"/>
                  </a:cubicBezTo>
                  <a:cubicBezTo>
                    <a:pt x="6187" y="2445"/>
                    <a:pt x="5558" y="2305"/>
                    <a:pt x="4805" y="2305"/>
                  </a:cubicBezTo>
                  <a:cubicBezTo>
                    <a:pt x="4522" y="2305"/>
                    <a:pt x="4221" y="2325"/>
                    <a:pt x="3900" y="2325"/>
                  </a:cubicBezTo>
                  <a:cubicBezTo>
                    <a:pt x="3475" y="2325"/>
                    <a:pt x="3014" y="2290"/>
                    <a:pt x="2513" y="2128"/>
                  </a:cubicBezTo>
                  <a:cubicBezTo>
                    <a:pt x="785" y="1562"/>
                    <a:pt x="958" y="256"/>
                    <a:pt x="101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0"/>
                    <a:pt x="0" y="3313"/>
                    <a:pt x="1490" y="3557"/>
                  </a:cubicBezTo>
                  <a:cubicBezTo>
                    <a:pt x="3374" y="3769"/>
                    <a:pt x="4134" y="3800"/>
                    <a:pt x="4590" y="5532"/>
                  </a:cubicBezTo>
                  <a:cubicBezTo>
                    <a:pt x="5289" y="7964"/>
                    <a:pt x="6596" y="8420"/>
                    <a:pt x="8238" y="8663"/>
                  </a:cubicBezTo>
                  <a:cubicBezTo>
                    <a:pt x="8238" y="8663"/>
                    <a:pt x="6870" y="7447"/>
                    <a:pt x="6870" y="5137"/>
                  </a:cubicBezTo>
                  <a:cubicBezTo>
                    <a:pt x="6870" y="2797"/>
                    <a:pt x="6232" y="2098"/>
                    <a:pt x="5076" y="1824"/>
                  </a:cubicBezTo>
                  <a:cubicBezTo>
                    <a:pt x="4726" y="1727"/>
                    <a:pt x="4346" y="1714"/>
                    <a:pt x="3954" y="1714"/>
                  </a:cubicBezTo>
                  <a:cubicBezTo>
                    <a:pt x="3813" y="1714"/>
                    <a:pt x="3670" y="1716"/>
                    <a:pt x="3526" y="1716"/>
                  </a:cubicBezTo>
                  <a:cubicBezTo>
                    <a:pt x="2439" y="1716"/>
                    <a:pt x="1297" y="1621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lnTo>
                    <a:pt x="9362" y="0"/>
                  </a:lnTo>
                  <a:cubicBezTo>
                    <a:pt x="8549" y="965"/>
                    <a:pt x="7760" y="1224"/>
                    <a:pt x="7000" y="1224"/>
                  </a:cubicBezTo>
                  <a:cubicBezTo>
                    <a:pt x="6122" y="1224"/>
                    <a:pt x="5282" y="879"/>
                    <a:pt x="4483" y="879"/>
                  </a:cubicBezTo>
                  <a:cubicBezTo>
                    <a:pt x="4448" y="879"/>
                    <a:pt x="4412" y="880"/>
                    <a:pt x="4377" y="881"/>
                  </a:cubicBezTo>
                  <a:cubicBezTo>
                    <a:pt x="3192" y="973"/>
                    <a:pt x="2462" y="1489"/>
                    <a:pt x="2006" y="3799"/>
                  </a:cubicBezTo>
                  <a:cubicBezTo>
                    <a:pt x="1550" y="6140"/>
                    <a:pt x="0" y="7052"/>
                    <a:pt x="0" y="7052"/>
                  </a:cubicBezTo>
                  <a:cubicBezTo>
                    <a:pt x="155" y="7057"/>
                    <a:pt x="307" y="7061"/>
                    <a:pt x="457" y="7061"/>
                  </a:cubicBezTo>
                  <a:cubicBezTo>
                    <a:pt x="1928" y="7061"/>
                    <a:pt x="3174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0"/>
                    <a:pt x="9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46"/>
          <p:cNvGrpSpPr/>
          <p:nvPr/>
        </p:nvGrpSpPr>
        <p:grpSpPr>
          <a:xfrm>
            <a:off x="7003357" y="3142911"/>
            <a:ext cx="1760120" cy="1606326"/>
            <a:chOff x="5462875" y="5949350"/>
            <a:chExt cx="1976775" cy="1804050"/>
          </a:xfrm>
        </p:grpSpPr>
        <p:sp>
          <p:nvSpPr>
            <p:cNvPr id="3006" name="Google Shape;3006;p46"/>
            <p:cNvSpPr/>
            <p:nvPr/>
          </p:nvSpPr>
          <p:spPr>
            <a:xfrm>
              <a:off x="5462875" y="7240000"/>
              <a:ext cx="1971275" cy="513400"/>
            </a:xfrm>
            <a:custGeom>
              <a:avLst/>
              <a:gdLst/>
              <a:ahLst/>
              <a:cxnLst/>
              <a:rect l="l" t="t" r="r" b="b"/>
              <a:pathLst>
                <a:path w="78851" h="20536" extrusionOk="0">
                  <a:moveTo>
                    <a:pt x="39426" y="1"/>
                  </a:moveTo>
                  <a:cubicBezTo>
                    <a:pt x="17664" y="1"/>
                    <a:pt x="1" y="4603"/>
                    <a:pt x="1" y="10257"/>
                  </a:cubicBezTo>
                  <a:cubicBezTo>
                    <a:pt x="1" y="15933"/>
                    <a:pt x="17664" y="20535"/>
                    <a:pt x="39426" y="20535"/>
                  </a:cubicBezTo>
                  <a:cubicBezTo>
                    <a:pt x="61187" y="20535"/>
                    <a:pt x="78851" y="15933"/>
                    <a:pt x="78851" y="10257"/>
                  </a:cubicBezTo>
                  <a:cubicBezTo>
                    <a:pt x="78851" y="4603"/>
                    <a:pt x="61187" y="1"/>
                    <a:pt x="39426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6220600" y="5949775"/>
              <a:ext cx="1219050" cy="1452075"/>
            </a:xfrm>
            <a:custGeom>
              <a:avLst/>
              <a:gdLst/>
              <a:ahLst/>
              <a:cxnLst/>
              <a:rect l="l" t="t" r="r" b="b"/>
              <a:pathLst>
                <a:path w="48762" h="58083" extrusionOk="0">
                  <a:moveTo>
                    <a:pt x="17620" y="0"/>
                  </a:moveTo>
                  <a:lnTo>
                    <a:pt x="17642" y="1162"/>
                  </a:lnTo>
                  <a:cubicBezTo>
                    <a:pt x="16480" y="1556"/>
                    <a:pt x="15363" y="2016"/>
                    <a:pt x="14333" y="2608"/>
                  </a:cubicBezTo>
                  <a:cubicBezTo>
                    <a:pt x="8569" y="5786"/>
                    <a:pt x="4821" y="11988"/>
                    <a:pt x="4843" y="18299"/>
                  </a:cubicBezTo>
                  <a:lnTo>
                    <a:pt x="0" y="18146"/>
                  </a:lnTo>
                  <a:lnTo>
                    <a:pt x="0" y="18146"/>
                  </a:lnTo>
                  <a:cubicBezTo>
                    <a:pt x="1775" y="30747"/>
                    <a:pt x="2761" y="43414"/>
                    <a:pt x="3507" y="56102"/>
                  </a:cubicBezTo>
                  <a:cubicBezTo>
                    <a:pt x="11412" y="57312"/>
                    <a:pt x="19361" y="58082"/>
                    <a:pt x="27309" y="58082"/>
                  </a:cubicBezTo>
                  <a:cubicBezTo>
                    <a:pt x="32030" y="58082"/>
                    <a:pt x="36751" y="57811"/>
                    <a:pt x="41463" y="57198"/>
                  </a:cubicBezTo>
                  <a:cubicBezTo>
                    <a:pt x="43896" y="44246"/>
                    <a:pt x="46329" y="31273"/>
                    <a:pt x="48761" y="18321"/>
                  </a:cubicBezTo>
                  <a:lnTo>
                    <a:pt x="43041" y="18168"/>
                  </a:lnTo>
                  <a:cubicBezTo>
                    <a:pt x="42997" y="11834"/>
                    <a:pt x="39206" y="5676"/>
                    <a:pt x="33421" y="2520"/>
                  </a:cubicBezTo>
                  <a:cubicBezTo>
                    <a:pt x="30835" y="1118"/>
                    <a:pt x="27920" y="351"/>
                    <a:pt x="24961" y="219"/>
                  </a:cubicBezTo>
                  <a:lnTo>
                    <a:pt x="24896" y="219"/>
                  </a:lnTo>
                  <a:cubicBezTo>
                    <a:pt x="24677" y="219"/>
                    <a:pt x="24457" y="197"/>
                    <a:pt x="24238" y="197"/>
                  </a:cubicBezTo>
                  <a:lnTo>
                    <a:pt x="17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6050750" y="5949350"/>
              <a:ext cx="1218500" cy="1447700"/>
            </a:xfrm>
            <a:custGeom>
              <a:avLst/>
              <a:gdLst/>
              <a:ahLst/>
              <a:cxnLst/>
              <a:rect l="l" t="t" r="r" b="b"/>
              <a:pathLst>
                <a:path w="48740" h="57908" extrusionOk="0">
                  <a:moveTo>
                    <a:pt x="23964" y="0"/>
                  </a:moveTo>
                  <a:cubicBezTo>
                    <a:pt x="20598" y="0"/>
                    <a:pt x="17234" y="811"/>
                    <a:pt x="14333" y="2428"/>
                  </a:cubicBezTo>
                  <a:cubicBezTo>
                    <a:pt x="8569" y="5605"/>
                    <a:pt x="4822" y="11807"/>
                    <a:pt x="4844" y="18119"/>
                  </a:cubicBezTo>
                  <a:lnTo>
                    <a:pt x="1" y="17987"/>
                  </a:lnTo>
                  <a:lnTo>
                    <a:pt x="1" y="17987"/>
                  </a:lnTo>
                  <a:cubicBezTo>
                    <a:pt x="1776" y="30588"/>
                    <a:pt x="2762" y="43233"/>
                    <a:pt x="3507" y="55922"/>
                  </a:cubicBezTo>
                  <a:cubicBezTo>
                    <a:pt x="11376" y="57142"/>
                    <a:pt x="19296" y="57908"/>
                    <a:pt x="27219" y="57908"/>
                  </a:cubicBezTo>
                  <a:cubicBezTo>
                    <a:pt x="31962" y="57908"/>
                    <a:pt x="36707" y="57633"/>
                    <a:pt x="41442" y="57018"/>
                  </a:cubicBezTo>
                  <a:cubicBezTo>
                    <a:pt x="43874" y="44066"/>
                    <a:pt x="46285" y="31114"/>
                    <a:pt x="48740" y="18141"/>
                  </a:cubicBezTo>
                  <a:lnTo>
                    <a:pt x="43042" y="17987"/>
                  </a:lnTo>
                  <a:cubicBezTo>
                    <a:pt x="42998" y="11654"/>
                    <a:pt x="39207" y="5496"/>
                    <a:pt x="33421" y="2340"/>
                  </a:cubicBezTo>
                  <a:cubicBezTo>
                    <a:pt x="30558" y="779"/>
                    <a:pt x="27261" y="0"/>
                    <a:pt x="23964" y="0"/>
                  </a:cubicBezTo>
                  <a:close/>
                </a:path>
              </a:pathLst>
            </a:custGeom>
            <a:solidFill>
              <a:srgbClr val="430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6"/>
            <p:cNvSpPr/>
            <p:nvPr/>
          </p:nvSpPr>
          <p:spPr>
            <a:xfrm>
              <a:off x="6050200" y="5949350"/>
              <a:ext cx="1217950" cy="1447700"/>
            </a:xfrm>
            <a:custGeom>
              <a:avLst/>
              <a:gdLst/>
              <a:ahLst/>
              <a:cxnLst/>
              <a:rect l="l" t="t" r="r" b="b"/>
              <a:pathLst>
                <a:path w="48718" h="57908" extrusionOk="0">
                  <a:moveTo>
                    <a:pt x="23950" y="4581"/>
                  </a:moveTo>
                  <a:cubicBezTo>
                    <a:pt x="26433" y="4581"/>
                    <a:pt x="28916" y="5156"/>
                    <a:pt x="31032" y="6307"/>
                  </a:cubicBezTo>
                  <a:cubicBezTo>
                    <a:pt x="35306" y="8652"/>
                    <a:pt x="38177" y="13319"/>
                    <a:pt x="38199" y="17987"/>
                  </a:cubicBezTo>
                  <a:lnTo>
                    <a:pt x="38242" y="22414"/>
                  </a:lnTo>
                  <a:lnTo>
                    <a:pt x="43020" y="22568"/>
                  </a:lnTo>
                  <a:cubicBezTo>
                    <a:pt x="42143" y="27301"/>
                    <a:pt x="41245" y="32035"/>
                    <a:pt x="40368" y="36769"/>
                  </a:cubicBezTo>
                  <a:cubicBezTo>
                    <a:pt x="39338" y="42138"/>
                    <a:pt x="38352" y="47485"/>
                    <a:pt x="37322" y="52854"/>
                  </a:cubicBezTo>
                  <a:cubicBezTo>
                    <a:pt x="34086" y="53152"/>
                    <a:pt x="30738" y="53302"/>
                    <a:pt x="27264" y="53302"/>
                  </a:cubicBezTo>
                  <a:cubicBezTo>
                    <a:pt x="21281" y="53302"/>
                    <a:pt x="14925" y="52857"/>
                    <a:pt x="8131" y="51956"/>
                  </a:cubicBezTo>
                  <a:cubicBezTo>
                    <a:pt x="7583" y="43453"/>
                    <a:pt x="6816" y="33240"/>
                    <a:pt x="5523" y="22721"/>
                  </a:cubicBezTo>
                  <a:lnTo>
                    <a:pt x="5523" y="22721"/>
                  </a:lnTo>
                  <a:lnTo>
                    <a:pt x="9709" y="22831"/>
                  </a:lnTo>
                  <a:lnTo>
                    <a:pt x="9687" y="18097"/>
                  </a:lnTo>
                  <a:cubicBezTo>
                    <a:pt x="9665" y="13429"/>
                    <a:pt x="12514" y="8717"/>
                    <a:pt x="16744" y="6372"/>
                  </a:cubicBezTo>
                  <a:cubicBezTo>
                    <a:pt x="18889" y="5178"/>
                    <a:pt x="21420" y="4581"/>
                    <a:pt x="23950" y="4581"/>
                  </a:cubicBezTo>
                  <a:close/>
                  <a:moveTo>
                    <a:pt x="23961" y="0"/>
                  </a:moveTo>
                  <a:cubicBezTo>
                    <a:pt x="20593" y="0"/>
                    <a:pt x="17223" y="811"/>
                    <a:pt x="14311" y="2428"/>
                  </a:cubicBezTo>
                  <a:cubicBezTo>
                    <a:pt x="8569" y="5605"/>
                    <a:pt x="4822" y="11807"/>
                    <a:pt x="4844" y="18119"/>
                  </a:cubicBezTo>
                  <a:lnTo>
                    <a:pt x="1" y="17987"/>
                  </a:lnTo>
                  <a:lnTo>
                    <a:pt x="1" y="17987"/>
                  </a:lnTo>
                  <a:cubicBezTo>
                    <a:pt x="1776" y="30588"/>
                    <a:pt x="2762" y="43233"/>
                    <a:pt x="3485" y="55922"/>
                  </a:cubicBezTo>
                  <a:cubicBezTo>
                    <a:pt x="11367" y="57142"/>
                    <a:pt x="19293" y="57908"/>
                    <a:pt x="27223" y="57908"/>
                  </a:cubicBezTo>
                  <a:cubicBezTo>
                    <a:pt x="31971" y="57908"/>
                    <a:pt x="36720" y="57633"/>
                    <a:pt x="41464" y="57018"/>
                  </a:cubicBezTo>
                  <a:cubicBezTo>
                    <a:pt x="43896" y="44066"/>
                    <a:pt x="46285" y="31114"/>
                    <a:pt x="48718" y="18141"/>
                  </a:cubicBezTo>
                  <a:lnTo>
                    <a:pt x="43020" y="17987"/>
                  </a:lnTo>
                  <a:cubicBezTo>
                    <a:pt x="42998" y="11654"/>
                    <a:pt x="39185" y="5496"/>
                    <a:pt x="33421" y="2340"/>
                  </a:cubicBezTo>
                  <a:cubicBezTo>
                    <a:pt x="30558" y="779"/>
                    <a:pt x="27261" y="0"/>
                    <a:pt x="2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6"/>
            <p:cNvSpPr/>
            <p:nvPr/>
          </p:nvSpPr>
          <p:spPr>
            <a:xfrm>
              <a:off x="6187725" y="6517375"/>
              <a:ext cx="488175" cy="764300"/>
            </a:xfrm>
            <a:custGeom>
              <a:avLst/>
              <a:gdLst/>
              <a:ahLst/>
              <a:cxnLst/>
              <a:rect l="l" t="t" r="r" b="b"/>
              <a:pathLst>
                <a:path w="19527" h="30572" extrusionOk="0">
                  <a:moveTo>
                    <a:pt x="0" y="0"/>
                  </a:moveTo>
                  <a:lnTo>
                    <a:pt x="0" y="0"/>
                  </a:lnTo>
                  <a:cubicBezTo>
                    <a:pt x="1293" y="10519"/>
                    <a:pt x="2082" y="20710"/>
                    <a:pt x="2608" y="29235"/>
                  </a:cubicBezTo>
                  <a:cubicBezTo>
                    <a:pt x="8569" y="30024"/>
                    <a:pt x="14179" y="30484"/>
                    <a:pt x="19527" y="30571"/>
                  </a:cubicBezTo>
                  <a:cubicBezTo>
                    <a:pt x="14903" y="30396"/>
                    <a:pt x="10015" y="29980"/>
                    <a:pt x="4909" y="29278"/>
                  </a:cubicBezTo>
                  <a:cubicBezTo>
                    <a:pt x="4361" y="20797"/>
                    <a:pt x="3594" y="10585"/>
                    <a:pt x="2301" y="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6291825" y="6064100"/>
              <a:ext cx="397225" cy="457675"/>
            </a:xfrm>
            <a:custGeom>
              <a:avLst/>
              <a:gdLst/>
              <a:ahLst/>
              <a:cxnLst/>
              <a:rect l="l" t="t" r="r" b="b"/>
              <a:pathLst>
                <a:path w="15889" h="18307" extrusionOk="0">
                  <a:moveTo>
                    <a:pt x="14330" y="0"/>
                  </a:moveTo>
                  <a:cubicBezTo>
                    <a:pt x="11786" y="0"/>
                    <a:pt x="9247" y="582"/>
                    <a:pt x="7101" y="1782"/>
                  </a:cubicBezTo>
                  <a:cubicBezTo>
                    <a:pt x="2849" y="4127"/>
                    <a:pt x="0" y="8839"/>
                    <a:pt x="22" y="13507"/>
                  </a:cubicBezTo>
                  <a:lnTo>
                    <a:pt x="44" y="18241"/>
                  </a:lnTo>
                  <a:lnTo>
                    <a:pt x="2345" y="18306"/>
                  </a:lnTo>
                  <a:lnTo>
                    <a:pt x="2323" y="13551"/>
                  </a:lnTo>
                  <a:cubicBezTo>
                    <a:pt x="2301" y="8905"/>
                    <a:pt x="5128" y="4193"/>
                    <a:pt x="9402" y="1826"/>
                  </a:cubicBezTo>
                  <a:cubicBezTo>
                    <a:pt x="11330" y="774"/>
                    <a:pt x="13609" y="161"/>
                    <a:pt x="15889" y="73"/>
                  </a:cubicBezTo>
                  <a:cubicBezTo>
                    <a:pt x="15371" y="25"/>
                    <a:pt x="14850" y="0"/>
                    <a:pt x="14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6692850" y="6599125"/>
              <a:ext cx="469575" cy="411050"/>
            </a:xfrm>
            <a:custGeom>
              <a:avLst/>
              <a:gdLst/>
              <a:ahLst/>
              <a:cxnLst/>
              <a:rect l="l" t="t" r="r" b="b"/>
              <a:pathLst>
                <a:path w="18783" h="16442" extrusionOk="0">
                  <a:moveTo>
                    <a:pt x="9374" y="1"/>
                  </a:moveTo>
                  <a:cubicBezTo>
                    <a:pt x="7975" y="1"/>
                    <a:pt x="6558" y="359"/>
                    <a:pt x="5261" y="1113"/>
                  </a:cubicBezTo>
                  <a:cubicBezTo>
                    <a:pt x="1338" y="3414"/>
                    <a:pt x="1" y="8433"/>
                    <a:pt x="2280" y="12355"/>
                  </a:cubicBezTo>
                  <a:cubicBezTo>
                    <a:pt x="3817" y="14975"/>
                    <a:pt x="6565" y="16441"/>
                    <a:pt x="9390" y="16441"/>
                  </a:cubicBezTo>
                  <a:cubicBezTo>
                    <a:pt x="10795" y="16441"/>
                    <a:pt x="12219" y="16078"/>
                    <a:pt x="13523" y="15314"/>
                  </a:cubicBezTo>
                  <a:cubicBezTo>
                    <a:pt x="17445" y="13035"/>
                    <a:pt x="18782" y="7994"/>
                    <a:pt x="16481" y="4093"/>
                  </a:cubicBezTo>
                  <a:cubicBezTo>
                    <a:pt x="14956" y="1468"/>
                    <a:pt x="12203" y="1"/>
                    <a:pt x="937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6784350" y="6661450"/>
              <a:ext cx="287675" cy="287650"/>
            </a:xfrm>
            <a:custGeom>
              <a:avLst/>
              <a:gdLst/>
              <a:ahLst/>
              <a:cxnLst/>
              <a:rect l="l" t="t" r="r" b="b"/>
              <a:pathLst>
                <a:path w="11507" h="11506" extrusionOk="0">
                  <a:moveTo>
                    <a:pt x="5742" y="1"/>
                  </a:moveTo>
                  <a:cubicBezTo>
                    <a:pt x="2565" y="1"/>
                    <a:pt x="1" y="2565"/>
                    <a:pt x="1" y="5742"/>
                  </a:cubicBezTo>
                  <a:cubicBezTo>
                    <a:pt x="1" y="8920"/>
                    <a:pt x="2565" y="11506"/>
                    <a:pt x="5742" y="11506"/>
                  </a:cubicBezTo>
                  <a:cubicBezTo>
                    <a:pt x="8898" y="11506"/>
                    <a:pt x="11462" y="8920"/>
                    <a:pt x="11506" y="5742"/>
                  </a:cubicBezTo>
                  <a:cubicBezTo>
                    <a:pt x="11506" y="2565"/>
                    <a:pt x="8920" y="1"/>
                    <a:pt x="5742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6825450" y="6955675"/>
              <a:ext cx="219725" cy="507350"/>
            </a:xfrm>
            <a:custGeom>
              <a:avLst/>
              <a:gdLst/>
              <a:ahLst/>
              <a:cxnLst/>
              <a:rect l="l" t="t" r="r" b="b"/>
              <a:pathLst>
                <a:path w="8789" h="20294" extrusionOk="0">
                  <a:moveTo>
                    <a:pt x="767" y="0"/>
                  </a:moveTo>
                  <a:cubicBezTo>
                    <a:pt x="767" y="0"/>
                    <a:pt x="1271" y="10059"/>
                    <a:pt x="329" y="18080"/>
                  </a:cubicBezTo>
                  <a:cubicBezTo>
                    <a:pt x="220" y="18847"/>
                    <a:pt x="110" y="19592"/>
                    <a:pt x="0" y="20293"/>
                  </a:cubicBezTo>
                  <a:lnTo>
                    <a:pt x="8788" y="20293"/>
                  </a:lnTo>
                  <a:cubicBezTo>
                    <a:pt x="8175" y="16633"/>
                    <a:pt x="7956" y="12185"/>
                    <a:pt x="7912" y="8437"/>
                  </a:cubicBezTo>
                  <a:lnTo>
                    <a:pt x="7912" y="7736"/>
                  </a:lnTo>
                  <a:cubicBezTo>
                    <a:pt x="7846" y="3353"/>
                    <a:pt x="8043" y="0"/>
                    <a:pt x="8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6"/>
            <p:cNvSpPr/>
            <p:nvPr/>
          </p:nvSpPr>
          <p:spPr>
            <a:xfrm>
              <a:off x="6825450" y="7166600"/>
              <a:ext cx="219725" cy="296425"/>
            </a:xfrm>
            <a:custGeom>
              <a:avLst/>
              <a:gdLst/>
              <a:ahLst/>
              <a:cxnLst/>
              <a:rect l="l" t="t" r="r" b="b"/>
              <a:pathLst>
                <a:path w="8789" h="11857" extrusionOk="0">
                  <a:moveTo>
                    <a:pt x="7890" y="0"/>
                  </a:moveTo>
                  <a:cubicBezTo>
                    <a:pt x="7890" y="2170"/>
                    <a:pt x="7583" y="8744"/>
                    <a:pt x="4318" y="9665"/>
                  </a:cubicBezTo>
                  <a:cubicBezTo>
                    <a:pt x="3621" y="9878"/>
                    <a:pt x="2963" y="9962"/>
                    <a:pt x="2357" y="9962"/>
                  </a:cubicBezTo>
                  <a:cubicBezTo>
                    <a:pt x="1589" y="9962"/>
                    <a:pt x="905" y="9827"/>
                    <a:pt x="329" y="9643"/>
                  </a:cubicBezTo>
                  <a:cubicBezTo>
                    <a:pt x="220" y="10410"/>
                    <a:pt x="110" y="11155"/>
                    <a:pt x="0" y="11856"/>
                  </a:cubicBezTo>
                  <a:lnTo>
                    <a:pt x="8788" y="11856"/>
                  </a:lnTo>
                  <a:cubicBezTo>
                    <a:pt x="8175" y="8196"/>
                    <a:pt x="7956" y="3748"/>
                    <a:pt x="789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6"/>
            <p:cNvSpPr/>
            <p:nvPr/>
          </p:nvSpPr>
          <p:spPr>
            <a:xfrm>
              <a:off x="6812850" y="6934350"/>
              <a:ext cx="250950" cy="171250"/>
            </a:xfrm>
            <a:custGeom>
              <a:avLst/>
              <a:gdLst/>
              <a:ahLst/>
              <a:cxnLst/>
              <a:rect l="l" t="t" r="r" b="b"/>
              <a:pathLst>
                <a:path w="10038" h="6850" extrusionOk="0">
                  <a:moveTo>
                    <a:pt x="2900" y="1"/>
                  </a:moveTo>
                  <a:cubicBezTo>
                    <a:pt x="2030" y="1"/>
                    <a:pt x="1070" y="168"/>
                    <a:pt x="789" y="853"/>
                  </a:cubicBezTo>
                  <a:cubicBezTo>
                    <a:pt x="241" y="2190"/>
                    <a:pt x="1271" y="2606"/>
                    <a:pt x="833" y="3702"/>
                  </a:cubicBezTo>
                  <a:cubicBezTo>
                    <a:pt x="395" y="4798"/>
                    <a:pt x="0" y="6639"/>
                    <a:pt x="987" y="6836"/>
                  </a:cubicBezTo>
                  <a:cubicBezTo>
                    <a:pt x="1038" y="6845"/>
                    <a:pt x="1088" y="6849"/>
                    <a:pt x="1138" y="6849"/>
                  </a:cubicBezTo>
                  <a:cubicBezTo>
                    <a:pt x="2030" y="6849"/>
                    <a:pt x="2554" y="5411"/>
                    <a:pt x="3156" y="5017"/>
                  </a:cubicBezTo>
                  <a:cubicBezTo>
                    <a:pt x="3245" y="4956"/>
                    <a:pt x="3323" y="4929"/>
                    <a:pt x="3394" y="4929"/>
                  </a:cubicBezTo>
                  <a:cubicBezTo>
                    <a:pt x="3835" y="4929"/>
                    <a:pt x="4047" y="5934"/>
                    <a:pt x="5216" y="6047"/>
                  </a:cubicBezTo>
                  <a:cubicBezTo>
                    <a:pt x="5248" y="6049"/>
                    <a:pt x="5278" y="6051"/>
                    <a:pt x="5308" y="6051"/>
                  </a:cubicBezTo>
                  <a:cubicBezTo>
                    <a:pt x="6502" y="6051"/>
                    <a:pt x="6129" y="4005"/>
                    <a:pt x="6766" y="4005"/>
                  </a:cubicBezTo>
                  <a:cubicBezTo>
                    <a:pt x="6782" y="4005"/>
                    <a:pt x="6799" y="4006"/>
                    <a:pt x="6816" y="4009"/>
                  </a:cubicBezTo>
                  <a:cubicBezTo>
                    <a:pt x="7532" y="4114"/>
                    <a:pt x="7358" y="5352"/>
                    <a:pt x="8528" y="5352"/>
                  </a:cubicBezTo>
                  <a:cubicBezTo>
                    <a:pt x="8576" y="5352"/>
                    <a:pt x="8626" y="5350"/>
                    <a:pt x="8679" y="5346"/>
                  </a:cubicBezTo>
                  <a:cubicBezTo>
                    <a:pt x="10037" y="5236"/>
                    <a:pt x="8679" y="3286"/>
                    <a:pt x="9029" y="1708"/>
                  </a:cubicBezTo>
                  <a:cubicBezTo>
                    <a:pt x="9350" y="372"/>
                    <a:pt x="8904" y="122"/>
                    <a:pt x="6481" y="122"/>
                  </a:cubicBezTo>
                  <a:cubicBezTo>
                    <a:pt x="5921" y="122"/>
                    <a:pt x="5256" y="135"/>
                    <a:pt x="4471" y="152"/>
                  </a:cubicBezTo>
                  <a:cubicBezTo>
                    <a:pt x="4471" y="152"/>
                    <a:pt x="3727" y="1"/>
                    <a:pt x="2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6890025" y="6946325"/>
              <a:ext cx="75700" cy="33075"/>
            </a:xfrm>
            <a:custGeom>
              <a:avLst/>
              <a:gdLst/>
              <a:ahLst/>
              <a:cxnLst/>
              <a:rect l="l" t="t" r="r" b="b"/>
              <a:pathLst>
                <a:path w="3028" h="1323" extrusionOk="0">
                  <a:moveTo>
                    <a:pt x="1505" y="1"/>
                  </a:moveTo>
                  <a:cubicBezTo>
                    <a:pt x="970" y="1"/>
                    <a:pt x="373" y="124"/>
                    <a:pt x="201" y="593"/>
                  </a:cubicBezTo>
                  <a:cubicBezTo>
                    <a:pt x="1" y="1143"/>
                    <a:pt x="655" y="1322"/>
                    <a:pt x="1368" y="1322"/>
                  </a:cubicBezTo>
                  <a:cubicBezTo>
                    <a:pt x="1907" y="1322"/>
                    <a:pt x="2479" y="1220"/>
                    <a:pt x="2743" y="1097"/>
                  </a:cubicBezTo>
                  <a:cubicBezTo>
                    <a:pt x="3028" y="944"/>
                    <a:pt x="2962" y="703"/>
                    <a:pt x="2830" y="484"/>
                  </a:cubicBezTo>
                  <a:cubicBezTo>
                    <a:pt x="2677" y="243"/>
                    <a:pt x="2392" y="67"/>
                    <a:pt x="2085" y="45"/>
                  </a:cubicBezTo>
                  <a:cubicBezTo>
                    <a:pt x="1922" y="20"/>
                    <a:pt x="1719" y="1"/>
                    <a:pt x="150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6"/>
            <p:cNvSpPr/>
            <p:nvPr/>
          </p:nvSpPr>
          <p:spPr>
            <a:xfrm>
              <a:off x="6804075" y="7436700"/>
              <a:ext cx="263000" cy="53725"/>
            </a:xfrm>
            <a:custGeom>
              <a:avLst/>
              <a:gdLst/>
              <a:ahLst/>
              <a:cxnLst/>
              <a:rect l="l" t="t" r="r" b="b"/>
              <a:pathLst>
                <a:path w="10520" h="2149" extrusionOk="0">
                  <a:moveTo>
                    <a:pt x="439" y="0"/>
                  </a:moveTo>
                  <a:lnTo>
                    <a:pt x="1" y="2148"/>
                  </a:lnTo>
                  <a:lnTo>
                    <a:pt x="10520" y="2148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6"/>
            <p:cNvSpPr/>
            <p:nvPr/>
          </p:nvSpPr>
          <p:spPr>
            <a:xfrm>
              <a:off x="6755325" y="7489850"/>
              <a:ext cx="367100" cy="92050"/>
            </a:xfrm>
            <a:custGeom>
              <a:avLst/>
              <a:gdLst/>
              <a:ahLst/>
              <a:cxnLst/>
              <a:rect l="l" t="t" r="r" b="b"/>
              <a:pathLst>
                <a:path w="14684" h="3682" extrusionOk="0">
                  <a:moveTo>
                    <a:pt x="439" y="0"/>
                  </a:moveTo>
                  <a:lnTo>
                    <a:pt x="0" y="3682"/>
                  </a:lnTo>
                  <a:lnTo>
                    <a:pt x="14683" y="3682"/>
                  </a:lnTo>
                  <a:lnTo>
                    <a:pt x="1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6"/>
            <p:cNvSpPr/>
            <p:nvPr/>
          </p:nvSpPr>
          <p:spPr>
            <a:xfrm>
              <a:off x="6870375" y="6639550"/>
              <a:ext cx="143525" cy="264200"/>
            </a:xfrm>
            <a:custGeom>
              <a:avLst/>
              <a:gdLst/>
              <a:ahLst/>
              <a:cxnLst/>
              <a:rect l="l" t="t" r="r" b="b"/>
              <a:pathLst>
                <a:path w="5741" h="10568" extrusionOk="0">
                  <a:moveTo>
                    <a:pt x="680" y="0"/>
                  </a:moveTo>
                  <a:lnTo>
                    <a:pt x="680" y="0"/>
                  </a:lnTo>
                  <a:cubicBezTo>
                    <a:pt x="2806" y="2630"/>
                    <a:pt x="110" y="5303"/>
                    <a:pt x="66" y="7846"/>
                  </a:cubicBezTo>
                  <a:cubicBezTo>
                    <a:pt x="0" y="10410"/>
                    <a:pt x="1863" y="10563"/>
                    <a:pt x="1863" y="10563"/>
                  </a:cubicBezTo>
                  <a:cubicBezTo>
                    <a:pt x="1911" y="10566"/>
                    <a:pt x="1961" y="10567"/>
                    <a:pt x="2011" y="10567"/>
                  </a:cubicBezTo>
                  <a:cubicBezTo>
                    <a:pt x="3525" y="10567"/>
                    <a:pt x="5741" y="9266"/>
                    <a:pt x="5041" y="5829"/>
                  </a:cubicBezTo>
                  <a:cubicBezTo>
                    <a:pt x="4318" y="2258"/>
                    <a:pt x="680" y="0"/>
                    <a:pt x="680" y="0"/>
                  </a:cubicBezTo>
                  <a:close/>
                </a:path>
              </a:pathLst>
            </a:custGeom>
            <a:solidFill>
              <a:srgbClr val="E27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6903250" y="6739800"/>
              <a:ext cx="109050" cy="160000"/>
            </a:xfrm>
            <a:custGeom>
              <a:avLst/>
              <a:gdLst/>
              <a:ahLst/>
              <a:cxnLst/>
              <a:rect l="l" t="t" r="r" b="b"/>
              <a:pathLst>
                <a:path w="4362" h="6400" extrusionOk="0">
                  <a:moveTo>
                    <a:pt x="1052" y="0"/>
                  </a:moveTo>
                  <a:lnTo>
                    <a:pt x="1052" y="0"/>
                  </a:lnTo>
                  <a:cubicBezTo>
                    <a:pt x="1622" y="1710"/>
                    <a:pt x="110" y="3792"/>
                    <a:pt x="66" y="4931"/>
                  </a:cubicBezTo>
                  <a:cubicBezTo>
                    <a:pt x="0" y="6093"/>
                    <a:pt x="1052" y="6400"/>
                    <a:pt x="1052" y="6400"/>
                  </a:cubicBezTo>
                  <a:cubicBezTo>
                    <a:pt x="4361" y="3836"/>
                    <a:pt x="1053" y="1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6914200" y="6818075"/>
              <a:ext cx="26325" cy="146375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5613000" y="6806825"/>
              <a:ext cx="948400" cy="855075"/>
            </a:xfrm>
            <a:custGeom>
              <a:avLst/>
              <a:gdLst/>
              <a:ahLst/>
              <a:cxnLst/>
              <a:rect l="l" t="t" r="r" b="b"/>
              <a:pathLst>
                <a:path w="37936" h="34203" extrusionOk="0">
                  <a:moveTo>
                    <a:pt x="17934" y="1"/>
                  </a:moveTo>
                  <a:cubicBezTo>
                    <a:pt x="12549" y="1"/>
                    <a:pt x="6939" y="1719"/>
                    <a:pt x="3879" y="5669"/>
                  </a:cubicBezTo>
                  <a:cubicBezTo>
                    <a:pt x="0" y="10797"/>
                    <a:pt x="658" y="23705"/>
                    <a:pt x="943" y="27453"/>
                  </a:cubicBezTo>
                  <a:cubicBezTo>
                    <a:pt x="987" y="28110"/>
                    <a:pt x="1009" y="28505"/>
                    <a:pt x="1009" y="28505"/>
                  </a:cubicBezTo>
                  <a:cubicBezTo>
                    <a:pt x="1009" y="28505"/>
                    <a:pt x="1359" y="31836"/>
                    <a:pt x="2192" y="31923"/>
                  </a:cubicBezTo>
                  <a:cubicBezTo>
                    <a:pt x="2215" y="31926"/>
                    <a:pt x="2238" y="31927"/>
                    <a:pt x="2260" y="31927"/>
                  </a:cubicBezTo>
                  <a:cubicBezTo>
                    <a:pt x="3062" y="31927"/>
                    <a:pt x="3332" y="30433"/>
                    <a:pt x="3332" y="30433"/>
                  </a:cubicBezTo>
                  <a:cubicBezTo>
                    <a:pt x="3332" y="30433"/>
                    <a:pt x="3441" y="32668"/>
                    <a:pt x="4296" y="32734"/>
                  </a:cubicBezTo>
                  <a:cubicBezTo>
                    <a:pt x="4318" y="32736"/>
                    <a:pt x="4340" y="32738"/>
                    <a:pt x="4362" y="32738"/>
                  </a:cubicBezTo>
                  <a:cubicBezTo>
                    <a:pt x="5193" y="32738"/>
                    <a:pt x="5983" y="31178"/>
                    <a:pt x="5983" y="31178"/>
                  </a:cubicBezTo>
                  <a:cubicBezTo>
                    <a:pt x="5983" y="31178"/>
                    <a:pt x="6443" y="33282"/>
                    <a:pt x="7758" y="33720"/>
                  </a:cubicBezTo>
                  <a:cubicBezTo>
                    <a:pt x="7919" y="33774"/>
                    <a:pt x="8079" y="33797"/>
                    <a:pt x="8238" y="33797"/>
                  </a:cubicBezTo>
                  <a:cubicBezTo>
                    <a:pt x="9379" y="33797"/>
                    <a:pt x="10410" y="32581"/>
                    <a:pt x="10410" y="32581"/>
                  </a:cubicBezTo>
                  <a:cubicBezTo>
                    <a:pt x="10410" y="32581"/>
                    <a:pt x="10761" y="34202"/>
                    <a:pt x="12273" y="34202"/>
                  </a:cubicBezTo>
                  <a:cubicBezTo>
                    <a:pt x="13807" y="34202"/>
                    <a:pt x="18431" y="26488"/>
                    <a:pt x="18431" y="26488"/>
                  </a:cubicBezTo>
                  <a:cubicBezTo>
                    <a:pt x="20669" y="27025"/>
                    <a:pt x="22666" y="27259"/>
                    <a:pt x="24440" y="27259"/>
                  </a:cubicBezTo>
                  <a:cubicBezTo>
                    <a:pt x="32373" y="27259"/>
                    <a:pt x="35836" y="22584"/>
                    <a:pt x="36445" y="19432"/>
                  </a:cubicBezTo>
                  <a:cubicBezTo>
                    <a:pt x="37935" y="11345"/>
                    <a:pt x="32939" y="4442"/>
                    <a:pt x="26583" y="1659"/>
                  </a:cubicBezTo>
                  <a:cubicBezTo>
                    <a:pt x="26320" y="1549"/>
                    <a:pt x="26079" y="1440"/>
                    <a:pt x="25838" y="1352"/>
                  </a:cubicBezTo>
                  <a:cubicBezTo>
                    <a:pt x="23535" y="476"/>
                    <a:pt x="20765" y="1"/>
                    <a:pt x="17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5835425" y="7046500"/>
              <a:ext cx="433825" cy="338225"/>
            </a:xfrm>
            <a:custGeom>
              <a:avLst/>
              <a:gdLst/>
              <a:ahLst/>
              <a:cxnLst/>
              <a:rect l="l" t="t" r="r" b="b"/>
              <a:pathLst>
                <a:path w="17353" h="13529" extrusionOk="0">
                  <a:moveTo>
                    <a:pt x="8728" y="1"/>
                  </a:moveTo>
                  <a:cubicBezTo>
                    <a:pt x="6226" y="1"/>
                    <a:pt x="3828" y="1308"/>
                    <a:pt x="2850" y="3139"/>
                  </a:cubicBezTo>
                  <a:cubicBezTo>
                    <a:pt x="702" y="7193"/>
                    <a:pt x="1" y="12979"/>
                    <a:pt x="3946" y="13461"/>
                  </a:cubicBezTo>
                  <a:cubicBezTo>
                    <a:pt x="4304" y="13506"/>
                    <a:pt x="4679" y="13529"/>
                    <a:pt x="5064" y="13529"/>
                  </a:cubicBezTo>
                  <a:cubicBezTo>
                    <a:pt x="10220" y="13529"/>
                    <a:pt x="17353" y="9508"/>
                    <a:pt x="14355" y="3248"/>
                  </a:cubicBezTo>
                  <a:cubicBezTo>
                    <a:pt x="13764" y="2021"/>
                    <a:pt x="12558" y="1079"/>
                    <a:pt x="11616" y="640"/>
                  </a:cubicBezTo>
                  <a:cubicBezTo>
                    <a:pt x="10689" y="199"/>
                    <a:pt x="9701" y="1"/>
                    <a:pt x="8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6"/>
            <p:cNvSpPr/>
            <p:nvPr/>
          </p:nvSpPr>
          <p:spPr>
            <a:xfrm>
              <a:off x="5988850" y="7225550"/>
              <a:ext cx="43850" cy="41425"/>
            </a:xfrm>
            <a:custGeom>
              <a:avLst/>
              <a:gdLst/>
              <a:ahLst/>
              <a:cxnLst/>
              <a:rect l="l" t="t" r="r" b="b"/>
              <a:pathLst>
                <a:path w="1754" h="1657" extrusionOk="0">
                  <a:moveTo>
                    <a:pt x="862" y="0"/>
                  </a:moveTo>
                  <a:cubicBezTo>
                    <a:pt x="454" y="0"/>
                    <a:pt x="106" y="292"/>
                    <a:pt x="66" y="710"/>
                  </a:cubicBezTo>
                  <a:cubicBezTo>
                    <a:pt x="0" y="1171"/>
                    <a:pt x="307" y="1587"/>
                    <a:pt x="767" y="1653"/>
                  </a:cubicBezTo>
                  <a:cubicBezTo>
                    <a:pt x="798" y="1656"/>
                    <a:pt x="828" y="1657"/>
                    <a:pt x="858" y="1657"/>
                  </a:cubicBezTo>
                  <a:cubicBezTo>
                    <a:pt x="1298" y="1657"/>
                    <a:pt x="1648" y="1360"/>
                    <a:pt x="1710" y="930"/>
                  </a:cubicBezTo>
                  <a:cubicBezTo>
                    <a:pt x="1753" y="491"/>
                    <a:pt x="1468" y="75"/>
                    <a:pt x="986" y="9"/>
                  </a:cubicBezTo>
                  <a:cubicBezTo>
                    <a:pt x="945" y="3"/>
                    <a:pt x="903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6"/>
            <p:cNvSpPr/>
            <p:nvPr/>
          </p:nvSpPr>
          <p:spPr>
            <a:xfrm>
              <a:off x="5839275" y="7047800"/>
              <a:ext cx="367100" cy="329750"/>
            </a:xfrm>
            <a:custGeom>
              <a:avLst/>
              <a:gdLst/>
              <a:ahLst/>
              <a:cxnLst/>
              <a:rect l="l" t="t" r="r" b="b"/>
              <a:pathLst>
                <a:path w="14684" h="13190" extrusionOk="0">
                  <a:moveTo>
                    <a:pt x="8542" y="1"/>
                  </a:moveTo>
                  <a:cubicBezTo>
                    <a:pt x="6056" y="1"/>
                    <a:pt x="3665" y="1306"/>
                    <a:pt x="2674" y="3131"/>
                  </a:cubicBezTo>
                  <a:cubicBezTo>
                    <a:pt x="724" y="6812"/>
                    <a:pt x="0" y="11984"/>
                    <a:pt x="2893" y="13190"/>
                  </a:cubicBezTo>
                  <a:cubicBezTo>
                    <a:pt x="921" y="11546"/>
                    <a:pt x="1666" y="7141"/>
                    <a:pt x="3397" y="3876"/>
                  </a:cubicBezTo>
                  <a:cubicBezTo>
                    <a:pt x="4311" y="2126"/>
                    <a:pt x="6631" y="864"/>
                    <a:pt x="9028" y="864"/>
                  </a:cubicBezTo>
                  <a:cubicBezTo>
                    <a:pt x="9964" y="864"/>
                    <a:pt x="10911" y="1056"/>
                    <a:pt x="11791" y="1487"/>
                  </a:cubicBezTo>
                  <a:cubicBezTo>
                    <a:pt x="12711" y="1925"/>
                    <a:pt x="13851" y="2802"/>
                    <a:pt x="14420" y="4007"/>
                  </a:cubicBezTo>
                  <a:lnTo>
                    <a:pt x="14683" y="4599"/>
                  </a:lnTo>
                  <a:cubicBezTo>
                    <a:pt x="14574" y="4161"/>
                    <a:pt x="14399" y="3700"/>
                    <a:pt x="14179" y="3240"/>
                  </a:cubicBezTo>
                  <a:cubicBezTo>
                    <a:pt x="13588" y="1991"/>
                    <a:pt x="12382" y="1092"/>
                    <a:pt x="11440" y="654"/>
                  </a:cubicBezTo>
                  <a:cubicBezTo>
                    <a:pt x="10512" y="203"/>
                    <a:pt x="9520" y="1"/>
                    <a:pt x="854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5633650" y="7028375"/>
              <a:ext cx="143200" cy="294000"/>
            </a:xfrm>
            <a:custGeom>
              <a:avLst/>
              <a:gdLst/>
              <a:ahLst/>
              <a:cxnLst/>
              <a:rect l="l" t="t" r="r" b="b"/>
              <a:pathLst>
                <a:path w="5728" h="11760" extrusionOk="0">
                  <a:moveTo>
                    <a:pt x="4226" y="1"/>
                  </a:moveTo>
                  <a:cubicBezTo>
                    <a:pt x="3727" y="1"/>
                    <a:pt x="3209" y="263"/>
                    <a:pt x="2856" y="839"/>
                  </a:cubicBezTo>
                  <a:cubicBezTo>
                    <a:pt x="2812" y="883"/>
                    <a:pt x="2812" y="905"/>
                    <a:pt x="2812" y="905"/>
                  </a:cubicBezTo>
                  <a:cubicBezTo>
                    <a:pt x="1556" y="3073"/>
                    <a:pt x="0" y="11760"/>
                    <a:pt x="2336" y="11760"/>
                  </a:cubicBezTo>
                  <a:cubicBezTo>
                    <a:pt x="2526" y="11760"/>
                    <a:pt x="2743" y="11702"/>
                    <a:pt x="2988" y="11578"/>
                  </a:cubicBezTo>
                  <a:cubicBezTo>
                    <a:pt x="5398" y="10351"/>
                    <a:pt x="5727" y="4455"/>
                    <a:pt x="5727" y="1694"/>
                  </a:cubicBezTo>
                  <a:cubicBezTo>
                    <a:pt x="5727" y="629"/>
                    <a:pt x="4999" y="1"/>
                    <a:pt x="4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6"/>
            <p:cNvSpPr/>
            <p:nvPr/>
          </p:nvSpPr>
          <p:spPr>
            <a:xfrm>
              <a:off x="5719825" y="7181350"/>
              <a:ext cx="22500" cy="37350"/>
            </a:xfrm>
            <a:custGeom>
              <a:avLst/>
              <a:gdLst/>
              <a:ahLst/>
              <a:cxnLst/>
              <a:rect l="l" t="t" r="r" b="b"/>
              <a:pathLst>
                <a:path w="900" h="1494" extrusionOk="0">
                  <a:moveTo>
                    <a:pt x="527" y="1"/>
                  </a:moveTo>
                  <a:cubicBezTo>
                    <a:pt x="315" y="1"/>
                    <a:pt x="109" y="301"/>
                    <a:pt x="67" y="703"/>
                  </a:cubicBezTo>
                  <a:cubicBezTo>
                    <a:pt x="1" y="1098"/>
                    <a:pt x="132" y="1470"/>
                    <a:pt x="351" y="1492"/>
                  </a:cubicBezTo>
                  <a:cubicBezTo>
                    <a:pt x="359" y="1493"/>
                    <a:pt x="367" y="1493"/>
                    <a:pt x="375" y="1493"/>
                  </a:cubicBezTo>
                  <a:cubicBezTo>
                    <a:pt x="586" y="1493"/>
                    <a:pt x="792" y="1214"/>
                    <a:pt x="856" y="813"/>
                  </a:cubicBezTo>
                  <a:cubicBezTo>
                    <a:pt x="899" y="418"/>
                    <a:pt x="768" y="68"/>
                    <a:pt x="549" y="2"/>
                  </a:cubicBezTo>
                  <a:cubicBezTo>
                    <a:pt x="541" y="1"/>
                    <a:pt x="53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5633550" y="7028525"/>
              <a:ext cx="118075" cy="294575"/>
            </a:xfrm>
            <a:custGeom>
              <a:avLst/>
              <a:gdLst/>
              <a:ahLst/>
              <a:cxnLst/>
              <a:rect l="l" t="t" r="r" b="b"/>
              <a:pathLst>
                <a:path w="4723" h="11783" extrusionOk="0">
                  <a:moveTo>
                    <a:pt x="4173" y="0"/>
                  </a:moveTo>
                  <a:cubicBezTo>
                    <a:pt x="3675" y="0"/>
                    <a:pt x="3160" y="261"/>
                    <a:pt x="2794" y="833"/>
                  </a:cubicBezTo>
                  <a:cubicBezTo>
                    <a:pt x="2772" y="877"/>
                    <a:pt x="2772" y="899"/>
                    <a:pt x="2772" y="921"/>
                  </a:cubicBezTo>
                  <a:cubicBezTo>
                    <a:pt x="1537" y="3079"/>
                    <a:pt x="1" y="11783"/>
                    <a:pt x="2316" y="11783"/>
                  </a:cubicBezTo>
                  <a:cubicBezTo>
                    <a:pt x="2424" y="11783"/>
                    <a:pt x="2539" y="11764"/>
                    <a:pt x="2663" y="11725"/>
                  </a:cubicBezTo>
                  <a:cubicBezTo>
                    <a:pt x="1019" y="10629"/>
                    <a:pt x="2422" y="3003"/>
                    <a:pt x="3583" y="1009"/>
                  </a:cubicBezTo>
                  <a:cubicBezTo>
                    <a:pt x="3583" y="987"/>
                    <a:pt x="3627" y="943"/>
                    <a:pt x="3627" y="921"/>
                  </a:cubicBezTo>
                  <a:cubicBezTo>
                    <a:pt x="3912" y="461"/>
                    <a:pt x="4307" y="176"/>
                    <a:pt x="4723" y="110"/>
                  </a:cubicBezTo>
                  <a:cubicBezTo>
                    <a:pt x="4548" y="38"/>
                    <a:pt x="4362" y="0"/>
                    <a:pt x="4173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5729700" y="7332050"/>
              <a:ext cx="97550" cy="108675"/>
            </a:xfrm>
            <a:custGeom>
              <a:avLst/>
              <a:gdLst/>
              <a:ahLst/>
              <a:cxnLst/>
              <a:rect l="l" t="t" r="r" b="b"/>
              <a:pathLst>
                <a:path w="3902" h="4347" extrusionOk="0">
                  <a:moveTo>
                    <a:pt x="2345" y="1"/>
                  </a:moveTo>
                  <a:cubicBezTo>
                    <a:pt x="2345" y="1"/>
                    <a:pt x="0" y="2696"/>
                    <a:pt x="439" y="3573"/>
                  </a:cubicBezTo>
                  <a:cubicBezTo>
                    <a:pt x="526" y="3763"/>
                    <a:pt x="640" y="3835"/>
                    <a:pt x="762" y="3835"/>
                  </a:cubicBezTo>
                  <a:cubicBezTo>
                    <a:pt x="1132" y="3835"/>
                    <a:pt x="1578" y="3178"/>
                    <a:pt x="1578" y="3178"/>
                  </a:cubicBezTo>
                  <a:cubicBezTo>
                    <a:pt x="1578" y="3178"/>
                    <a:pt x="2445" y="4346"/>
                    <a:pt x="3039" y="4346"/>
                  </a:cubicBezTo>
                  <a:cubicBezTo>
                    <a:pt x="3213" y="4346"/>
                    <a:pt x="3364" y="4247"/>
                    <a:pt x="3463" y="3989"/>
                  </a:cubicBezTo>
                  <a:cubicBezTo>
                    <a:pt x="3901" y="2828"/>
                    <a:pt x="2345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5636550" y="6848275"/>
              <a:ext cx="924850" cy="813625"/>
            </a:xfrm>
            <a:custGeom>
              <a:avLst/>
              <a:gdLst/>
              <a:ahLst/>
              <a:cxnLst/>
              <a:rect l="l" t="t" r="r" b="b"/>
              <a:pathLst>
                <a:path w="36994" h="32545" extrusionOk="0">
                  <a:moveTo>
                    <a:pt x="25641" y="1"/>
                  </a:moveTo>
                  <a:cubicBezTo>
                    <a:pt x="25642" y="1"/>
                    <a:pt x="36993" y="10345"/>
                    <a:pt x="32479" y="17664"/>
                  </a:cubicBezTo>
                  <a:cubicBezTo>
                    <a:pt x="29774" y="22046"/>
                    <a:pt x="25278" y="22866"/>
                    <a:pt x="21751" y="22866"/>
                  </a:cubicBezTo>
                  <a:cubicBezTo>
                    <a:pt x="19641" y="22866"/>
                    <a:pt x="17877" y="22573"/>
                    <a:pt x="17053" y="22573"/>
                  </a:cubicBezTo>
                  <a:cubicBezTo>
                    <a:pt x="16788" y="22573"/>
                    <a:pt x="16620" y="22603"/>
                    <a:pt x="16569" y="22683"/>
                  </a:cubicBezTo>
                  <a:cubicBezTo>
                    <a:pt x="13440" y="27558"/>
                    <a:pt x="10952" y="28931"/>
                    <a:pt x="9837" y="28931"/>
                  </a:cubicBezTo>
                  <a:cubicBezTo>
                    <a:pt x="9749" y="28931"/>
                    <a:pt x="9670" y="28923"/>
                    <a:pt x="9600" y="28907"/>
                  </a:cubicBezTo>
                  <a:cubicBezTo>
                    <a:pt x="8657" y="28687"/>
                    <a:pt x="8219" y="27219"/>
                    <a:pt x="8219" y="27219"/>
                  </a:cubicBezTo>
                  <a:cubicBezTo>
                    <a:pt x="8219" y="27219"/>
                    <a:pt x="7567" y="28584"/>
                    <a:pt x="6499" y="28584"/>
                  </a:cubicBezTo>
                  <a:cubicBezTo>
                    <a:pt x="6459" y="28584"/>
                    <a:pt x="6419" y="28582"/>
                    <a:pt x="6378" y="28578"/>
                  </a:cubicBezTo>
                  <a:cubicBezTo>
                    <a:pt x="5239" y="28468"/>
                    <a:pt x="5392" y="26869"/>
                    <a:pt x="5392" y="26868"/>
                  </a:cubicBezTo>
                  <a:lnTo>
                    <a:pt x="5392" y="26868"/>
                  </a:lnTo>
                  <a:cubicBezTo>
                    <a:pt x="5392" y="26869"/>
                    <a:pt x="5002" y="28100"/>
                    <a:pt x="3924" y="28100"/>
                  </a:cubicBezTo>
                  <a:cubicBezTo>
                    <a:pt x="3888" y="28100"/>
                    <a:pt x="3851" y="28099"/>
                    <a:pt x="3814" y="28096"/>
                  </a:cubicBezTo>
                  <a:cubicBezTo>
                    <a:pt x="2674" y="28030"/>
                    <a:pt x="2543" y="26562"/>
                    <a:pt x="2543" y="26562"/>
                  </a:cubicBezTo>
                  <a:cubicBezTo>
                    <a:pt x="2543" y="26562"/>
                    <a:pt x="2163" y="27621"/>
                    <a:pt x="1251" y="27621"/>
                  </a:cubicBezTo>
                  <a:cubicBezTo>
                    <a:pt x="1208" y="27621"/>
                    <a:pt x="1164" y="27618"/>
                    <a:pt x="1118" y="27614"/>
                  </a:cubicBezTo>
                  <a:cubicBezTo>
                    <a:pt x="220" y="27526"/>
                    <a:pt x="23" y="25860"/>
                    <a:pt x="1" y="25795"/>
                  </a:cubicBezTo>
                  <a:lnTo>
                    <a:pt x="1" y="25795"/>
                  </a:lnTo>
                  <a:cubicBezTo>
                    <a:pt x="45" y="26452"/>
                    <a:pt x="67" y="26847"/>
                    <a:pt x="67" y="26847"/>
                  </a:cubicBezTo>
                  <a:cubicBezTo>
                    <a:pt x="67" y="26847"/>
                    <a:pt x="417" y="30178"/>
                    <a:pt x="1250" y="30265"/>
                  </a:cubicBezTo>
                  <a:cubicBezTo>
                    <a:pt x="1273" y="30268"/>
                    <a:pt x="1296" y="30269"/>
                    <a:pt x="1318" y="30269"/>
                  </a:cubicBezTo>
                  <a:cubicBezTo>
                    <a:pt x="2120" y="30269"/>
                    <a:pt x="2390" y="28775"/>
                    <a:pt x="2390" y="28775"/>
                  </a:cubicBezTo>
                  <a:cubicBezTo>
                    <a:pt x="2390" y="28775"/>
                    <a:pt x="2499" y="31010"/>
                    <a:pt x="3354" y="31076"/>
                  </a:cubicBezTo>
                  <a:cubicBezTo>
                    <a:pt x="3376" y="31078"/>
                    <a:pt x="3398" y="31080"/>
                    <a:pt x="3420" y="31080"/>
                  </a:cubicBezTo>
                  <a:cubicBezTo>
                    <a:pt x="4251" y="31080"/>
                    <a:pt x="5041" y="29520"/>
                    <a:pt x="5041" y="29520"/>
                  </a:cubicBezTo>
                  <a:cubicBezTo>
                    <a:pt x="5041" y="29520"/>
                    <a:pt x="5501" y="31624"/>
                    <a:pt x="6816" y="32062"/>
                  </a:cubicBezTo>
                  <a:cubicBezTo>
                    <a:pt x="6977" y="32116"/>
                    <a:pt x="7137" y="32139"/>
                    <a:pt x="7296" y="32139"/>
                  </a:cubicBezTo>
                  <a:cubicBezTo>
                    <a:pt x="8437" y="32139"/>
                    <a:pt x="9468" y="30923"/>
                    <a:pt x="9468" y="30923"/>
                  </a:cubicBezTo>
                  <a:cubicBezTo>
                    <a:pt x="9468" y="30923"/>
                    <a:pt x="9819" y="32544"/>
                    <a:pt x="11331" y="32544"/>
                  </a:cubicBezTo>
                  <a:cubicBezTo>
                    <a:pt x="12865" y="32544"/>
                    <a:pt x="17489" y="24830"/>
                    <a:pt x="17489" y="24830"/>
                  </a:cubicBezTo>
                  <a:cubicBezTo>
                    <a:pt x="19727" y="25367"/>
                    <a:pt x="21724" y="25601"/>
                    <a:pt x="23498" y="25601"/>
                  </a:cubicBezTo>
                  <a:cubicBezTo>
                    <a:pt x="31431" y="25601"/>
                    <a:pt x="34894" y="20926"/>
                    <a:pt x="35503" y="17774"/>
                  </a:cubicBezTo>
                  <a:cubicBezTo>
                    <a:pt x="36993" y="9687"/>
                    <a:pt x="31997" y="2784"/>
                    <a:pt x="2564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46"/>
          <p:cNvGrpSpPr/>
          <p:nvPr/>
        </p:nvGrpSpPr>
        <p:grpSpPr>
          <a:xfrm>
            <a:off x="287941" y="3826366"/>
            <a:ext cx="1186440" cy="1294847"/>
            <a:chOff x="327950" y="2732074"/>
            <a:chExt cx="1471828" cy="1606310"/>
          </a:xfrm>
        </p:grpSpPr>
        <p:sp>
          <p:nvSpPr>
            <p:cNvPr id="3033" name="Google Shape;3033;p46"/>
            <p:cNvSpPr/>
            <p:nvPr/>
          </p:nvSpPr>
          <p:spPr>
            <a:xfrm>
              <a:off x="817101" y="2856377"/>
              <a:ext cx="284557" cy="271377"/>
            </a:xfrm>
            <a:custGeom>
              <a:avLst/>
              <a:gdLst/>
              <a:ahLst/>
              <a:cxnLst/>
              <a:rect l="l" t="t" r="r" b="b"/>
              <a:pathLst>
                <a:path w="5959" h="5683" extrusionOk="0">
                  <a:moveTo>
                    <a:pt x="2862" y="2046"/>
                  </a:moveTo>
                  <a:cubicBezTo>
                    <a:pt x="3040" y="2523"/>
                    <a:pt x="3057" y="3032"/>
                    <a:pt x="2645" y="3344"/>
                  </a:cubicBezTo>
                  <a:cubicBezTo>
                    <a:pt x="2533" y="3425"/>
                    <a:pt x="2418" y="3461"/>
                    <a:pt x="2310" y="3461"/>
                  </a:cubicBezTo>
                  <a:cubicBezTo>
                    <a:pt x="2012" y="3461"/>
                    <a:pt x="1772" y="3185"/>
                    <a:pt x="1794" y="2828"/>
                  </a:cubicBezTo>
                  <a:cubicBezTo>
                    <a:pt x="1825" y="2372"/>
                    <a:pt x="2281" y="2129"/>
                    <a:pt x="2706" y="2068"/>
                  </a:cubicBezTo>
                  <a:cubicBezTo>
                    <a:pt x="2758" y="2059"/>
                    <a:pt x="2810" y="2051"/>
                    <a:pt x="2862" y="2046"/>
                  </a:cubicBezTo>
                  <a:close/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913" y="153"/>
                    <a:pt x="1642" y="457"/>
                    <a:pt x="2220" y="1034"/>
                  </a:cubicBezTo>
                  <a:cubicBezTo>
                    <a:pt x="2411" y="1225"/>
                    <a:pt x="2635" y="1534"/>
                    <a:pt x="2790" y="1873"/>
                  </a:cubicBezTo>
                  <a:lnTo>
                    <a:pt x="2790" y="1873"/>
                  </a:lnTo>
                  <a:cubicBezTo>
                    <a:pt x="2637" y="1889"/>
                    <a:pt x="2486" y="1923"/>
                    <a:pt x="2341" y="1977"/>
                  </a:cubicBezTo>
                  <a:cubicBezTo>
                    <a:pt x="1946" y="2129"/>
                    <a:pt x="1612" y="2433"/>
                    <a:pt x="1581" y="2858"/>
                  </a:cubicBezTo>
                  <a:cubicBezTo>
                    <a:pt x="1521" y="3192"/>
                    <a:pt x="1733" y="3588"/>
                    <a:pt x="2098" y="3648"/>
                  </a:cubicBezTo>
                  <a:cubicBezTo>
                    <a:pt x="2150" y="3659"/>
                    <a:pt x="2200" y="3665"/>
                    <a:pt x="2250" y="3665"/>
                  </a:cubicBezTo>
                  <a:cubicBezTo>
                    <a:pt x="2608" y="3665"/>
                    <a:pt x="2903" y="3388"/>
                    <a:pt x="3010" y="3040"/>
                  </a:cubicBezTo>
                  <a:cubicBezTo>
                    <a:pt x="3113" y="2730"/>
                    <a:pt x="3076" y="2364"/>
                    <a:pt x="2975" y="2037"/>
                  </a:cubicBezTo>
                  <a:lnTo>
                    <a:pt x="2975" y="2037"/>
                  </a:lnTo>
                  <a:cubicBezTo>
                    <a:pt x="3015" y="2034"/>
                    <a:pt x="3056" y="2033"/>
                    <a:pt x="3096" y="2033"/>
                  </a:cubicBezTo>
                  <a:cubicBezTo>
                    <a:pt x="3812" y="2033"/>
                    <a:pt x="4497" y="2374"/>
                    <a:pt x="4986" y="2888"/>
                  </a:cubicBezTo>
                  <a:cubicBezTo>
                    <a:pt x="5624" y="3618"/>
                    <a:pt x="5776" y="4682"/>
                    <a:pt x="5442" y="5563"/>
                  </a:cubicBezTo>
                  <a:cubicBezTo>
                    <a:pt x="5402" y="5623"/>
                    <a:pt x="5453" y="5683"/>
                    <a:pt x="5502" y="5683"/>
                  </a:cubicBezTo>
                  <a:cubicBezTo>
                    <a:pt x="5528" y="5683"/>
                    <a:pt x="5553" y="5666"/>
                    <a:pt x="5563" y="5624"/>
                  </a:cubicBezTo>
                  <a:cubicBezTo>
                    <a:pt x="5958" y="4682"/>
                    <a:pt x="5746" y="3527"/>
                    <a:pt x="5016" y="2767"/>
                  </a:cubicBezTo>
                  <a:cubicBezTo>
                    <a:pt x="4530" y="2234"/>
                    <a:pt x="3761" y="1860"/>
                    <a:pt x="3020" y="1860"/>
                  </a:cubicBezTo>
                  <a:cubicBezTo>
                    <a:pt x="2984" y="1860"/>
                    <a:pt x="2949" y="1861"/>
                    <a:pt x="2914" y="1863"/>
                  </a:cubicBezTo>
                  <a:lnTo>
                    <a:pt x="2914" y="1863"/>
                  </a:lnTo>
                  <a:cubicBezTo>
                    <a:pt x="2878" y="1774"/>
                    <a:pt x="2839" y="1689"/>
                    <a:pt x="2797" y="1612"/>
                  </a:cubicBezTo>
                  <a:cubicBezTo>
                    <a:pt x="2250" y="639"/>
                    <a:pt x="121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1138491" y="3053361"/>
              <a:ext cx="274863" cy="90969"/>
            </a:xfrm>
            <a:custGeom>
              <a:avLst/>
              <a:gdLst/>
              <a:ahLst/>
              <a:cxnLst/>
              <a:rect l="l" t="t" r="r" b="b"/>
              <a:pathLst>
                <a:path w="5756" h="1905" extrusionOk="0">
                  <a:moveTo>
                    <a:pt x="3167" y="527"/>
                  </a:moveTo>
                  <a:cubicBezTo>
                    <a:pt x="3212" y="536"/>
                    <a:pt x="3257" y="546"/>
                    <a:pt x="3301" y="557"/>
                  </a:cubicBezTo>
                  <a:cubicBezTo>
                    <a:pt x="3514" y="587"/>
                    <a:pt x="3727" y="678"/>
                    <a:pt x="3849" y="800"/>
                  </a:cubicBezTo>
                  <a:cubicBezTo>
                    <a:pt x="4031" y="1043"/>
                    <a:pt x="3849" y="1347"/>
                    <a:pt x="3666" y="1499"/>
                  </a:cubicBezTo>
                  <a:cubicBezTo>
                    <a:pt x="3514" y="1636"/>
                    <a:pt x="3233" y="1750"/>
                    <a:pt x="2990" y="1750"/>
                  </a:cubicBezTo>
                  <a:cubicBezTo>
                    <a:pt x="2747" y="1750"/>
                    <a:pt x="2542" y="1636"/>
                    <a:pt x="2542" y="1317"/>
                  </a:cubicBezTo>
                  <a:cubicBezTo>
                    <a:pt x="2542" y="961"/>
                    <a:pt x="2856" y="698"/>
                    <a:pt x="3167" y="527"/>
                  </a:cubicBezTo>
                  <a:close/>
                  <a:moveTo>
                    <a:pt x="4428" y="0"/>
                  </a:moveTo>
                  <a:cubicBezTo>
                    <a:pt x="4075" y="0"/>
                    <a:pt x="3725" y="70"/>
                    <a:pt x="3393" y="222"/>
                  </a:cubicBezTo>
                  <a:cubicBezTo>
                    <a:pt x="3338" y="246"/>
                    <a:pt x="3278" y="277"/>
                    <a:pt x="3215" y="313"/>
                  </a:cubicBezTo>
                  <a:lnTo>
                    <a:pt x="3215" y="313"/>
                  </a:lnTo>
                  <a:cubicBezTo>
                    <a:pt x="2963" y="266"/>
                    <a:pt x="2713" y="253"/>
                    <a:pt x="2542" y="253"/>
                  </a:cubicBezTo>
                  <a:cubicBezTo>
                    <a:pt x="1630" y="253"/>
                    <a:pt x="748" y="618"/>
                    <a:pt x="49" y="1226"/>
                  </a:cubicBezTo>
                  <a:cubicBezTo>
                    <a:pt x="1" y="1395"/>
                    <a:pt x="49" y="1487"/>
                    <a:pt x="116" y="1487"/>
                  </a:cubicBezTo>
                  <a:cubicBezTo>
                    <a:pt x="133" y="1487"/>
                    <a:pt x="152" y="1481"/>
                    <a:pt x="171" y="1469"/>
                  </a:cubicBezTo>
                  <a:cubicBezTo>
                    <a:pt x="748" y="922"/>
                    <a:pt x="1417" y="618"/>
                    <a:pt x="2177" y="526"/>
                  </a:cubicBezTo>
                  <a:cubicBezTo>
                    <a:pt x="2341" y="499"/>
                    <a:pt x="2511" y="484"/>
                    <a:pt x="2682" y="484"/>
                  </a:cubicBezTo>
                  <a:cubicBezTo>
                    <a:pt x="2767" y="484"/>
                    <a:pt x="2852" y="488"/>
                    <a:pt x="2937" y="496"/>
                  </a:cubicBezTo>
                  <a:lnTo>
                    <a:pt x="2937" y="496"/>
                  </a:lnTo>
                  <a:cubicBezTo>
                    <a:pt x="2508" y="819"/>
                    <a:pt x="2120" y="1321"/>
                    <a:pt x="2542" y="1742"/>
                  </a:cubicBezTo>
                  <a:cubicBezTo>
                    <a:pt x="2672" y="1856"/>
                    <a:pt x="2831" y="1905"/>
                    <a:pt x="2997" y="1905"/>
                  </a:cubicBezTo>
                  <a:cubicBezTo>
                    <a:pt x="3450" y="1905"/>
                    <a:pt x="3958" y="1543"/>
                    <a:pt x="4092" y="1165"/>
                  </a:cubicBezTo>
                  <a:cubicBezTo>
                    <a:pt x="4208" y="732"/>
                    <a:pt x="3887" y="499"/>
                    <a:pt x="3487" y="378"/>
                  </a:cubicBezTo>
                  <a:lnTo>
                    <a:pt x="3487" y="378"/>
                  </a:lnTo>
                  <a:cubicBezTo>
                    <a:pt x="3810" y="247"/>
                    <a:pt x="4157" y="181"/>
                    <a:pt x="4502" y="181"/>
                  </a:cubicBezTo>
                  <a:cubicBezTo>
                    <a:pt x="4887" y="181"/>
                    <a:pt x="5269" y="264"/>
                    <a:pt x="5612" y="435"/>
                  </a:cubicBezTo>
                  <a:cubicBezTo>
                    <a:pt x="5620" y="438"/>
                    <a:pt x="5628" y="439"/>
                    <a:pt x="5635" y="439"/>
                  </a:cubicBezTo>
                  <a:cubicBezTo>
                    <a:pt x="5712" y="439"/>
                    <a:pt x="5755" y="311"/>
                    <a:pt x="5672" y="283"/>
                  </a:cubicBezTo>
                  <a:cubicBezTo>
                    <a:pt x="5275" y="101"/>
                    <a:pt x="4850" y="0"/>
                    <a:pt x="4428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327950" y="3131439"/>
              <a:ext cx="1471828" cy="1205655"/>
            </a:xfrm>
            <a:custGeom>
              <a:avLst/>
              <a:gdLst/>
              <a:ahLst/>
              <a:cxnLst/>
              <a:rect l="l" t="t" r="r" b="b"/>
              <a:pathLst>
                <a:path w="30822" h="25248" extrusionOk="0">
                  <a:moveTo>
                    <a:pt x="15794" y="0"/>
                  </a:moveTo>
                  <a:cubicBezTo>
                    <a:pt x="14996" y="0"/>
                    <a:pt x="14195" y="95"/>
                    <a:pt x="13405" y="290"/>
                  </a:cubicBezTo>
                  <a:cubicBezTo>
                    <a:pt x="12037" y="624"/>
                    <a:pt x="10669" y="1232"/>
                    <a:pt x="10153" y="2417"/>
                  </a:cubicBezTo>
                  <a:cubicBezTo>
                    <a:pt x="10153" y="2417"/>
                    <a:pt x="10092" y="2417"/>
                    <a:pt x="10001" y="2357"/>
                  </a:cubicBezTo>
                  <a:cubicBezTo>
                    <a:pt x="9940" y="2357"/>
                    <a:pt x="9879" y="2326"/>
                    <a:pt x="9788" y="2326"/>
                  </a:cubicBezTo>
                  <a:cubicBezTo>
                    <a:pt x="9462" y="2257"/>
                    <a:pt x="8923" y="2168"/>
                    <a:pt x="8261" y="2168"/>
                  </a:cubicBezTo>
                  <a:cubicBezTo>
                    <a:pt x="6888" y="2168"/>
                    <a:pt x="4985" y="2549"/>
                    <a:pt x="3344" y="4271"/>
                  </a:cubicBezTo>
                  <a:cubicBezTo>
                    <a:pt x="2858" y="4849"/>
                    <a:pt x="2280" y="5791"/>
                    <a:pt x="1855" y="6977"/>
                  </a:cubicBezTo>
                  <a:cubicBezTo>
                    <a:pt x="213" y="11414"/>
                    <a:pt x="1" y="19317"/>
                    <a:pt x="7083" y="23117"/>
                  </a:cubicBezTo>
                  <a:cubicBezTo>
                    <a:pt x="7144" y="23147"/>
                    <a:pt x="7235" y="23238"/>
                    <a:pt x="7326" y="23269"/>
                  </a:cubicBezTo>
                  <a:cubicBezTo>
                    <a:pt x="8755" y="23998"/>
                    <a:pt x="10457" y="24545"/>
                    <a:pt x="12463" y="24910"/>
                  </a:cubicBezTo>
                  <a:cubicBezTo>
                    <a:pt x="12554" y="24910"/>
                    <a:pt x="12615" y="24940"/>
                    <a:pt x="12706" y="24940"/>
                  </a:cubicBezTo>
                  <a:cubicBezTo>
                    <a:pt x="13223" y="25001"/>
                    <a:pt x="13800" y="25092"/>
                    <a:pt x="14378" y="25123"/>
                  </a:cubicBezTo>
                  <a:cubicBezTo>
                    <a:pt x="14894" y="25214"/>
                    <a:pt x="15442" y="25244"/>
                    <a:pt x="15958" y="25244"/>
                  </a:cubicBezTo>
                  <a:lnTo>
                    <a:pt x="16201" y="25244"/>
                  </a:lnTo>
                  <a:cubicBezTo>
                    <a:pt x="16329" y="25246"/>
                    <a:pt x="16456" y="25247"/>
                    <a:pt x="16582" y="25247"/>
                  </a:cubicBezTo>
                  <a:cubicBezTo>
                    <a:pt x="18458" y="25247"/>
                    <a:pt x="20096" y="25035"/>
                    <a:pt x="21521" y="24636"/>
                  </a:cubicBezTo>
                  <a:cubicBezTo>
                    <a:pt x="21612" y="24636"/>
                    <a:pt x="21703" y="24606"/>
                    <a:pt x="21825" y="24576"/>
                  </a:cubicBezTo>
                  <a:cubicBezTo>
                    <a:pt x="29576" y="22205"/>
                    <a:pt x="30822" y="14332"/>
                    <a:pt x="30062" y="9621"/>
                  </a:cubicBezTo>
                  <a:cubicBezTo>
                    <a:pt x="29880" y="8375"/>
                    <a:pt x="29515" y="7341"/>
                    <a:pt x="29120" y="6703"/>
                  </a:cubicBezTo>
                  <a:cubicBezTo>
                    <a:pt x="27316" y="3870"/>
                    <a:pt x="24462" y="3569"/>
                    <a:pt x="23298" y="3569"/>
                  </a:cubicBezTo>
                  <a:cubicBezTo>
                    <a:pt x="23225" y="3569"/>
                    <a:pt x="23160" y="3571"/>
                    <a:pt x="23101" y="3572"/>
                  </a:cubicBezTo>
                  <a:lnTo>
                    <a:pt x="22797" y="3572"/>
                  </a:lnTo>
                  <a:cubicBezTo>
                    <a:pt x="22493" y="2326"/>
                    <a:pt x="21278" y="1445"/>
                    <a:pt x="20001" y="898"/>
                  </a:cubicBezTo>
                  <a:cubicBezTo>
                    <a:pt x="18670" y="310"/>
                    <a:pt x="17237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327950" y="3466049"/>
              <a:ext cx="1471828" cy="871053"/>
            </a:xfrm>
            <a:custGeom>
              <a:avLst/>
              <a:gdLst/>
              <a:ahLst/>
              <a:cxnLst/>
              <a:rect l="l" t="t" r="r" b="b"/>
              <a:pathLst>
                <a:path w="30822" h="18241" extrusionOk="0">
                  <a:moveTo>
                    <a:pt x="1855" y="0"/>
                  </a:moveTo>
                  <a:lnTo>
                    <a:pt x="1855" y="0"/>
                  </a:lnTo>
                  <a:cubicBezTo>
                    <a:pt x="213" y="4438"/>
                    <a:pt x="1" y="12341"/>
                    <a:pt x="7052" y="16140"/>
                  </a:cubicBezTo>
                  <a:cubicBezTo>
                    <a:pt x="7144" y="16170"/>
                    <a:pt x="7235" y="16262"/>
                    <a:pt x="7326" y="16292"/>
                  </a:cubicBezTo>
                  <a:cubicBezTo>
                    <a:pt x="8724" y="17022"/>
                    <a:pt x="10457" y="17599"/>
                    <a:pt x="12463" y="17933"/>
                  </a:cubicBezTo>
                  <a:cubicBezTo>
                    <a:pt x="12554" y="17933"/>
                    <a:pt x="12615" y="17964"/>
                    <a:pt x="12676" y="17964"/>
                  </a:cubicBezTo>
                  <a:cubicBezTo>
                    <a:pt x="13223" y="18055"/>
                    <a:pt x="13709" y="18116"/>
                    <a:pt x="14287" y="18177"/>
                  </a:cubicBezTo>
                  <a:lnTo>
                    <a:pt x="14438" y="18177"/>
                  </a:lnTo>
                  <a:cubicBezTo>
                    <a:pt x="14986" y="18207"/>
                    <a:pt x="15472" y="18237"/>
                    <a:pt x="15958" y="18237"/>
                  </a:cubicBezTo>
                  <a:lnTo>
                    <a:pt x="16201" y="18237"/>
                  </a:lnTo>
                  <a:cubicBezTo>
                    <a:pt x="16329" y="18239"/>
                    <a:pt x="16456" y="18240"/>
                    <a:pt x="16582" y="18240"/>
                  </a:cubicBezTo>
                  <a:cubicBezTo>
                    <a:pt x="18458" y="18240"/>
                    <a:pt x="20096" y="18028"/>
                    <a:pt x="21521" y="17629"/>
                  </a:cubicBezTo>
                  <a:cubicBezTo>
                    <a:pt x="21612" y="17629"/>
                    <a:pt x="21703" y="17599"/>
                    <a:pt x="21825" y="17569"/>
                  </a:cubicBezTo>
                  <a:cubicBezTo>
                    <a:pt x="29576" y="15198"/>
                    <a:pt x="30822" y="7325"/>
                    <a:pt x="30031" y="2614"/>
                  </a:cubicBezTo>
                  <a:lnTo>
                    <a:pt x="30031" y="2614"/>
                  </a:lnTo>
                  <a:cubicBezTo>
                    <a:pt x="30031" y="2615"/>
                    <a:pt x="29575" y="9757"/>
                    <a:pt x="27691" y="10639"/>
                  </a:cubicBezTo>
                  <a:cubicBezTo>
                    <a:pt x="27419" y="10768"/>
                    <a:pt x="27170" y="10818"/>
                    <a:pt x="26947" y="10818"/>
                  </a:cubicBezTo>
                  <a:cubicBezTo>
                    <a:pt x="26173" y="10818"/>
                    <a:pt x="25715" y="10213"/>
                    <a:pt x="25715" y="10213"/>
                  </a:cubicBezTo>
                  <a:cubicBezTo>
                    <a:pt x="25715" y="10213"/>
                    <a:pt x="24773" y="11854"/>
                    <a:pt x="23101" y="11915"/>
                  </a:cubicBezTo>
                  <a:cubicBezTo>
                    <a:pt x="23058" y="11917"/>
                    <a:pt x="23014" y="11919"/>
                    <a:pt x="22972" y="11919"/>
                  </a:cubicBezTo>
                  <a:cubicBezTo>
                    <a:pt x="21373" y="11919"/>
                    <a:pt x="20335" y="10304"/>
                    <a:pt x="20335" y="10304"/>
                  </a:cubicBezTo>
                  <a:cubicBezTo>
                    <a:pt x="20335" y="10304"/>
                    <a:pt x="19103" y="13657"/>
                    <a:pt x="15331" y="13657"/>
                  </a:cubicBezTo>
                  <a:cubicBezTo>
                    <a:pt x="15218" y="13657"/>
                    <a:pt x="15103" y="13654"/>
                    <a:pt x="14986" y="13648"/>
                  </a:cubicBezTo>
                  <a:lnTo>
                    <a:pt x="14742" y="13648"/>
                  </a:lnTo>
                  <a:cubicBezTo>
                    <a:pt x="10913" y="13253"/>
                    <a:pt x="9879" y="9240"/>
                    <a:pt x="9879" y="9240"/>
                  </a:cubicBezTo>
                  <a:cubicBezTo>
                    <a:pt x="9879" y="9240"/>
                    <a:pt x="9537" y="10511"/>
                    <a:pt x="7889" y="10511"/>
                  </a:cubicBezTo>
                  <a:cubicBezTo>
                    <a:pt x="7699" y="10511"/>
                    <a:pt x="7492" y="10494"/>
                    <a:pt x="7265" y="10456"/>
                  </a:cubicBezTo>
                  <a:cubicBezTo>
                    <a:pt x="5077" y="10061"/>
                    <a:pt x="4742" y="8328"/>
                    <a:pt x="4742" y="8328"/>
                  </a:cubicBezTo>
                  <a:cubicBezTo>
                    <a:pt x="4742" y="8328"/>
                    <a:pt x="4368" y="8632"/>
                    <a:pt x="3794" y="8632"/>
                  </a:cubicBezTo>
                  <a:cubicBezTo>
                    <a:pt x="3374" y="8632"/>
                    <a:pt x="2846" y="8469"/>
                    <a:pt x="2280" y="7903"/>
                  </a:cubicBezTo>
                  <a:cubicBezTo>
                    <a:pt x="973" y="6535"/>
                    <a:pt x="1855" y="0"/>
                    <a:pt x="185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1011606" y="3170454"/>
              <a:ext cx="119859" cy="1163585"/>
            </a:xfrm>
            <a:custGeom>
              <a:avLst/>
              <a:gdLst/>
              <a:ahLst/>
              <a:cxnLst/>
              <a:rect l="l" t="t" r="r" b="b"/>
              <a:pathLst>
                <a:path w="2510" h="24367" extrusionOk="0">
                  <a:moveTo>
                    <a:pt x="2420" y="0"/>
                  </a:moveTo>
                  <a:cubicBezTo>
                    <a:pt x="2381" y="0"/>
                    <a:pt x="2341" y="24"/>
                    <a:pt x="2341" y="81"/>
                  </a:cubicBezTo>
                  <a:cubicBezTo>
                    <a:pt x="1885" y="6494"/>
                    <a:pt x="1338" y="12877"/>
                    <a:pt x="609" y="19260"/>
                  </a:cubicBezTo>
                  <a:cubicBezTo>
                    <a:pt x="578" y="19443"/>
                    <a:pt x="578" y="19655"/>
                    <a:pt x="548" y="19838"/>
                  </a:cubicBezTo>
                  <a:cubicBezTo>
                    <a:pt x="396" y="21357"/>
                    <a:pt x="183" y="22847"/>
                    <a:pt x="1" y="24367"/>
                  </a:cubicBezTo>
                  <a:lnTo>
                    <a:pt x="153" y="24367"/>
                  </a:lnTo>
                  <a:cubicBezTo>
                    <a:pt x="366" y="22847"/>
                    <a:pt x="548" y="21357"/>
                    <a:pt x="700" y="19838"/>
                  </a:cubicBezTo>
                  <a:cubicBezTo>
                    <a:pt x="1217" y="15035"/>
                    <a:pt x="1673" y="10263"/>
                    <a:pt x="2068" y="5430"/>
                  </a:cubicBezTo>
                  <a:cubicBezTo>
                    <a:pt x="2220" y="3637"/>
                    <a:pt x="2372" y="1874"/>
                    <a:pt x="2493" y="81"/>
                  </a:cubicBezTo>
                  <a:cubicBezTo>
                    <a:pt x="2510" y="32"/>
                    <a:pt x="2465" y="0"/>
                    <a:pt x="242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457126" y="3203308"/>
              <a:ext cx="524036" cy="197457"/>
            </a:xfrm>
            <a:custGeom>
              <a:avLst/>
              <a:gdLst/>
              <a:ahLst/>
              <a:cxnLst/>
              <a:rect l="l" t="t" r="r" b="b"/>
              <a:pathLst>
                <a:path w="10974" h="4135" extrusionOk="0">
                  <a:moveTo>
                    <a:pt x="10974" y="0"/>
                  </a:moveTo>
                  <a:cubicBezTo>
                    <a:pt x="8724" y="61"/>
                    <a:pt x="7812" y="1551"/>
                    <a:pt x="7812" y="1551"/>
                  </a:cubicBezTo>
                  <a:cubicBezTo>
                    <a:pt x="7168" y="1403"/>
                    <a:pt x="6558" y="1338"/>
                    <a:pt x="5984" y="1338"/>
                  </a:cubicBezTo>
                  <a:cubicBezTo>
                    <a:pt x="2201" y="1338"/>
                    <a:pt x="1" y="4134"/>
                    <a:pt x="1" y="4134"/>
                  </a:cubicBezTo>
                  <a:cubicBezTo>
                    <a:pt x="2040" y="3088"/>
                    <a:pt x="3872" y="2790"/>
                    <a:pt x="5299" y="2790"/>
                  </a:cubicBezTo>
                  <a:cubicBezTo>
                    <a:pt x="7190" y="2790"/>
                    <a:pt x="8373" y="3314"/>
                    <a:pt x="8390" y="3314"/>
                  </a:cubicBezTo>
                  <a:cubicBezTo>
                    <a:pt x="8512" y="1824"/>
                    <a:pt x="10974" y="0"/>
                    <a:pt x="1097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1268527" y="3230862"/>
              <a:ext cx="476140" cy="291816"/>
            </a:xfrm>
            <a:custGeom>
              <a:avLst/>
              <a:gdLst/>
              <a:ahLst/>
              <a:cxnLst/>
              <a:rect l="l" t="t" r="r" b="b"/>
              <a:pathLst>
                <a:path w="9971" h="6111" extrusionOk="0">
                  <a:moveTo>
                    <a:pt x="1916" y="3740"/>
                  </a:moveTo>
                  <a:cubicBezTo>
                    <a:pt x="1916" y="3740"/>
                    <a:pt x="1916" y="3740"/>
                    <a:pt x="1916" y="3740"/>
                  </a:cubicBezTo>
                  <a:cubicBezTo>
                    <a:pt x="1916" y="3740"/>
                    <a:pt x="1916" y="3740"/>
                    <a:pt x="1916" y="3740"/>
                  </a:cubicBezTo>
                  <a:close/>
                  <a:moveTo>
                    <a:pt x="1" y="1"/>
                  </a:moveTo>
                  <a:cubicBezTo>
                    <a:pt x="1" y="1"/>
                    <a:pt x="2037" y="2220"/>
                    <a:pt x="1916" y="3740"/>
                  </a:cubicBezTo>
                  <a:lnTo>
                    <a:pt x="1916" y="3740"/>
                  </a:lnTo>
                  <a:cubicBezTo>
                    <a:pt x="1918" y="3728"/>
                    <a:pt x="2426" y="3602"/>
                    <a:pt x="3272" y="3602"/>
                  </a:cubicBezTo>
                  <a:cubicBezTo>
                    <a:pt x="4766" y="3602"/>
                    <a:pt x="7313" y="3996"/>
                    <a:pt x="9971" y="6110"/>
                  </a:cubicBezTo>
                  <a:cubicBezTo>
                    <a:pt x="9971" y="6110"/>
                    <a:pt x="7903" y="2062"/>
                    <a:pt x="3111" y="2062"/>
                  </a:cubicBezTo>
                  <a:cubicBezTo>
                    <a:pt x="3008" y="2062"/>
                    <a:pt x="2903" y="2064"/>
                    <a:pt x="2797" y="2068"/>
                  </a:cubicBezTo>
                  <a:cubicBezTo>
                    <a:pt x="2797" y="2068"/>
                    <a:pt x="2189" y="45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531146" y="3246860"/>
              <a:ext cx="272953" cy="997215"/>
            </a:xfrm>
            <a:custGeom>
              <a:avLst/>
              <a:gdLst/>
              <a:ahLst/>
              <a:cxnLst/>
              <a:rect l="l" t="t" r="r" b="b"/>
              <a:pathLst>
                <a:path w="5716" h="20883" extrusionOk="0">
                  <a:moveTo>
                    <a:pt x="5503" y="0"/>
                  </a:moveTo>
                  <a:cubicBezTo>
                    <a:pt x="3223" y="2098"/>
                    <a:pt x="1612" y="4772"/>
                    <a:pt x="791" y="7751"/>
                  </a:cubicBezTo>
                  <a:cubicBezTo>
                    <a:pt x="1" y="10791"/>
                    <a:pt x="244" y="13952"/>
                    <a:pt x="1156" y="16931"/>
                  </a:cubicBezTo>
                  <a:cubicBezTo>
                    <a:pt x="1551" y="18268"/>
                    <a:pt x="2098" y="19575"/>
                    <a:pt x="2828" y="20730"/>
                  </a:cubicBezTo>
                  <a:cubicBezTo>
                    <a:pt x="2889" y="20791"/>
                    <a:pt x="2980" y="20852"/>
                    <a:pt x="3071" y="20882"/>
                  </a:cubicBezTo>
                  <a:cubicBezTo>
                    <a:pt x="1612" y="18511"/>
                    <a:pt x="730" y="15684"/>
                    <a:pt x="487" y="12888"/>
                  </a:cubicBezTo>
                  <a:cubicBezTo>
                    <a:pt x="274" y="9757"/>
                    <a:pt x="1004" y="6657"/>
                    <a:pt x="2524" y="3952"/>
                  </a:cubicBezTo>
                  <a:cubicBezTo>
                    <a:pt x="3344" y="2493"/>
                    <a:pt x="4439" y="1186"/>
                    <a:pt x="5715" y="31"/>
                  </a:cubicBezTo>
                  <a:cubicBezTo>
                    <a:pt x="5655" y="31"/>
                    <a:pt x="5594" y="0"/>
                    <a:pt x="5503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777943" y="3155698"/>
              <a:ext cx="313161" cy="1166737"/>
            </a:xfrm>
            <a:custGeom>
              <a:avLst/>
              <a:gdLst/>
              <a:ahLst/>
              <a:cxnLst/>
              <a:rect l="l" t="t" r="r" b="b"/>
              <a:pathLst>
                <a:path w="6558" h="24433" extrusionOk="0">
                  <a:moveTo>
                    <a:pt x="6454" y="1"/>
                  </a:moveTo>
                  <a:cubicBezTo>
                    <a:pt x="6432" y="1"/>
                    <a:pt x="6408" y="9"/>
                    <a:pt x="6383" y="25"/>
                  </a:cubicBezTo>
                  <a:cubicBezTo>
                    <a:pt x="4043" y="2791"/>
                    <a:pt x="2128" y="6013"/>
                    <a:pt x="1094" y="9508"/>
                  </a:cubicBezTo>
                  <a:cubicBezTo>
                    <a:pt x="122" y="12821"/>
                    <a:pt x="0" y="16347"/>
                    <a:pt x="912" y="19691"/>
                  </a:cubicBezTo>
                  <a:cubicBezTo>
                    <a:pt x="1368" y="21362"/>
                    <a:pt x="2098" y="22943"/>
                    <a:pt x="3070" y="24402"/>
                  </a:cubicBezTo>
                  <a:cubicBezTo>
                    <a:pt x="3161" y="24402"/>
                    <a:pt x="3222" y="24432"/>
                    <a:pt x="3313" y="24432"/>
                  </a:cubicBezTo>
                  <a:cubicBezTo>
                    <a:pt x="1398" y="21727"/>
                    <a:pt x="487" y="18414"/>
                    <a:pt x="456" y="15162"/>
                  </a:cubicBezTo>
                  <a:cubicBezTo>
                    <a:pt x="426" y="11636"/>
                    <a:pt x="1398" y="8171"/>
                    <a:pt x="3070" y="5070"/>
                  </a:cubicBezTo>
                  <a:cubicBezTo>
                    <a:pt x="4043" y="3308"/>
                    <a:pt x="5167" y="1636"/>
                    <a:pt x="6535" y="146"/>
                  </a:cubicBezTo>
                  <a:cubicBezTo>
                    <a:pt x="6558" y="57"/>
                    <a:pt x="6515" y="1"/>
                    <a:pt x="645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1355631" y="3306361"/>
              <a:ext cx="241007" cy="1001561"/>
            </a:xfrm>
            <a:custGeom>
              <a:avLst/>
              <a:gdLst/>
              <a:ahLst/>
              <a:cxnLst/>
              <a:rect l="l" t="t" r="r" b="b"/>
              <a:pathLst>
                <a:path w="5047" h="20974" extrusionOk="0">
                  <a:moveTo>
                    <a:pt x="1308" y="1"/>
                  </a:moveTo>
                  <a:cubicBezTo>
                    <a:pt x="3192" y="2432"/>
                    <a:pt x="4317" y="5381"/>
                    <a:pt x="4560" y="8420"/>
                  </a:cubicBezTo>
                  <a:cubicBezTo>
                    <a:pt x="4773" y="11520"/>
                    <a:pt x="3983" y="14560"/>
                    <a:pt x="2584" y="17235"/>
                  </a:cubicBezTo>
                  <a:cubicBezTo>
                    <a:pt x="1885" y="18572"/>
                    <a:pt x="1004" y="19879"/>
                    <a:pt x="1" y="20973"/>
                  </a:cubicBezTo>
                  <a:cubicBezTo>
                    <a:pt x="92" y="20973"/>
                    <a:pt x="183" y="20943"/>
                    <a:pt x="305" y="20913"/>
                  </a:cubicBezTo>
                  <a:cubicBezTo>
                    <a:pt x="2159" y="18846"/>
                    <a:pt x="3496" y="16262"/>
                    <a:pt x="4195" y="13618"/>
                  </a:cubicBezTo>
                  <a:cubicBezTo>
                    <a:pt x="5046" y="10578"/>
                    <a:pt x="4894" y="7387"/>
                    <a:pt x="3861" y="4438"/>
                  </a:cubicBezTo>
                  <a:cubicBezTo>
                    <a:pt x="3344" y="2858"/>
                    <a:pt x="2524" y="1338"/>
                    <a:pt x="15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1090020" y="3163720"/>
              <a:ext cx="259869" cy="1174664"/>
            </a:xfrm>
            <a:custGeom>
              <a:avLst/>
              <a:gdLst/>
              <a:ahLst/>
              <a:cxnLst/>
              <a:rect l="l" t="t" r="r" b="b"/>
              <a:pathLst>
                <a:path w="5442" h="24599" extrusionOk="0">
                  <a:moveTo>
                    <a:pt x="1498" y="1"/>
                  </a:moveTo>
                  <a:cubicBezTo>
                    <a:pt x="1445" y="1"/>
                    <a:pt x="1377" y="58"/>
                    <a:pt x="1398" y="100"/>
                  </a:cubicBezTo>
                  <a:cubicBezTo>
                    <a:pt x="3161" y="3170"/>
                    <a:pt x="4408" y="6605"/>
                    <a:pt x="4803" y="10161"/>
                  </a:cubicBezTo>
                  <a:cubicBezTo>
                    <a:pt x="5168" y="13596"/>
                    <a:pt x="4651" y="17091"/>
                    <a:pt x="3161" y="20191"/>
                  </a:cubicBezTo>
                  <a:cubicBezTo>
                    <a:pt x="2371" y="21833"/>
                    <a:pt x="1307" y="23353"/>
                    <a:pt x="0" y="24599"/>
                  </a:cubicBezTo>
                  <a:lnTo>
                    <a:pt x="243" y="24599"/>
                  </a:lnTo>
                  <a:cubicBezTo>
                    <a:pt x="2523" y="22319"/>
                    <a:pt x="3982" y="19371"/>
                    <a:pt x="4681" y="16210"/>
                  </a:cubicBezTo>
                  <a:cubicBezTo>
                    <a:pt x="5441" y="12684"/>
                    <a:pt x="5107" y="9036"/>
                    <a:pt x="4043" y="5662"/>
                  </a:cubicBezTo>
                  <a:cubicBezTo>
                    <a:pt x="3435" y="3687"/>
                    <a:pt x="2584" y="1802"/>
                    <a:pt x="1550" y="39"/>
                  </a:cubicBezTo>
                  <a:cubicBezTo>
                    <a:pt x="1541" y="11"/>
                    <a:pt x="1521" y="1"/>
                    <a:pt x="1498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880997" y="3093188"/>
              <a:ext cx="493522" cy="192443"/>
            </a:xfrm>
            <a:custGeom>
              <a:avLst/>
              <a:gdLst/>
              <a:ahLst/>
              <a:cxnLst/>
              <a:rect l="l" t="t" r="r" b="b"/>
              <a:pathLst>
                <a:path w="10335" h="4030" extrusionOk="0">
                  <a:moveTo>
                    <a:pt x="4824" y="1"/>
                  </a:moveTo>
                  <a:cubicBezTo>
                    <a:pt x="4201" y="1"/>
                    <a:pt x="3570" y="157"/>
                    <a:pt x="2979" y="452"/>
                  </a:cubicBezTo>
                  <a:cubicBezTo>
                    <a:pt x="2067" y="847"/>
                    <a:pt x="395" y="1577"/>
                    <a:pt x="0" y="1851"/>
                  </a:cubicBezTo>
                  <a:cubicBezTo>
                    <a:pt x="0" y="1851"/>
                    <a:pt x="1941" y="1554"/>
                    <a:pt x="2795" y="1554"/>
                  </a:cubicBezTo>
                  <a:cubicBezTo>
                    <a:pt x="2926" y="1554"/>
                    <a:pt x="3032" y="1561"/>
                    <a:pt x="3101" y="1577"/>
                  </a:cubicBezTo>
                  <a:cubicBezTo>
                    <a:pt x="3587" y="1699"/>
                    <a:pt x="2493" y="3188"/>
                    <a:pt x="2857" y="3553"/>
                  </a:cubicBezTo>
                  <a:cubicBezTo>
                    <a:pt x="2886" y="3586"/>
                    <a:pt x="2924" y="3602"/>
                    <a:pt x="2971" y="3602"/>
                  </a:cubicBezTo>
                  <a:cubicBezTo>
                    <a:pt x="3473" y="3602"/>
                    <a:pt x="4940" y="1850"/>
                    <a:pt x="5370" y="1850"/>
                  </a:cubicBezTo>
                  <a:cubicBezTo>
                    <a:pt x="5374" y="1850"/>
                    <a:pt x="5377" y="1850"/>
                    <a:pt x="5380" y="1851"/>
                  </a:cubicBezTo>
                  <a:cubicBezTo>
                    <a:pt x="5836" y="1881"/>
                    <a:pt x="6961" y="3705"/>
                    <a:pt x="7599" y="4009"/>
                  </a:cubicBezTo>
                  <a:cubicBezTo>
                    <a:pt x="7633" y="4023"/>
                    <a:pt x="7662" y="4029"/>
                    <a:pt x="7687" y="4029"/>
                  </a:cubicBezTo>
                  <a:cubicBezTo>
                    <a:pt x="8142" y="4029"/>
                    <a:pt x="7011" y="1727"/>
                    <a:pt x="7386" y="1699"/>
                  </a:cubicBezTo>
                  <a:cubicBezTo>
                    <a:pt x="7751" y="1699"/>
                    <a:pt x="10335" y="3097"/>
                    <a:pt x="10335" y="3097"/>
                  </a:cubicBezTo>
                  <a:cubicBezTo>
                    <a:pt x="10335" y="3097"/>
                    <a:pt x="7842" y="726"/>
                    <a:pt x="6505" y="240"/>
                  </a:cubicBezTo>
                  <a:cubicBezTo>
                    <a:pt x="6079" y="88"/>
                    <a:pt x="5684" y="27"/>
                    <a:pt x="5259" y="27"/>
                  </a:cubicBezTo>
                  <a:cubicBezTo>
                    <a:pt x="5115" y="9"/>
                    <a:pt x="4969" y="1"/>
                    <a:pt x="4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975361" y="2733984"/>
              <a:ext cx="201802" cy="405514"/>
            </a:xfrm>
            <a:custGeom>
              <a:avLst/>
              <a:gdLst/>
              <a:ahLst/>
              <a:cxnLst/>
              <a:rect l="l" t="t" r="r" b="b"/>
              <a:pathLst>
                <a:path w="4226" h="8492" extrusionOk="0">
                  <a:moveTo>
                    <a:pt x="1932" y="0"/>
                  </a:moveTo>
                  <a:cubicBezTo>
                    <a:pt x="422" y="0"/>
                    <a:pt x="0" y="1378"/>
                    <a:pt x="0" y="1378"/>
                  </a:cubicBezTo>
                  <a:cubicBezTo>
                    <a:pt x="0" y="1378"/>
                    <a:pt x="2432" y="3628"/>
                    <a:pt x="2827" y="5725"/>
                  </a:cubicBezTo>
                  <a:cubicBezTo>
                    <a:pt x="2979" y="6607"/>
                    <a:pt x="2675" y="7397"/>
                    <a:pt x="2462" y="7974"/>
                  </a:cubicBezTo>
                  <a:lnTo>
                    <a:pt x="3587" y="8491"/>
                  </a:lnTo>
                  <a:cubicBezTo>
                    <a:pt x="3891" y="7762"/>
                    <a:pt x="4195" y="6698"/>
                    <a:pt x="4195" y="5482"/>
                  </a:cubicBezTo>
                  <a:cubicBezTo>
                    <a:pt x="4225" y="3020"/>
                    <a:pt x="2796" y="132"/>
                    <a:pt x="2796" y="132"/>
                  </a:cubicBezTo>
                  <a:cubicBezTo>
                    <a:pt x="2475" y="40"/>
                    <a:pt x="2188" y="0"/>
                    <a:pt x="1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978226" y="2732074"/>
              <a:ext cx="132131" cy="81561"/>
            </a:xfrm>
            <a:custGeom>
              <a:avLst/>
              <a:gdLst/>
              <a:ahLst/>
              <a:cxnLst/>
              <a:rect l="l" t="t" r="r" b="b"/>
              <a:pathLst>
                <a:path w="2767" h="1708" extrusionOk="0">
                  <a:moveTo>
                    <a:pt x="1884" y="0"/>
                  </a:moveTo>
                  <a:cubicBezTo>
                    <a:pt x="397" y="0"/>
                    <a:pt x="1" y="1388"/>
                    <a:pt x="1" y="1388"/>
                  </a:cubicBezTo>
                  <a:cubicBezTo>
                    <a:pt x="373" y="1616"/>
                    <a:pt x="706" y="1708"/>
                    <a:pt x="1001" y="1708"/>
                  </a:cubicBezTo>
                  <a:cubicBezTo>
                    <a:pt x="2199" y="1708"/>
                    <a:pt x="2767" y="191"/>
                    <a:pt x="2767" y="142"/>
                  </a:cubicBezTo>
                  <a:cubicBezTo>
                    <a:pt x="2437" y="42"/>
                    <a:pt x="2144" y="0"/>
                    <a:pt x="188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968102" y="3881173"/>
              <a:ext cx="172769" cy="119047"/>
            </a:xfrm>
            <a:custGeom>
              <a:avLst/>
              <a:gdLst/>
              <a:ahLst/>
              <a:cxnLst/>
              <a:rect l="l" t="t" r="r" b="b"/>
              <a:pathLst>
                <a:path w="3618" h="2493" extrusionOk="0">
                  <a:moveTo>
                    <a:pt x="2037" y="0"/>
                  </a:moveTo>
                  <a:lnTo>
                    <a:pt x="0" y="2128"/>
                  </a:lnTo>
                  <a:lnTo>
                    <a:pt x="0" y="2128"/>
                  </a:lnTo>
                  <a:lnTo>
                    <a:pt x="1885" y="1672"/>
                  </a:lnTo>
                  <a:lnTo>
                    <a:pt x="3617" y="249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512808" y="3776640"/>
              <a:ext cx="1077010" cy="479196"/>
            </a:xfrm>
            <a:custGeom>
              <a:avLst/>
              <a:gdLst/>
              <a:ahLst/>
              <a:cxnLst/>
              <a:rect l="l" t="t" r="r" b="b"/>
              <a:pathLst>
                <a:path w="22554" h="10035" extrusionOk="0">
                  <a:moveTo>
                    <a:pt x="1023" y="1"/>
                  </a:moveTo>
                  <a:cubicBezTo>
                    <a:pt x="1021" y="5"/>
                    <a:pt x="1018" y="15"/>
                    <a:pt x="1014" y="32"/>
                  </a:cubicBezTo>
                  <a:lnTo>
                    <a:pt x="1014" y="32"/>
                  </a:lnTo>
                  <a:cubicBezTo>
                    <a:pt x="1017" y="21"/>
                    <a:pt x="1020" y="11"/>
                    <a:pt x="1023" y="1"/>
                  </a:cubicBezTo>
                  <a:close/>
                  <a:moveTo>
                    <a:pt x="1014" y="32"/>
                  </a:moveTo>
                  <a:cubicBezTo>
                    <a:pt x="1" y="3322"/>
                    <a:pt x="1760" y="4561"/>
                    <a:pt x="4154" y="4925"/>
                  </a:cubicBezTo>
                  <a:cubicBezTo>
                    <a:pt x="6525" y="5320"/>
                    <a:pt x="5674" y="7144"/>
                    <a:pt x="7558" y="8694"/>
                  </a:cubicBezTo>
                  <a:lnTo>
                    <a:pt x="7589" y="8724"/>
                  </a:lnTo>
                  <a:cubicBezTo>
                    <a:pt x="8648" y="9590"/>
                    <a:pt x="9955" y="10034"/>
                    <a:pt x="11274" y="10034"/>
                  </a:cubicBezTo>
                  <a:cubicBezTo>
                    <a:pt x="12226" y="10034"/>
                    <a:pt x="13184" y="9803"/>
                    <a:pt x="14063" y="9332"/>
                  </a:cubicBezTo>
                  <a:cubicBezTo>
                    <a:pt x="14093" y="9332"/>
                    <a:pt x="14093" y="9302"/>
                    <a:pt x="14124" y="9302"/>
                  </a:cubicBezTo>
                  <a:cubicBezTo>
                    <a:pt x="16248" y="8135"/>
                    <a:pt x="15781" y="6261"/>
                    <a:pt x="18086" y="6261"/>
                  </a:cubicBezTo>
                  <a:cubicBezTo>
                    <a:pt x="18122" y="6261"/>
                    <a:pt x="18159" y="6261"/>
                    <a:pt x="18197" y="6262"/>
                  </a:cubicBezTo>
                  <a:cubicBezTo>
                    <a:pt x="18331" y="6269"/>
                    <a:pt x="18463" y="6272"/>
                    <a:pt x="18593" y="6272"/>
                  </a:cubicBezTo>
                  <a:cubicBezTo>
                    <a:pt x="20836" y="6272"/>
                    <a:pt x="22554" y="5249"/>
                    <a:pt x="22209" y="1946"/>
                  </a:cubicBezTo>
                  <a:lnTo>
                    <a:pt x="22209" y="1946"/>
                  </a:lnTo>
                  <a:cubicBezTo>
                    <a:pt x="22209" y="2037"/>
                    <a:pt x="22239" y="3527"/>
                    <a:pt x="20325" y="3770"/>
                  </a:cubicBezTo>
                  <a:cubicBezTo>
                    <a:pt x="20158" y="3790"/>
                    <a:pt x="19998" y="3799"/>
                    <a:pt x="19844" y="3799"/>
                  </a:cubicBezTo>
                  <a:cubicBezTo>
                    <a:pt x="18877" y="3799"/>
                    <a:pt x="18136" y="3452"/>
                    <a:pt x="17441" y="3452"/>
                  </a:cubicBezTo>
                  <a:cubicBezTo>
                    <a:pt x="16932" y="3452"/>
                    <a:pt x="16447" y="3639"/>
                    <a:pt x="15917" y="4286"/>
                  </a:cubicBezTo>
                  <a:cubicBezTo>
                    <a:pt x="14717" y="5753"/>
                    <a:pt x="13284" y="6260"/>
                    <a:pt x="11739" y="6260"/>
                  </a:cubicBezTo>
                  <a:cubicBezTo>
                    <a:pt x="11523" y="6260"/>
                    <a:pt x="11305" y="6250"/>
                    <a:pt x="11084" y="6232"/>
                  </a:cubicBezTo>
                  <a:cubicBezTo>
                    <a:pt x="9352" y="6080"/>
                    <a:pt x="7771" y="5350"/>
                    <a:pt x="6738" y="3466"/>
                  </a:cubicBezTo>
                  <a:cubicBezTo>
                    <a:pt x="6187" y="2445"/>
                    <a:pt x="5558" y="2305"/>
                    <a:pt x="4805" y="2305"/>
                  </a:cubicBezTo>
                  <a:cubicBezTo>
                    <a:pt x="4522" y="2305"/>
                    <a:pt x="4221" y="2325"/>
                    <a:pt x="3900" y="2325"/>
                  </a:cubicBezTo>
                  <a:cubicBezTo>
                    <a:pt x="3475" y="2325"/>
                    <a:pt x="3014" y="2290"/>
                    <a:pt x="2513" y="2128"/>
                  </a:cubicBezTo>
                  <a:cubicBezTo>
                    <a:pt x="785" y="1562"/>
                    <a:pt x="958" y="256"/>
                    <a:pt x="101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0"/>
                    <a:pt x="0" y="3313"/>
                    <a:pt x="1490" y="3557"/>
                  </a:cubicBezTo>
                  <a:cubicBezTo>
                    <a:pt x="3374" y="3769"/>
                    <a:pt x="4134" y="3800"/>
                    <a:pt x="4590" y="5532"/>
                  </a:cubicBezTo>
                  <a:cubicBezTo>
                    <a:pt x="5289" y="7964"/>
                    <a:pt x="6596" y="8420"/>
                    <a:pt x="8238" y="8663"/>
                  </a:cubicBezTo>
                  <a:cubicBezTo>
                    <a:pt x="8238" y="8663"/>
                    <a:pt x="6870" y="7447"/>
                    <a:pt x="6870" y="5137"/>
                  </a:cubicBezTo>
                  <a:cubicBezTo>
                    <a:pt x="6870" y="2797"/>
                    <a:pt x="6232" y="2098"/>
                    <a:pt x="5076" y="1824"/>
                  </a:cubicBezTo>
                  <a:cubicBezTo>
                    <a:pt x="4726" y="1727"/>
                    <a:pt x="4346" y="1714"/>
                    <a:pt x="3954" y="1714"/>
                  </a:cubicBezTo>
                  <a:cubicBezTo>
                    <a:pt x="3813" y="1714"/>
                    <a:pt x="3670" y="1716"/>
                    <a:pt x="3526" y="1716"/>
                  </a:cubicBezTo>
                  <a:cubicBezTo>
                    <a:pt x="2439" y="1716"/>
                    <a:pt x="1297" y="1621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lnTo>
                    <a:pt x="9362" y="0"/>
                  </a:lnTo>
                  <a:cubicBezTo>
                    <a:pt x="8549" y="965"/>
                    <a:pt x="7760" y="1224"/>
                    <a:pt x="7000" y="1224"/>
                  </a:cubicBezTo>
                  <a:cubicBezTo>
                    <a:pt x="6122" y="1224"/>
                    <a:pt x="5282" y="879"/>
                    <a:pt x="4483" y="879"/>
                  </a:cubicBezTo>
                  <a:cubicBezTo>
                    <a:pt x="4448" y="879"/>
                    <a:pt x="4412" y="880"/>
                    <a:pt x="4377" y="881"/>
                  </a:cubicBezTo>
                  <a:cubicBezTo>
                    <a:pt x="3192" y="973"/>
                    <a:pt x="2462" y="1489"/>
                    <a:pt x="2006" y="3799"/>
                  </a:cubicBezTo>
                  <a:cubicBezTo>
                    <a:pt x="1550" y="6140"/>
                    <a:pt x="0" y="7052"/>
                    <a:pt x="0" y="7052"/>
                  </a:cubicBezTo>
                  <a:cubicBezTo>
                    <a:pt x="155" y="7057"/>
                    <a:pt x="307" y="7061"/>
                    <a:pt x="457" y="7061"/>
                  </a:cubicBezTo>
                  <a:cubicBezTo>
                    <a:pt x="1928" y="7061"/>
                    <a:pt x="3174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0"/>
                    <a:pt x="9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087;p46">
            <a:extLst>
              <a:ext uri="{FF2B5EF4-FFF2-40B4-BE49-F238E27FC236}">
                <a16:creationId xmlns:a16="http://schemas.microsoft.com/office/drawing/2014/main" id="{188F848A-E4B7-6484-C2E1-FCF3C6DDEB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877" y="109998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</a:t>
            </a:r>
            <a:r>
              <a:rPr lang="es" sz="7200" dirty="0"/>
              <a:t>hanks for listening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2"/>
          <p:cNvSpPr txBox="1">
            <a:spLocks noGrp="1"/>
          </p:cNvSpPr>
          <p:nvPr>
            <p:ph type="title" idx="2"/>
          </p:nvPr>
        </p:nvSpPr>
        <p:spPr>
          <a:xfrm>
            <a:off x="1778217" y="849172"/>
            <a:ext cx="4287808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+mj-lt"/>
              </a:rPr>
              <a:t>GIỚI THIỆU BẢN THÂN</a:t>
            </a:r>
            <a:endParaRPr sz="2000" b="1" dirty="0">
              <a:latin typeface="+mj-lt"/>
            </a:endParaRPr>
          </a:p>
        </p:txBody>
      </p:sp>
      <p:sp>
        <p:nvSpPr>
          <p:cNvPr id="910" name="Google Shape;910;p32"/>
          <p:cNvSpPr txBox="1">
            <a:spLocks noGrp="1"/>
          </p:cNvSpPr>
          <p:nvPr>
            <p:ph type="title" idx="3"/>
          </p:nvPr>
        </p:nvSpPr>
        <p:spPr>
          <a:xfrm>
            <a:off x="856842" y="829593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911" name="Google Shape;911;p32"/>
          <p:cNvSpPr txBox="1">
            <a:spLocks noGrp="1"/>
          </p:cNvSpPr>
          <p:nvPr>
            <p:ph type="title" idx="4"/>
          </p:nvPr>
        </p:nvSpPr>
        <p:spPr>
          <a:xfrm>
            <a:off x="1791690" y="1596667"/>
            <a:ext cx="3987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+mj-lt"/>
              </a:rPr>
              <a:t>Ý TƯỞNG SẢN PHẨM</a:t>
            </a:r>
            <a:endParaRPr sz="2000" b="1" dirty="0">
              <a:latin typeface="+mj-lt"/>
            </a:endParaRPr>
          </a:p>
        </p:txBody>
      </p:sp>
      <p:sp>
        <p:nvSpPr>
          <p:cNvPr id="912" name="Google Shape;912;p32"/>
          <p:cNvSpPr txBox="1">
            <a:spLocks noGrp="1"/>
          </p:cNvSpPr>
          <p:nvPr>
            <p:ph type="title" idx="5"/>
          </p:nvPr>
        </p:nvSpPr>
        <p:spPr>
          <a:xfrm>
            <a:off x="882822" y="1596667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913" name="Google Shape;913;p32"/>
          <p:cNvSpPr txBox="1">
            <a:spLocks noGrp="1"/>
          </p:cNvSpPr>
          <p:nvPr>
            <p:ph type="title" idx="6"/>
          </p:nvPr>
        </p:nvSpPr>
        <p:spPr>
          <a:xfrm>
            <a:off x="1778530" y="2341274"/>
            <a:ext cx="3987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+mj-lt"/>
              </a:rPr>
              <a:t>TƯ LIỆU HÌNH ẢNH</a:t>
            </a:r>
            <a:endParaRPr sz="2000" b="1" dirty="0">
              <a:latin typeface="+mj-lt"/>
            </a:endParaRPr>
          </a:p>
        </p:txBody>
      </p:sp>
      <p:sp>
        <p:nvSpPr>
          <p:cNvPr id="914" name="Google Shape;914;p32"/>
          <p:cNvSpPr txBox="1">
            <a:spLocks noGrp="1"/>
          </p:cNvSpPr>
          <p:nvPr>
            <p:ph type="title" idx="7"/>
          </p:nvPr>
        </p:nvSpPr>
        <p:spPr>
          <a:xfrm>
            <a:off x="895331" y="2316025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grpSp>
        <p:nvGrpSpPr>
          <p:cNvPr id="915" name="Google Shape;915;p32"/>
          <p:cNvGrpSpPr/>
          <p:nvPr/>
        </p:nvGrpSpPr>
        <p:grpSpPr>
          <a:xfrm>
            <a:off x="5425976" y="1128106"/>
            <a:ext cx="2868047" cy="3649287"/>
            <a:chOff x="1060150" y="5226600"/>
            <a:chExt cx="2035375" cy="2589800"/>
          </a:xfrm>
        </p:grpSpPr>
        <p:sp>
          <p:nvSpPr>
            <p:cNvPr id="916" name="Google Shape;916;p32"/>
            <p:cNvSpPr/>
            <p:nvPr/>
          </p:nvSpPr>
          <p:spPr>
            <a:xfrm>
              <a:off x="1060150" y="7561600"/>
              <a:ext cx="1585025" cy="254800"/>
            </a:xfrm>
            <a:custGeom>
              <a:avLst/>
              <a:gdLst/>
              <a:ahLst/>
              <a:cxnLst/>
              <a:rect l="l" t="t" r="r" b="b"/>
              <a:pathLst>
                <a:path w="63401" h="10192" extrusionOk="0">
                  <a:moveTo>
                    <a:pt x="31690" y="1"/>
                  </a:moveTo>
                  <a:cubicBezTo>
                    <a:pt x="14202" y="1"/>
                    <a:pt x="1" y="2280"/>
                    <a:pt x="1" y="5107"/>
                  </a:cubicBezTo>
                  <a:cubicBezTo>
                    <a:pt x="1" y="7912"/>
                    <a:pt x="14202" y="10191"/>
                    <a:pt x="31690" y="10191"/>
                  </a:cubicBezTo>
                  <a:cubicBezTo>
                    <a:pt x="49200" y="10191"/>
                    <a:pt x="63401" y="7912"/>
                    <a:pt x="63401" y="5107"/>
                  </a:cubicBezTo>
                  <a:cubicBezTo>
                    <a:pt x="63401" y="2280"/>
                    <a:pt x="49200" y="1"/>
                    <a:pt x="3169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277525" y="5976375"/>
              <a:ext cx="301925" cy="356600"/>
            </a:xfrm>
            <a:custGeom>
              <a:avLst/>
              <a:gdLst/>
              <a:ahLst/>
              <a:cxnLst/>
              <a:rect l="l" t="t" r="r" b="b"/>
              <a:pathLst>
                <a:path w="12077" h="14264" extrusionOk="0">
                  <a:moveTo>
                    <a:pt x="7597" y="1"/>
                  </a:moveTo>
                  <a:cubicBezTo>
                    <a:pt x="7466" y="1"/>
                    <a:pt x="7336" y="37"/>
                    <a:pt x="7211" y="119"/>
                  </a:cubicBezTo>
                  <a:cubicBezTo>
                    <a:pt x="6268" y="777"/>
                    <a:pt x="7737" y="2377"/>
                    <a:pt x="7737" y="2377"/>
                  </a:cubicBezTo>
                  <a:lnTo>
                    <a:pt x="3244" y="10266"/>
                  </a:lnTo>
                  <a:cubicBezTo>
                    <a:pt x="3244" y="10266"/>
                    <a:pt x="1" y="11493"/>
                    <a:pt x="1250" y="12436"/>
                  </a:cubicBezTo>
                  <a:cubicBezTo>
                    <a:pt x="1673" y="12762"/>
                    <a:pt x="2103" y="12870"/>
                    <a:pt x="2487" y="12870"/>
                  </a:cubicBezTo>
                  <a:cubicBezTo>
                    <a:pt x="3239" y="12870"/>
                    <a:pt x="3814" y="12458"/>
                    <a:pt x="3814" y="12458"/>
                  </a:cubicBezTo>
                  <a:cubicBezTo>
                    <a:pt x="3814" y="12458"/>
                    <a:pt x="4156" y="14264"/>
                    <a:pt x="5018" y="14264"/>
                  </a:cubicBezTo>
                  <a:cubicBezTo>
                    <a:pt x="5081" y="14264"/>
                    <a:pt x="5147" y="14254"/>
                    <a:pt x="5217" y="14233"/>
                  </a:cubicBezTo>
                  <a:cubicBezTo>
                    <a:pt x="6948" y="13751"/>
                    <a:pt x="5523" y="11165"/>
                    <a:pt x="5523" y="11165"/>
                  </a:cubicBezTo>
                  <a:lnTo>
                    <a:pt x="9578" y="3363"/>
                  </a:lnTo>
                  <a:cubicBezTo>
                    <a:pt x="9580" y="3365"/>
                    <a:pt x="9589" y="3366"/>
                    <a:pt x="9603" y="3366"/>
                  </a:cubicBezTo>
                  <a:cubicBezTo>
                    <a:pt x="9871" y="3366"/>
                    <a:pt x="12076" y="2983"/>
                    <a:pt x="11681" y="2048"/>
                  </a:cubicBezTo>
                  <a:cubicBezTo>
                    <a:pt x="11484" y="1581"/>
                    <a:pt x="10962" y="1458"/>
                    <a:pt x="10468" y="1458"/>
                  </a:cubicBezTo>
                  <a:cubicBezTo>
                    <a:pt x="9918" y="1458"/>
                    <a:pt x="9402" y="1610"/>
                    <a:pt x="9402" y="1610"/>
                  </a:cubicBezTo>
                  <a:cubicBezTo>
                    <a:pt x="9402" y="1610"/>
                    <a:pt x="8473" y="1"/>
                    <a:pt x="7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777875" y="5651600"/>
              <a:ext cx="180275" cy="626375"/>
            </a:xfrm>
            <a:custGeom>
              <a:avLst/>
              <a:gdLst/>
              <a:ahLst/>
              <a:cxnLst/>
              <a:rect l="l" t="t" r="r" b="b"/>
              <a:pathLst>
                <a:path w="7211" h="25055" extrusionOk="0">
                  <a:moveTo>
                    <a:pt x="5327" y="0"/>
                  </a:moveTo>
                  <a:cubicBezTo>
                    <a:pt x="3991" y="0"/>
                    <a:pt x="3375" y="1233"/>
                    <a:pt x="3375" y="1233"/>
                  </a:cubicBezTo>
                  <a:cubicBezTo>
                    <a:pt x="3375" y="1233"/>
                    <a:pt x="2501" y="140"/>
                    <a:pt x="1763" y="140"/>
                  </a:cubicBezTo>
                  <a:cubicBezTo>
                    <a:pt x="1595" y="140"/>
                    <a:pt x="1435" y="196"/>
                    <a:pt x="1293" y="334"/>
                  </a:cubicBezTo>
                  <a:cubicBezTo>
                    <a:pt x="0" y="1561"/>
                    <a:pt x="2433" y="3183"/>
                    <a:pt x="2433" y="3183"/>
                  </a:cubicBezTo>
                  <a:lnTo>
                    <a:pt x="2257" y="25054"/>
                  </a:lnTo>
                  <a:lnTo>
                    <a:pt x="4011" y="25054"/>
                  </a:lnTo>
                  <a:lnTo>
                    <a:pt x="4931" y="2876"/>
                  </a:lnTo>
                  <a:cubicBezTo>
                    <a:pt x="4931" y="2876"/>
                    <a:pt x="7210" y="290"/>
                    <a:pt x="5676" y="27"/>
                  </a:cubicBezTo>
                  <a:cubicBezTo>
                    <a:pt x="5555" y="9"/>
                    <a:pt x="5439" y="0"/>
                    <a:pt x="5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868650" y="5743875"/>
              <a:ext cx="357950" cy="143050"/>
            </a:xfrm>
            <a:custGeom>
              <a:avLst/>
              <a:gdLst/>
              <a:ahLst/>
              <a:cxnLst/>
              <a:rect l="l" t="t" r="r" b="b"/>
              <a:pathLst>
                <a:path w="14318" h="5722" extrusionOk="0">
                  <a:moveTo>
                    <a:pt x="12170" y="0"/>
                  </a:moveTo>
                  <a:cubicBezTo>
                    <a:pt x="11435" y="0"/>
                    <a:pt x="10790" y="1147"/>
                    <a:pt x="9957" y="1683"/>
                  </a:cubicBezTo>
                  <a:cubicBezTo>
                    <a:pt x="9650" y="1903"/>
                    <a:pt x="862" y="4204"/>
                    <a:pt x="862" y="4204"/>
                  </a:cubicBezTo>
                  <a:cubicBezTo>
                    <a:pt x="862" y="4204"/>
                    <a:pt x="1" y="5721"/>
                    <a:pt x="1194" y="5721"/>
                  </a:cubicBezTo>
                  <a:cubicBezTo>
                    <a:pt x="1234" y="5721"/>
                    <a:pt x="1277" y="5719"/>
                    <a:pt x="1322" y="5716"/>
                  </a:cubicBezTo>
                  <a:cubicBezTo>
                    <a:pt x="2089" y="5650"/>
                    <a:pt x="10526" y="3437"/>
                    <a:pt x="10526" y="3437"/>
                  </a:cubicBezTo>
                  <a:cubicBezTo>
                    <a:pt x="10526" y="3437"/>
                    <a:pt x="11789" y="4001"/>
                    <a:pt x="12664" y="4001"/>
                  </a:cubicBezTo>
                  <a:cubicBezTo>
                    <a:pt x="12959" y="4001"/>
                    <a:pt x="13210" y="3937"/>
                    <a:pt x="13353" y="3765"/>
                  </a:cubicBezTo>
                  <a:cubicBezTo>
                    <a:pt x="14318" y="2648"/>
                    <a:pt x="12345" y="1903"/>
                    <a:pt x="12345" y="1903"/>
                  </a:cubicBezTo>
                  <a:cubicBezTo>
                    <a:pt x="12345" y="1903"/>
                    <a:pt x="13485" y="697"/>
                    <a:pt x="12586" y="128"/>
                  </a:cubicBezTo>
                  <a:cubicBezTo>
                    <a:pt x="12443" y="39"/>
                    <a:pt x="12305" y="0"/>
                    <a:pt x="12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519275" y="5767675"/>
              <a:ext cx="363325" cy="125725"/>
            </a:xfrm>
            <a:custGeom>
              <a:avLst/>
              <a:gdLst/>
              <a:ahLst/>
              <a:cxnLst/>
              <a:rect l="l" t="t" r="r" b="b"/>
              <a:pathLst>
                <a:path w="14533" h="5029" extrusionOk="0">
                  <a:moveTo>
                    <a:pt x="1801" y="1"/>
                  </a:moveTo>
                  <a:cubicBezTo>
                    <a:pt x="1625" y="1"/>
                    <a:pt x="1455" y="49"/>
                    <a:pt x="1293" y="162"/>
                  </a:cubicBezTo>
                  <a:cubicBezTo>
                    <a:pt x="417" y="753"/>
                    <a:pt x="1951" y="1761"/>
                    <a:pt x="1951" y="1761"/>
                  </a:cubicBezTo>
                  <a:cubicBezTo>
                    <a:pt x="1951" y="1761"/>
                    <a:pt x="0" y="3230"/>
                    <a:pt x="789" y="3624"/>
                  </a:cubicBezTo>
                  <a:cubicBezTo>
                    <a:pt x="944" y="3706"/>
                    <a:pt x="1156" y="3739"/>
                    <a:pt x="1396" y="3739"/>
                  </a:cubicBezTo>
                  <a:cubicBezTo>
                    <a:pt x="2384" y="3739"/>
                    <a:pt x="3857" y="3186"/>
                    <a:pt x="3857" y="3186"/>
                  </a:cubicBezTo>
                  <a:cubicBezTo>
                    <a:pt x="3857" y="3186"/>
                    <a:pt x="12404" y="5005"/>
                    <a:pt x="13193" y="5027"/>
                  </a:cubicBezTo>
                  <a:cubicBezTo>
                    <a:pt x="13221" y="5028"/>
                    <a:pt x="13248" y="5029"/>
                    <a:pt x="13274" y="5029"/>
                  </a:cubicBezTo>
                  <a:cubicBezTo>
                    <a:pt x="14533" y="5029"/>
                    <a:pt x="13544" y="3493"/>
                    <a:pt x="13544" y="3493"/>
                  </a:cubicBezTo>
                  <a:cubicBezTo>
                    <a:pt x="13544" y="3493"/>
                    <a:pt x="4624" y="1630"/>
                    <a:pt x="4318" y="1455"/>
                  </a:cubicBezTo>
                  <a:cubicBezTo>
                    <a:pt x="3495" y="954"/>
                    <a:pt x="2585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875950" y="5886425"/>
              <a:ext cx="290925" cy="132350"/>
            </a:xfrm>
            <a:custGeom>
              <a:avLst/>
              <a:gdLst/>
              <a:ahLst/>
              <a:cxnLst/>
              <a:rect l="l" t="t" r="r" b="b"/>
              <a:pathLst>
                <a:path w="11637" h="5294" extrusionOk="0">
                  <a:moveTo>
                    <a:pt x="11254" y="0"/>
                  </a:moveTo>
                  <a:cubicBezTo>
                    <a:pt x="10790" y="0"/>
                    <a:pt x="8927" y="2377"/>
                    <a:pt x="6816" y="2644"/>
                  </a:cubicBezTo>
                  <a:cubicBezTo>
                    <a:pt x="6232" y="2712"/>
                    <a:pt x="5490" y="2738"/>
                    <a:pt x="4710" y="2738"/>
                  </a:cubicBezTo>
                  <a:cubicBezTo>
                    <a:pt x="2502" y="2738"/>
                    <a:pt x="0" y="2534"/>
                    <a:pt x="0" y="2534"/>
                  </a:cubicBezTo>
                  <a:lnTo>
                    <a:pt x="0" y="2534"/>
                  </a:lnTo>
                  <a:lnTo>
                    <a:pt x="657" y="5164"/>
                  </a:lnTo>
                  <a:cubicBezTo>
                    <a:pt x="657" y="5164"/>
                    <a:pt x="1761" y="5293"/>
                    <a:pt x="3201" y="5293"/>
                  </a:cubicBezTo>
                  <a:cubicBezTo>
                    <a:pt x="4898" y="5293"/>
                    <a:pt x="7062" y="5114"/>
                    <a:pt x="8437" y="4331"/>
                  </a:cubicBezTo>
                  <a:cubicBezTo>
                    <a:pt x="10979" y="2885"/>
                    <a:pt x="11637" y="386"/>
                    <a:pt x="11330" y="36"/>
                  </a:cubicBezTo>
                  <a:cubicBezTo>
                    <a:pt x="11312" y="12"/>
                    <a:pt x="11286" y="0"/>
                    <a:pt x="11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877025" y="6033650"/>
              <a:ext cx="295350" cy="119200"/>
            </a:xfrm>
            <a:custGeom>
              <a:avLst/>
              <a:gdLst/>
              <a:ahLst/>
              <a:cxnLst/>
              <a:rect l="l" t="t" r="r" b="b"/>
              <a:pathLst>
                <a:path w="11814" h="4768" extrusionOk="0">
                  <a:moveTo>
                    <a:pt x="11461" y="1"/>
                  </a:moveTo>
                  <a:cubicBezTo>
                    <a:pt x="10952" y="1"/>
                    <a:pt x="8911" y="2219"/>
                    <a:pt x="6795" y="2321"/>
                  </a:cubicBezTo>
                  <a:cubicBezTo>
                    <a:pt x="6629" y="2329"/>
                    <a:pt x="6452" y="2333"/>
                    <a:pt x="6266" y="2333"/>
                  </a:cubicBezTo>
                  <a:cubicBezTo>
                    <a:pt x="3885" y="2333"/>
                    <a:pt x="1" y="1729"/>
                    <a:pt x="1" y="1729"/>
                  </a:cubicBezTo>
                  <a:lnTo>
                    <a:pt x="1" y="1729"/>
                  </a:lnTo>
                  <a:lnTo>
                    <a:pt x="439" y="4403"/>
                  </a:lnTo>
                  <a:cubicBezTo>
                    <a:pt x="439" y="4403"/>
                    <a:pt x="2360" y="4768"/>
                    <a:pt x="4462" y="4768"/>
                  </a:cubicBezTo>
                  <a:cubicBezTo>
                    <a:pt x="5816" y="4768"/>
                    <a:pt x="7246" y="4616"/>
                    <a:pt x="8285" y="4118"/>
                  </a:cubicBezTo>
                  <a:cubicBezTo>
                    <a:pt x="10936" y="2869"/>
                    <a:pt x="11813" y="414"/>
                    <a:pt x="11550" y="42"/>
                  </a:cubicBezTo>
                  <a:cubicBezTo>
                    <a:pt x="11530" y="14"/>
                    <a:pt x="11500" y="1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868825" y="6175925"/>
              <a:ext cx="297500" cy="107325"/>
            </a:xfrm>
            <a:custGeom>
              <a:avLst/>
              <a:gdLst/>
              <a:ahLst/>
              <a:cxnLst/>
              <a:rect l="l" t="t" r="r" b="b"/>
              <a:pathLst>
                <a:path w="11900" h="4293" extrusionOk="0">
                  <a:moveTo>
                    <a:pt x="11555" y="0"/>
                  </a:moveTo>
                  <a:cubicBezTo>
                    <a:pt x="11018" y="0"/>
                    <a:pt x="8869" y="1957"/>
                    <a:pt x="6820" y="1957"/>
                  </a:cubicBezTo>
                  <a:cubicBezTo>
                    <a:pt x="6789" y="1957"/>
                    <a:pt x="6759" y="1956"/>
                    <a:pt x="6728" y="1955"/>
                  </a:cubicBezTo>
                  <a:cubicBezTo>
                    <a:pt x="4449" y="1912"/>
                    <a:pt x="0" y="860"/>
                    <a:pt x="0" y="860"/>
                  </a:cubicBezTo>
                  <a:lnTo>
                    <a:pt x="0" y="860"/>
                  </a:lnTo>
                  <a:lnTo>
                    <a:pt x="197" y="3577"/>
                  </a:lnTo>
                  <a:cubicBezTo>
                    <a:pt x="197" y="3577"/>
                    <a:pt x="2822" y="4293"/>
                    <a:pt x="5330" y="4293"/>
                  </a:cubicBezTo>
                  <a:cubicBezTo>
                    <a:pt x="6306" y="4293"/>
                    <a:pt x="7264" y="4185"/>
                    <a:pt x="8043" y="3884"/>
                  </a:cubicBezTo>
                  <a:cubicBezTo>
                    <a:pt x="10804" y="2810"/>
                    <a:pt x="11900" y="465"/>
                    <a:pt x="11659" y="49"/>
                  </a:cubicBezTo>
                  <a:cubicBezTo>
                    <a:pt x="11638" y="15"/>
                    <a:pt x="11603" y="0"/>
                    <a:pt x="11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1557625" y="5886425"/>
              <a:ext cx="290950" cy="132825"/>
            </a:xfrm>
            <a:custGeom>
              <a:avLst/>
              <a:gdLst/>
              <a:ahLst/>
              <a:cxnLst/>
              <a:rect l="l" t="t" r="r" b="b"/>
              <a:pathLst>
                <a:path w="11638" h="5313" extrusionOk="0">
                  <a:moveTo>
                    <a:pt x="365" y="0"/>
                  </a:moveTo>
                  <a:cubicBezTo>
                    <a:pt x="332" y="0"/>
                    <a:pt x="305" y="12"/>
                    <a:pt x="285" y="36"/>
                  </a:cubicBezTo>
                  <a:cubicBezTo>
                    <a:pt x="0" y="386"/>
                    <a:pt x="658" y="2885"/>
                    <a:pt x="3200" y="4331"/>
                  </a:cubicBezTo>
                  <a:cubicBezTo>
                    <a:pt x="4585" y="5131"/>
                    <a:pt x="6873" y="5313"/>
                    <a:pt x="8670" y="5313"/>
                  </a:cubicBezTo>
                  <a:cubicBezTo>
                    <a:pt x="10172" y="5313"/>
                    <a:pt x="11330" y="5186"/>
                    <a:pt x="11330" y="5186"/>
                  </a:cubicBezTo>
                  <a:lnTo>
                    <a:pt x="11637" y="2534"/>
                  </a:lnTo>
                  <a:lnTo>
                    <a:pt x="11637" y="2534"/>
                  </a:lnTo>
                  <a:cubicBezTo>
                    <a:pt x="11637" y="2534"/>
                    <a:pt x="9135" y="2738"/>
                    <a:pt x="6927" y="2738"/>
                  </a:cubicBezTo>
                  <a:cubicBezTo>
                    <a:pt x="6148" y="2738"/>
                    <a:pt x="5405" y="2712"/>
                    <a:pt x="4822" y="2644"/>
                  </a:cubicBezTo>
                  <a:cubicBezTo>
                    <a:pt x="2710" y="2377"/>
                    <a:pt x="847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52700" y="6033650"/>
              <a:ext cx="295325" cy="119200"/>
            </a:xfrm>
            <a:custGeom>
              <a:avLst/>
              <a:gdLst/>
              <a:ahLst/>
              <a:cxnLst/>
              <a:rect l="l" t="t" r="r" b="b"/>
              <a:pathLst>
                <a:path w="11813" h="4768" extrusionOk="0">
                  <a:moveTo>
                    <a:pt x="353" y="1"/>
                  </a:moveTo>
                  <a:cubicBezTo>
                    <a:pt x="313" y="1"/>
                    <a:pt x="283" y="14"/>
                    <a:pt x="263" y="42"/>
                  </a:cubicBezTo>
                  <a:cubicBezTo>
                    <a:pt x="0" y="414"/>
                    <a:pt x="877" y="2869"/>
                    <a:pt x="3528" y="4118"/>
                  </a:cubicBezTo>
                  <a:cubicBezTo>
                    <a:pt x="4568" y="4616"/>
                    <a:pt x="5997" y="4768"/>
                    <a:pt x="7352" y="4768"/>
                  </a:cubicBezTo>
                  <a:cubicBezTo>
                    <a:pt x="9453" y="4768"/>
                    <a:pt x="11374" y="4403"/>
                    <a:pt x="11374" y="4403"/>
                  </a:cubicBezTo>
                  <a:lnTo>
                    <a:pt x="11812" y="1729"/>
                  </a:lnTo>
                  <a:lnTo>
                    <a:pt x="11812" y="1729"/>
                  </a:lnTo>
                  <a:cubicBezTo>
                    <a:pt x="11812" y="1729"/>
                    <a:pt x="7910" y="2333"/>
                    <a:pt x="5543" y="2333"/>
                  </a:cubicBezTo>
                  <a:cubicBezTo>
                    <a:pt x="5358" y="2333"/>
                    <a:pt x="5182" y="2329"/>
                    <a:pt x="5019" y="2321"/>
                  </a:cubicBezTo>
                  <a:cubicBezTo>
                    <a:pt x="2902" y="2219"/>
                    <a:pt x="861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558725" y="6175925"/>
              <a:ext cx="297525" cy="107325"/>
            </a:xfrm>
            <a:custGeom>
              <a:avLst/>
              <a:gdLst/>
              <a:ahLst/>
              <a:cxnLst/>
              <a:rect l="l" t="t" r="r" b="b"/>
              <a:pathLst>
                <a:path w="11901" h="4293" extrusionOk="0">
                  <a:moveTo>
                    <a:pt x="345" y="0"/>
                  </a:moveTo>
                  <a:cubicBezTo>
                    <a:pt x="297" y="0"/>
                    <a:pt x="262" y="15"/>
                    <a:pt x="241" y="49"/>
                  </a:cubicBezTo>
                  <a:cubicBezTo>
                    <a:pt x="0" y="465"/>
                    <a:pt x="1096" y="2810"/>
                    <a:pt x="3857" y="3884"/>
                  </a:cubicBezTo>
                  <a:cubicBezTo>
                    <a:pt x="4637" y="4185"/>
                    <a:pt x="5595" y="4293"/>
                    <a:pt x="6570" y="4293"/>
                  </a:cubicBezTo>
                  <a:cubicBezTo>
                    <a:pt x="9079" y="4293"/>
                    <a:pt x="11703" y="3577"/>
                    <a:pt x="11703" y="3577"/>
                  </a:cubicBezTo>
                  <a:lnTo>
                    <a:pt x="11900" y="860"/>
                  </a:lnTo>
                  <a:lnTo>
                    <a:pt x="11900" y="860"/>
                  </a:lnTo>
                  <a:cubicBezTo>
                    <a:pt x="11900" y="860"/>
                    <a:pt x="7451" y="1912"/>
                    <a:pt x="5172" y="1955"/>
                  </a:cubicBezTo>
                  <a:cubicBezTo>
                    <a:pt x="5142" y="1956"/>
                    <a:pt x="5111" y="1957"/>
                    <a:pt x="5080" y="1957"/>
                  </a:cubicBezTo>
                  <a:cubicBezTo>
                    <a:pt x="3031" y="1957"/>
                    <a:pt x="882" y="0"/>
                    <a:pt x="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518175" y="6338200"/>
              <a:ext cx="657475" cy="255625"/>
            </a:xfrm>
            <a:custGeom>
              <a:avLst/>
              <a:gdLst/>
              <a:ahLst/>
              <a:cxnLst/>
              <a:rect l="l" t="t" r="r" b="b"/>
              <a:pathLst>
                <a:path w="26299" h="10225" extrusionOk="0">
                  <a:moveTo>
                    <a:pt x="4330" y="2300"/>
                  </a:moveTo>
                  <a:cubicBezTo>
                    <a:pt x="4362" y="2300"/>
                    <a:pt x="4394" y="2301"/>
                    <a:pt x="4427" y="2302"/>
                  </a:cubicBezTo>
                  <a:cubicBezTo>
                    <a:pt x="6115" y="2346"/>
                    <a:pt x="7386" y="3288"/>
                    <a:pt x="8197" y="4099"/>
                  </a:cubicBezTo>
                  <a:cubicBezTo>
                    <a:pt x="9051" y="4954"/>
                    <a:pt x="9380" y="6159"/>
                    <a:pt x="9030" y="7233"/>
                  </a:cubicBezTo>
                  <a:cubicBezTo>
                    <a:pt x="8826" y="7793"/>
                    <a:pt x="8477" y="8288"/>
                    <a:pt x="7820" y="8288"/>
                  </a:cubicBezTo>
                  <a:cubicBezTo>
                    <a:pt x="7629" y="8288"/>
                    <a:pt x="7413" y="8247"/>
                    <a:pt x="7167" y="8153"/>
                  </a:cubicBezTo>
                  <a:cubicBezTo>
                    <a:pt x="4868" y="7286"/>
                    <a:pt x="1390" y="2300"/>
                    <a:pt x="4330" y="2300"/>
                  </a:cubicBezTo>
                  <a:close/>
                  <a:moveTo>
                    <a:pt x="21849" y="2914"/>
                  </a:moveTo>
                  <a:cubicBezTo>
                    <a:pt x="21893" y="2914"/>
                    <a:pt x="21937" y="2914"/>
                    <a:pt x="21981" y="2916"/>
                  </a:cubicBezTo>
                  <a:cubicBezTo>
                    <a:pt x="25071" y="3025"/>
                    <a:pt x="21214" y="7846"/>
                    <a:pt x="18826" y="8591"/>
                  </a:cubicBezTo>
                  <a:cubicBezTo>
                    <a:pt x="18604" y="8661"/>
                    <a:pt x="18407" y="8693"/>
                    <a:pt x="18233" y="8693"/>
                  </a:cubicBezTo>
                  <a:cubicBezTo>
                    <a:pt x="17529" y="8693"/>
                    <a:pt x="17191" y="8176"/>
                    <a:pt x="17050" y="7561"/>
                  </a:cubicBezTo>
                  <a:cubicBezTo>
                    <a:pt x="16766" y="6400"/>
                    <a:pt x="17182" y="5260"/>
                    <a:pt x="18080" y="4450"/>
                  </a:cubicBezTo>
                  <a:cubicBezTo>
                    <a:pt x="18934" y="3702"/>
                    <a:pt x="20204" y="2914"/>
                    <a:pt x="21849" y="2914"/>
                  </a:cubicBezTo>
                  <a:close/>
                  <a:moveTo>
                    <a:pt x="2226" y="0"/>
                  </a:moveTo>
                  <a:cubicBezTo>
                    <a:pt x="1618" y="0"/>
                    <a:pt x="1171" y="243"/>
                    <a:pt x="877" y="921"/>
                  </a:cubicBezTo>
                  <a:cubicBezTo>
                    <a:pt x="1" y="2916"/>
                    <a:pt x="943" y="6904"/>
                    <a:pt x="4997" y="9096"/>
                  </a:cubicBezTo>
                  <a:cubicBezTo>
                    <a:pt x="6064" y="9676"/>
                    <a:pt x="7142" y="9886"/>
                    <a:pt x="8143" y="9886"/>
                  </a:cubicBezTo>
                  <a:cubicBezTo>
                    <a:pt x="8540" y="9886"/>
                    <a:pt x="8925" y="9853"/>
                    <a:pt x="9293" y="9797"/>
                  </a:cubicBezTo>
                  <a:cubicBezTo>
                    <a:pt x="10267" y="9655"/>
                    <a:pt x="11251" y="9585"/>
                    <a:pt x="12235" y="9585"/>
                  </a:cubicBezTo>
                  <a:cubicBezTo>
                    <a:pt x="13687" y="9585"/>
                    <a:pt x="15136" y="9738"/>
                    <a:pt x="16546" y="10038"/>
                  </a:cubicBezTo>
                  <a:cubicBezTo>
                    <a:pt x="17065" y="10152"/>
                    <a:pt x="17619" y="10224"/>
                    <a:pt x="18196" y="10224"/>
                  </a:cubicBezTo>
                  <a:cubicBezTo>
                    <a:pt x="19059" y="10224"/>
                    <a:pt x="19975" y="10063"/>
                    <a:pt x="20907" y="9643"/>
                  </a:cubicBezTo>
                  <a:cubicBezTo>
                    <a:pt x="25093" y="7715"/>
                    <a:pt x="26299" y="3836"/>
                    <a:pt x="25597" y="1776"/>
                  </a:cubicBezTo>
                  <a:cubicBezTo>
                    <a:pt x="25323" y="994"/>
                    <a:pt x="24830" y="733"/>
                    <a:pt x="24122" y="733"/>
                  </a:cubicBezTo>
                  <a:cubicBezTo>
                    <a:pt x="22965" y="733"/>
                    <a:pt x="21233" y="1430"/>
                    <a:pt x="18935" y="1688"/>
                  </a:cubicBezTo>
                  <a:cubicBezTo>
                    <a:pt x="18081" y="1786"/>
                    <a:pt x="17309" y="1824"/>
                    <a:pt x="16628" y="1824"/>
                  </a:cubicBezTo>
                  <a:cubicBezTo>
                    <a:pt x="15021" y="1824"/>
                    <a:pt x="13914" y="1614"/>
                    <a:pt x="13391" y="1491"/>
                  </a:cubicBezTo>
                  <a:cubicBezTo>
                    <a:pt x="13336" y="1480"/>
                    <a:pt x="13281" y="1475"/>
                    <a:pt x="13229" y="1475"/>
                  </a:cubicBezTo>
                  <a:cubicBezTo>
                    <a:pt x="13177" y="1475"/>
                    <a:pt x="13128" y="1480"/>
                    <a:pt x="13084" y="1491"/>
                  </a:cubicBezTo>
                  <a:cubicBezTo>
                    <a:pt x="12677" y="1565"/>
                    <a:pt x="11975" y="1654"/>
                    <a:pt x="10990" y="1654"/>
                  </a:cubicBezTo>
                  <a:cubicBezTo>
                    <a:pt x="10806" y="1654"/>
                    <a:pt x="10613" y="1651"/>
                    <a:pt x="10410" y="1644"/>
                  </a:cubicBezTo>
                  <a:cubicBezTo>
                    <a:pt x="9599" y="1601"/>
                    <a:pt x="8635" y="1535"/>
                    <a:pt x="7539" y="1316"/>
                  </a:cubicBezTo>
                  <a:cubicBezTo>
                    <a:pt x="5138" y="884"/>
                    <a:pt x="3388" y="0"/>
                    <a:pt x="2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938400" y="6640075"/>
              <a:ext cx="253700" cy="440000"/>
            </a:xfrm>
            <a:custGeom>
              <a:avLst/>
              <a:gdLst/>
              <a:ahLst/>
              <a:cxnLst/>
              <a:rect l="l" t="t" r="r" b="b"/>
              <a:pathLst>
                <a:path w="10148" h="17600" extrusionOk="0">
                  <a:moveTo>
                    <a:pt x="6351" y="1"/>
                  </a:moveTo>
                  <a:cubicBezTo>
                    <a:pt x="6345" y="1"/>
                    <a:pt x="6340" y="1"/>
                    <a:pt x="6334" y="1"/>
                  </a:cubicBezTo>
                  <a:cubicBezTo>
                    <a:pt x="4471" y="1"/>
                    <a:pt x="3879" y="1864"/>
                    <a:pt x="3879" y="1864"/>
                  </a:cubicBezTo>
                  <a:cubicBezTo>
                    <a:pt x="3879" y="1864"/>
                    <a:pt x="2769" y="882"/>
                    <a:pt x="1915" y="882"/>
                  </a:cubicBezTo>
                  <a:cubicBezTo>
                    <a:pt x="1657" y="882"/>
                    <a:pt x="1423" y="972"/>
                    <a:pt x="1250" y="1206"/>
                  </a:cubicBezTo>
                  <a:cubicBezTo>
                    <a:pt x="0" y="2938"/>
                    <a:pt x="3200" y="4318"/>
                    <a:pt x="3200" y="4318"/>
                  </a:cubicBezTo>
                  <a:lnTo>
                    <a:pt x="5019" y="14684"/>
                  </a:lnTo>
                  <a:cubicBezTo>
                    <a:pt x="5041" y="14706"/>
                    <a:pt x="2959" y="16854"/>
                    <a:pt x="4077" y="17467"/>
                  </a:cubicBezTo>
                  <a:cubicBezTo>
                    <a:pt x="4239" y="17560"/>
                    <a:pt x="4407" y="17599"/>
                    <a:pt x="4574" y="17599"/>
                  </a:cubicBezTo>
                  <a:cubicBezTo>
                    <a:pt x="5555" y="17599"/>
                    <a:pt x="6531" y="16240"/>
                    <a:pt x="6531" y="16240"/>
                  </a:cubicBezTo>
                  <a:cubicBezTo>
                    <a:pt x="6531" y="16240"/>
                    <a:pt x="7617" y="16683"/>
                    <a:pt x="8531" y="16683"/>
                  </a:cubicBezTo>
                  <a:cubicBezTo>
                    <a:pt x="9068" y="16683"/>
                    <a:pt x="9546" y="16530"/>
                    <a:pt x="9709" y="16043"/>
                  </a:cubicBezTo>
                  <a:cubicBezTo>
                    <a:pt x="10147" y="14728"/>
                    <a:pt x="7539" y="14268"/>
                    <a:pt x="7539" y="14268"/>
                  </a:cubicBezTo>
                  <a:lnTo>
                    <a:pt x="6049" y="3507"/>
                  </a:lnTo>
                  <a:cubicBezTo>
                    <a:pt x="6049" y="3507"/>
                    <a:pt x="8205" y="1"/>
                    <a:pt x="6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015650" y="7102025"/>
              <a:ext cx="242175" cy="458725"/>
            </a:xfrm>
            <a:custGeom>
              <a:avLst/>
              <a:gdLst/>
              <a:ahLst/>
              <a:cxnLst/>
              <a:rect l="l" t="t" r="r" b="b"/>
              <a:pathLst>
                <a:path w="9687" h="18349" extrusionOk="0">
                  <a:moveTo>
                    <a:pt x="6437" y="1"/>
                  </a:moveTo>
                  <a:cubicBezTo>
                    <a:pt x="5382" y="1"/>
                    <a:pt x="3945" y="1027"/>
                    <a:pt x="3945" y="1027"/>
                  </a:cubicBezTo>
                  <a:cubicBezTo>
                    <a:pt x="3945" y="1027"/>
                    <a:pt x="2831" y="45"/>
                    <a:pt x="1840" y="45"/>
                  </a:cubicBezTo>
                  <a:cubicBezTo>
                    <a:pt x="1549" y="45"/>
                    <a:pt x="1269" y="129"/>
                    <a:pt x="1030" y="348"/>
                  </a:cubicBezTo>
                  <a:cubicBezTo>
                    <a:pt x="0" y="1290"/>
                    <a:pt x="2718" y="3022"/>
                    <a:pt x="2718" y="3022"/>
                  </a:cubicBezTo>
                  <a:lnTo>
                    <a:pt x="3331" y="14374"/>
                  </a:lnTo>
                  <a:cubicBezTo>
                    <a:pt x="3331" y="14374"/>
                    <a:pt x="329" y="16631"/>
                    <a:pt x="2082" y="18143"/>
                  </a:cubicBezTo>
                  <a:cubicBezTo>
                    <a:pt x="2253" y="18288"/>
                    <a:pt x="2438" y="18348"/>
                    <a:pt x="2628" y="18348"/>
                  </a:cubicBezTo>
                  <a:cubicBezTo>
                    <a:pt x="3591" y="18348"/>
                    <a:pt x="4690" y="16806"/>
                    <a:pt x="4690" y="16806"/>
                  </a:cubicBezTo>
                  <a:cubicBezTo>
                    <a:pt x="4690" y="16806"/>
                    <a:pt x="5526" y="18234"/>
                    <a:pt x="7104" y="18234"/>
                  </a:cubicBezTo>
                  <a:cubicBezTo>
                    <a:pt x="7297" y="18234"/>
                    <a:pt x="7500" y="18212"/>
                    <a:pt x="7714" y="18165"/>
                  </a:cubicBezTo>
                  <a:cubicBezTo>
                    <a:pt x="9687" y="17727"/>
                    <a:pt x="6553" y="14549"/>
                    <a:pt x="6553" y="14549"/>
                  </a:cubicBezTo>
                  <a:lnTo>
                    <a:pt x="5479" y="2868"/>
                  </a:lnTo>
                  <a:cubicBezTo>
                    <a:pt x="5479" y="2868"/>
                    <a:pt x="8087" y="1729"/>
                    <a:pt x="7320" y="458"/>
                  </a:cubicBezTo>
                  <a:cubicBezTo>
                    <a:pt x="7122" y="124"/>
                    <a:pt x="6803" y="1"/>
                    <a:pt x="6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109875" y="7576950"/>
              <a:ext cx="180825" cy="90425"/>
            </a:xfrm>
            <a:custGeom>
              <a:avLst/>
              <a:gdLst/>
              <a:ahLst/>
              <a:cxnLst/>
              <a:rect l="l" t="t" r="r" b="b"/>
              <a:pathLst>
                <a:path w="7233" h="3617" extrusionOk="0">
                  <a:moveTo>
                    <a:pt x="2368" y="1"/>
                  </a:moveTo>
                  <a:cubicBezTo>
                    <a:pt x="1" y="1074"/>
                    <a:pt x="417" y="3595"/>
                    <a:pt x="417" y="3617"/>
                  </a:cubicBezTo>
                  <a:lnTo>
                    <a:pt x="7233" y="3617"/>
                  </a:lnTo>
                  <a:cubicBezTo>
                    <a:pt x="7233" y="3617"/>
                    <a:pt x="7189" y="3310"/>
                    <a:pt x="6466" y="1776"/>
                  </a:cubicBezTo>
                  <a:cubicBezTo>
                    <a:pt x="5764" y="242"/>
                    <a:pt x="2368" y="1"/>
                    <a:pt x="2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519825" y="6642700"/>
              <a:ext cx="235050" cy="436475"/>
            </a:xfrm>
            <a:custGeom>
              <a:avLst/>
              <a:gdLst/>
              <a:ahLst/>
              <a:cxnLst/>
              <a:rect l="l" t="t" r="r" b="b"/>
              <a:pathLst>
                <a:path w="9402" h="17459" extrusionOk="0">
                  <a:moveTo>
                    <a:pt x="3033" y="1"/>
                  </a:moveTo>
                  <a:cubicBezTo>
                    <a:pt x="2980" y="1"/>
                    <a:pt x="2926" y="2"/>
                    <a:pt x="2871" y="6"/>
                  </a:cubicBezTo>
                  <a:cubicBezTo>
                    <a:pt x="1008" y="115"/>
                    <a:pt x="3397" y="3490"/>
                    <a:pt x="3397" y="3490"/>
                  </a:cubicBezTo>
                  <a:lnTo>
                    <a:pt x="2564" y="14338"/>
                  </a:lnTo>
                  <a:cubicBezTo>
                    <a:pt x="2564" y="14338"/>
                    <a:pt x="0" y="14930"/>
                    <a:pt x="526" y="16223"/>
                  </a:cubicBezTo>
                  <a:cubicBezTo>
                    <a:pt x="692" y="16634"/>
                    <a:pt x="1092" y="16772"/>
                    <a:pt x="1552" y="16772"/>
                  </a:cubicBezTo>
                  <a:cubicBezTo>
                    <a:pt x="2490" y="16772"/>
                    <a:pt x="3682" y="16201"/>
                    <a:pt x="3682" y="16201"/>
                  </a:cubicBezTo>
                  <a:cubicBezTo>
                    <a:pt x="3682" y="16201"/>
                    <a:pt x="4710" y="17459"/>
                    <a:pt x="5688" y="17459"/>
                  </a:cubicBezTo>
                  <a:cubicBezTo>
                    <a:pt x="5878" y="17459"/>
                    <a:pt x="6067" y="17411"/>
                    <a:pt x="6246" y="17296"/>
                  </a:cubicBezTo>
                  <a:cubicBezTo>
                    <a:pt x="7320" y="16573"/>
                    <a:pt x="5128" y="14579"/>
                    <a:pt x="5106" y="14579"/>
                  </a:cubicBezTo>
                  <a:lnTo>
                    <a:pt x="6290" y="4147"/>
                  </a:lnTo>
                  <a:cubicBezTo>
                    <a:pt x="6290" y="4147"/>
                    <a:pt x="9402" y="2526"/>
                    <a:pt x="8021" y="882"/>
                  </a:cubicBezTo>
                  <a:cubicBezTo>
                    <a:pt x="7853" y="676"/>
                    <a:pt x="7639" y="595"/>
                    <a:pt x="7408" y="595"/>
                  </a:cubicBezTo>
                  <a:cubicBezTo>
                    <a:pt x="6555" y="595"/>
                    <a:pt x="5457" y="1693"/>
                    <a:pt x="5457" y="1693"/>
                  </a:cubicBezTo>
                  <a:cubicBezTo>
                    <a:pt x="5457" y="1693"/>
                    <a:pt x="4776" y="1"/>
                    <a:pt x="3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428875" y="7102025"/>
              <a:ext cx="241625" cy="458725"/>
            </a:xfrm>
            <a:custGeom>
              <a:avLst/>
              <a:gdLst/>
              <a:ahLst/>
              <a:cxnLst/>
              <a:rect l="l" t="t" r="r" b="b"/>
              <a:pathLst>
                <a:path w="9665" h="18349" extrusionOk="0">
                  <a:moveTo>
                    <a:pt x="3251" y="1"/>
                  </a:moveTo>
                  <a:cubicBezTo>
                    <a:pt x="2885" y="1"/>
                    <a:pt x="2565" y="124"/>
                    <a:pt x="2367" y="458"/>
                  </a:cubicBezTo>
                  <a:cubicBezTo>
                    <a:pt x="1600" y="1729"/>
                    <a:pt x="4208" y="2868"/>
                    <a:pt x="4208" y="2868"/>
                  </a:cubicBezTo>
                  <a:lnTo>
                    <a:pt x="3134" y="14549"/>
                  </a:lnTo>
                  <a:cubicBezTo>
                    <a:pt x="3134" y="14549"/>
                    <a:pt x="0" y="17727"/>
                    <a:pt x="1973" y="18165"/>
                  </a:cubicBezTo>
                  <a:cubicBezTo>
                    <a:pt x="2187" y="18212"/>
                    <a:pt x="2391" y="18234"/>
                    <a:pt x="2583" y="18234"/>
                  </a:cubicBezTo>
                  <a:cubicBezTo>
                    <a:pt x="4161" y="18234"/>
                    <a:pt x="4997" y="16806"/>
                    <a:pt x="4997" y="16806"/>
                  </a:cubicBezTo>
                  <a:cubicBezTo>
                    <a:pt x="4997" y="16806"/>
                    <a:pt x="6096" y="18348"/>
                    <a:pt x="7059" y="18348"/>
                  </a:cubicBezTo>
                  <a:cubicBezTo>
                    <a:pt x="7249" y="18348"/>
                    <a:pt x="7435" y="18288"/>
                    <a:pt x="7605" y="18143"/>
                  </a:cubicBezTo>
                  <a:cubicBezTo>
                    <a:pt x="9358" y="16631"/>
                    <a:pt x="6356" y="14374"/>
                    <a:pt x="6356" y="14374"/>
                  </a:cubicBezTo>
                  <a:lnTo>
                    <a:pt x="6969" y="3022"/>
                  </a:lnTo>
                  <a:cubicBezTo>
                    <a:pt x="6947" y="3022"/>
                    <a:pt x="9665" y="1290"/>
                    <a:pt x="8657" y="348"/>
                  </a:cubicBezTo>
                  <a:cubicBezTo>
                    <a:pt x="8418" y="129"/>
                    <a:pt x="8138" y="45"/>
                    <a:pt x="7847" y="45"/>
                  </a:cubicBezTo>
                  <a:cubicBezTo>
                    <a:pt x="6856" y="45"/>
                    <a:pt x="5742" y="1027"/>
                    <a:pt x="5742" y="1027"/>
                  </a:cubicBezTo>
                  <a:cubicBezTo>
                    <a:pt x="5742" y="1027"/>
                    <a:pt x="4305" y="1"/>
                    <a:pt x="3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394900" y="7576950"/>
              <a:ext cx="181925" cy="90425"/>
            </a:xfrm>
            <a:custGeom>
              <a:avLst/>
              <a:gdLst/>
              <a:ahLst/>
              <a:cxnLst/>
              <a:rect l="l" t="t" r="r" b="b"/>
              <a:pathLst>
                <a:path w="7277" h="3617" extrusionOk="0">
                  <a:moveTo>
                    <a:pt x="4888" y="1"/>
                  </a:moveTo>
                  <a:cubicBezTo>
                    <a:pt x="4888" y="1"/>
                    <a:pt x="1491" y="242"/>
                    <a:pt x="768" y="1776"/>
                  </a:cubicBezTo>
                  <a:cubicBezTo>
                    <a:pt x="66" y="3310"/>
                    <a:pt x="1" y="3617"/>
                    <a:pt x="1" y="3617"/>
                  </a:cubicBezTo>
                  <a:lnTo>
                    <a:pt x="6838" y="3617"/>
                  </a:lnTo>
                  <a:cubicBezTo>
                    <a:pt x="6838" y="3595"/>
                    <a:pt x="7276" y="1074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530225" y="5226600"/>
              <a:ext cx="548450" cy="562775"/>
            </a:xfrm>
            <a:custGeom>
              <a:avLst/>
              <a:gdLst/>
              <a:ahLst/>
              <a:cxnLst/>
              <a:rect l="l" t="t" r="r" b="b"/>
              <a:pathLst>
                <a:path w="21938" h="22511" extrusionOk="0">
                  <a:moveTo>
                    <a:pt x="11236" y="0"/>
                  </a:moveTo>
                  <a:cubicBezTo>
                    <a:pt x="8296" y="0"/>
                    <a:pt x="5407" y="1144"/>
                    <a:pt x="3178" y="3221"/>
                  </a:cubicBezTo>
                  <a:cubicBezTo>
                    <a:pt x="1469" y="4821"/>
                    <a:pt x="1" y="6924"/>
                    <a:pt x="1" y="9445"/>
                  </a:cubicBezTo>
                  <a:cubicBezTo>
                    <a:pt x="23" y="14266"/>
                    <a:pt x="3507" y="14989"/>
                    <a:pt x="3507" y="14989"/>
                  </a:cubicBezTo>
                  <a:cubicBezTo>
                    <a:pt x="3463" y="15055"/>
                    <a:pt x="3069" y="16457"/>
                    <a:pt x="3682" y="17115"/>
                  </a:cubicBezTo>
                  <a:cubicBezTo>
                    <a:pt x="4322" y="17792"/>
                    <a:pt x="4894" y="17934"/>
                    <a:pt x="5393" y="17934"/>
                  </a:cubicBezTo>
                  <a:cubicBezTo>
                    <a:pt x="5752" y="17934"/>
                    <a:pt x="6073" y="17861"/>
                    <a:pt x="6353" y="17861"/>
                  </a:cubicBezTo>
                  <a:cubicBezTo>
                    <a:pt x="6578" y="17861"/>
                    <a:pt x="6777" y="17908"/>
                    <a:pt x="6948" y="18079"/>
                  </a:cubicBezTo>
                  <a:cubicBezTo>
                    <a:pt x="7627" y="18780"/>
                    <a:pt x="7912" y="22396"/>
                    <a:pt x="9227" y="22506"/>
                  </a:cubicBezTo>
                  <a:cubicBezTo>
                    <a:pt x="9261" y="22509"/>
                    <a:pt x="9293" y="22510"/>
                    <a:pt x="9325" y="22510"/>
                  </a:cubicBezTo>
                  <a:cubicBezTo>
                    <a:pt x="10537" y="22510"/>
                    <a:pt x="10454" y="20534"/>
                    <a:pt x="10454" y="20534"/>
                  </a:cubicBezTo>
                  <a:lnTo>
                    <a:pt x="10454" y="20534"/>
                  </a:lnTo>
                  <a:cubicBezTo>
                    <a:pt x="10454" y="20534"/>
                    <a:pt x="11130" y="22029"/>
                    <a:pt x="12066" y="22029"/>
                  </a:cubicBezTo>
                  <a:cubicBezTo>
                    <a:pt x="12098" y="22029"/>
                    <a:pt x="12131" y="22027"/>
                    <a:pt x="12163" y="22024"/>
                  </a:cubicBezTo>
                  <a:cubicBezTo>
                    <a:pt x="13871" y="21827"/>
                    <a:pt x="13217" y="19444"/>
                    <a:pt x="13215" y="19438"/>
                  </a:cubicBezTo>
                  <a:lnTo>
                    <a:pt x="13215" y="19438"/>
                  </a:lnTo>
                  <a:cubicBezTo>
                    <a:pt x="13217" y="19443"/>
                    <a:pt x="13717" y="21254"/>
                    <a:pt x="14890" y="21254"/>
                  </a:cubicBezTo>
                  <a:cubicBezTo>
                    <a:pt x="15062" y="21254"/>
                    <a:pt x="15249" y="21215"/>
                    <a:pt x="15451" y="21125"/>
                  </a:cubicBezTo>
                  <a:cubicBezTo>
                    <a:pt x="16327" y="20709"/>
                    <a:pt x="16152" y="18978"/>
                    <a:pt x="16152" y="18978"/>
                  </a:cubicBezTo>
                  <a:lnTo>
                    <a:pt x="16152" y="18978"/>
                  </a:lnTo>
                  <a:cubicBezTo>
                    <a:pt x="16152" y="18978"/>
                    <a:pt x="16843" y="20238"/>
                    <a:pt x="17689" y="20238"/>
                  </a:cubicBezTo>
                  <a:cubicBezTo>
                    <a:pt x="17866" y="20238"/>
                    <a:pt x="18049" y="20184"/>
                    <a:pt x="18234" y="20052"/>
                  </a:cubicBezTo>
                  <a:cubicBezTo>
                    <a:pt x="19330" y="19284"/>
                    <a:pt x="17708" y="16019"/>
                    <a:pt x="17927" y="15099"/>
                  </a:cubicBezTo>
                  <a:cubicBezTo>
                    <a:pt x="18190" y="14156"/>
                    <a:pt x="19790" y="14682"/>
                    <a:pt x="20272" y="12622"/>
                  </a:cubicBezTo>
                  <a:cubicBezTo>
                    <a:pt x="20447" y="11746"/>
                    <a:pt x="19395" y="10760"/>
                    <a:pt x="19330" y="10716"/>
                  </a:cubicBezTo>
                  <a:cubicBezTo>
                    <a:pt x="19330" y="10716"/>
                    <a:pt x="21938" y="8327"/>
                    <a:pt x="19505" y="4097"/>
                  </a:cubicBezTo>
                  <a:cubicBezTo>
                    <a:pt x="18475" y="2388"/>
                    <a:pt x="16831" y="1336"/>
                    <a:pt x="15144" y="701"/>
                  </a:cubicBezTo>
                  <a:cubicBezTo>
                    <a:pt x="13867" y="228"/>
                    <a:pt x="12546" y="0"/>
                    <a:pt x="11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799225" y="5571175"/>
              <a:ext cx="60300" cy="51025"/>
            </a:xfrm>
            <a:custGeom>
              <a:avLst/>
              <a:gdLst/>
              <a:ahLst/>
              <a:cxnLst/>
              <a:rect l="l" t="t" r="r" b="b"/>
              <a:pathLst>
                <a:path w="2412" h="2041" extrusionOk="0">
                  <a:moveTo>
                    <a:pt x="856" y="1"/>
                  </a:moveTo>
                  <a:cubicBezTo>
                    <a:pt x="856" y="1"/>
                    <a:pt x="1" y="1710"/>
                    <a:pt x="373" y="1995"/>
                  </a:cubicBezTo>
                  <a:cubicBezTo>
                    <a:pt x="423" y="2027"/>
                    <a:pt x="475" y="2041"/>
                    <a:pt x="529" y="2041"/>
                  </a:cubicBezTo>
                  <a:cubicBezTo>
                    <a:pt x="882" y="2041"/>
                    <a:pt x="1294" y="1447"/>
                    <a:pt x="1294" y="1447"/>
                  </a:cubicBezTo>
                  <a:cubicBezTo>
                    <a:pt x="1294" y="1447"/>
                    <a:pt x="1731" y="1694"/>
                    <a:pt x="2042" y="1694"/>
                  </a:cubicBezTo>
                  <a:cubicBezTo>
                    <a:pt x="2203" y="1694"/>
                    <a:pt x="2331" y="1628"/>
                    <a:pt x="2346" y="1425"/>
                  </a:cubicBezTo>
                  <a:cubicBezTo>
                    <a:pt x="2412" y="812"/>
                    <a:pt x="856" y="1"/>
                    <a:pt x="856" y="1"/>
                  </a:cubicBezTo>
                  <a:close/>
                </a:path>
              </a:pathLst>
            </a:custGeom>
            <a:solidFill>
              <a:srgbClr val="201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823350" y="5373450"/>
              <a:ext cx="215325" cy="198200"/>
            </a:xfrm>
            <a:custGeom>
              <a:avLst/>
              <a:gdLst/>
              <a:ahLst/>
              <a:cxnLst/>
              <a:rect l="l" t="t" r="r" b="b"/>
              <a:pathLst>
                <a:path w="8613" h="7928" extrusionOk="0">
                  <a:moveTo>
                    <a:pt x="3738" y="1"/>
                  </a:moveTo>
                  <a:cubicBezTo>
                    <a:pt x="3617" y="1"/>
                    <a:pt x="3503" y="8"/>
                    <a:pt x="3397" y="20"/>
                  </a:cubicBezTo>
                  <a:cubicBezTo>
                    <a:pt x="1447" y="196"/>
                    <a:pt x="0" y="1993"/>
                    <a:pt x="66" y="3527"/>
                  </a:cubicBezTo>
                  <a:cubicBezTo>
                    <a:pt x="170" y="5816"/>
                    <a:pt x="1164" y="7928"/>
                    <a:pt x="3047" y="7928"/>
                  </a:cubicBezTo>
                  <a:cubicBezTo>
                    <a:pt x="3146" y="7928"/>
                    <a:pt x="3249" y="7922"/>
                    <a:pt x="3353" y="7910"/>
                  </a:cubicBezTo>
                  <a:cubicBezTo>
                    <a:pt x="5808" y="7603"/>
                    <a:pt x="8613" y="2650"/>
                    <a:pt x="5326" y="459"/>
                  </a:cubicBezTo>
                  <a:cubicBezTo>
                    <a:pt x="4848" y="123"/>
                    <a:pt x="4242" y="1"/>
                    <a:pt x="3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1892925" y="5477275"/>
              <a:ext cx="25225" cy="21600"/>
            </a:xfrm>
            <a:custGeom>
              <a:avLst/>
              <a:gdLst/>
              <a:ahLst/>
              <a:cxnLst/>
              <a:rect l="l" t="t" r="r" b="b"/>
              <a:pathLst>
                <a:path w="1009" h="864" extrusionOk="0">
                  <a:moveTo>
                    <a:pt x="490" y="0"/>
                  </a:moveTo>
                  <a:cubicBezTo>
                    <a:pt x="436" y="0"/>
                    <a:pt x="382" y="10"/>
                    <a:pt x="329" y="31"/>
                  </a:cubicBezTo>
                  <a:cubicBezTo>
                    <a:pt x="110" y="97"/>
                    <a:pt x="0" y="382"/>
                    <a:pt x="110" y="601"/>
                  </a:cubicBezTo>
                  <a:cubicBezTo>
                    <a:pt x="174" y="761"/>
                    <a:pt x="332" y="863"/>
                    <a:pt x="498" y="863"/>
                  </a:cubicBezTo>
                  <a:cubicBezTo>
                    <a:pt x="559" y="863"/>
                    <a:pt x="621" y="850"/>
                    <a:pt x="680" y="820"/>
                  </a:cubicBezTo>
                  <a:cubicBezTo>
                    <a:pt x="899" y="733"/>
                    <a:pt x="1008" y="470"/>
                    <a:pt x="899" y="228"/>
                  </a:cubicBezTo>
                  <a:cubicBezTo>
                    <a:pt x="816" y="96"/>
                    <a:pt x="657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821700" y="5374000"/>
              <a:ext cx="172050" cy="118850"/>
            </a:xfrm>
            <a:custGeom>
              <a:avLst/>
              <a:gdLst/>
              <a:ahLst/>
              <a:cxnLst/>
              <a:rect l="l" t="t" r="r" b="b"/>
              <a:pathLst>
                <a:path w="6882" h="4754" extrusionOk="0">
                  <a:moveTo>
                    <a:pt x="3738" y="1"/>
                  </a:moveTo>
                  <a:cubicBezTo>
                    <a:pt x="3618" y="1"/>
                    <a:pt x="3503" y="8"/>
                    <a:pt x="3397" y="20"/>
                  </a:cubicBezTo>
                  <a:cubicBezTo>
                    <a:pt x="1447" y="196"/>
                    <a:pt x="0" y="1993"/>
                    <a:pt x="88" y="3527"/>
                  </a:cubicBezTo>
                  <a:cubicBezTo>
                    <a:pt x="110" y="3921"/>
                    <a:pt x="176" y="4338"/>
                    <a:pt x="242" y="4754"/>
                  </a:cubicBezTo>
                  <a:cubicBezTo>
                    <a:pt x="242" y="4601"/>
                    <a:pt x="220" y="4425"/>
                    <a:pt x="220" y="4272"/>
                  </a:cubicBezTo>
                  <a:cubicBezTo>
                    <a:pt x="176" y="2738"/>
                    <a:pt x="1622" y="919"/>
                    <a:pt x="3529" y="765"/>
                  </a:cubicBezTo>
                  <a:cubicBezTo>
                    <a:pt x="3635" y="753"/>
                    <a:pt x="3750" y="746"/>
                    <a:pt x="3872" y="746"/>
                  </a:cubicBezTo>
                  <a:cubicBezTo>
                    <a:pt x="4381" y="746"/>
                    <a:pt x="5002" y="868"/>
                    <a:pt x="5479" y="1204"/>
                  </a:cubicBezTo>
                  <a:cubicBezTo>
                    <a:pt x="6246" y="1686"/>
                    <a:pt x="6685" y="2321"/>
                    <a:pt x="6882" y="2979"/>
                  </a:cubicBezTo>
                  <a:cubicBezTo>
                    <a:pt x="6860" y="2037"/>
                    <a:pt x="6443" y="1138"/>
                    <a:pt x="5348" y="459"/>
                  </a:cubicBezTo>
                  <a:cubicBezTo>
                    <a:pt x="4853" y="123"/>
                    <a:pt x="4243" y="1"/>
                    <a:pt x="3738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1580925" y="5434650"/>
              <a:ext cx="221625" cy="182600"/>
            </a:xfrm>
            <a:custGeom>
              <a:avLst/>
              <a:gdLst/>
              <a:ahLst/>
              <a:cxnLst/>
              <a:rect l="l" t="t" r="r" b="b"/>
              <a:pathLst>
                <a:path w="8865" h="7304" extrusionOk="0">
                  <a:moveTo>
                    <a:pt x="4436" y="0"/>
                  </a:moveTo>
                  <a:cubicBezTo>
                    <a:pt x="3928" y="0"/>
                    <a:pt x="3411" y="103"/>
                    <a:pt x="2925" y="334"/>
                  </a:cubicBezTo>
                  <a:cubicBezTo>
                    <a:pt x="2421" y="575"/>
                    <a:pt x="1764" y="1035"/>
                    <a:pt x="1457" y="1692"/>
                  </a:cubicBezTo>
                  <a:cubicBezTo>
                    <a:pt x="1" y="4776"/>
                    <a:pt x="3491" y="7304"/>
                    <a:pt x="5897" y="7304"/>
                  </a:cubicBezTo>
                  <a:cubicBezTo>
                    <a:pt x="6279" y="7304"/>
                    <a:pt x="6633" y="7240"/>
                    <a:pt x="6936" y="7105"/>
                  </a:cubicBezTo>
                  <a:cubicBezTo>
                    <a:pt x="8864" y="6273"/>
                    <a:pt x="8667" y="3818"/>
                    <a:pt x="7550" y="1671"/>
                  </a:cubicBezTo>
                  <a:cubicBezTo>
                    <a:pt x="7042" y="704"/>
                    <a:pt x="5767" y="0"/>
                    <a:pt x="4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702800" y="552895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440" y="1"/>
                  </a:moveTo>
                  <a:cubicBezTo>
                    <a:pt x="425" y="1"/>
                    <a:pt x="410" y="1"/>
                    <a:pt x="395" y="2"/>
                  </a:cubicBezTo>
                  <a:cubicBezTo>
                    <a:pt x="154" y="68"/>
                    <a:pt x="1" y="287"/>
                    <a:pt x="23" y="506"/>
                  </a:cubicBezTo>
                  <a:cubicBezTo>
                    <a:pt x="43" y="732"/>
                    <a:pt x="237" y="881"/>
                    <a:pt x="459" y="881"/>
                  </a:cubicBezTo>
                  <a:cubicBezTo>
                    <a:pt x="474" y="881"/>
                    <a:pt x="490" y="880"/>
                    <a:pt x="505" y="879"/>
                  </a:cubicBezTo>
                  <a:cubicBezTo>
                    <a:pt x="768" y="857"/>
                    <a:pt x="921" y="638"/>
                    <a:pt x="899" y="397"/>
                  </a:cubicBezTo>
                  <a:cubicBezTo>
                    <a:pt x="879" y="169"/>
                    <a:pt x="683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604200" y="5434650"/>
              <a:ext cx="178075" cy="116275"/>
            </a:xfrm>
            <a:custGeom>
              <a:avLst/>
              <a:gdLst/>
              <a:ahLst/>
              <a:cxnLst/>
              <a:rect l="l" t="t" r="r" b="b"/>
              <a:pathLst>
                <a:path w="7123" h="4651" extrusionOk="0">
                  <a:moveTo>
                    <a:pt x="3505" y="0"/>
                  </a:moveTo>
                  <a:cubicBezTo>
                    <a:pt x="2997" y="0"/>
                    <a:pt x="2480" y="103"/>
                    <a:pt x="1994" y="334"/>
                  </a:cubicBezTo>
                  <a:cubicBezTo>
                    <a:pt x="1490" y="575"/>
                    <a:pt x="833" y="1035"/>
                    <a:pt x="548" y="1692"/>
                  </a:cubicBezTo>
                  <a:cubicBezTo>
                    <a:pt x="0" y="2854"/>
                    <a:pt x="66" y="3840"/>
                    <a:pt x="548" y="4651"/>
                  </a:cubicBezTo>
                  <a:cubicBezTo>
                    <a:pt x="373" y="3994"/>
                    <a:pt x="438" y="3226"/>
                    <a:pt x="811" y="2416"/>
                  </a:cubicBezTo>
                  <a:cubicBezTo>
                    <a:pt x="1118" y="1758"/>
                    <a:pt x="1775" y="1254"/>
                    <a:pt x="2257" y="1035"/>
                  </a:cubicBezTo>
                  <a:cubicBezTo>
                    <a:pt x="2744" y="810"/>
                    <a:pt x="3263" y="708"/>
                    <a:pt x="3775" y="708"/>
                  </a:cubicBezTo>
                  <a:cubicBezTo>
                    <a:pt x="5104" y="708"/>
                    <a:pt x="6381" y="1397"/>
                    <a:pt x="6903" y="2394"/>
                  </a:cubicBezTo>
                  <a:cubicBezTo>
                    <a:pt x="6969" y="2525"/>
                    <a:pt x="7035" y="2679"/>
                    <a:pt x="7123" y="2832"/>
                  </a:cubicBezTo>
                  <a:cubicBezTo>
                    <a:pt x="6969" y="2438"/>
                    <a:pt x="6816" y="2021"/>
                    <a:pt x="6619" y="1671"/>
                  </a:cubicBezTo>
                  <a:cubicBezTo>
                    <a:pt x="6111" y="704"/>
                    <a:pt x="4836" y="0"/>
                    <a:pt x="350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605825" y="5493375"/>
              <a:ext cx="435050" cy="296000"/>
            </a:xfrm>
            <a:custGeom>
              <a:avLst/>
              <a:gdLst/>
              <a:ahLst/>
              <a:cxnLst/>
              <a:rect l="l" t="t" r="r" b="b"/>
              <a:pathLst>
                <a:path w="17402" h="11840" extrusionOk="0">
                  <a:moveTo>
                    <a:pt x="16306" y="1"/>
                  </a:moveTo>
                  <a:cubicBezTo>
                    <a:pt x="16328" y="67"/>
                    <a:pt x="16963" y="877"/>
                    <a:pt x="16634" y="1886"/>
                  </a:cubicBezTo>
                  <a:cubicBezTo>
                    <a:pt x="16284" y="2937"/>
                    <a:pt x="14772" y="3091"/>
                    <a:pt x="14399" y="3792"/>
                  </a:cubicBezTo>
                  <a:cubicBezTo>
                    <a:pt x="13983" y="4472"/>
                    <a:pt x="14991" y="6926"/>
                    <a:pt x="14005" y="7233"/>
                  </a:cubicBezTo>
                  <a:cubicBezTo>
                    <a:pt x="13893" y="7267"/>
                    <a:pt x="13787" y="7283"/>
                    <a:pt x="13686" y="7283"/>
                  </a:cubicBezTo>
                  <a:cubicBezTo>
                    <a:pt x="12892" y="7283"/>
                    <a:pt x="12427" y="6334"/>
                    <a:pt x="12427" y="6334"/>
                  </a:cubicBezTo>
                  <a:lnTo>
                    <a:pt x="12427" y="6334"/>
                  </a:lnTo>
                  <a:cubicBezTo>
                    <a:pt x="12427" y="6335"/>
                    <a:pt x="12777" y="7759"/>
                    <a:pt x="11660" y="8175"/>
                  </a:cubicBezTo>
                  <a:cubicBezTo>
                    <a:pt x="11506" y="8234"/>
                    <a:pt x="11359" y="8260"/>
                    <a:pt x="11219" y="8260"/>
                  </a:cubicBezTo>
                  <a:cubicBezTo>
                    <a:pt x="10327" y="8260"/>
                    <a:pt x="9753" y="7211"/>
                    <a:pt x="9753" y="7211"/>
                  </a:cubicBezTo>
                  <a:cubicBezTo>
                    <a:pt x="9753" y="7211"/>
                    <a:pt x="9468" y="8833"/>
                    <a:pt x="8526" y="9030"/>
                  </a:cubicBezTo>
                  <a:cubicBezTo>
                    <a:pt x="8454" y="9044"/>
                    <a:pt x="8382" y="9050"/>
                    <a:pt x="8312" y="9050"/>
                  </a:cubicBezTo>
                  <a:cubicBezTo>
                    <a:pt x="7483" y="9050"/>
                    <a:pt x="6795" y="8175"/>
                    <a:pt x="6795" y="8175"/>
                  </a:cubicBezTo>
                  <a:cubicBezTo>
                    <a:pt x="6795" y="8175"/>
                    <a:pt x="6663" y="9687"/>
                    <a:pt x="5984" y="9709"/>
                  </a:cubicBezTo>
                  <a:cubicBezTo>
                    <a:pt x="5980" y="9709"/>
                    <a:pt x="5976" y="9709"/>
                    <a:pt x="5972" y="9709"/>
                  </a:cubicBezTo>
                  <a:cubicBezTo>
                    <a:pt x="5301" y="9709"/>
                    <a:pt x="5015" y="7884"/>
                    <a:pt x="4252" y="6882"/>
                  </a:cubicBezTo>
                  <a:cubicBezTo>
                    <a:pt x="3930" y="6459"/>
                    <a:pt x="3589" y="6348"/>
                    <a:pt x="3218" y="6348"/>
                  </a:cubicBezTo>
                  <a:cubicBezTo>
                    <a:pt x="2816" y="6348"/>
                    <a:pt x="2380" y="6478"/>
                    <a:pt x="1897" y="6478"/>
                  </a:cubicBezTo>
                  <a:cubicBezTo>
                    <a:pt x="1765" y="6478"/>
                    <a:pt x="1630" y="6468"/>
                    <a:pt x="1491" y="6444"/>
                  </a:cubicBezTo>
                  <a:cubicBezTo>
                    <a:pt x="395" y="6247"/>
                    <a:pt x="439" y="4384"/>
                    <a:pt x="439" y="4318"/>
                  </a:cubicBezTo>
                  <a:lnTo>
                    <a:pt x="439" y="4318"/>
                  </a:lnTo>
                  <a:cubicBezTo>
                    <a:pt x="417" y="4384"/>
                    <a:pt x="1" y="5786"/>
                    <a:pt x="636" y="6444"/>
                  </a:cubicBezTo>
                  <a:cubicBezTo>
                    <a:pt x="1266" y="7121"/>
                    <a:pt x="1838" y="7263"/>
                    <a:pt x="2338" y="7263"/>
                  </a:cubicBezTo>
                  <a:cubicBezTo>
                    <a:pt x="2698" y="7263"/>
                    <a:pt x="3021" y="7190"/>
                    <a:pt x="3303" y="7190"/>
                  </a:cubicBezTo>
                  <a:cubicBezTo>
                    <a:pt x="3530" y="7190"/>
                    <a:pt x="3731" y="7237"/>
                    <a:pt x="3902" y="7408"/>
                  </a:cubicBezTo>
                  <a:cubicBezTo>
                    <a:pt x="4581" y="8109"/>
                    <a:pt x="4866" y="11725"/>
                    <a:pt x="6181" y="11835"/>
                  </a:cubicBezTo>
                  <a:cubicBezTo>
                    <a:pt x="6215" y="11838"/>
                    <a:pt x="6247" y="11839"/>
                    <a:pt x="6279" y="11839"/>
                  </a:cubicBezTo>
                  <a:cubicBezTo>
                    <a:pt x="7491" y="11839"/>
                    <a:pt x="7408" y="9863"/>
                    <a:pt x="7408" y="9863"/>
                  </a:cubicBezTo>
                  <a:lnTo>
                    <a:pt x="7408" y="9863"/>
                  </a:lnTo>
                  <a:cubicBezTo>
                    <a:pt x="7408" y="9863"/>
                    <a:pt x="8064" y="11358"/>
                    <a:pt x="8999" y="11358"/>
                  </a:cubicBezTo>
                  <a:cubicBezTo>
                    <a:pt x="9031" y="11358"/>
                    <a:pt x="9063" y="11356"/>
                    <a:pt x="9096" y="11353"/>
                  </a:cubicBezTo>
                  <a:cubicBezTo>
                    <a:pt x="10825" y="11156"/>
                    <a:pt x="10171" y="8773"/>
                    <a:pt x="10170" y="8767"/>
                  </a:cubicBezTo>
                  <a:lnTo>
                    <a:pt x="10170" y="8767"/>
                  </a:lnTo>
                  <a:cubicBezTo>
                    <a:pt x="10171" y="8772"/>
                    <a:pt x="10671" y="10583"/>
                    <a:pt x="11829" y="10583"/>
                  </a:cubicBezTo>
                  <a:cubicBezTo>
                    <a:pt x="11999" y="10583"/>
                    <a:pt x="12184" y="10544"/>
                    <a:pt x="12383" y="10454"/>
                  </a:cubicBezTo>
                  <a:cubicBezTo>
                    <a:pt x="13259" y="10038"/>
                    <a:pt x="13106" y="8307"/>
                    <a:pt x="13106" y="8307"/>
                  </a:cubicBezTo>
                  <a:lnTo>
                    <a:pt x="13106" y="8307"/>
                  </a:lnTo>
                  <a:cubicBezTo>
                    <a:pt x="13106" y="8307"/>
                    <a:pt x="13797" y="9567"/>
                    <a:pt x="14643" y="9567"/>
                  </a:cubicBezTo>
                  <a:cubicBezTo>
                    <a:pt x="14820" y="9567"/>
                    <a:pt x="15003" y="9513"/>
                    <a:pt x="15188" y="9381"/>
                  </a:cubicBezTo>
                  <a:cubicBezTo>
                    <a:pt x="16284" y="8613"/>
                    <a:pt x="14662" y="5348"/>
                    <a:pt x="14881" y="4428"/>
                  </a:cubicBezTo>
                  <a:cubicBezTo>
                    <a:pt x="15122" y="3485"/>
                    <a:pt x="16744" y="4011"/>
                    <a:pt x="17204" y="1951"/>
                  </a:cubicBezTo>
                  <a:cubicBezTo>
                    <a:pt x="17401" y="1075"/>
                    <a:pt x="16371" y="89"/>
                    <a:pt x="16306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353825" y="5814975"/>
              <a:ext cx="179725" cy="359500"/>
            </a:xfrm>
            <a:custGeom>
              <a:avLst/>
              <a:gdLst/>
              <a:ahLst/>
              <a:cxnLst/>
              <a:rect l="l" t="t" r="r" b="b"/>
              <a:pathLst>
                <a:path w="7189" h="14380" extrusionOk="0">
                  <a:moveTo>
                    <a:pt x="5338" y="0"/>
                  </a:moveTo>
                  <a:cubicBezTo>
                    <a:pt x="4000" y="0"/>
                    <a:pt x="3375" y="1250"/>
                    <a:pt x="3375" y="1250"/>
                  </a:cubicBezTo>
                  <a:cubicBezTo>
                    <a:pt x="3375" y="1250"/>
                    <a:pt x="2501" y="189"/>
                    <a:pt x="1760" y="189"/>
                  </a:cubicBezTo>
                  <a:cubicBezTo>
                    <a:pt x="1585" y="189"/>
                    <a:pt x="1418" y="249"/>
                    <a:pt x="1271" y="395"/>
                  </a:cubicBezTo>
                  <a:cubicBezTo>
                    <a:pt x="0" y="1667"/>
                    <a:pt x="2498" y="3222"/>
                    <a:pt x="2498" y="3222"/>
                  </a:cubicBezTo>
                  <a:lnTo>
                    <a:pt x="2739" y="12010"/>
                  </a:lnTo>
                  <a:cubicBezTo>
                    <a:pt x="2739" y="12054"/>
                    <a:pt x="745" y="13544"/>
                    <a:pt x="1622" y="14202"/>
                  </a:cubicBezTo>
                  <a:cubicBezTo>
                    <a:pt x="1786" y="14328"/>
                    <a:pt x="1968" y="14379"/>
                    <a:pt x="2155" y="14379"/>
                  </a:cubicBezTo>
                  <a:cubicBezTo>
                    <a:pt x="2941" y="14379"/>
                    <a:pt x="3813" y="13479"/>
                    <a:pt x="3813" y="13479"/>
                  </a:cubicBezTo>
                  <a:cubicBezTo>
                    <a:pt x="3813" y="13479"/>
                    <a:pt x="4904" y="14113"/>
                    <a:pt x="5713" y="14113"/>
                  </a:cubicBezTo>
                  <a:cubicBezTo>
                    <a:pt x="6039" y="14113"/>
                    <a:pt x="6320" y="14010"/>
                    <a:pt x="6465" y="13720"/>
                  </a:cubicBezTo>
                  <a:cubicBezTo>
                    <a:pt x="6991" y="12668"/>
                    <a:pt x="4887" y="11988"/>
                    <a:pt x="4887" y="11988"/>
                  </a:cubicBezTo>
                  <a:lnTo>
                    <a:pt x="4975" y="2894"/>
                  </a:lnTo>
                  <a:cubicBezTo>
                    <a:pt x="4975" y="2894"/>
                    <a:pt x="7188" y="242"/>
                    <a:pt x="5654" y="23"/>
                  </a:cubicBezTo>
                  <a:cubicBezTo>
                    <a:pt x="5545" y="7"/>
                    <a:pt x="5439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1334100" y="6193875"/>
              <a:ext cx="180275" cy="357900"/>
            </a:xfrm>
            <a:custGeom>
              <a:avLst/>
              <a:gdLst/>
              <a:ahLst/>
              <a:cxnLst/>
              <a:rect l="l" t="t" r="r" b="b"/>
              <a:pathLst>
                <a:path w="7211" h="14316" extrusionOk="0">
                  <a:moveTo>
                    <a:pt x="1902" y="0"/>
                  </a:moveTo>
                  <a:cubicBezTo>
                    <a:pt x="1784" y="0"/>
                    <a:pt x="1662" y="10"/>
                    <a:pt x="1534" y="32"/>
                  </a:cubicBezTo>
                  <a:cubicBezTo>
                    <a:pt x="0" y="317"/>
                    <a:pt x="2301" y="2881"/>
                    <a:pt x="2301" y="2881"/>
                  </a:cubicBezTo>
                  <a:lnTo>
                    <a:pt x="2630" y="11976"/>
                  </a:lnTo>
                  <a:cubicBezTo>
                    <a:pt x="2630" y="11976"/>
                    <a:pt x="548" y="12743"/>
                    <a:pt x="1096" y="13773"/>
                  </a:cubicBezTo>
                  <a:cubicBezTo>
                    <a:pt x="1248" y="14052"/>
                    <a:pt x="1517" y="14153"/>
                    <a:pt x="1828" y="14153"/>
                  </a:cubicBezTo>
                  <a:cubicBezTo>
                    <a:pt x="2638" y="14153"/>
                    <a:pt x="3726" y="13466"/>
                    <a:pt x="3726" y="13466"/>
                  </a:cubicBezTo>
                  <a:cubicBezTo>
                    <a:pt x="3726" y="13466"/>
                    <a:pt x="4603" y="14316"/>
                    <a:pt x="5381" y="14316"/>
                  </a:cubicBezTo>
                  <a:cubicBezTo>
                    <a:pt x="5579" y="14316"/>
                    <a:pt x="5770" y="14261"/>
                    <a:pt x="5939" y="14123"/>
                  </a:cubicBezTo>
                  <a:cubicBezTo>
                    <a:pt x="6794" y="13444"/>
                    <a:pt x="4778" y="11954"/>
                    <a:pt x="4778" y="11954"/>
                  </a:cubicBezTo>
                  <a:lnTo>
                    <a:pt x="4778" y="3144"/>
                  </a:lnTo>
                  <a:cubicBezTo>
                    <a:pt x="4778" y="3144"/>
                    <a:pt x="7210" y="1522"/>
                    <a:pt x="5917" y="295"/>
                  </a:cubicBezTo>
                  <a:cubicBezTo>
                    <a:pt x="5779" y="165"/>
                    <a:pt x="5623" y="111"/>
                    <a:pt x="5460" y="111"/>
                  </a:cubicBezTo>
                  <a:cubicBezTo>
                    <a:pt x="4719" y="111"/>
                    <a:pt x="3835" y="1215"/>
                    <a:pt x="3835" y="1215"/>
                  </a:cubicBezTo>
                  <a:cubicBezTo>
                    <a:pt x="3835" y="1215"/>
                    <a:pt x="3191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290800" y="6398225"/>
              <a:ext cx="113575" cy="58350"/>
            </a:xfrm>
            <a:custGeom>
              <a:avLst/>
              <a:gdLst/>
              <a:ahLst/>
              <a:cxnLst/>
              <a:rect l="l" t="t" r="r" b="b"/>
              <a:pathLst>
                <a:path w="4543" h="2334" extrusionOk="0">
                  <a:moveTo>
                    <a:pt x="1684" y="0"/>
                  </a:moveTo>
                  <a:cubicBezTo>
                    <a:pt x="1276" y="0"/>
                    <a:pt x="949" y="132"/>
                    <a:pt x="724" y="471"/>
                  </a:cubicBezTo>
                  <a:cubicBezTo>
                    <a:pt x="1" y="1479"/>
                    <a:pt x="1053" y="2333"/>
                    <a:pt x="1053" y="2333"/>
                  </a:cubicBezTo>
                  <a:cubicBezTo>
                    <a:pt x="1053" y="2333"/>
                    <a:pt x="2035" y="1756"/>
                    <a:pt x="3061" y="1756"/>
                  </a:cubicBezTo>
                  <a:cubicBezTo>
                    <a:pt x="3129" y="1756"/>
                    <a:pt x="3198" y="1758"/>
                    <a:pt x="3266" y="1764"/>
                  </a:cubicBezTo>
                  <a:cubicBezTo>
                    <a:pt x="3301" y="1766"/>
                    <a:pt x="3335" y="1767"/>
                    <a:pt x="3369" y="1767"/>
                  </a:cubicBezTo>
                  <a:cubicBezTo>
                    <a:pt x="4374" y="1767"/>
                    <a:pt x="4542" y="829"/>
                    <a:pt x="3376" y="405"/>
                  </a:cubicBezTo>
                  <a:cubicBezTo>
                    <a:pt x="2722" y="172"/>
                    <a:pt x="2150" y="0"/>
                    <a:pt x="1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292450" y="6456575"/>
              <a:ext cx="118375" cy="58075"/>
            </a:xfrm>
            <a:custGeom>
              <a:avLst/>
              <a:gdLst/>
              <a:ahLst/>
              <a:cxnLst/>
              <a:rect l="l" t="t" r="r" b="b"/>
              <a:pathLst>
                <a:path w="4735" h="2323" extrusionOk="0">
                  <a:moveTo>
                    <a:pt x="2134" y="0"/>
                  </a:moveTo>
                  <a:cubicBezTo>
                    <a:pt x="1481" y="0"/>
                    <a:pt x="956" y="188"/>
                    <a:pt x="658" y="635"/>
                  </a:cubicBezTo>
                  <a:cubicBezTo>
                    <a:pt x="1" y="1577"/>
                    <a:pt x="1118" y="2322"/>
                    <a:pt x="1118" y="2322"/>
                  </a:cubicBezTo>
                  <a:cubicBezTo>
                    <a:pt x="1118" y="2322"/>
                    <a:pt x="2280" y="1621"/>
                    <a:pt x="3354" y="1621"/>
                  </a:cubicBezTo>
                  <a:cubicBezTo>
                    <a:pt x="4427" y="1577"/>
                    <a:pt x="4734" y="525"/>
                    <a:pt x="3463" y="197"/>
                  </a:cubicBezTo>
                  <a:cubicBezTo>
                    <a:pt x="2987" y="71"/>
                    <a:pt x="2536" y="0"/>
                    <a:pt x="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301775" y="6514075"/>
              <a:ext cx="118900" cy="57000"/>
            </a:xfrm>
            <a:custGeom>
              <a:avLst/>
              <a:gdLst/>
              <a:ahLst/>
              <a:cxnLst/>
              <a:rect l="l" t="t" r="r" b="b"/>
              <a:pathLst>
                <a:path w="4756" h="2280" extrusionOk="0">
                  <a:moveTo>
                    <a:pt x="2365" y="0"/>
                  </a:moveTo>
                  <a:cubicBezTo>
                    <a:pt x="1584" y="0"/>
                    <a:pt x="938" y="254"/>
                    <a:pt x="636" y="768"/>
                  </a:cubicBezTo>
                  <a:cubicBezTo>
                    <a:pt x="0" y="1841"/>
                    <a:pt x="1140" y="2280"/>
                    <a:pt x="1140" y="2280"/>
                  </a:cubicBezTo>
                  <a:cubicBezTo>
                    <a:pt x="1140" y="2280"/>
                    <a:pt x="1753" y="1513"/>
                    <a:pt x="2849" y="1491"/>
                  </a:cubicBezTo>
                  <a:cubicBezTo>
                    <a:pt x="3923" y="1469"/>
                    <a:pt x="4756" y="483"/>
                    <a:pt x="3485" y="154"/>
                  </a:cubicBezTo>
                  <a:cubicBezTo>
                    <a:pt x="3097" y="52"/>
                    <a:pt x="2717" y="0"/>
                    <a:pt x="2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2246850" y="5526800"/>
              <a:ext cx="386825" cy="1989900"/>
            </a:xfrm>
            <a:custGeom>
              <a:avLst/>
              <a:gdLst/>
              <a:ahLst/>
              <a:cxnLst/>
              <a:rect l="l" t="t" r="r" b="b"/>
              <a:pathLst>
                <a:path w="15473" h="79596" extrusionOk="0">
                  <a:moveTo>
                    <a:pt x="11572" y="1"/>
                  </a:moveTo>
                  <a:lnTo>
                    <a:pt x="8942" y="24414"/>
                  </a:lnTo>
                  <a:lnTo>
                    <a:pt x="6794" y="33618"/>
                  </a:lnTo>
                  <a:lnTo>
                    <a:pt x="5479" y="58886"/>
                  </a:lnTo>
                  <a:lnTo>
                    <a:pt x="1" y="79596"/>
                  </a:lnTo>
                  <a:lnTo>
                    <a:pt x="4756" y="79399"/>
                  </a:lnTo>
                  <a:lnTo>
                    <a:pt x="7758" y="59588"/>
                  </a:lnTo>
                  <a:cubicBezTo>
                    <a:pt x="7758" y="59588"/>
                    <a:pt x="8394" y="36358"/>
                    <a:pt x="8438" y="35437"/>
                  </a:cubicBezTo>
                  <a:cubicBezTo>
                    <a:pt x="8504" y="34561"/>
                    <a:pt x="11396" y="24261"/>
                    <a:pt x="11396" y="24261"/>
                  </a:cubicBezTo>
                  <a:lnTo>
                    <a:pt x="15473" y="1403"/>
                  </a:lnTo>
                  <a:lnTo>
                    <a:pt x="11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2462725" y="5559125"/>
              <a:ext cx="632800" cy="585700"/>
            </a:xfrm>
            <a:custGeom>
              <a:avLst/>
              <a:gdLst/>
              <a:ahLst/>
              <a:cxnLst/>
              <a:rect l="l" t="t" r="r" b="b"/>
              <a:pathLst>
                <a:path w="25312" h="23428" extrusionOk="0">
                  <a:moveTo>
                    <a:pt x="1183" y="1"/>
                  </a:moveTo>
                  <a:lnTo>
                    <a:pt x="0" y="9709"/>
                  </a:lnTo>
                  <a:lnTo>
                    <a:pt x="9489" y="14859"/>
                  </a:lnTo>
                  <a:lnTo>
                    <a:pt x="12908" y="16722"/>
                  </a:lnTo>
                  <a:lnTo>
                    <a:pt x="17927" y="19417"/>
                  </a:lnTo>
                  <a:lnTo>
                    <a:pt x="19702" y="20382"/>
                  </a:lnTo>
                  <a:lnTo>
                    <a:pt x="25312" y="23428"/>
                  </a:lnTo>
                  <a:cubicBezTo>
                    <a:pt x="22090" y="15933"/>
                    <a:pt x="17751" y="10717"/>
                    <a:pt x="13675" y="7189"/>
                  </a:cubicBezTo>
                  <a:cubicBezTo>
                    <a:pt x="12798" y="6422"/>
                    <a:pt x="11922" y="5742"/>
                    <a:pt x="11089" y="5129"/>
                  </a:cubicBezTo>
                  <a:cubicBezTo>
                    <a:pt x="9336" y="3836"/>
                    <a:pt x="7692" y="2850"/>
                    <a:pt x="6268" y="2126"/>
                  </a:cubicBezTo>
                  <a:cubicBezTo>
                    <a:pt x="4493" y="1184"/>
                    <a:pt x="3068" y="636"/>
                    <a:pt x="2170" y="307"/>
                  </a:cubicBezTo>
                  <a:cubicBezTo>
                    <a:pt x="1534" y="88"/>
                    <a:pt x="1183" y="1"/>
                    <a:pt x="11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155900" y="5865350"/>
              <a:ext cx="219725" cy="368875"/>
            </a:xfrm>
            <a:custGeom>
              <a:avLst/>
              <a:gdLst/>
              <a:ahLst/>
              <a:cxnLst/>
              <a:rect l="l" t="t" r="r" b="b"/>
              <a:pathLst>
                <a:path w="8789" h="14755" extrusionOk="0">
                  <a:moveTo>
                    <a:pt x="5303" y="0"/>
                  </a:moveTo>
                  <a:cubicBezTo>
                    <a:pt x="5282" y="0"/>
                    <a:pt x="5261" y="1"/>
                    <a:pt x="5238" y="2"/>
                  </a:cubicBezTo>
                  <a:cubicBezTo>
                    <a:pt x="3682" y="46"/>
                    <a:pt x="3222" y="1624"/>
                    <a:pt x="3222" y="1624"/>
                  </a:cubicBezTo>
                  <a:cubicBezTo>
                    <a:pt x="3222" y="1624"/>
                    <a:pt x="2308" y="847"/>
                    <a:pt x="1596" y="847"/>
                  </a:cubicBezTo>
                  <a:cubicBezTo>
                    <a:pt x="1367" y="847"/>
                    <a:pt x="1158" y="928"/>
                    <a:pt x="1009" y="1142"/>
                  </a:cubicBezTo>
                  <a:cubicBezTo>
                    <a:pt x="1" y="2632"/>
                    <a:pt x="2718" y="3728"/>
                    <a:pt x="2718" y="3728"/>
                  </a:cubicBezTo>
                  <a:lnTo>
                    <a:pt x="4515" y="12318"/>
                  </a:lnTo>
                  <a:cubicBezTo>
                    <a:pt x="4515" y="12318"/>
                    <a:pt x="4515" y="12318"/>
                    <a:pt x="4515" y="12318"/>
                  </a:cubicBezTo>
                  <a:cubicBezTo>
                    <a:pt x="4474" y="12318"/>
                    <a:pt x="2812" y="14162"/>
                    <a:pt x="3792" y="14663"/>
                  </a:cubicBezTo>
                  <a:cubicBezTo>
                    <a:pt x="3917" y="14727"/>
                    <a:pt x="4044" y="14755"/>
                    <a:pt x="4171" y="14755"/>
                  </a:cubicBezTo>
                  <a:cubicBezTo>
                    <a:pt x="5000" y="14755"/>
                    <a:pt x="5808" y="13568"/>
                    <a:pt x="5808" y="13568"/>
                  </a:cubicBezTo>
                  <a:cubicBezTo>
                    <a:pt x="5808" y="13568"/>
                    <a:pt x="6674" y="13894"/>
                    <a:pt x="7424" y="13894"/>
                  </a:cubicBezTo>
                  <a:cubicBezTo>
                    <a:pt x="7902" y="13894"/>
                    <a:pt x="8332" y="13762"/>
                    <a:pt x="8460" y="13326"/>
                  </a:cubicBezTo>
                  <a:cubicBezTo>
                    <a:pt x="8789" y="12187"/>
                    <a:pt x="6597" y="11902"/>
                    <a:pt x="6597" y="11902"/>
                  </a:cubicBezTo>
                  <a:lnTo>
                    <a:pt x="5063" y="2939"/>
                  </a:lnTo>
                  <a:cubicBezTo>
                    <a:pt x="5063" y="2939"/>
                    <a:pt x="6745" y="0"/>
                    <a:pt x="5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494500" y="5938175"/>
              <a:ext cx="106850" cy="63125"/>
            </a:xfrm>
            <a:custGeom>
              <a:avLst/>
              <a:gdLst/>
              <a:ahLst/>
              <a:cxnLst/>
              <a:rect l="l" t="t" r="r" b="b"/>
              <a:pathLst>
                <a:path w="4274" h="2525" extrusionOk="0">
                  <a:moveTo>
                    <a:pt x="2213" y="1"/>
                  </a:moveTo>
                  <a:cubicBezTo>
                    <a:pt x="1937" y="1"/>
                    <a:pt x="1636" y="20"/>
                    <a:pt x="1315" y="48"/>
                  </a:cubicBezTo>
                  <a:cubicBezTo>
                    <a:pt x="22" y="157"/>
                    <a:pt x="0" y="1165"/>
                    <a:pt x="1052" y="1363"/>
                  </a:cubicBezTo>
                  <a:cubicBezTo>
                    <a:pt x="2104" y="1582"/>
                    <a:pt x="3024" y="2524"/>
                    <a:pt x="3024" y="2524"/>
                  </a:cubicBezTo>
                  <a:cubicBezTo>
                    <a:pt x="3024" y="2524"/>
                    <a:pt x="4274" y="1976"/>
                    <a:pt x="3857" y="793"/>
                  </a:cubicBezTo>
                  <a:cubicBezTo>
                    <a:pt x="3628" y="170"/>
                    <a:pt x="3031" y="1"/>
                    <a:pt x="2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476950" y="5989200"/>
              <a:ext cx="106875" cy="67425"/>
            </a:xfrm>
            <a:custGeom>
              <a:avLst/>
              <a:gdLst/>
              <a:ahLst/>
              <a:cxnLst/>
              <a:rect l="l" t="t" r="r" b="b"/>
              <a:pathLst>
                <a:path w="4275" h="2697" extrusionOk="0">
                  <a:moveTo>
                    <a:pt x="1258" y="1"/>
                  </a:moveTo>
                  <a:cubicBezTo>
                    <a:pt x="1" y="1"/>
                    <a:pt x="10" y="1143"/>
                    <a:pt x="1031" y="1404"/>
                  </a:cubicBezTo>
                  <a:cubicBezTo>
                    <a:pt x="2061" y="1732"/>
                    <a:pt x="2981" y="2696"/>
                    <a:pt x="2981" y="2696"/>
                  </a:cubicBezTo>
                  <a:cubicBezTo>
                    <a:pt x="2981" y="2696"/>
                    <a:pt x="4274" y="2280"/>
                    <a:pt x="3902" y="1184"/>
                  </a:cubicBezTo>
                  <a:cubicBezTo>
                    <a:pt x="3595" y="374"/>
                    <a:pt x="2587" y="23"/>
                    <a:pt x="1294" y="1"/>
                  </a:cubicBezTo>
                  <a:cubicBezTo>
                    <a:pt x="1282" y="1"/>
                    <a:pt x="1270" y="1"/>
                    <a:pt x="1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453625" y="6041250"/>
              <a:ext cx="103900" cy="67425"/>
            </a:xfrm>
            <a:custGeom>
              <a:avLst/>
              <a:gdLst/>
              <a:ahLst/>
              <a:cxnLst/>
              <a:rect l="l" t="t" r="r" b="b"/>
              <a:pathLst>
                <a:path w="4156" h="2697" extrusionOk="0">
                  <a:moveTo>
                    <a:pt x="1228" y="1"/>
                  </a:moveTo>
                  <a:cubicBezTo>
                    <a:pt x="1" y="1"/>
                    <a:pt x="505" y="1165"/>
                    <a:pt x="1547" y="1469"/>
                  </a:cubicBezTo>
                  <a:cubicBezTo>
                    <a:pt x="2556" y="1798"/>
                    <a:pt x="2972" y="2696"/>
                    <a:pt x="2972" y="2696"/>
                  </a:cubicBezTo>
                  <a:cubicBezTo>
                    <a:pt x="2972" y="2696"/>
                    <a:pt x="4155" y="2565"/>
                    <a:pt x="3849" y="1360"/>
                  </a:cubicBezTo>
                  <a:cubicBezTo>
                    <a:pt x="3629" y="505"/>
                    <a:pt x="2556" y="45"/>
                    <a:pt x="1263" y="1"/>
                  </a:cubicBezTo>
                  <a:cubicBezTo>
                    <a:pt x="1251" y="1"/>
                    <a:pt x="1239" y="1"/>
                    <a:pt x="1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462725" y="5559125"/>
              <a:ext cx="632800" cy="585700"/>
            </a:xfrm>
            <a:custGeom>
              <a:avLst/>
              <a:gdLst/>
              <a:ahLst/>
              <a:cxnLst/>
              <a:rect l="l" t="t" r="r" b="b"/>
              <a:pathLst>
                <a:path w="25312" h="23428" extrusionOk="0">
                  <a:moveTo>
                    <a:pt x="1183" y="1"/>
                  </a:moveTo>
                  <a:lnTo>
                    <a:pt x="0" y="9709"/>
                  </a:lnTo>
                  <a:lnTo>
                    <a:pt x="9489" y="14859"/>
                  </a:lnTo>
                  <a:lnTo>
                    <a:pt x="12908" y="16722"/>
                  </a:lnTo>
                  <a:lnTo>
                    <a:pt x="17927" y="19417"/>
                  </a:lnTo>
                  <a:lnTo>
                    <a:pt x="19702" y="20382"/>
                  </a:lnTo>
                  <a:lnTo>
                    <a:pt x="25312" y="23428"/>
                  </a:lnTo>
                  <a:cubicBezTo>
                    <a:pt x="22090" y="15933"/>
                    <a:pt x="17751" y="10717"/>
                    <a:pt x="13675" y="7189"/>
                  </a:cubicBezTo>
                  <a:cubicBezTo>
                    <a:pt x="12798" y="6422"/>
                    <a:pt x="11922" y="5742"/>
                    <a:pt x="11089" y="5129"/>
                  </a:cubicBezTo>
                  <a:cubicBezTo>
                    <a:pt x="9336" y="3836"/>
                    <a:pt x="7692" y="2850"/>
                    <a:pt x="6268" y="2126"/>
                  </a:cubicBezTo>
                  <a:cubicBezTo>
                    <a:pt x="4493" y="1184"/>
                    <a:pt x="3068" y="636"/>
                    <a:pt x="2170" y="307"/>
                  </a:cubicBezTo>
                  <a:cubicBezTo>
                    <a:pt x="1534" y="88"/>
                    <a:pt x="1183" y="1"/>
                    <a:pt x="1183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739400" y="5686775"/>
              <a:ext cx="215875" cy="381900"/>
            </a:xfrm>
            <a:custGeom>
              <a:avLst/>
              <a:gdLst/>
              <a:ahLst/>
              <a:cxnLst/>
              <a:rect l="l" t="t" r="r" b="b"/>
              <a:pathLst>
                <a:path w="8635" h="15276" extrusionOk="0">
                  <a:moveTo>
                    <a:pt x="0" y="1"/>
                  </a:moveTo>
                  <a:lnTo>
                    <a:pt x="0" y="1"/>
                  </a:lnTo>
                  <a:cubicBezTo>
                    <a:pt x="417" y="746"/>
                    <a:pt x="833" y="1513"/>
                    <a:pt x="1227" y="2258"/>
                  </a:cubicBezTo>
                  <a:cubicBezTo>
                    <a:pt x="3309" y="6181"/>
                    <a:pt x="5172" y="10213"/>
                    <a:pt x="6860" y="14311"/>
                  </a:cubicBezTo>
                  <a:lnTo>
                    <a:pt x="8635" y="15276"/>
                  </a:lnTo>
                  <a:cubicBezTo>
                    <a:pt x="8613" y="15210"/>
                    <a:pt x="8569" y="15144"/>
                    <a:pt x="8547" y="15056"/>
                  </a:cubicBezTo>
                  <a:cubicBezTo>
                    <a:pt x="6816" y="10630"/>
                    <a:pt x="4821" y="6290"/>
                    <a:pt x="2608" y="2083"/>
                  </a:cubicBezTo>
                  <a:cubicBezTo>
                    <a:pt x="1731" y="1316"/>
                    <a:pt x="855" y="63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516950" y="5566800"/>
              <a:ext cx="269025" cy="410375"/>
            </a:xfrm>
            <a:custGeom>
              <a:avLst/>
              <a:gdLst/>
              <a:ahLst/>
              <a:cxnLst/>
              <a:rect l="l" t="t" r="r" b="b"/>
              <a:pathLst>
                <a:path w="10761" h="16415" extrusionOk="0">
                  <a:moveTo>
                    <a:pt x="1" y="0"/>
                  </a:moveTo>
                  <a:cubicBezTo>
                    <a:pt x="636" y="987"/>
                    <a:pt x="1228" y="1973"/>
                    <a:pt x="1798" y="2959"/>
                  </a:cubicBezTo>
                  <a:cubicBezTo>
                    <a:pt x="3945" y="6663"/>
                    <a:pt x="5808" y="10542"/>
                    <a:pt x="7342" y="14552"/>
                  </a:cubicBezTo>
                  <a:lnTo>
                    <a:pt x="10761" y="16415"/>
                  </a:lnTo>
                  <a:cubicBezTo>
                    <a:pt x="10651" y="16108"/>
                    <a:pt x="10542" y="15801"/>
                    <a:pt x="10454" y="15494"/>
                  </a:cubicBezTo>
                  <a:cubicBezTo>
                    <a:pt x="8767" y="10761"/>
                    <a:pt x="6663" y="6159"/>
                    <a:pt x="4121" y="1798"/>
                  </a:cubicBezTo>
                  <a:cubicBezTo>
                    <a:pt x="2324" y="877"/>
                    <a:pt x="899" y="30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13;p32">
            <a:extLst>
              <a:ext uri="{FF2B5EF4-FFF2-40B4-BE49-F238E27FC236}">
                <a16:creationId xmlns:a16="http://schemas.microsoft.com/office/drawing/2014/main" id="{D0A977D2-2FD4-920E-6510-B7CF5CF11081}"/>
              </a:ext>
            </a:extLst>
          </p:cNvPr>
          <p:cNvSpPr txBox="1">
            <a:spLocks/>
          </p:cNvSpPr>
          <p:nvPr/>
        </p:nvSpPr>
        <p:spPr>
          <a:xfrm>
            <a:off x="1791690" y="3053393"/>
            <a:ext cx="398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n-US" sz="2000" b="1" dirty="0">
                <a:latin typeface="+mj-lt"/>
              </a:rPr>
              <a:t>CÁCH CHƠI </a:t>
            </a:r>
            <a:endParaRPr lang="vi-VN" sz="2000" b="1" dirty="0">
              <a:latin typeface="+mj-lt"/>
            </a:endParaRPr>
          </a:p>
        </p:txBody>
      </p:sp>
      <p:sp>
        <p:nvSpPr>
          <p:cNvPr id="3" name="Google Shape;914;p32">
            <a:extLst>
              <a:ext uri="{FF2B5EF4-FFF2-40B4-BE49-F238E27FC236}">
                <a16:creationId xmlns:a16="http://schemas.microsoft.com/office/drawing/2014/main" id="{A497596C-9A54-81E6-9CEF-0E934EEE8842}"/>
              </a:ext>
            </a:extLst>
          </p:cNvPr>
          <p:cNvSpPr txBox="1">
            <a:spLocks/>
          </p:cNvSpPr>
          <p:nvPr/>
        </p:nvSpPr>
        <p:spPr>
          <a:xfrm>
            <a:off x="908491" y="3028144"/>
            <a:ext cx="91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45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s" dirty="0"/>
              <a:t>04</a:t>
            </a:r>
          </a:p>
        </p:txBody>
      </p:sp>
      <p:sp>
        <p:nvSpPr>
          <p:cNvPr id="6" name="Google Shape;913;p32">
            <a:extLst>
              <a:ext uri="{FF2B5EF4-FFF2-40B4-BE49-F238E27FC236}">
                <a16:creationId xmlns:a16="http://schemas.microsoft.com/office/drawing/2014/main" id="{BA01112F-76EC-4FC1-D9A0-4DD75241D697}"/>
              </a:ext>
            </a:extLst>
          </p:cNvPr>
          <p:cNvSpPr txBox="1">
            <a:spLocks/>
          </p:cNvSpPr>
          <p:nvPr/>
        </p:nvSpPr>
        <p:spPr>
          <a:xfrm>
            <a:off x="1812002" y="3791487"/>
            <a:ext cx="3987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epster"/>
              <a:buNone/>
              <a:defRPr sz="24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n-US" sz="2000" b="1" dirty="0">
                <a:latin typeface="+mj-lt"/>
              </a:rPr>
              <a:t>DEMO SẢN PHẨM</a:t>
            </a:r>
            <a:endParaRPr lang="vi-VN" sz="2000" b="1" dirty="0">
              <a:latin typeface="+mj-lt"/>
            </a:endParaRPr>
          </a:p>
        </p:txBody>
      </p:sp>
      <p:sp>
        <p:nvSpPr>
          <p:cNvPr id="7" name="Google Shape;914;p32">
            <a:extLst>
              <a:ext uri="{FF2B5EF4-FFF2-40B4-BE49-F238E27FC236}">
                <a16:creationId xmlns:a16="http://schemas.microsoft.com/office/drawing/2014/main" id="{6218FA40-D9F0-8E60-8795-0914769256B6}"/>
              </a:ext>
            </a:extLst>
          </p:cNvPr>
          <p:cNvSpPr txBox="1">
            <a:spLocks/>
          </p:cNvSpPr>
          <p:nvPr/>
        </p:nvSpPr>
        <p:spPr>
          <a:xfrm>
            <a:off x="928803" y="3766238"/>
            <a:ext cx="91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45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epster"/>
              <a:buNone/>
              <a:defRPr sz="3000" b="0" i="0" u="none" strike="noStrike" cap="none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defRPr>
            </a:lvl9pPr>
          </a:lstStyle>
          <a:p>
            <a:r>
              <a:rPr lang="es" dirty="0"/>
              <a:t>05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 flipH="1">
            <a:off x="5441665" y="1138044"/>
            <a:ext cx="2322155" cy="660547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/>
          <p:nvPr/>
        </p:nvSpPr>
        <p:spPr>
          <a:xfrm flipH="1">
            <a:off x="1837616" y="1138053"/>
            <a:ext cx="1548511" cy="326861"/>
          </a:xfrm>
          <a:custGeom>
            <a:avLst/>
            <a:gdLst/>
            <a:ahLst/>
            <a:cxnLst/>
            <a:rect l="l" t="t" r="r" b="b"/>
            <a:pathLst>
              <a:path w="36749" h="7757" extrusionOk="0">
                <a:moveTo>
                  <a:pt x="19494" y="0"/>
                </a:moveTo>
                <a:cubicBezTo>
                  <a:pt x="15641" y="0"/>
                  <a:pt x="13223" y="5295"/>
                  <a:pt x="13223" y="5295"/>
                </a:cubicBezTo>
                <a:cubicBezTo>
                  <a:pt x="13223" y="5295"/>
                  <a:pt x="10684" y="1530"/>
                  <a:pt x="7326" y="1530"/>
                </a:cubicBezTo>
                <a:cubicBezTo>
                  <a:pt x="6692" y="1530"/>
                  <a:pt x="6030" y="1663"/>
                  <a:pt x="5350" y="1982"/>
                </a:cubicBezTo>
                <a:cubicBezTo>
                  <a:pt x="1034" y="3988"/>
                  <a:pt x="0" y="7757"/>
                  <a:pt x="0" y="7757"/>
                </a:cubicBezTo>
                <a:lnTo>
                  <a:pt x="36749" y="7757"/>
                </a:lnTo>
                <a:cubicBezTo>
                  <a:pt x="36702" y="7733"/>
                  <a:pt x="35789" y="4155"/>
                  <a:pt x="31089" y="4155"/>
                </a:cubicBezTo>
                <a:cubicBezTo>
                  <a:pt x="29690" y="4155"/>
                  <a:pt x="27954" y="4472"/>
                  <a:pt x="25806" y="5295"/>
                </a:cubicBezTo>
                <a:cubicBezTo>
                  <a:pt x="25806" y="5295"/>
                  <a:pt x="24530" y="827"/>
                  <a:pt x="20244" y="67"/>
                </a:cubicBezTo>
                <a:cubicBezTo>
                  <a:pt x="19988" y="21"/>
                  <a:pt x="19738" y="0"/>
                  <a:pt x="19494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/>
          <p:nvPr/>
        </p:nvSpPr>
        <p:spPr>
          <a:xfrm>
            <a:off x="6825200" y="921175"/>
            <a:ext cx="669525" cy="552275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3"/>
          <p:cNvSpPr/>
          <p:nvPr/>
        </p:nvSpPr>
        <p:spPr>
          <a:xfrm>
            <a:off x="1746900" y="1054325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"/>
          <p:cNvSpPr txBox="1">
            <a:spLocks noGrp="1"/>
          </p:cNvSpPr>
          <p:nvPr>
            <p:ph type="title"/>
          </p:nvPr>
        </p:nvSpPr>
        <p:spPr>
          <a:xfrm>
            <a:off x="1181250" y="2267875"/>
            <a:ext cx="678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+mj-lt"/>
              </a:rPr>
              <a:t>GIỚI THIỆU BẢN THÂN</a:t>
            </a:r>
            <a:endParaRPr sz="4400" b="1" dirty="0">
              <a:latin typeface="+mj-lt"/>
            </a:endParaRPr>
          </a:p>
        </p:txBody>
      </p:sp>
      <p:sp>
        <p:nvSpPr>
          <p:cNvPr id="967" name="Google Shape;967;p33"/>
          <p:cNvSpPr txBox="1">
            <a:spLocks noGrp="1"/>
          </p:cNvSpPr>
          <p:nvPr>
            <p:ph type="title" idx="2"/>
          </p:nvPr>
        </p:nvSpPr>
        <p:spPr>
          <a:xfrm>
            <a:off x="3166100" y="814625"/>
            <a:ext cx="27879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968" name="Google Shape;968;p33"/>
          <p:cNvGrpSpPr/>
          <p:nvPr/>
        </p:nvGrpSpPr>
        <p:grpSpPr>
          <a:xfrm>
            <a:off x="7077773" y="3438644"/>
            <a:ext cx="468030" cy="967136"/>
            <a:chOff x="7957413" y="849875"/>
            <a:chExt cx="826325" cy="1707515"/>
          </a:xfrm>
        </p:grpSpPr>
        <p:grpSp>
          <p:nvGrpSpPr>
            <p:cNvPr id="969" name="Google Shape;969;p33"/>
            <p:cNvGrpSpPr/>
            <p:nvPr/>
          </p:nvGrpSpPr>
          <p:grpSpPr>
            <a:xfrm>
              <a:off x="7957413" y="849875"/>
              <a:ext cx="826325" cy="1707515"/>
              <a:chOff x="7957413" y="849875"/>
              <a:chExt cx="826325" cy="1707515"/>
            </a:xfrm>
          </p:grpSpPr>
          <p:sp>
            <p:nvSpPr>
              <p:cNvPr id="970" name="Google Shape;970;p33"/>
              <p:cNvSpPr/>
              <p:nvPr/>
            </p:nvSpPr>
            <p:spPr>
              <a:xfrm>
                <a:off x="7996463" y="849875"/>
                <a:ext cx="787275" cy="786525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1461" extrusionOk="0">
                    <a:moveTo>
                      <a:pt x="15746" y="1"/>
                    </a:moveTo>
                    <a:cubicBezTo>
                      <a:pt x="7053" y="1"/>
                      <a:pt x="1" y="7022"/>
                      <a:pt x="1" y="15715"/>
                    </a:cubicBezTo>
                    <a:cubicBezTo>
                      <a:pt x="1" y="24408"/>
                      <a:pt x="7053" y="31460"/>
                      <a:pt x="15746" y="31460"/>
                    </a:cubicBezTo>
                    <a:cubicBezTo>
                      <a:pt x="24439" y="31460"/>
                      <a:pt x="31491" y="24408"/>
                      <a:pt x="31491" y="15715"/>
                    </a:cubicBezTo>
                    <a:cubicBezTo>
                      <a:pt x="31491" y="7022"/>
                      <a:pt x="24439" y="1"/>
                      <a:pt x="1574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8121863" y="975275"/>
                <a:ext cx="536500" cy="535725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21429" extrusionOk="0">
                    <a:moveTo>
                      <a:pt x="10730" y="0"/>
                    </a:moveTo>
                    <a:cubicBezTo>
                      <a:pt x="4803" y="0"/>
                      <a:pt x="0" y="4803"/>
                      <a:pt x="0" y="10699"/>
                    </a:cubicBezTo>
                    <a:cubicBezTo>
                      <a:pt x="0" y="16626"/>
                      <a:pt x="4803" y="21429"/>
                      <a:pt x="10730" y="21429"/>
                    </a:cubicBezTo>
                    <a:cubicBezTo>
                      <a:pt x="16657" y="21429"/>
                      <a:pt x="21460" y="16626"/>
                      <a:pt x="21460" y="10699"/>
                    </a:cubicBezTo>
                    <a:cubicBezTo>
                      <a:pt x="21460" y="4803"/>
                      <a:pt x="16657" y="0"/>
                      <a:pt x="1073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8184938" y="1511750"/>
                <a:ext cx="405800" cy="9369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37479" extrusionOk="0">
                    <a:moveTo>
                      <a:pt x="1368" y="0"/>
                    </a:moveTo>
                    <a:cubicBezTo>
                      <a:pt x="1368" y="0"/>
                      <a:pt x="2371" y="18542"/>
                      <a:pt x="578" y="33375"/>
                    </a:cubicBezTo>
                    <a:cubicBezTo>
                      <a:pt x="426" y="34773"/>
                      <a:pt x="243" y="36141"/>
                      <a:pt x="0" y="37478"/>
                    </a:cubicBezTo>
                    <a:lnTo>
                      <a:pt x="16231" y="37478"/>
                    </a:lnTo>
                    <a:cubicBezTo>
                      <a:pt x="15076" y="30669"/>
                      <a:pt x="14681" y="22523"/>
                      <a:pt x="14560" y="15532"/>
                    </a:cubicBezTo>
                    <a:lnTo>
                      <a:pt x="14560" y="14256"/>
                    </a:lnTo>
                    <a:cubicBezTo>
                      <a:pt x="14468" y="6171"/>
                      <a:pt x="14833" y="0"/>
                      <a:pt x="14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8184938" y="1900050"/>
                <a:ext cx="405800" cy="548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1947" extrusionOk="0">
                    <a:moveTo>
                      <a:pt x="14590" y="0"/>
                    </a:moveTo>
                    <a:cubicBezTo>
                      <a:pt x="14560" y="4043"/>
                      <a:pt x="13982" y="16110"/>
                      <a:pt x="7994" y="17873"/>
                    </a:cubicBezTo>
                    <a:cubicBezTo>
                      <a:pt x="6667" y="18266"/>
                      <a:pt x="5436" y="18423"/>
                      <a:pt x="4307" y="18423"/>
                    </a:cubicBezTo>
                    <a:cubicBezTo>
                      <a:pt x="2903" y="18423"/>
                      <a:pt x="1656" y="18180"/>
                      <a:pt x="578" y="17843"/>
                    </a:cubicBezTo>
                    <a:cubicBezTo>
                      <a:pt x="426" y="19241"/>
                      <a:pt x="243" y="20609"/>
                      <a:pt x="0" y="21946"/>
                    </a:cubicBezTo>
                    <a:lnTo>
                      <a:pt x="16231" y="21946"/>
                    </a:lnTo>
                    <a:cubicBezTo>
                      <a:pt x="15076" y="15137"/>
                      <a:pt x="14681" y="6991"/>
                      <a:pt x="1459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8302788" y="1493650"/>
                <a:ext cx="1405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430" extrusionOk="0">
                    <a:moveTo>
                      <a:pt x="2759" y="1"/>
                    </a:moveTo>
                    <a:cubicBezTo>
                      <a:pt x="1780" y="1"/>
                      <a:pt x="704" y="223"/>
                      <a:pt x="362" y="1119"/>
                    </a:cubicBezTo>
                    <a:cubicBezTo>
                      <a:pt x="0" y="2102"/>
                      <a:pt x="1201" y="2429"/>
                      <a:pt x="2509" y="2429"/>
                    </a:cubicBezTo>
                    <a:cubicBezTo>
                      <a:pt x="3508" y="2429"/>
                      <a:pt x="4569" y="2238"/>
                      <a:pt x="5043" y="2001"/>
                    </a:cubicBezTo>
                    <a:cubicBezTo>
                      <a:pt x="5621" y="1758"/>
                      <a:pt x="5499" y="1302"/>
                      <a:pt x="5256" y="907"/>
                    </a:cubicBezTo>
                    <a:cubicBezTo>
                      <a:pt x="4952" y="451"/>
                      <a:pt x="4435" y="147"/>
                      <a:pt x="3888" y="86"/>
                    </a:cubicBezTo>
                    <a:cubicBezTo>
                      <a:pt x="3571" y="41"/>
                      <a:pt x="3174" y="1"/>
                      <a:pt x="275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8267763" y="926625"/>
                <a:ext cx="264800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9555" extrusionOk="0">
                    <a:moveTo>
                      <a:pt x="1246" y="1"/>
                    </a:moveTo>
                    <a:lnTo>
                      <a:pt x="1246" y="1"/>
                    </a:lnTo>
                    <a:cubicBezTo>
                      <a:pt x="5168" y="4834"/>
                      <a:pt x="152" y="9849"/>
                      <a:pt x="61" y="14530"/>
                    </a:cubicBezTo>
                    <a:cubicBezTo>
                      <a:pt x="0" y="19241"/>
                      <a:pt x="3405" y="19545"/>
                      <a:pt x="3405" y="19545"/>
                    </a:cubicBezTo>
                    <a:cubicBezTo>
                      <a:pt x="3504" y="19552"/>
                      <a:pt x="3606" y="19555"/>
                      <a:pt x="3710" y="19555"/>
                    </a:cubicBezTo>
                    <a:cubicBezTo>
                      <a:pt x="6535" y="19555"/>
                      <a:pt x="10592" y="17125"/>
                      <a:pt x="9301" y="10791"/>
                    </a:cubicBezTo>
                    <a:cubicBezTo>
                      <a:pt x="7964" y="4226"/>
                      <a:pt x="1247" y="1"/>
                      <a:pt x="12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8328538" y="1112800"/>
                <a:ext cx="20140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1795" extrusionOk="0">
                    <a:moveTo>
                      <a:pt x="1885" y="1"/>
                    </a:moveTo>
                    <a:lnTo>
                      <a:pt x="1885" y="1"/>
                    </a:lnTo>
                    <a:cubicBezTo>
                      <a:pt x="2949" y="3131"/>
                      <a:pt x="183" y="6961"/>
                      <a:pt x="62" y="9089"/>
                    </a:cubicBezTo>
                    <a:cubicBezTo>
                      <a:pt x="1" y="11247"/>
                      <a:pt x="1885" y="11794"/>
                      <a:pt x="1885" y="11794"/>
                    </a:cubicBezTo>
                    <a:cubicBezTo>
                      <a:pt x="8056" y="7083"/>
                      <a:pt x="1886" y="1"/>
                      <a:pt x="1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7957413" y="2236022"/>
                <a:ext cx="787182" cy="321368"/>
              </a:xfrm>
              <a:custGeom>
                <a:avLst/>
                <a:gdLst/>
                <a:ahLst/>
                <a:cxnLst/>
                <a:rect l="l" t="t" r="r" b="b"/>
                <a:pathLst>
                  <a:path w="94927" h="38754" extrusionOk="0">
                    <a:moveTo>
                      <a:pt x="16037" y="1"/>
                    </a:moveTo>
                    <a:cubicBezTo>
                      <a:pt x="14885" y="1"/>
                      <a:pt x="13740" y="257"/>
                      <a:pt x="12614" y="819"/>
                    </a:cubicBezTo>
                    <a:cubicBezTo>
                      <a:pt x="0" y="7142"/>
                      <a:pt x="17934" y="38723"/>
                      <a:pt x="17934" y="38723"/>
                    </a:cubicBezTo>
                    <a:lnTo>
                      <a:pt x="17934" y="38753"/>
                    </a:lnTo>
                    <a:lnTo>
                      <a:pt x="87905" y="38753"/>
                    </a:lnTo>
                    <a:cubicBezTo>
                      <a:pt x="87905" y="38753"/>
                      <a:pt x="94926" y="21488"/>
                      <a:pt x="85807" y="17841"/>
                    </a:cubicBezTo>
                    <a:cubicBezTo>
                      <a:pt x="84870" y="17472"/>
                      <a:pt x="83921" y="17307"/>
                      <a:pt x="82973" y="17307"/>
                    </a:cubicBezTo>
                    <a:cubicBezTo>
                      <a:pt x="74697" y="17307"/>
                      <a:pt x="66476" y="29908"/>
                      <a:pt x="66476" y="29908"/>
                    </a:cubicBezTo>
                    <a:cubicBezTo>
                      <a:pt x="66476" y="29908"/>
                      <a:pt x="66476" y="16382"/>
                      <a:pt x="55290" y="14953"/>
                    </a:cubicBezTo>
                    <a:cubicBezTo>
                      <a:pt x="54711" y="14879"/>
                      <a:pt x="54151" y="14844"/>
                      <a:pt x="53610" y="14844"/>
                    </a:cubicBezTo>
                    <a:cubicBezTo>
                      <a:pt x="43741" y="14844"/>
                      <a:pt x="40244" y="26564"/>
                      <a:pt x="40244" y="26564"/>
                    </a:cubicBezTo>
                    <a:cubicBezTo>
                      <a:pt x="40244" y="26564"/>
                      <a:pt x="27769" y="1"/>
                      <a:pt x="16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0" name="Google Shape;980;p33"/>
            <p:cNvSpPr/>
            <p:nvPr/>
          </p:nvSpPr>
          <p:spPr>
            <a:xfrm>
              <a:off x="8353013" y="13537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7201250" y="2982325"/>
            <a:ext cx="1191754" cy="1739800"/>
            <a:chOff x="7549275" y="3427400"/>
            <a:chExt cx="1191754" cy="1739800"/>
          </a:xfrm>
        </p:grpSpPr>
        <p:sp>
          <p:nvSpPr>
            <p:cNvPr id="982" name="Google Shape;982;p33"/>
            <p:cNvSpPr/>
            <p:nvPr/>
          </p:nvSpPr>
          <p:spPr>
            <a:xfrm>
              <a:off x="7735200" y="3427400"/>
              <a:ext cx="786500" cy="786525"/>
            </a:xfrm>
            <a:custGeom>
              <a:avLst/>
              <a:gdLst/>
              <a:ahLst/>
              <a:cxnLst/>
              <a:rect l="l" t="t" r="r" b="b"/>
              <a:pathLst>
                <a:path w="31460" h="31461" extrusionOk="0">
                  <a:moveTo>
                    <a:pt x="15715" y="1"/>
                  </a:moveTo>
                  <a:cubicBezTo>
                    <a:pt x="7022" y="1"/>
                    <a:pt x="0" y="7022"/>
                    <a:pt x="0" y="15715"/>
                  </a:cubicBezTo>
                  <a:cubicBezTo>
                    <a:pt x="0" y="24408"/>
                    <a:pt x="7022" y="31460"/>
                    <a:pt x="15715" y="31460"/>
                  </a:cubicBezTo>
                  <a:cubicBezTo>
                    <a:pt x="24408" y="31460"/>
                    <a:pt x="31460" y="24408"/>
                    <a:pt x="31460" y="15715"/>
                  </a:cubicBezTo>
                  <a:cubicBezTo>
                    <a:pt x="31460" y="7022"/>
                    <a:pt x="24408" y="1"/>
                    <a:pt x="1571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7860575" y="3552800"/>
              <a:ext cx="535750" cy="535725"/>
            </a:xfrm>
            <a:custGeom>
              <a:avLst/>
              <a:gdLst/>
              <a:ahLst/>
              <a:cxnLst/>
              <a:rect l="l" t="t" r="r" b="b"/>
              <a:pathLst>
                <a:path w="21430" h="21429" extrusionOk="0">
                  <a:moveTo>
                    <a:pt x="10700" y="0"/>
                  </a:moveTo>
                  <a:cubicBezTo>
                    <a:pt x="4803" y="0"/>
                    <a:pt x="1" y="4803"/>
                    <a:pt x="1" y="10699"/>
                  </a:cubicBezTo>
                  <a:cubicBezTo>
                    <a:pt x="1" y="16626"/>
                    <a:pt x="4803" y="21429"/>
                    <a:pt x="10700" y="21429"/>
                  </a:cubicBezTo>
                  <a:cubicBezTo>
                    <a:pt x="16627" y="21429"/>
                    <a:pt x="21430" y="16626"/>
                    <a:pt x="21430" y="10699"/>
                  </a:cubicBezTo>
                  <a:cubicBezTo>
                    <a:pt x="21430" y="4803"/>
                    <a:pt x="16627" y="0"/>
                    <a:pt x="1070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7928975" y="4090025"/>
              <a:ext cx="405800" cy="936975"/>
            </a:xfrm>
            <a:custGeom>
              <a:avLst/>
              <a:gdLst/>
              <a:ahLst/>
              <a:cxnLst/>
              <a:rect l="l" t="t" r="r" b="b"/>
              <a:pathLst>
                <a:path w="16232" h="37479" extrusionOk="0">
                  <a:moveTo>
                    <a:pt x="1399" y="1"/>
                  </a:moveTo>
                  <a:cubicBezTo>
                    <a:pt x="1399" y="1"/>
                    <a:pt x="1733" y="6171"/>
                    <a:pt x="1672" y="14256"/>
                  </a:cubicBezTo>
                  <a:lnTo>
                    <a:pt x="1672" y="15563"/>
                  </a:lnTo>
                  <a:cubicBezTo>
                    <a:pt x="1551" y="22493"/>
                    <a:pt x="1125" y="30670"/>
                    <a:pt x="0" y="37478"/>
                  </a:cubicBezTo>
                  <a:lnTo>
                    <a:pt x="16232" y="37478"/>
                  </a:lnTo>
                  <a:cubicBezTo>
                    <a:pt x="15989" y="36141"/>
                    <a:pt x="15806" y="34773"/>
                    <a:pt x="15654" y="33375"/>
                  </a:cubicBezTo>
                  <a:cubicBezTo>
                    <a:pt x="13861" y="18542"/>
                    <a:pt x="14864" y="1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926926" y="4549775"/>
              <a:ext cx="405800" cy="547900"/>
            </a:xfrm>
            <a:custGeom>
              <a:avLst/>
              <a:gdLst/>
              <a:ahLst/>
              <a:cxnLst/>
              <a:rect l="l" t="t" r="r" b="b"/>
              <a:pathLst>
                <a:path w="16232" h="21916" extrusionOk="0">
                  <a:moveTo>
                    <a:pt x="1642" y="0"/>
                  </a:moveTo>
                  <a:cubicBezTo>
                    <a:pt x="1551" y="6930"/>
                    <a:pt x="1125" y="15107"/>
                    <a:pt x="0" y="21915"/>
                  </a:cubicBezTo>
                  <a:lnTo>
                    <a:pt x="16232" y="21915"/>
                  </a:lnTo>
                  <a:cubicBezTo>
                    <a:pt x="15989" y="20578"/>
                    <a:pt x="15806" y="19210"/>
                    <a:pt x="15654" y="17812"/>
                  </a:cubicBezTo>
                  <a:cubicBezTo>
                    <a:pt x="14576" y="18149"/>
                    <a:pt x="13329" y="18393"/>
                    <a:pt x="11925" y="18393"/>
                  </a:cubicBezTo>
                  <a:cubicBezTo>
                    <a:pt x="10796" y="18393"/>
                    <a:pt x="9565" y="18235"/>
                    <a:pt x="8238" y="17842"/>
                  </a:cubicBezTo>
                  <a:cubicBezTo>
                    <a:pt x="2250" y="16110"/>
                    <a:pt x="1672" y="4012"/>
                    <a:pt x="1642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8074875" y="4072075"/>
              <a:ext cx="140600" cy="60750"/>
            </a:xfrm>
            <a:custGeom>
              <a:avLst/>
              <a:gdLst/>
              <a:ahLst/>
              <a:cxnLst/>
              <a:rect l="l" t="t" r="r" b="b"/>
              <a:pathLst>
                <a:path w="5624" h="2430" extrusionOk="0">
                  <a:moveTo>
                    <a:pt x="2845" y="1"/>
                  </a:moveTo>
                  <a:cubicBezTo>
                    <a:pt x="2448" y="1"/>
                    <a:pt x="2068" y="37"/>
                    <a:pt x="1763" y="80"/>
                  </a:cubicBezTo>
                  <a:cubicBezTo>
                    <a:pt x="1186" y="172"/>
                    <a:pt x="699" y="476"/>
                    <a:pt x="396" y="931"/>
                  </a:cubicBezTo>
                  <a:cubicBezTo>
                    <a:pt x="122" y="1296"/>
                    <a:pt x="0" y="1752"/>
                    <a:pt x="578" y="2026"/>
                  </a:cubicBezTo>
                  <a:cubicBezTo>
                    <a:pt x="1046" y="2247"/>
                    <a:pt x="2089" y="2429"/>
                    <a:pt x="3078" y="2429"/>
                  </a:cubicBezTo>
                  <a:cubicBezTo>
                    <a:pt x="4399" y="2429"/>
                    <a:pt x="5624" y="2104"/>
                    <a:pt x="5259" y="1114"/>
                  </a:cubicBezTo>
                  <a:cubicBezTo>
                    <a:pt x="4933" y="225"/>
                    <a:pt x="3834" y="1"/>
                    <a:pt x="284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7987100" y="3504925"/>
              <a:ext cx="264100" cy="488875"/>
            </a:xfrm>
            <a:custGeom>
              <a:avLst/>
              <a:gdLst/>
              <a:ahLst/>
              <a:cxnLst/>
              <a:rect l="l" t="t" r="r" b="b"/>
              <a:pathLst>
                <a:path w="10564" h="19555" extrusionOk="0">
                  <a:moveTo>
                    <a:pt x="9287" y="0"/>
                  </a:moveTo>
                  <a:cubicBezTo>
                    <a:pt x="9286" y="1"/>
                    <a:pt x="2569" y="4225"/>
                    <a:pt x="1232" y="10791"/>
                  </a:cubicBezTo>
                  <a:cubicBezTo>
                    <a:pt x="1" y="17151"/>
                    <a:pt x="4027" y="19554"/>
                    <a:pt x="6823" y="19554"/>
                  </a:cubicBezTo>
                  <a:cubicBezTo>
                    <a:pt x="6927" y="19554"/>
                    <a:pt x="7029" y="19551"/>
                    <a:pt x="7128" y="19544"/>
                  </a:cubicBezTo>
                  <a:cubicBezTo>
                    <a:pt x="7128" y="19544"/>
                    <a:pt x="10563" y="19241"/>
                    <a:pt x="10472" y="14529"/>
                  </a:cubicBezTo>
                  <a:cubicBezTo>
                    <a:pt x="10381" y="9848"/>
                    <a:pt x="5396" y="4833"/>
                    <a:pt x="9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7989775" y="3691100"/>
              <a:ext cx="200625" cy="294850"/>
            </a:xfrm>
            <a:custGeom>
              <a:avLst/>
              <a:gdLst/>
              <a:ahLst/>
              <a:cxnLst/>
              <a:rect l="l" t="t" r="r" b="b"/>
              <a:pathLst>
                <a:path w="8025" h="11794" extrusionOk="0">
                  <a:moveTo>
                    <a:pt x="6110" y="0"/>
                  </a:moveTo>
                  <a:lnTo>
                    <a:pt x="6110" y="0"/>
                  </a:lnTo>
                  <a:cubicBezTo>
                    <a:pt x="6109" y="1"/>
                    <a:pt x="0" y="7082"/>
                    <a:pt x="6110" y="11794"/>
                  </a:cubicBezTo>
                  <a:cubicBezTo>
                    <a:pt x="6110" y="11794"/>
                    <a:pt x="8025" y="11246"/>
                    <a:pt x="7933" y="9088"/>
                  </a:cubicBezTo>
                  <a:cubicBezTo>
                    <a:pt x="7812" y="6961"/>
                    <a:pt x="5046" y="3131"/>
                    <a:pt x="6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7549275" y="4850838"/>
              <a:ext cx="1191754" cy="316363"/>
            </a:xfrm>
            <a:custGeom>
              <a:avLst/>
              <a:gdLst/>
              <a:ahLst/>
              <a:cxnLst/>
              <a:rect l="l" t="t" r="r" b="b"/>
              <a:pathLst>
                <a:path w="87388" h="23198" extrusionOk="0">
                  <a:moveTo>
                    <a:pt x="73864" y="0"/>
                  </a:moveTo>
                  <a:cubicBezTo>
                    <a:pt x="63804" y="0"/>
                    <a:pt x="54256" y="16024"/>
                    <a:pt x="54256" y="16024"/>
                  </a:cubicBezTo>
                  <a:cubicBezTo>
                    <a:pt x="54256" y="16024"/>
                    <a:pt x="56141" y="2437"/>
                    <a:pt x="46658" y="492"/>
                  </a:cubicBezTo>
                  <a:cubicBezTo>
                    <a:pt x="46304" y="420"/>
                    <a:pt x="45950" y="386"/>
                    <a:pt x="45595" y="386"/>
                  </a:cubicBezTo>
                  <a:cubicBezTo>
                    <a:pt x="40513" y="386"/>
                    <a:pt x="35313" y="7435"/>
                    <a:pt x="31733" y="13714"/>
                  </a:cubicBezTo>
                  <a:cubicBezTo>
                    <a:pt x="31004" y="12346"/>
                    <a:pt x="29940" y="11191"/>
                    <a:pt x="28420" y="10583"/>
                  </a:cubicBezTo>
                  <a:cubicBezTo>
                    <a:pt x="27888" y="10367"/>
                    <a:pt x="27379" y="10269"/>
                    <a:pt x="26894" y="10269"/>
                  </a:cubicBezTo>
                  <a:cubicBezTo>
                    <a:pt x="22121" y="10269"/>
                    <a:pt x="19666" y="19763"/>
                    <a:pt x="19666" y="19763"/>
                  </a:cubicBezTo>
                  <a:cubicBezTo>
                    <a:pt x="19666" y="19763"/>
                    <a:pt x="14019" y="3745"/>
                    <a:pt x="7605" y="3745"/>
                  </a:cubicBezTo>
                  <a:cubicBezTo>
                    <a:pt x="7331" y="3745"/>
                    <a:pt x="7055" y="3774"/>
                    <a:pt x="6778" y="3835"/>
                  </a:cubicBezTo>
                  <a:cubicBezTo>
                    <a:pt x="0" y="5325"/>
                    <a:pt x="3252" y="23197"/>
                    <a:pt x="3252" y="23197"/>
                  </a:cubicBezTo>
                  <a:lnTo>
                    <a:pt x="75959" y="23197"/>
                  </a:lnTo>
                  <a:cubicBezTo>
                    <a:pt x="75989" y="23197"/>
                    <a:pt x="87388" y="3653"/>
                    <a:pt x="76445" y="370"/>
                  </a:cubicBezTo>
                  <a:cubicBezTo>
                    <a:pt x="75585" y="117"/>
                    <a:pt x="74723" y="0"/>
                    <a:pt x="73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8124413" y="39445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3"/>
          <p:cNvGrpSpPr/>
          <p:nvPr/>
        </p:nvGrpSpPr>
        <p:grpSpPr>
          <a:xfrm>
            <a:off x="559780" y="2878185"/>
            <a:ext cx="1681513" cy="1825192"/>
            <a:chOff x="8392100" y="602675"/>
            <a:chExt cx="2192325" cy="2379650"/>
          </a:xfrm>
        </p:grpSpPr>
        <p:sp>
          <p:nvSpPr>
            <p:cNvPr id="994" name="Google Shape;994;p33"/>
            <p:cNvSpPr/>
            <p:nvPr/>
          </p:nvSpPr>
          <p:spPr>
            <a:xfrm>
              <a:off x="8746975" y="1416325"/>
              <a:ext cx="736350" cy="932400"/>
            </a:xfrm>
            <a:custGeom>
              <a:avLst/>
              <a:gdLst/>
              <a:ahLst/>
              <a:cxnLst/>
              <a:rect l="l" t="t" r="r" b="b"/>
              <a:pathLst>
                <a:path w="29454" h="37296" extrusionOk="0">
                  <a:moveTo>
                    <a:pt x="12824" y="0"/>
                  </a:moveTo>
                  <a:cubicBezTo>
                    <a:pt x="12351" y="0"/>
                    <a:pt x="11876" y="38"/>
                    <a:pt x="11399" y="114"/>
                  </a:cubicBezTo>
                  <a:cubicBezTo>
                    <a:pt x="11034" y="206"/>
                    <a:pt x="10700" y="266"/>
                    <a:pt x="10305" y="388"/>
                  </a:cubicBezTo>
                  <a:cubicBezTo>
                    <a:pt x="6931" y="1330"/>
                    <a:pt x="4712" y="3306"/>
                    <a:pt x="3587" y="6376"/>
                  </a:cubicBezTo>
                  <a:cubicBezTo>
                    <a:pt x="2706" y="8777"/>
                    <a:pt x="2827" y="11026"/>
                    <a:pt x="2827" y="11178"/>
                  </a:cubicBezTo>
                  <a:lnTo>
                    <a:pt x="3101" y="13762"/>
                  </a:lnTo>
                  <a:cubicBezTo>
                    <a:pt x="3101" y="14005"/>
                    <a:pt x="2949" y="14218"/>
                    <a:pt x="2706" y="14248"/>
                  </a:cubicBezTo>
                  <a:lnTo>
                    <a:pt x="456" y="14644"/>
                  </a:lnTo>
                  <a:cubicBezTo>
                    <a:pt x="152" y="14674"/>
                    <a:pt x="0" y="14978"/>
                    <a:pt x="122" y="15251"/>
                  </a:cubicBezTo>
                  <a:lnTo>
                    <a:pt x="10274" y="37045"/>
                  </a:lnTo>
                  <a:cubicBezTo>
                    <a:pt x="10325" y="37224"/>
                    <a:pt x="10484" y="37296"/>
                    <a:pt x="10642" y="37296"/>
                  </a:cubicBezTo>
                  <a:cubicBezTo>
                    <a:pt x="10672" y="37296"/>
                    <a:pt x="10701" y="37293"/>
                    <a:pt x="10730" y="37288"/>
                  </a:cubicBezTo>
                  <a:lnTo>
                    <a:pt x="29089" y="34218"/>
                  </a:lnTo>
                  <a:cubicBezTo>
                    <a:pt x="29302" y="34157"/>
                    <a:pt x="29454" y="33975"/>
                    <a:pt x="29454" y="33762"/>
                  </a:cubicBezTo>
                  <a:lnTo>
                    <a:pt x="28785" y="9841"/>
                  </a:lnTo>
                  <a:cubicBezTo>
                    <a:pt x="28785" y="9626"/>
                    <a:pt x="28596" y="9435"/>
                    <a:pt x="28363" y="9435"/>
                  </a:cubicBezTo>
                  <a:cubicBezTo>
                    <a:pt x="28332" y="9435"/>
                    <a:pt x="28301" y="9439"/>
                    <a:pt x="28268" y="9446"/>
                  </a:cubicBezTo>
                  <a:lnTo>
                    <a:pt x="27113" y="9628"/>
                  </a:lnTo>
                  <a:lnTo>
                    <a:pt x="25168" y="9963"/>
                  </a:lnTo>
                  <a:cubicBezTo>
                    <a:pt x="25145" y="9967"/>
                    <a:pt x="25121" y="9968"/>
                    <a:pt x="25096" y="9968"/>
                  </a:cubicBezTo>
                  <a:cubicBezTo>
                    <a:pt x="24933" y="9968"/>
                    <a:pt x="24765" y="9882"/>
                    <a:pt x="24712" y="9750"/>
                  </a:cubicBezTo>
                  <a:lnTo>
                    <a:pt x="23831" y="7987"/>
                  </a:lnTo>
                  <a:cubicBezTo>
                    <a:pt x="23800" y="7987"/>
                    <a:pt x="22493" y="5525"/>
                    <a:pt x="20183" y="3306"/>
                  </a:cubicBezTo>
                  <a:cubicBezTo>
                    <a:pt x="17851" y="1102"/>
                    <a:pt x="15368" y="0"/>
                    <a:pt x="12824" y="0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8883650" y="846075"/>
              <a:ext cx="473550" cy="337875"/>
            </a:xfrm>
            <a:custGeom>
              <a:avLst/>
              <a:gdLst/>
              <a:ahLst/>
              <a:cxnLst/>
              <a:rect l="l" t="t" r="r" b="b"/>
              <a:pathLst>
                <a:path w="18942" h="13515" extrusionOk="0">
                  <a:moveTo>
                    <a:pt x="8858" y="4563"/>
                  </a:moveTo>
                  <a:cubicBezTo>
                    <a:pt x="9618" y="5843"/>
                    <a:pt x="9929" y="7293"/>
                    <a:pt x="8911" y="8395"/>
                  </a:cubicBezTo>
                  <a:cubicBezTo>
                    <a:pt x="8562" y="8754"/>
                    <a:pt x="8175" y="8910"/>
                    <a:pt x="7806" y="8910"/>
                  </a:cubicBezTo>
                  <a:cubicBezTo>
                    <a:pt x="7048" y="8910"/>
                    <a:pt x="6368" y="8251"/>
                    <a:pt x="6266" y="7331"/>
                  </a:cubicBezTo>
                  <a:cubicBezTo>
                    <a:pt x="6175" y="6024"/>
                    <a:pt x="7330" y="5113"/>
                    <a:pt x="8455" y="4687"/>
                  </a:cubicBezTo>
                  <a:cubicBezTo>
                    <a:pt x="8588" y="4641"/>
                    <a:pt x="8722" y="4599"/>
                    <a:pt x="8858" y="4563"/>
                  </a:cubicBezTo>
                  <a:close/>
                  <a:moveTo>
                    <a:pt x="1739" y="0"/>
                  </a:moveTo>
                  <a:cubicBezTo>
                    <a:pt x="1252" y="0"/>
                    <a:pt x="763" y="42"/>
                    <a:pt x="278" y="128"/>
                  </a:cubicBezTo>
                  <a:cubicBezTo>
                    <a:pt x="0" y="183"/>
                    <a:pt x="2" y="595"/>
                    <a:pt x="237" y="595"/>
                  </a:cubicBezTo>
                  <a:cubicBezTo>
                    <a:pt x="259" y="595"/>
                    <a:pt x="283" y="591"/>
                    <a:pt x="309" y="584"/>
                  </a:cubicBezTo>
                  <a:cubicBezTo>
                    <a:pt x="784" y="499"/>
                    <a:pt x="1259" y="458"/>
                    <a:pt x="1730" y="458"/>
                  </a:cubicBezTo>
                  <a:cubicBezTo>
                    <a:pt x="3460" y="458"/>
                    <a:pt x="5137" y="1016"/>
                    <a:pt x="6570" y="2043"/>
                  </a:cubicBezTo>
                  <a:cubicBezTo>
                    <a:pt x="7217" y="2510"/>
                    <a:pt x="8006" y="3284"/>
                    <a:pt x="8610" y="4174"/>
                  </a:cubicBezTo>
                  <a:lnTo>
                    <a:pt x="8610" y="4174"/>
                  </a:lnTo>
                  <a:cubicBezTo>
                    <a:pt x="8220" y="4295"/>
                    <a:pt x="7842" y="4455"/>
                    <a:pt x="7482" y="4657"/>
                  </a:cubicBezTo>
                  <a:cubicBezTo>
                    <a:pt x="6479" y="5234"/>
                    <a:pt x="5658" y="6268"/>
                    <a:pt x="5810" y="7483"/>
                  </a:cubicBezTo>
                  <a:cubicBezTo>
                    <a:pt x="5932" y="8456"/>
                    <a:pt x="6631" y="9398"/>
                    <a:pt x="7695" y="9398"/>
                  </a:cubicBezTo>
                  <a:cubicBezTo>
                    <a:pt x="7725" y="9400"/>
                    <a:pt x="7755" y="9401"/>
                    <a:pt x="7784" y="9401"/>
                  </a:cubicBezTo>
                  <a:cubicBezTo>
                    <a:pt x="8897" y="9401"/>
                    <a:pt x="9766" y="8306"/>
                    <a:pt x="9914" y="7240"/>
                  </a:cubicBezTo>
                  <a:cubicBezTo>
                    <a:pt x="10057" y="6297"/>
                    <a:pt x="9772" y="5325"/>
                    <a:pt x="9309" y="4457"/>
                  </a:cubicBezTo>
                  <a:lnTo>
                    <a:pt x="9309" y="4457"/>
                  </a:lnTo>
                  <a:cubicBezTo>
                    <a:pt x="9738" y="4373"/>
                    <a:pt x="10174" y="4333"/>
                    <a:pt x="10612" y="4333"/>
                  </a:cubicBezTo>
                  <a:cubicBezTo>
                    <a:pt x="12289" y="4333"/>
                    <a:pt x="13983" y="4928"/>
                    <a:pt x="15294" y="5964"/>
                  </a:cubicBezTo>
                  <a:cubicBezTo>
                    <a:pt x="17452" y="7666"/>
                    <a:pt x="18425" y="10523"/>
                    <a:pt x="17908" y="13198"/>
                  </a:cubicBezTo>
                  <a:cubicBezTo>
                    <a:pt x="17908" y="13405"/>
                    <a:pt x="18055" y="13514"/>
                    <a:pt x="18187" y="13514"/>
                  </a:cubicBezTo>
                  <a:cubicBezTo>
                    <a:pt x="18288" y="13514"/>
                    <a:pt x="18381" y="13451"/>
                    <a:pt x="18394" y="13319"/>
                  </a:cubicBezTo>
                  <a:cubicBezTo>
                    <a:pt x="18941" y="10432"/>
                    <a:pt x="17877" y="7331"/>
                    <a:pt x="15507" y="5538"/>
                  </a:cubicBezTo>
                  <a:cubicBezTo>
                    <a:pt x="14175" y="4507"/>
                    <a:pt x="12380" y="3880"/>
                    <a:pt x="10615" y="3880"/>
                  </a:cubicBezTo>
                  <a:cubicBezTo>
                    <a:pt x="10095" y="3880"/>
                    <a:pt x="9577" y="3934"/>
                    <a:pt x="9075" y="4049"/>
                  </a:cubicBezTo>
                  <a:lnTo>
                    <a:pt x="9075" y="4049"/>
                  </a:lnTo>
                  <a:cubicBezTo>
                    <a:pt x="8910" y="3781"/>
                    <a:pt x="8731" y="3527"/>
                    <a:pt x="8546" y="3289"/>
                  </a:cubicBezTo>
                  <a:cubicBezTo>
                    <a:pt x="6931" y="1212"/>
                    <a:pt x="436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9424325" y="1003975"/>
              <a:ext cx="393625" cy="158775"/>
            </a:xfrm>
            <a:custGeom>
              <a:avLst/>
              <a:gdLst/>
              <a:ahLst/>
              <a:cxnLst/>
              <a:rect l="l" t="t" r="r" b="b"/>
              <a:pathLst>
                <a:path w="15745" h="6351" extrusionOk="0">
                  <a:moveTo>
                    <a:pt x="8580" y="2218"/>
                  </a:moveTo>
                  <a:cubicBezTo>
                    <a:pt x="8735" y="2218"/>
                    <a:pt x="8891" y="2223"/>
                    <a:pt x="9047" y="2231"/>
                  </a:cubicBezTo>
                  <a:cubicBezTo>
                    <a:pt x="9624" y="2262"/>
                    <a:pt x="10263" y="2323"/>
                    <a:pt x="10688" y="2748"/>
                  </a:cubicBezTo>
                  <a:cubicBezTo>
                    <a:pt x="11327" y="3356"/>
                    <a:pt x="10962" y="4237"/>
                    <a:pt x="10445" y="4754"/>
                  </a:cubicBezTo>
                  <a:cubicBezTo>
                    <a:pt x="9988" y="5264"/>
                    <a:pt x="9093" y="5805"/>
                    <a:pt x="8361" y="5805"/>
                  </a:cubicBezTo>
                  <a:cubicBezTo>
                    <a:pt x="7828" y="5805"/>
                    <a:pt x="7382" y="5518"/>
                    <a:pt x="7254" y="4724"/>
                  </a:cubicBezTo>
                  <a:cubicBezTo>
                    <a:pt x="7113" y="3759"/>
                    <a:pt x="7827" y="2868"/>
                    <a:pt x="8580" y="2218"/>
                  </a:cubicBezTo>
                  <a:close/>
                  <a:moveTo>
                    <a:pt x="13276" y="0"/>
                  </a:moveTo>
                  <a:cubicBezTo>
                    <a:pt x="11797" y="0"/>
                    <a:pt x="10327" y="426"/>
                    <a:pt x="9047" y="1259"/>
                  </a:cubicBezTo>
                  <a:cubicBezTo>
                    <a:pt x="8856" y="1386"/>
                    <a:pt x="8642" y="1551"/>
                    <a:pt x="8424" y="1743"/>
                  </a:cubicBezTo>
                  <a:lnTo>
                    <a:pt x="8424" y="1743"/>
                  </a:lnTo>
                  <a:cubicBezTo>
                    <a:pt x="7760" y="1756"/>
                    <a:pt x="7129" y="1843"/>
                    <a:pt x="6707" y="1927"/>
                  </a:cubicBezTo>
                  <a:cubicBezTo>
                    <a:pt x="4062" y="2414"/>
                    <a:pt x="1722" y="3842"/>
                    <a:pt x="111" y="5940"/>
                  </a:cubicBezTo>
                  <a:cubicBezTo>
                    <a:pt x="1" y="6137"/>
                    <a:pt x="177" y="6351"/>
                    <a:pt x="352" y="6351"/>
                  </a:cubicBezTo>
                  <a:cubicBezTo>
                    <a:pt x="419" y="6351"/>
                    <a:pt x="486" y="6319"/>
                    <a:pt x="536" y="6244"/>
                  </a:cubicBezTo>
                  <a:cubicBezTo>
                    <a:pt x="1874" y="4511"/>
                    <a:pt x="3697" y="3234"/>
                    <a:pt x="5795" y="2626"/>
                  </a:cubicBezTo>
                  <a:cubicBezTo>
                    <a:pt x="6490" y="2428"/>
                    <a:pt x="7199" y="2294"/>
                    <a:pt x="7913" y="2242"/>
                  </a:cubicBezTo>
                  <a:lnTo>
                    <a:pt x="7913" y="2242"/>
                  </a:lnTo>
                  <a:cubicBezTo>
                    <a:pt x="6867" y="3367"/>
                    <a:pt x="6041" y="4984"/>
                    <a:pt x="7466" y="6031"/>
                  </a:cubicBezTo>
                  <a:cubicBezTo>
                    <a:pt x="7763" y="6247"/>
                    <a:pt x="8098" y="6342"/>
                    <a:pt x="8444" y="6342"/>
                  </a:cubicBezTo>
                  <a:cubicBezTo>
                    <a:pt x="9798" y="6342"/>
                    <a:pt x="11327" y="4895"/>
                    <a:pt x="11448" y="3660"/>
                  </a:cubicBezTo>
                  <a:cubicBezTo>
                    <a:pt x="11554" y="2324"/>
                    <a:pt x="10409" y="1862"/>
                    <a:pt x="9160" y="1763"/>
                  </a:cubicBezTo>
                  <a:lnTo>
                    <a:pt x="9160" y="1763"/>
                  </a:lnTo>
                  <a:cubicBezTo>
                    <a:pt x="9184" y="1747"/>
                    <a:pt x="9207" y="1731"/>
                    <a:pt x="9229" y="1715"/>
                  </a:cubicBezTo>
                  <a:cubicBezTo>
                    <a:pt x="10438" y="895"/>
                    <a:pt x="11868" y="476"/>
                    <a:pt x="13313" y="476"/>
                  </a:cubicBezTo>
                  <a:cubicBezTo>
                    <a:pt x="14013" y="476"/>
                    <a:pt x="14716" y="574"/>
                    <a:pt x="15400" y="772"/>
                  </a:cubicBezTo>
                  <a:cubicBezTo>
                    <a:pt x="15420" y="776"/>
                    <a:pt x="15439" y="778"/>
                    <a:pt x="15457" y="778"/>
                  </a:cubicBezTo>
                  <a:cubicBezTo>
                    <a:pt x="15710" y="778"/>
                    <a:pt x="15744" y="402"/>
                    <a:pt x="15460" y="316"/>
                  </a:cubicBezTo>
                  <a:cubicBezTo>
                    <a:pt x="14745" y="105"/>
                    <a:pt x="14009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392100" y="1185125"/>
              <a:ext cx="2192325" cy="1795725"/>
            </a:xfrm>
            <a:custGeom>
              <a:avLst/>
              <a:gdLst/>
              <a:ahLst/>
              <a:cxnLst/>
              <a:rect l="l" t="t" r="r" b="b"/>
              <a:pathLst>
                <a:path w="87693" h="71829" extrusionOk="0">
                  <a:moveTo>
                    <a:pt x="43104" y="1"/>
                  </a:moveTo>
                  <a:cubicBezTo>
                    <a:pt x="39148" y="1"/>
                    <a:pt x="35200" y="806"/>
                    <a:pt x="31521" y="2371"/>
                  </a:cubicBezTo>
                  <a:cubicBezTo>
                    <a:pt x="27843" y="3982"/>
                    <a:pt x="24317" y="6384"/>
                    <a:pt x="23405" y="9940"/>
                  </a:cubicBezTo>
                  <a:cubicBezTo>
                    <a:pt x="23405" y="9940"/>
                    <a:pt x="23193" y="9940"/>
                    <a:pt x="22949" y="9910"/>
                  </a:cubicBezTo>
                  <a:cubicBezTo>
                    <a:pt x="22797" y="9910"/>
                    <a:pt x="22585" y="9879"/>
                    <a:pt x="22372" y="9879"/>
                  </a:cubicBezTo>
                  <a:cubicBezTo>
                    <a:pt x="22155" y="9870"/>
                    <a:pt x="21906" y="9864"/>
                    <a:pt x="21629" y="9864"/>
                  </a:cubicBezTo>
                  <a:cubicBezTo>
                    <a:pt x="18175" y="9864"/>
                    <a:pt x="10319" y="10797"/>
                    <a:pt x="5198" y="18451"/>
                  </a:cubicBezTo>
                  <a:cubicBezTo>
                    <a:pt x="4013" y="20244"/>
                    <a:pt x="2979" y="23162"/>
                    <a:pt x="2341" y="26749"/>
                  </a:cubicBezTo>
                  <a:cubicBezTo>
                    <a:pt x="1" y="40001"/>
                    <a:pt x="3192" y="62372"/>
                    <a:pt x="24956" y="69546"/>
                  </a:cubicBezTo>
                  <a:cubicBezTo>
                    <a:pt x="25260" y="69637"/>
                    <a:pt x="25533" y="69758"/>
                    <a:pt x="25837" y="69819"/>
                  </a:cubicBezTo>
                  <a:cubicBezTo>
                    <a:pt x="29986" y="71105"/>
                    <a:pt x="34782" y="71829"/>
                    <a:pt x="40359" y="71829"/>
                  </a:cubicBezTo>
                  <a:cubicBezTo>
                    <a:pt x="40583" y="71829"/>
                    <a:pt x="40808" y="71828"/>
                    <a:pt x="41035" y="71825"/>
                  </a:cubicBezTo>
                  <a:lnTo>
                    <a:pt x="41673" y="71825"/>
                  </a:lnTo>
                  <a:cubicBezTo>
                    <a:pt x="43193" y="71795"/>
                    <a:pt x="44774" y="71734"/>
                    <a:pt x="46415" y="71613"/>
                  </a:cubicBezTo>
                  <a:cubicBezTo>
                    <a:pt x="47965" y="71491"/>
                    <a:pt x="49485" y="71309"/>
                    <a:pt x="50974" y="71126"/>
                  </a:cubicBezTo>
                  <a:cubicBezTo>
                    <a:pt x="51217" y="71126"/>
                    <a:pt x="51400" y="71065"/>
                    <a:pt x="51613" y="71035"/>
                  </a:cubicBezTo>
                  <a:cubicBezTo>
                    <a:pt x="57388" y="70154"/>
                    <a:pt x="62221" y="68634"/>
                    <a:pt x="66294" y="66719"/>
                  </a:cubicBezTo>
                  <a:cubicBezTo>
                    <a:pt x="66598" y="66567"/>
                    <a:pt x="66871" y="66445"/>
                    <a:pt x="67145" y="66293"/>
                  </a:cubicBezTo>
                  <a:cubicBezTo>
                    <a:pt x="87692" y="55807"/>
                    <a:pt x="87358" y="33132"/>
                    <a:pt x="82981" y="20366"/>
                  </a:cubicBezTo>
                  <a:cubicBezTo>
                    <a:pt x="81796" y="16931"/>
                    <a:pt x="80276" y="14195"/>
                    <a:pt x="78817" y="12645"/>
                  </a:cubicBezTo>
                  <a:cubicBezTo>
                    <a:pt x="74101" y="7576"/>
                    <a:pt x="68491" y="6483"/>
                    <a:pt x="64539" y="6483"/>
                  </a:cubicBezTo>
                  <a:cubicBezTo>
                    <a:pt x="62708" y="6483"/>
                    <a:pt x="61233" y="6718"/>
                    <a:pt x="60367" y="6900"/>
                  </a:cubicBezTo>
                  <a:cubicBezTo>
                    <a:pt x="60123" y="6931"/>
                    <a:pt x="59941" y="6992"/>
                    <a:pt x="59789" y="7022"/>
                  </a:cubicBezTo>
                  <a:cubicBezTo>
                    <a:pt x="59607" y="7052"/>
                    <a:pt x="59485" y="7083"/>
                    <a:pt x="59485" y="7083"/>
                  </a:cubicBezTo>
                  <a:cubicBezTo>
                    <a:pt x="58056" y="3709"/>
                    <a:pt x="54166" y="1885"/>
                    <a:pt x="50306" y="912"/>
                  </a:cubicBezTo>
                  <a:cubicBezTo>
                    <a:pt x="47942" y="301"/>
                    <a:pt x="45522" y="1"/>
                    <a:pt x="43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9412600" y="1233750"/>
              <a:ext cx="147475" cy="1741700"/>
            </a:xfrm>
            <a:custGeom>
              <a:avLst/>
              <a:gdLst/>
              <a:ahLst/>
              <a:cxnLst/>
              <a:rect l="l" t="t" r="r" b="b"/>
              <a:pathLst>
                <a:path w="5899" h="69668" extrusionOk="0">
                  <a:moveTo>
                    <a:pt x="256" y="0"/>
                  </a:moveTo>
                  <a:cubicBezTo>
                    <a:pt x="128" y="0"/>
                    <a:pt x="1" y="85"/>
                    <a:pt x="33" y="244"/>
                  </a:cubicBezTo>
                  <a:cubicBezTo>
                    <a:pt x="1856" y="18481"/>
                    <a:pt x="3528" y="36719"/>
                    <a:pt x="4653" y="55047"/>
                  </a:cubicBezTo>
                  <a:cubicBezTo>
                    <a:pt x="4683" y="55594"/>
                    <a:pt x="4744" y="56142"/>
                    <a:pt x="4774" y="56719"/>
                  </a:cubicBezTo>
                  <a:cubicBezTo>
                    <a:pt x="5048" y="61035"/>
                    <a:pt x="5261" y="65321"/>
                    <a:pt x="5443" y="69668"/>
                  </a:cubicBezTo>
                  <a:lnTo>
                    <a:pt x="5899" y="69637"/>
                  </a:lnTo>
                  <a:cubicBezTo>
                    <a:pt x="5717" y="65321"/>
                    <a:pt x="5504" y="61005"/>
                    <a:pt x="5230" y="56658"/>
                  </a:cubicBezTo>
                  <a:cubicBezTo>
                    <a:pt x="4379" y="42950"/>
                    <a:pt x="3254" y="29241"/>
                    <a:pt x="1947" y="15533"/>
                  </a:cubicBezTo>
                  <a:cubicBezTo>
                    <a:pt x="1461" y="10427"/>
                    <a:pt x="975" y="5290"/>
                    <a:pt x="488" y="214"/>
                  </a:cubicBezTo>
                  <a:cubicBezTo>
                    <a:pt x="488" y="69"/>
                    <a:pt x="372" y="0"/>
                    <a:pt x="25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8493925" y="1320400"/>
              <a:ext cx="719650" cy="427075"/>
            </a:xfrm>
            <a:custGeom>
              <a:avLst/>
              <a:gdLst/>
              <a:ahLst/>
              <a:cxnLst/>
              <a:rect l="l" t="t" r="r" b="b"/>
              <a:pathLst>
                <a:path w="28786" h="17083" extrusionOk="0">
                  <a:moveTo>
                    <a:pt x="28785" y="0"/>
                  </a:moveTo>
                  <a:lnTo>
                    <a:pt x="28785" y="0"/>
                  </a:lnTo>
                  <a:cubicBezTo>
                    <a:pt x="22554" y="1307"/>
                    <a:pt x="20700" y="5897"/>
                    <a:pt x="20700" y="5897"/>
                  </a:cubicBezTo>
                  <a:cubicBezTo>
                    <a:pt x="20257" y="5873"/>
                    <a:pt x="19821" y="5862"/>
                    <a:pt x="19394" y="5862"/>
                  </a:cubicBezTo>
                  <a:cubicBezTo>
                    <a:pt x="5939" y="5862"/>
                    <a:pt x="1" y="17082"/>
                    <a:pt x="1" y="17082"/>
                  </a:cubicBezTo>
                  <a:cubicBezTo>
                    <a:pt x="7568" y="11302"/>
                    <a:pt x="14719" y="10220"/>
                    <a:pt x="19013" y="10220"/>
                  </a:cubicBezTo>
                  <a:cubicBezTo>
                    <a:pt x="21584" y="10220"/>
                    <a:pt x="23132" y="10608"/>
                    <a:pt x="23132" y="10608"/>
                  </a:cubicBezTo>
                  <a:cubicBezTo>
                    <a:pt x="22797" y="6353"/>
                    <a:pt x="28785" y="0"/>
                    <a:pt x="2878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9642900" y="1286200"/>
              <a:ext cx="778150" cy="307025"/>
            </a:xfrm>
            <a:custGeom>
              <a:avLst/>
              <a:gdLst/>
              <a:ahLst/>
              <a:cxnLst/>
              <a:rect l="l" t="t" r="r" b="b"/>
              <a:pathLst>
                <a:path w="31126" h="12281" extrusionOk="0">
                  <a:moveTo>
                    <a:pt x="0" y="0"/>
                  </a:moveTo>
                  <a:cubicBezTo>
                    <a:pt x="0" y="0"/>
                    <a:pt x="6930" y="5319"/>
                    <a:pt x="7265" y="9575"/>
                  </a:cubicBezTo>
                  <a:cubicBezTo>
                    <a:pt x="7265" y="9575"/>
                    <a:pt x="10482" y="8200"/>
                    <a:pt x="15635" y="8200"/>
                  </a:cubicBezTo>
                  <a:cubicBezTo>
                    <a:pt x="19772" y="8200"/>
                    <a:pt x="25156" y="9086"/>
                    <a:pt x="31125" y="12280"/>
                  </a:cubicBezTo>
                  <a:cubicBezTo>
                    <a:pt x="31125" y="12280"/>
                    <a:pt x="24843" y="3989"/>
                    <a:pt x="13855" y="3989"/>
                  </a:cubicBezTo>
                  <a:cubicBezTo>
                    <a:pt x="12307" y="3989"/>
                    <a:pt x="10666" y="4154"/>
                    <a:pt x="8936" y="4529"/>
                  </a:cubicBezTo>
                  <a:cubicBezTo>
                    <a:pt x="8936" y="4529"/>
                    <a:pt x="6383" y="27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8392100" y="1692725"/>
              <a:ext cx="2192325" cy="1289600"/>
            </a:xfrm>
            <a:custGeom>
              <a:avLst/>
              <a:gdLst/>
              <a:ahLst/>
              <a:cxnLst/>
              <a:rect l="l" t="t" r="r" b="b"/>
              <a:pathLst>
                <a:path w="87693" h="51584" extrusionOk="0">
                  <a:moveTo>
                    <a:pt x="82951" y="1"/>
                  </a:moveTo>
                  <a:lnTo>
                    <a:pt x="82951" y="1"/>
                  </a:lnTo>
                  <a:cubicBezTo>
                    <a:pt x="82951" y="2"/>
                    <a:pt x="85169" y="20305"/>
                    <a:pt x="80367" y="23679"/>
                  </a:cubicBezTo>
                  <a:cubicBezTo>
                    <a:pt x="79389" y="24360"/>
                    <a:pt x="78456" y="24593"/>
                    <a:pt x="77637" y="24593"/>
                  </a:cubicBezTo>
                  <a:cubicBezTo>
                    <a:pt x="75861" y="24593"/>
                    <a:pt x="74622" y="23497"/>
                    <a:pt x="74622" y="23497"/>
                  </a:cubicBezTo>
                  <a:cubicBezTo>
                    <a:pt x="74622" y="23497"/>
                    <a:pt x="72798" y="28573"/>
                    <a:pt x="68117" y="29576"/>
                  </a:cubicBezTo>
                  <a:cubicBezTo>
                    <a:pt x="67624" y="29681"/>
                    <a:pt x="67139" y="29728"/>
                    <a:pt x="66665" y="29728"/>
                  </a:cubicBezTo>
                  <a:cubicBezTo>
                    <a:pt x="62622" y="29728"/>
                    <a:pt x="59455" y="26293"/>
                    <a:pt x="59455" y="26293"/>
                  </a:cubicBezTo>
                  <a:cubicBezTo>
                    <a:pt x="59455" y="26293"/>
                    <a:pt x="57509" y="36962"/>
                    <a:pt x="46020" y="38299"/>
                  </a:cubicBezTo>
                  <a:cubicBezTo>
                    <a:pt x="45868" y="38299"/>
                    <a:pt x="45716" y="38360"/>
                    <a:pt x="45564" y="38360"/>
                  </a:cubicBezTo>
                  <a:cubicBezTo>
                    <a:pt x="45473" y="38390"/>
                    <a:pt x="45412" y="38390"/>
                    <a:pt x="45321" y="38390"/>
                  </a:cubicBezTo>
                  <a:cubicBezTo>
                    <a:pt x="44891" y="38425"/>
                    <a:pt x="44471" y="38441"/>
                    <a:pt x="44061" y="38441"/>
                  </a:cubicBezTo>
                  <a:cubicBezTo>
                    <a:pt x="33950" y="38441"/>
                    <a:pt x="29515" y="28421"/>
                    <a:pt x="29515" y="28421"/>
                  </a:cubicBezTo>
                  <a:cubicBezTo>
                    <a:pt x="29515" y="28421"/>
                    <a:pt x="29089" y="33071"/>
                    <a:pt x="22737" y="33102"/>
                  </a:cubicBezTo>
                  <a:cubicBezTo>
                    <a:pt x="22717" y="33102"/>
                    <a:pt x="22697" y="33102"/>
                    <a:pt x="22677" y="33102"/>
                  </a:cubicBezTo>
                  <a:cubicBezTo>
                    <a:pt x="16403" y="33102"/>
                    <a:pt x="14591" y="28360"/>
                    <a:pt x="14591" y="28360"/>
                  </a:cubicBezTo>
                  <a:cubicBezTo>
                    <a:pt x="14591" y="28360"/>
                    <a:pt x="13332" y="29810"/>
                    <a:pt x="11191" y="29810"/>
                  </a:cubicBezTo>
                  <a:cubicBezTo>
                    <a:pt x="10141" y="29810"/>
                    <a:pt x="8878" y="29461"/>
                    <a:pt x="7448" y="28421"/>
                  </a:cubicBezTo>
                  <a:cubicBezTo>
                    <a:pt x="3071" y="25290"/>
                    <a:pt x="2341" y="6476"/>
                    <a:pt x="2341" y="6475"/>
                  </a:cubicBezTo>
                  <a:lnTo>
                    <a:pt x="2341" y="6475"/>
                  </a:lnTo>
                  <a:cubicBezTo>
                    <a:pt x="1" y="19728"/>
                    <a:pt x="3192" y="42099"/>
                    <a:pt x="24956" y="49302"/>
                  </a:cubicBezTo>
                  <a:cubicBezTo>
                    <a:pt x="25260" y="49363"/>
                    <a:pt x="25533" y="49485"/>
                    <a:pt x="25837" y="49546"/>
                  </a:cubicBezTo>
                  <a:cubicBezTo>
                    <a:pt x="30067" y="50856"/>
                    <a:pt x="34968" y="51583"/>
                    <a:pt x="40683" y="51583"/>
                  </a:cubicBezTo>
                  <a:cubicBezTo>
                    <a:pt x="40800" y="51583"/>
                    <a:pt x="40917" y="51583"/>
                    <a:pt x="41035" y="51582"/>
                  </a:cubicBezTo>
                  <a:lnTo>
                    <a:pt x="41673" y="51582"/>
                  </a:lnTo>
                  <a:cubicBezTo>
                    <a:pt x="43102" y="51521"/>
                    <a:pt x="44622" y="51461"/>
                    <a:pt x="46233" y="51339"/>
                  </a:cubicBezTo>
                  <a:lnTo>
                    <a:pt x="46688" y="51309"/>
                  </a:lnTo>
                  <a:cubicBezTo>
                    <a:pt x="48178" y="51157"/>
                    <a:pt x="49606" y="51005"/>
                    <a:pt x="50974" y="50822"/>
                  </a:cubicBezTo>
                  <a:cubicBezTo>
                    <a:pt x="51217" y="50822"/>
                    <a:pt x="51400" y="50761"/>
                    <a:pt x="51613" y="50731"/>
                  </a:cubicBezTo>
                  <a:cubicBezTo>
                    <a:pt x="57388" y="49850"/>
                    <a:pt x="62221" y="48330"/>
                    <a:pt x="66294" y="46415"/>
                  </a:cubicBezTo>
                  <a:cubicBezTo>
                    <a:pt x="66598" y="46263"/>
                    <a:pt x="66871" y="46141"/>
                    <a:pt x="67145" y="45989"/>
                  </a:cubicBezTo>
                  <a:cubicBezTo>
                    <a:pt x="87692" y="35503"/>
                    <a:pt x="87358" y="12828"/>
                    <a:pt x="829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8693775" y="1432100"/>
              <a:ext cx="343500" cy="1498525"/>
            </a:xfrm>
            <a:custGeom>
              <a:avLst/>
              <a:gdLst/>
              <a:ahLst/>
              <a:cxnLst/>
              <a:rect l="l" t="t" r="r" b="b"/>
              <a:pathLst>
                <a:path w="13740" h="59941" extrusionOk="0">
                  <a:moveTo>
                    <a:pt x="10275" y="0"/>
                  </a:moveTo>
                  <a:cubicBezTo>
                    <a:pt x="4925" y="6900"/>
                    <a:pt x="1581" y="15350"/>
                    <a:pt x="821" y="24073"/>
                  </a:cubicBezTo>
                  <a:cubicBezTo>
                    <a:pt x="1" y="33010"/>
                    <a:pt x="2189" y="41855"/>
                    <a:pt x="6232" y="49788"/>
                  </a:cubicBezTo>
                  <a:cubicBezTo>
                    <a:pt x="8056" y="53344"/>
                    <a:pt x="10275" y="56688"/>
                    <a:pt x="12858" y="59667"/>
                  </a:cubicBezTo>
                  <a:cubicBezTo>
                    <a:pt x="13162" y="59758"/>
                    <a:pt x="13436" y="59879"/>
                    <a:pt x="13740" y="59940"/>
                  </a:cubicBezTo>
                  <a:cubicBezTo>
                    <a:pt x="8329" y="53983"/>
                    <a:pt x="4530" y="46445"/>
                    <a:pt x="2524" y="38694"/>
                  </a:cubicBezTo>
                  <a:cubicBezTo>
                    <a:pt x="305" y="30122"/>
                    <a:pt x="821" y="21003"/>
                    <a:pt x="3800" y="12645"/>
                  </a:cubicBezTo>
                  <a:cubicBezTo>
                    <a:pt x="5472" y="8085"/>
                    <a:pt x="7843" y="3830"/>
                    <a:pt x="10852" y="31"/>
                  </a:cubicBezTo>
                  <a:cubicBezTo>
                    <a:pt x="10700" y="31"/>
                    <a:pt x="10487" y="0"/>
                    <a:pt x="1027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9068400" y="1222725"/>
              <a:ext cx="366300" cy="1758050"/>
            </a:xfrm>
            <a:custGeom>
              <a:avLst/>
              <a:gdLst/>
              <a:ahLst/>
              <a:cxnLst/>
              <a:rect l="l" t="t" r="r" b="b"/>
              <a:pathLst>
                <a:path w="14652" h="70322" extrusionOk="0">
                  <a:moveTo>
                    <a:pt x="11474" y="0"/>
                  </a:moveTo>
                  <a:cubicBezTo>
                    <a:pt x="11399" y="0"/>
                    <a:pt x="11325" y="32"/>
                    <a:pt x="11278" y="108"/>
                  </a:cubicBezTo>
                  <a:cubicBezTo>
                    <a:pt x="5989" y="9044"/>
                    <a:pt x="2189" y="19014"/>
                    <a:pt x="1065" y="29378"/>
                  </a:cubicBezTo>
                  <a:cubicBezTo>
                    <a:pt x="1" y="39135"/>
                    <a:pt x="1369" y="49166"/>
                    <a:pt x="5594" y="58102"/>
                  </a:cubicBezTo>
                  <a:cubicBezTo>
                    <a:pt x="7721" y="62601"/>
                    <a:pt x="10518" y="66765"/>
                    <a:pt x="14013" y="70321"/>
                  </a:cubicBezTo>
                  <a:lnTo>
                    <a:pt x="14652" y="70321"/>
                  </a:lnTo>
                  <a:cubicBezTo>
                    <a:pt x="7965" y="63634"/>
                    <a:pt x="3770" y="54880"/>
                    <a:pt x="2037" y="45640"/>
                  </a:cubicBezTo>
                  <a:cubicBezTo>
                    <a:pt x="183" y="35762"/>
                    <a:pt x="1338" y="25488"/>
                    <a:pt x="4469" y="15974"/>
                  </a:cubicBezTo>
                  <a:cubicBezTo>
                    <a:pt x="6262" y="10533"/>
                    <a:pt x="8724" y="5275"/>
                    <a:pt x="11703" y="320"/>
                  </a:cubicBezTo>
                  <a:cubicBezTo>
                    <a:pt x="11808" y="153"/>
                    <a:pt x="11639" y="0"/>
                    <a:pt x="114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9883775" y="1357625"/>
              <a:ext cx="392900" cy="1496250"/>
            </a:xfrm>
            <a:custGeom>
              <a:avLst/>
              <a:gdLst/>
              <a:ahLst/>
              <a:cxnLst/>
              <a:rect l="l" t="t" r="r" b="b"/>
              <a:pathLst>
                <a:path w="15716" h="59850" extrusionOk="0">
                  <a:moveTo>
                    <a:pt x="578" y="0"/>
                  </a:moveTo>
                  <a:cubicBezTo>
                    <a:pt x="365" y="31"/>
                    <a:pt x="152" y="92"/>
                    <a:pt x="0" y="122"/>
                  </a:cubicBezTo>
                  <a:cubicBezTo>
                    <a:pt x="6444" y="6049"/>
                    <a:pt x="11064" y="13830"/>
                    <a:pt x="13223" y="22311"/>
                  </a:cubicBezTo>
                  <a:cubicBezTo>
                    <a:pt x="15411" y="30822"/>
                    <a:pt x="14712" y="39758"/>
                    <a:pt x="12068" y="48056"/>
                  </a:cubicBezTo>
                  <a:cubicBezTo>
                    <a:pt x="10761" y="52220"/>
                    <a:pt x="8937" y="56202"/>
                    <a:pt x="6596" y="59849"/>
                  </a:cubicBezTo>
                  <a:cubicBezTo>
                    <a:pt x="6900" y="59697"/>
                    <a:pt x="7143" y="59576"/>
                    <a:pt x="7417" y="59424"/>
                  </a:cubicBezTo>
                  <a:cubicBezTo>
                    <a:pt x="11642" y="52706"/>
                    <a:pt x="14165" y="44803"/>
                    <a:pt x="14864" y="36931"/>
                  </a:cubicBezTo>
                  <a:cubicBezTo>
                    <a:pt x="15715" y="27995"/>
                    <a:pt x="13770" y="19119"/>
                    <a:pt x="9362" y="11338"/>
                  </a:cubicBezTo>
                  <a:cubicBezTo>
                    <a:pt x="7052" y="7113"/>
                    <a:pt x="4073" y="3283"/>
                    <a:pt x="57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9461025" y="1213150"/>
              <a:ext cx="440250" cy="1748625"/>
            </a:xfrm>
            <a:custGeom>
              <a:avLst/>
              <a:gdLst/>
              <a:ahLst/>
              <a:cxnLst/>
              <a:rect l="l" t="t" r="r" b="b"/>
              <a:pathLst>
                <a:path w="17610" h="69945" extrusionOk="0">
                  <a:moveTo>
                    <a:pt x="329" y="0"/>
                  </a:moveTo>
                  <a:cubicBezTo>
                    <a:pt x="154" y="0"/>
                    <a:pt x="0" y="185"/>
                    <a:pt x="132" y="339"/>
                  </a:cubicBezTo>
                  <a:cubicBezTo>
                    <a:pt x="6637" y="8181"/>
                    <a:pt x="11834" y="17178"/>
                    <a:pt x="14661" y="26996"/>
                  </a:cubicBezTo>
                  <a:cubicBezTo>
                    <a:pt x="17336" y="36418"/>
                    <a:pt x="17610" y="46509"/>
                    <a:pt x="14965" y="55962"/>
                  </a:cubicBezTo>
                  <a:cubicBezTo>
                    <a:pt x="13537" y="60978"/>
                    <a:pt x="11318" y="65750"/>
                    <a:pt x="8278" y="69944"/>
                  </a:cubicBezTo>
                  <a:cubicBezTo>
                    <a:pt x="8491" y="69944"/>
                    <a:pt x="8673" y="69914"/>
                    <a:pt x="8916" y="69884"/>
                  </a:cubicBezTo>
                  <a:cubicBezTo>
                    <a:pt x="14236" y="62346"/>
                    <a:pt x="16941" y="53288"/>
                    <a:pt x="17275" y="44078"/>
                  </a:cubicBezTo>
                  <a:cubicBezTo>
                    <a:pt x="17610" y="33895"/>
                    <a:pt x="14904" y="23804"/>
                    <a:pt x="10254" y="14685"/>
                  </a:cubicBezTo>
                  <a:cubicBezTo>
                    <a:pt x="7579" y="9457"/>
                    <a:pt x="4266" y="4594"/>
                    <a:pt x="527" y="95"/>
                  </a:cubicBezTo>
                  <a:cubicBezTo>
                    <a:pt x="468" y="28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061575" y="1115650"/>
              <a:ext cx="743200" cy="285750"/>
            </a:xfrm>
            <a:custGeom>
              <a:avLst/>
              <a:gdLst/>
              <a:ahLst/>
              <a:cxnLst/>
              <a:rect l="l" t="t" r="r" b="b"/>
              <a:pathLst>
                <a:path w="29728" h="11430" extrusionOk="0">
                  <a:moveTo>
                    <a:pt x="15459" y="0"/>
                  </a:moveTo>
                  <a:cubicBezTo>
                    <a:pt x="14919" y="0"/>
                    <a:pt x="14384" y="38"/>
                    <a:pt x="13861" y="105"/>
                  </a:cubicBezTo>
                  <a:cubicBezTo>
                    <a:pt x="11642" y="378"/>
                    <a:pt x="9514" y="1260"/>
                    <a:pt x="7599" y="2506"/>
                  </a:cubicBezTo>
                  <a:cubicBezTo>
                    <a:pt x="5259" y="4087"/>
                    <a:pt x="943" y="7005"/>
                    <a:pt x="0" y="7886"/>
                  </a:cubicBezTo>
                  <a:cubicBezTo>
                    <a:pt x="0" y="7886"/>
                    <a:pt x="6957" y="5666"/>
                    <a:pt x="8483" y="5666"/>
                  </a:cubicBezTo>
                  <a:cubicBezTo>
                    <a:pt x="8504" y="5666"/>
                    <a:pt x="8523" y="5666"/>
                    <a:pt x="8541" y="5667"/>
                  </a:cubicBezTo>
                  <a:cubicBezTo>
                    <a:pt x="10000" y="5698"/>
                    <a:pt x="7690" y="10470"/>
                    <a:pt x="8845" y="11351"/>
                  </a:cubicBezTo>
                  <a:cubicBezTo>
                    <a:pt x="8917" y="11405"/>
                    <a:pt x="8999" y="11430"/>
                    <a:pt x="9089" y="11430"/>
                  </a:cubicBezTo>
                  <a:cubicBezTo>
                    <a:pt x="10480" y="11430"/>
                    <a:pt x="13876" y="5417"/>
                    <a:pt x="15046" y="5302"/>
                  </a:cubicBezTo>
                  <a:cubicBezTo>
                    <a:pt x="15058" y="5302"/>
                    <a:pt x="15071" y="5301"/>
                    <a:pt x="15084" y="5301"/>
                  </a:cubicBezTo>
                  <a:cubicBezTo>
                    <a:pt x="16375" y="5301"/>
                    <a:pt x="20506" y="9806"/>
                    <a:pt x="22432" y="10287"/>
                  </a:cubicBezTo>
                  <a:cubicBezTo>
                    <a:pt x="22500" y="10305"/>
                    <a:pt x="22560" y="10313"/>
                    <a:pt x="22612" y="10313"/>
                  </a:cubicBezTo>
                  <a:cubicBezTo>
                    <a:pt x="24016" y="10313"/>
                    <a:pt x="19613" y="4168"/>
                    <a:pt x="20639" y="3904"/>
                  </a:cubicBezTo>
                  <a:cubicBezTo>
                    <a:pt x="20681" y="3896"/>
                    <a:pt x="20733" y="3892"/>
                    <a:pt x="20794" y="3892"/>
                  </a:cubicBezTo>
                  <a:cubicBezTo>
                    <a:pt x="22333" y="3892"/>
                    <a:pt x="29727" y="6366"/>
                    <a:pt x="29727" y="6366"/>
                  </a:cubicBezTo>
                  <a:cubicBezTo>
                    <a:pt x="29727" y="6366"/>
                    <a:pt x="21551" y="986"/>
                    <a:pt x="17508" y="196"/>
                  </a:cubicBezTo>
                  <a:cubicBezTo>
                    <a:pt x="16829" y="60"/>
                    <a:pt x="16141" y="0"/>
                    <a:pt x="15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9104125" y="603450"/>
              <a:ext cx="358700" cy="580175"/>
            </a:xfrm>
            <a:custGeom>
              <a:avLst/>
              <a:gdLst/>
              <a:ahLst/>
              <a:cxnLst/>
              <a:rect l="l" t="t" r="r" b="b"/>
              <a:pathLst>
                <a:path w="14348" h="23207" extrusionOk="0">
                  <a:moveTo>
                    <a:pt x="6027" y="0"/>
                  </a:moveTo>
                  <a:cubicBezTo>
                    <a:pt x="611" y="0"/>
                    <a:pt x="0" y="4939"/>
                    <a:pt x="0" y="4939"/>
                  </a:cubicBezTo>
                  <a:cubicBezTo>
                    <a:pt x="0" y="4939"/>
                    <a:pt x="7903" y="10106"/>
                    <a:pt x="10001" y="15760"/>
                  </a:cubicBezTo>
                  <a:cubicBezTo>
                    <a:pt x="10882" y="18161"/>
                    <a:pt x="10396" y="20532"/>
                    <a:pt x="10122" y="22265"/>
                  </a:cubicBezTo>
                  <a:lnTo>
                    <a:pt x="13496" y="23207"/>
                  </a:lnTo>
                  <a:cubicBezTo>
                    <a:pt x="13982" y="21018"/>
                    <a:pt x="14347" y="17888"/>
                    <a:pt x="13770" y="14392"/>
                  </a:cubicBezTo>
                  <a:cubicBezTo>
                    <a:pt x="12675" y="7492"/>
                    <a:pt x="7235" y="76"/>
                    <a:pt x="7235" y="76"/>
                  </a:cubicBezTo>
                  <a:cubicBezTo>
                    <a:pt x="6808" y="24"/>
                    <a:pt x="640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8814600" y="2109150"/>
              <a:ext cx="1378475" cy="717600"/>
            </a:xfrm>
            <a:custGeom>
              <a:avLst/>
              <a:gdLst/>
              <a:ahLst/>
              <a:cxnLst/>
              <a:rect l="l" t="t" r="r" b="b"/>
              <a:pathLst>
                <a:path w="55139" h="28704" extrusionOk="0">
                  <a:moveTo>
                    <a:pt x="55017" y="1"/>
                  </a:moveTo>
                  <a:cubicBezTo>
                    <a:pt x="55017" y="1"/>
                    <a:pt x="53649" y="1399"/>
                    <a:pt x="50488" y="3040"/>
                  </a:cubicBezTo>
                  <a:lnTo>
                    <a:pt x="50214" y="8785"/>
                  </a:lnTo>
                  <a:lnTo>
                    <a:pt x="45017" y="10791"/>
                  </a:lnTo>
                  <a:lnTo>
                    <a:pt x="43193" y="6141"/>
                  </a:lnTo>
                  <a:lnTo>
                    <a:pt x="39272" y="7417"/>
                  </a:lnTo>
                  <a:lnTo>
                    <a:pt x="38755" y="12949"/>
                  </a:lnTo>
                  <a:lnTo>
                    <a:pt x="33284" y="14104"/>
                  </a:lnTo>
                  <a:lnTo>
                    <a:pt x="30700" y="8694"/>
                  </a:lnTo>
                  <a:lnTo>
                    <a:pt x="24348" y="9180"/>
                  </a:lnTo>
                  <a:lnTo>
                    <a:pt x="22676" y="14925"/>
                  </a:lnTo>
                  <a:lnTo>
                    <a:pt x="17083" y="14651"/>
                  </a:lnTo>
                  <a:lnTo>
                    <a:pt x="15685" y="9302"/>
                  </a:lnTo>
                  <a:lnTo>
                    <a:pt x="11612" y="8694"/>
                  </a:lnTo>
                  <a:lnTo>
                    <a:pt x="10183" y="13101"/>
                  </a:lnTo>
                  <a:lnTo>
                    <a:pt x="5989" y="12676"/>
                  </a:lnTo>
                  <a:lnTo>
                    <a:pt x="3952" y="6292"/>
                  </a:lnTo>
                  <a:cubicBezTo>
                    <a:pt x="1247" y="5290"/>
                    <a:pt x="1" y="4378"/>
                    <a:pt x="1" y="4378"/>
                  </a:cubicBezTo>
                  <a:lnTo>
                    <a:pt x="1" y="4378"/>
                  </a:lnTo>
                  <a:cubicBezTo>
                    <a:pt x="1" y="4378"/>
                    <a:pt x="548" y="8329"/>
                    <a:pt x="2767" y="13101"/>
                  </a:cubicBezTo>
                  <a:cubicBezTo>
                    <a:pt x="5320" y="18512"/>
                    <a:pt x="9515" y="22767"/>
                    <a:pt x="14560" y="25442"/>
                  </a:cubicBezTo>
                  <a:lnTo>
                    <a:pt x="13831" y="22615"/>
                  </a:lnTo>
                  <a:lnTo>
                    <a:pt x="18238" y="22250"/>
                  </a:lnTo>
                  <a:lnTo>
                    <a:pt x="21734" y="28117"/>
                  </a:lnTo>
                  <a:cubicBezTo>
                    <a:pt x="23573" y="28489"/>
                    <a:pt x="25459" y="28703"/>
                    <a:pt x="27370" y="28703"/>
                  </a:cubicBezTo>
                  <a:cubicBezTo>
                    <a:pt x="28112" y="28703"/>
                    <a:pt x="28858" y="28671"/>
                    <a:pt x="29606" y="28603"/>
                  </a:cubicBezTo>
                  <a:cubicBezTo>
                    <a:pt x="32099" y="28420"/>
                    <a:pt x="34530" y="27873"/>
                    <a:pt x="36810" y="27053"/>
                  </a:cubicBezTo>
                  <a:lnTo>
                    <a:pt x="39394" y="20578"/>
                  </a:lnTo>
                  <a:lnTo>
                    <a:pt x="43801" y="20244"/>
                  </a:lnTo>
                  <a:lnTo>
                    <a:pt x="43527" y="23466"/>
                  </a:lnTo>
                  <a:cubicBezTo>
                    <a:pt x="43922" y="23162"/>
                    <a:pt x="44287" y="22919"/>
                    <a:pt x="44682" y="22615"/>
                  </a:cubicBezTo>
                  <a:cubicBezTo>
                    <a:pt x="48907" y="19180"/>
                    <a:pt x="52099" y="14499"/>
                    <a:pt x="53649" y="9089"/>
                  </a:cubicBezTo>
                  <a:cubicBezTo>
                    <a:pt x="55138" y="3983"/>
                    <a:pt x="55017" y="1"/>
                    <a:pt x="5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9394400" y="2021000"/>
              <a:ext cx="199125" cy="140600"/>
            </a:xfrm>
            <a:custGeom>
              <a:avLst/>
              <a:gdLst/>
              <a:ahLst/>
              <a:cxnLst/>
              <a:rect l="l" t="t" r="r" b="b"/>
              <a:pathLst>
                <a:path w="7965" h="5624" extrusionOk="0">
                  <a:moveTo>
                    <a:pt x="3648" y="1"/>
                  </a:moveTo>
                  <a:lnTo>
                    <a:pt x="1" y="5624"/>
                  </a:lnTo>
                  <a:lnTo>
                    <a:pt x="7964" y="4955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8742425" y="1771000"/>
              <a:ext cx="648200" cy="421000"/>
            </a:xfrm>
            <a:custGeom>
              <a:avLst/>
              <a:gdLst/>
              <a:ahLst/>
              <a:cxnLst/>
              <a:rect l="l" t="t" r="r" b="b"/>
              <a:pathLst>
                <a:path w="25928" h="168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2" y="13527"/>
                    <a:pt x="11976" y="16232"/>
                  </a:cubicBezTo>
                  <a:cubicBezTo>
                    <a:pt x="13361" y="16653"/>
                    <a:pt x="14614" y="16839"/>
                    <a:pt x="15747" y="16839"/>
                  </a:cubicBezTo>
                  <a:cubicBezTo>
                    <a:pt x="24090" y="16839"/>
                    <a:pt x="25928" y="6779"/>
                    <a:pt x="25928" y="6779"/>
                  </a:cubicBezTo>
                  <a:lnTo>
                    <a:pt x="25928" y="6779"/>
                  </a:lnTo>
                  <a:cubicBezTo>
                    <a:pt x="23645" y="7324"/>
                    <a:pt x="21493" y="7589"/>
                    <a:pt x="19415" y="7589"/>
                  </a:cubicBezTo>
                  <a:cubicBezTo>
                    <a:pt x="12803" y="7589"/>
                    <a:pt x="6938" y="49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cubicBezTo>
                    <a:pt x="17192" y="7196"/>
                    <a:pt x="10883" y="10912"/>
                    <a:pt x="2355" y="10912"/>
                  </a:cubicBezTo>
                  <a:cubicBezTo>
                    <a:pt x="1588" y="10912"/>
                    <a:pt x="805" y="10882"/>
                    <a:pt x="0" y="10821"/>
                  </a:cubicBezTo>
                  <a:lnTo>
                    <a:pt x="0" y="10821"/>
                  </a:lnTo>
                  <a:cubicBezTo>
                    <a:pt x="0" y="10822"/>
                    <a:pt x="2971" y="19258"/>
                    <a:pt x="10083" y="19258"/>
                  </a:cubicBezTo>
                  <a:cubicBezTo>
                    <a:pt x="11605" y="19258"/>
                    <a:pt x="13316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6"/>
          <p:cNvGrpSpPr/>
          <p:nvPr/>
        </p:nvGrpSpPr>
        <p:grpSpPr>
          <a:xfrm>
            <a:off x="1417656" y="2090632"/>
            <a:ext cx="914436" cy="390651"/>
            <a:chOff x="7020300" y="3262700"/>
            <a:chExt cx="1107200" cy="473000"/>
          </a:xfrm>
        </p:grpSpPr>
        <p:sp>
          <p:nvSpPr>
            <p:cNvPr id="1528" name="Google Shape;1528;p36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6"/>
          <p:cNvGrpSpPr/>
          <p:nvPr/>
        </p:nvGrpSpPr>
        <p:grpSpPr>
          <a:xfrm>
            <a:off x="415467" y="3099246"/>
            <a:ext cx="1417777" cy="1538920"/>
            <a:chOff x="8392100" y="602675"/>
            <a:chExt cx="2192325" cy="2379650"/>
          </a:xfrm>
        </p:grpSpPr>
        <p:sp>
          <p:nvSpPr>
            <p:cNvPr id="1544" name="Google Shape;1544;p36"/>
            <p:cNvSpPr/>
            <p:nvPr/>
          </p:nvSpPr>
          <p:spPr>
            <a:xfrm>
              <a:off x="8746975" y="1416325"/>
              <a:ext cx="736350" cy="932400"/>
            </a:xfrm>
            <a:custGeom>
              <a:avLst/>
              <a:gdLst/>
              <a:ahLst/>
              <a:cxnLst/>
              <a:rect l="l" t="t" r="r" b="b"/>
              <a:pathLst>
                <a:path w="29454" h="37296" extrusionOk="0">
                  <a:moveTo>
                    <a:pt x="12824" y="0"/>
                  </a:moveTo>
                  <a:cubicBezTo>
                    <a:pt x="12351" y="0"/>
                    <a:pt x="11876" y="38"/>
                    <a:pt x="11399" y="114"/>
                  </a:cubicBezTo>
                  <a:cubicBezTo>
                    <a:pt x="11034" y="206"/>
                    <a:pt x="10700" y="266"/>
                    <a:pt x="10305" y="388"/>
                  </a:cubicBezTo>
                  <a:cubicBezTo>
                    <a:pt x="6931" y="1330"/>
                    <a:pt x="4712" y="3306"/>
                    <a:pt x="3587" y="6376"/>
                  </a:cubicBezTo>
                  <a:cubicBezTo>
                    <a:pt x="2706" y="8777"/>
                    <a:pt x="2827" y="11026"/>
                    <a:pt x="2827" y="11178"/>
                  </a:cubicBezTo>
                  <a:lnTo>
                    <a:pt x="3101" y="13762"/>
                  </a:lnTo>
                  <a:cubicBezTo>
                    <a:pt x="3101" y="14005"/>
                    <a:pt x="2949" y="14218"/>
                    <a:pt x="2706" y="14248"/>
                  </a:cubicBezTo>
                  <a:lnTo>
                    <a:pt x="456" y="14644"/>
                  </a:lnTo>
                  <a:cubicBezTo>
                    <a:pt x="152" y="14674"/>
                    <a:pt x="0" y="14978"/>
                    <a:pt x="122" y="15251"/>
                  </a:cubicBezTo>
                  <a:lnTo>
                    <a:pt x="10274" y="37045"/>
                  </a:lnTo>
                  <a:cubicBezTo>
                    <a:pt x="10325" y="37224"/>
                    <a:pt x="10484" y="37296"/>
                    <a:pt x="10642" y="37296"/>
                  </a:cubicBezTo>
                  <a:cubicBezTo>
                    <a:pt x="10672" y="37296"/>
                    <a:pt x="10701" y="37293"/>
                    <a:pt x="10730" y="37288"/>
                  </a:cubicBezTo>
                  <a:lnTo>
                    <a:pt x="29089" y="34218"/>
                  </a:lnTo>
                  <a:cubicBezTo>
                    <a:pt x="29302" y="34157"/>
                    <a:pt x="29454" y="33975"/>
                    <a:pt x="29454" y="33762"/>
                  </a:cubicBezTo>
                  <a:lnTo>
                    <a:pt x="28785" y="9841"/>
                  </a:lnTo>
                  <a:cubicBezTo>
                    <a:pt x="28785" y="9626"/>
                    <a:pt x="28596" y="9435"/>
                    <a:pt x="28363" y="9435"/>
                  </a:cubicBezTo>
                  <a:cubicBezTo>
                    <a:pt x="28332" y="9435"/>
                    <a:pt x="28301" y="9439"/>
                    <a:pt x="28268" y="9446"/>
                  </a:cubicBezTo>
                  <a:lnTo>
                    <a:pt x="27113" y="9628"/>
                  </a:lnTo>
                  <a:lnTo>
                    <a:pt x="25168" y="9963"/>
                  </a:lnTo>
                  <a:cubicBezTo>
                    <a:pt x="25145" y="9967"/>
                    <a:pt x="25121" y="9968"/>
                    <a:pt x="25096" y="9968"/>
                  </a:cubicBezTo>
                  <a:cubicBezTo>
                    <a:pt x="24933" y="9968"/>
                    <a:pt x="24765" y="9882"/>
                    <a:pt x="24712" y="9750"/>
                  </a:cubicBezTo>
                  <a:lnTo>
                    <a:pt x="23831" y="7987"/>
                  </a:lnTo>
                  <a:cubicBezTo>
                    <a:pt x="23800" y="7987"/>
                    <a:pt x="22493" y="5525"/>
                    <a:pt x="20183" y="3306"/>
                  </a:cubicBezTo>
                  <a:cubicBezTo>
                    <a:pt x="17851" y="1102"/>
                    <a:pt x="15368" y="0"/>
                    <a:pt x="12824" y="0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8883650" y="846075"/>
              <a:ext cx="473550" cy="337875"/>
            </a:xfrm>
            <a:custGeom>
              <a:avLst/>
              <a:gdLst/>
              <a:ahLst/>
              <a:cxnLst/>
              <a:rect l="l" t="t" r="r" b="b"/>
              <a:pathLst>
                <a:path w="18942" h="13515" extrusionOk="0">
                  <a:moveTo>
                    <a:pt x="8858" y="4563"/>
                  </a:moveTo>
                  <a:cubicBezTo>
                    <a:pt x="9618" y="5843"/>
                    <a:pt x="9929" y="7293"/>
                    <a:pt x="8911" y="8395"/>
                  </a:cubicBezTo>
                  <a:cubicBezTo>
                    <a:pt x="8562" y="8754"/>
                    <a:pt x="8175" y="8910"/>
                    <a:pt x="7806" y="8910"/>
                  </a:cubicBezTo>
                  <a:cubicBezTo>
                    <a:pt x="7048" y="8910"/>
                    <a:pt x="6368" y="8251"/>
                    <a:pt x="6266" y="7331"/>
                  </a:cubicBezTo>
                  <a:cubicBezTo>
                    <a:pt x="6175" y="6024"/>
                    <a:pt x="7330" y="5113"/>
                    <a:pt x="8455" y="4687"/>
                  </a:cubicBezTo>
                  <a:cubicBezTo>
                    <a:pt x="8588" y="4641"/>
                    <a:pt x="8722" y="4599"/>
                    <a:pt x="8858" y="4563"/>
                  </a:cubicBezTo>
                  <a:close/>
                  <a:moveTo>
                    <a:pt x="1739" y="0"/>
                  </a:moveTo>
                  <a:cubicBezTo>
                    <a:pt x="1252" y="0"/>
                    <a:pt x="763" y="42"/>
                    <a:pt x="278" y="128"/>
                  </a:cubicBezTo>
                  <a:cubicBezTo>
                    <a:pt x="0" y="183"/>
                    <a:pt x="2" y="595"/>
                    <a:pt x="237" y="595"/>
                  </a:cubicBezTo>
                  <a:cubicBezTo>
                    <a:pt x="259" y="595"/>
                    <a:pt x="283" y="591"/>
                    <a:pt x="309" y="584"/>
                  </a:cubicBezTo>
                  <a:cubicBezTo>
                    <a:pt x="784" y="499"/>
                    <a:pt x="1259" y="458"/>
                    <a:pt x="1730" y="458"/>
                  </a:cubicBezTo>
                  <a:cubicBezTo>
                    <a:pt x="3460" y="458"/>
                    <a:pt x="5137" y="1016"/>
                    <a:pt x="6570" y="2043"/>
                  </a:cubicBezTo>
                  <a:cubicBezTo>
                    <a:pt x="7217" y="2510"/>
                    <a:pt x="8006" y="3284"/>
                    <a:pt x="8610" y="4174"/>
                  </a:cubicBezTo>
                  <a:lnTo>
                    <a:pt x="8610" y="4174"/>
                  </a:lnTo>
                  <a:cubicBezTo>
                    <a:pt x="8220" y="4295"/>
                    <a:pt x="7842" y="4455"/>
                    <a:pt x="7482" y="4657"/>
                  </a:cubicBezTo>
                  <a:cubicBezTo>
                    <a:pt x="6479" y="5234"/>
                    <a:pt x="5658" y="6268"/>
                    <a:pt x="5810" y="7483"/>
                  </a:cubicBezTo>
                  <a:cubicBezTo>
                    <a:pt x="5932" y="8456"/>
                    <a:pt x="6631" y="9398"/>
                    <a:pt x="7695" y="9398"/>
                  </a:cubicBezTo>
                  <a:cubicBezTo>
                    <a:pt x="7725" y="9400"/>
                    <a:pt x="7755" y="9401"/>
                    <a:pt x="7784" y="9401"/>
                  </a:cubicBezTo>
                  <a:cubicBezTo>
                    <a:pt x="8897" y="9401"/>
                    <a:pt x="9766" y="8306"/>
                    <a:pt x="9914" y="7240"/>
                  </a:cubicBezTo>
                  <a:cubicBezTo>
                    <a:pt x="10057" y="6297"/>
                    <a:pt x="9772" y="5325"/>
                    <a:pt x="9309" y="4457"/>
                  </a:cubicBezTo>
                  <a:lnTo>
                    <a:pt x="9309" y="4457"/>
                  </a:lnTo>
                  <a:cubicBezTo>
                    <a:pt x="9738" y="4373"/>
                    <a:pt x="10174" y="4333"/>
                    <a:pt x="10612" y="4333"/>
                  </a:cubicBezTo>
                  <a:cubicBezTo>
                    <a:pt x="12289" y="4333"/>
                    <a:pt x="13983" y="4928"/>
                    <a:pt x="15294" y="5964"/>
                  </a:cubicBezTo>
                  <a:cubicBezTo>
                    <a:pt x="17452" y="7666"/>
                    <a:pt x="18425" y="10523"/>
                    <a:pt x="17908" y="13198"/>
                  </a:cubicBezTo>
                  <a:cubicBezTo>
                    <a:pt x="17908" y="13405"/>
                    <a:pt x="18055" y="13514"/>
                    <a:pt x="18187" y="13514"/>
                  </a:cubicBezTo>
                  <a:cubicBezTo>
                    <a:pt x="18288" y="13514"/>
                    <a:pt x="18381" y="13451"/>
                    <a:pt x="18394" y="13319"/>
                  </a:cubicBezTo>
                  <a:cubicBezTo>
                    <a:pt x="18941" y="10432"/>
                    <a:pt x="17877" y="7331"/>
                    <a:pt x="15507" y="5538"/>
                  </a:cubicBezTo>
                  <a:cubicBezTo>
                    <a:pt x="14175" y="4507"/>
                    <a:pt x="12380" y="3880"/>
                    <a:pt x="10615" y="3880"/>
                  </a:cubicBezTo>
                  <a:cubicBezTo>
                    <a:pt x="10095" y="3880"/>
                    <a:pt x="9577" y="3934"/>
                    <a:pt x="9075" y="4049"/>
                  </a:cubicBezTo>
                  <a:lnTo>
                    <a:pt x="9075" y="4049"/>
                  </a:lnTo>
                  <a:cubicBezTo>
                    <a:pt x="8910" y="3781"/>
                    <a:pt x="8731" y="3527"/>
                    <a:pt x="8546" y="3289"/>
                  </a:cubicBezTo>
                  <a:cubicBezTo>
                    <a:pt x="6931" y="1212"/>
                    <a:pt x="436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9424325" y="1003975"/>
              <a:ext cx="393625" cy="158775"/>
            </a:xfrm>
            <a:custGeom>
              <a:avLst/>
              <a:gdLst/>
              <a:ahLst/>
              <a:cxnLst/>
              <a:rect l="l" t="t" r="r" b="b"/>
              <a:pathLst>
                <a:path w="15745" h="6351" extrusionOk="0">
                  <a:moveTo>
                    <a:pt x="8580" y="2218"/>
                  </a:moveTo>
                  <a:cubicBezTo>
                    <a:pt x="8735" y="2218"/>
                    <a:pt x="8891" y="2223"/>
                    <a:pt x="9047" y="2231"/>
                  </a:cubicBezTo>
                  <a:cubicBezTo>
                    <a:pt x="9624" y="2262"/>
                    <a:pt x="10263" y="2323"/>
                    <a:pt x="10688" y="2748"/>
                  </a:cubicBezTo>
                  <a:cubicBezTo>
                    <a:pt x="11327" y="3356"/>
                    <a:pt x="10962" y="4237"/>
                    <a:pt x="10445" y="4754"/>
                  </a:cubicBezTo>
                  <a:cubicBezTo>
                    <a:pt x="9988" y="5264"/>
                    <a:pt x="9093" y="5805"/>
                    <a:pt x="8361" y="5805"/>
                  </a:cubicBezTo>
                  <a:cubicBezTo>
                    <a:pt x="7828" y="5805"/>
                    <a:pt x="7382" y="5518"/>
                    <a:pt x="7254" y="4724"/>
                  </a:cubicBezTo>
                  <a:cubicBezTo>
                    <a:pt x="7113" y="3759"/>
                    <a:pt x="7827" y="2868"/>
                    <a:pt x="8580" y="2218"/>
                  </a:cubicBezTo>
                  <a:close/>
                  <a:moveTo>
                    <a:pt x="13276" y="0"/>
                  </a:moveTo>
                  <a:cubicBezTo>
                    <a:pt x="11797" y="0"/>
                    <a:pt x="10327" y="426"/>
                    <a:pt x="9047" y="1259"/>
                  </a:cubicBezTo>
                  <a:cubicBezTo>
                    <a:pt x="8856" y="1386"/>
                    <a:pt x="8642" y="1551"/>
                    <a:pt x="8424" y="1743"/>
                  </a:cubicBezTo>
                  <a:lnTo>
                    <a:pt x="8424" y="1743"/>
                  </a:lnTo>
                  <a:cubicBezTo>
                    <a:pt x="7760" y="1756"/>
                    <a:pt x="7129" y="1843"/>
                    <a:pt x="6707" y="1927"/>
                  </a:cubicBezTo>
                  <a:cubicBezTo>
                    <a:pt x="4062" y="2414"/>
                    <a:pt x="1722" y="3842"/>
                    <a:pt x="111" y="5940"/>
                  </a:cubicBezTo>
                  <a:cubicBezTo>
                    <a:pt x="1" y="6137"/>
                    <a:pt x="177" y="6351"/>
                    <a:pt x="352" y="6351"/>
                  </a:cubicBezTo>
                  <a:cubicBezTo>
                    <a:pt x="419" y="6351"/>
                    <a:pt x="486" y="6319"/>
                    <a:pt x="536" y="6244"/>
                  </a:cubicBezTo>
                  <a:cubicBezTo>
                    <a:pt x="1874" y="4511"/>
                    <a:pt x="3697" y="3234"/>
                    <a:pt x="5795" y="2626"/>
                  </a:cubicBezTo>
                  <a:cubicBezTo>
                    <a:pt x="6490" y="2428"/>
                    <a:pt x="7199" y="2294"/>
                    <a:pt x="7913" y="2242"/>
                  </a:cubicBezTo>
                  <a:lnTo>
                    <a:pt x="7913" y="2242"/>
                  </a:lnTo>
                  <a:cubicBezTo>
                    <a:pt x="6867" y="3367"/>
                    <a:pt x="6041" y="4984"/>
                    <a:pt x="7466" y="6031"/>
                  </a:cubicBezTo>
                  <a:cubicBezTo>
                    <a:pt x="7763" y="6247"/>
                    <a:pt x="8098" y="6342"/>
                    <a:pt x="8444" y="6342"/>
                  </a:cubicBezTo>
                  <a:cubicBezTo>
                    <a:pt x="9798" y="6342"/>
                    <a:pt x="11327" y="4895"/>
                    <a:pt x="11448" y="3660"/>
                  </a:cubicBezTo>
                  <a:cubicBezTo>
                    <a:pt x="11554" y="2324"/>
                    <a:pt x="10409" y="1862"/>
                    <a:pt x="9160" y="1763"/>
                  </a:cubicBezTo>
                  <a:lnTo>
                    <a:pt x="9160" y="1763"/>
                  </a:lnTo>
                  <a:cubicBezTo>
                    <a:pt x="9184" y="1747"/>
                    <a:pt x="9207" y="1731"/>
                    <a:pt x="9229" y="1715"/>
                  </a:cubicBezTo>
                  <a:cubicBezTo>
                    <a:pt x="10438" y="895"/>
                    <a:pt x="11868" y="476"/>
                    <a:pt x="13313" y="476"/>
                  </a:cubicBezTo>
                  <a:cubicBezTo>
                    <a:pt x="14013" y="476"/>
                    <a:pt x="14716" y="574"/>
                    <a:pt x="15400" y="772"/>
                  </a:cubicBezTo>
                  <a:cubicBezTo>
                    <a:pt x="15420" y="776"/>
                    <a:pt x="15439" y="778"/>
                    <a:pt x="15457" y="778"/>
                  </a:cubicBezTo>
                  <a:cubicBezTo>
                    <a:pt x="15710" y="778"/>
                    <a:pt x="15744" y="402"/>
                    <a:pt x="15460" y="316"/>
                  </a:cubicBezTo>
                  <a:cubicBezTo>
                    <a:pt x="14745" y="105"/>
                    <a:pt x="14009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392100" y="1185125"/>
              <a:ext cx="2192325" cy="1795725"/>
            </a:xfrm>
            <a:custGeom>
              <a:avLst/>
              <a:gdLst/>
              <a:ahLst/>
              <a:cxnLst/>
              <a:rect l="l" t="t" r="r" b="b"/>
              <a:pathLst>
                <a:path w="87693" h="71829" extrusionOk="0">
                  <a:moveTo>
                    <a:pt x="43104" y="1"/>
                  </a:moveTo>
                  <a:cubicBezTo>
                    <a:pt x="39148" y="1"/>
                    <a:pt x="35200" y="806"/>
                    <a:pt x="31521" y="2371"/>
                  </a:cubicBezTo>
                  <a:cubicBezTo>
                    <a:pt x="27843" y="3982"/>
                    <a:pt x="24317" y="6384"/>
                    <a:pt x="23405" y="9940"/>
                  </a:cubicBezTo>
                  <a:cubicBezTo>
                    <a:pt x="23405" y="9940"/>
                    <a:pt x="23193" y="9940"/>
                    <a:pt x="22949" y="9910"/>
                  </a:cubicBezTo>
                  <a:cubicBezTo>
                    <a:pt x="22797" y="9910"/>
                    <a:pt x="22585" y="9879"/>
                    <a:pt x="22372" y="9879"/>
                  </a:cubicBezTo>
                  <a:cubicBezTo>
                    <a:pt x="22155" y="9870"/>
                    <a:pt x="21906" y="9864"/>
                    <a:pt x="21629" y="9864"/>
                  </a:cubicBezTo>
                  <a:cubicBezTo>
                    <a:pt x="18175" y="9864"/>
                    <a:pt x="10319" y="10797"/>
                    <a:pt x="5198" y="18451"/>
                  </a:cubicBezTo>
                  <a:cubicBezTo>
                    <a:pt x="4013" y="20244"/>
                    <a:pt x="2979" y="23162"/>
                    <a:pt x="2341" y="26749"/>
                  </a:cubicBezTo>
                  <a:cubicBezTo>
                    <a:pt x="1" y="40001"/>
                    <a:pt x="3192" y="62372"/>
                    <a:pt x="24956" y="69546"/>
                  </a:cubicBezTo>
                  <a:cubicBezTo>
                    <a:pt x="25260" y="69637"/>
                    <a:pt x="25533" y="69758"/>
                    <a:pt x="25837" y="69819"/>
                  </a:cubicBezTo>
                  <a:cubicBezTo>
                    <a:pt x="29986" y="71105"/>
                    <a:pt x="34782" y="71829"/>
                    <a:pt x="40359" y="71829"/>
                  </a:cubicBezTo>
                  <a:cubicBezTo>
                    <a:pt x="40583" y="71829"/>
                    <a:pt x="40808" y="71828"/>
                    <a:pt x="41035" y="71825"/>
                  </a:cubicBezTo>
                  <a:lnTo>
                    <a:pt x="41673" y="71825"/>
                  </a:lnTo>
                  <a:cubicBezTo>
                    <a:pt x="43193" y="71795"/>
                    <a:pt x="44774" y="71734"/>
                    <a:pt x="46415" y="71613"/>
                  </a:cubicBezTo>
                  <a:cubicBezTo>
                    <a:pt x="47965" y="71491"/>
                    <a:pt x="49485" y="71309"/>
                    <a:pt x="50974" y="71126"/>
                  </a:cubicBezTo>
                  <a:cubicBezTo>
                    <a:pt x="51217" y="71126"/>
                    <a:pt x="51400" y="71065"/>
                    <a:pt x="51613" y="71035"/>
                  </a:cubicBezTo>
                  <a:cubicBezTo>
                    <a:pt x="57388" y="70154"/>
                    <a:pt x="62221" y="68634"/>
                    <a:pt x="66294" y="66719"/>
                  </a:cubicBezTo>
                  <a:cubicBezTo>
                    <a:pt x="66598" y="66567"/>
                    <a:pt x="66871" y="66445"/>
                    <a:pt x="67145" y="66293"/>
                  </a:cubicBezTo>
                  <a:cubicBezTo>
                    <a:pt x="87692" y="55807"/>
                    <a:pt x="87358" y="33132"/>
                    <a:pt x="82981" y="20366"/>
                  </a:cubicBezTo>
                  <a:cubicBezTo>
                    <a:pt x="81796" y="16931"/>
                    <a:pt x="80276" y="14195"/>
                    <a:pt x="78817" y="12645"/>
                  </a:cubicBezTo>
                  <a:cubicBezTo>
                    <a:pt x="74101" y="7576"/>
                    <a:pt x="68491" y="6483"/>
                    <a:pt x="64539" y="6483"/>
                  </a:cubicBezTo>
                  <a:cubicBezTo>
                    <a:pt x="62708" y="6483"/>
                    <a:pt x="61233" y="6718"/>
                    <a:pt x="60367" y="6900"/>
                  </a:cubicBezTo>
                  <a:cubicBezTo>
                    <a:pt x="60123" y="6931"/>
                    <a:pt x="59941" y="6992"/>
                    <a:pt x="59789" y="7022"/>
                  </a:cubicBezTo>
                  <a:cubicBezTo>
                    <a:pt x="59607" y="7052"/>
                    <a:pt x="59485" y="7083"/>
                    <a:pt x="59485" y="7083"/>
                  </a:cubicBezTo>
                  <a:cubicBezTo>
                    <a:pt x="58056" y="3709"/>
                    <a:pt x="54166" y="1885"/>
                    <a:pt x="50306" y="912"/>
                  </a:cubicBezTo>
                  <a:cubicBezTo>
                    <a:pt x="47942" y="301"/>
                    <a:pt x="45522" y="1"/>
                    <a:pt x="43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9412600" y="1233750"/>
              <a:ext cx="147475" cy="1741700"/>
            </a:xfrm>
            <a:custGeom>
              <a:avLst/>
              <a:gdLst/>
              <a:ahLst/>
              <a:cxnLst/>
              <a:rect l="l" t="t" r="r" b="b"/>
              <a:pathLst>
                <a:path w="5899" h="69668" extrusionOk="0">
                  <a:moveTo>
                    <a:pt x="256" y="0"/>
                  </a:moveTo>
                  <a:cubicBezTo>
                    <a:pt x="128" y="0"/>
                    <a:pt x="1" y="85"/>
                    <a:pt x="33" y="244"/>
                  </a:cubicBezTo>
                  <a:cubicBezTo>
                    <a:pt x="1856" y="18481"/>
                    <a:pt x="3528" y="36719"/>
                    <a:pt x="4653" y="55047"/>
                  </a:cubicBezTo>
                  <a:cubicBezTo>
                    <a:pt x="4683" y="55594"/>
                    <a:pt x="4744" y="56142"/>
                    <a:pt x="4774" y="56719"/>
                  </a:cubicBezTo>
                  <a:cubicBezTo>
                    <a:pt x="5048" y="61035"/>
                    <a:pt x="5261" y="65321"/>
                    <a:pt x="5443" y="69668"/>
                  </a:cubicBezTo>
                  <a:lnTo>
                    <a:pt x="5899" y="69637"/>
                  </a:lnTo>
                  <a:cubicBezTo>
                    <a:pt x="5717" y="65321"/>
                    <a:pt x="5504" y="61005"/>
                    <a:pt x="5230" y="56658"/>
                  </a:cubicBezTo>
                  <a:cubicBezTo>
                    <a:pt x="4379" y="42950"/>
                    <a:pt x="3254" y="29241"/>
                    <a:pt x="1947" y="15533"/>
                  </a:cubicBezTo>
                  <a:cubicBezTo>
                    <a:pt x="1461" y="10427"/>
                    <a:pt x="975" y="5290"/>
                    <a:pt x="488" y="214"/>
                  </a:cubicBezTo>
                  <a:cubicBezTo>
                    <a:pt x="488" y="69"/>
                    <a:pt x="372" y="0"/>
                    <a:pt x="25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493925" y="1320400"/>
              <a:ext cx="719650" cy="427075"/>
            </a:xfrm>
            <a:custGeom>
              <a:avLst/>
              <a:gdLst/>
              <a:ahLst/>
              <a:cxnLst/>
              <a:rect l="l" t="t" r="r" b="b"/>
              <a:pathLst>
                <a:path w="28786" h="17083" extrusionOk="0">
                  <a:moveTo>
                    <a:pt x="28785" y="0"/>
                  </a:moveTo>
                  <a:lnTo>
                    <a:pt x="28785" y="0"/>
                  </a:lnTo>
                  <a:cubicBezTo>
                    <a:pt x="22554" y="1307"/>
                    <a:pt x="20700" y="5897"/>
                    <a:pt x="20700" y="5897"/>
                  </a:cubicBezTo>
                  <a:cubicBezTo>
                    <a:pt x="20257" y="5873"/>
                    <a:pt x="19821" y="5862"/>
                    <a:pt x="19394" y="5862"/>
                  </a:cubicBezTo>
                  <a:cubicBezTo>
                    <a:pt x="5939" y="5862"/>
                    <a:pt x="1" y="17082"/>
                    <a:pt x="1" y="17082"/>
                  </a:cubicBezTo>
                  <a:cubicBezTo>
                    <a:pt x="7568" y="11302"/>
                    <a:pt x="14719" y="10220"/>
                    <a:pt x="19013" y="10220"/>
                  </a:cubicBezTo>
                  <a:cubicBezTo>
                    <a:pt x="21584" y="10220"/>
                    <a:pt x="23132" y="10608"/>
                    <a:pt x="23132" y="10608"/>
                  </a:cubicBezTo>
                  <a:cubicBezTo>
                    <a:pt x="22797" y="6353"/>
                    <a:pt x="28785" y="0"/>
                    <a:pt x="2878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9642900" y="1286200"/>
              <a:ext cx="778150" cy="307025"/>
            </a:xfrm>
            <a:custGeom>
              <a:avLst/>
              <a:gdLst/>
              <a:ahLst/>
              <a:cxnLst/>
              <a:rect l="l" t="t" r="r" b="b"/>
              <a:pathLst>
                <a:path w="31126" h="12281" extrusionOk="0">
                  <a:moveTo>
                    <a:pt x="0" y="0"/>
                  </a:moveTo>
                  <a:cubicBezTo>
                    <a:pt x="0" y="0"/>
                    <a:pt x="6930" y="5319"/>
                    <a:pt x="7265" y="9575"/>
                  </a:cubicBezTo>
                  <a:cubicBezTo>
                    <a:pt x="7265" y="9575"/>
                    <a:pt x="10482" y="8200"/>
                    <a:pt x="15635" y="8200"/>
                  </a:cubicBezTo>
                  <a:cubicBezTo>
                    <a:pt x="19772" y="8200"/>
                    <a:pt x="25156" y="9086"/>
                    <a:pt x="31125" y="12280"/>
                  </a:cubicBezTo>
                  <a:cubicBezTo>
                    <a:pt x="31125" y="12280"/>
                    <a:pt x="24843" y="3989"/>
                    <a:pt x="13855" y="3989"/>
                  </a:cubicBezTo>
                  <a:cubicBezTo>
                    <a:pt x="12307" y="3989"/>
                    <a:pt x="10666" y="4154"/>
                    <a:pt x="8936" y="4529"/>
                  </a:cubicBezTo>
                  <a:cubicBezTo>
                    <a:pt x="8936" y="4529"/>
                    <a:pt x="6383" y="27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8392100" y="1692725"/>
              <a:ext cx="2192325" cy="1289600"/>
            </a:xfrm>
            <a:custGeom>
              <a:avLst/>
              <a:gdLst/>
              <a:ahLst/>
              <a:cxnLst/>
              <a:rect l="l" t="t" r="r" b="b"/>
              <a:pathLst>
                <a:path w="87693" h="51584" extrusionOk="0">
                  <a:moveTo>
                    <a:pt x="82951" y="1"/>
                  </a:moveTo>
                  <a:lnTo>
                    <a:pt x="82951" y="1"/>
                  </a:lnTo>
                  <a:cubicBezTo>
                    <a:pt x="82951" y="2"/>
                    <a:pt x="85169" y="20305"/>
                    <a:pt x="80367" y="23679"/>
                  </a:cubicBezTo>
                  <a:cubicBezTo>
                    <a:pt x="79389" y="24360"/>
                    <a:pt x="78456" y="24593"/>
                    <a:pt x="77637" y="24593"/>
                  </a:cubicBezTo>
                  <a:cubicBezTo>
                    <a:pt x="75861" y="24593"/>
                    <a:pt x="74622" y="23497"/>
                    <a:pt x="74622" y="23497"/>
                  </a:cubicBezTo>
                  <a:cubicBezTo>
                    <a:pt x="74622" y="23497"/>
                    <a:pt x="72798" y="28573"/>
                    <a:pt x="68117" y="29576"/>
                  </a:cubicBezTo>
                  <a:cubicBezTo>
                    <a:pt x="67624" y="29681"/>
                    <a:pt x="67139" y="29728"/>
                    <a:pt x="66665" y="29728"/>
                  </a:cubicBezTo>
                  <a:cubicBezTo>
                    <a:pt x="62622" y="29728"/>
                    <a:pt x="59455" y="26293"/>
                    <a:pt x="59455" y="26293"/>
                  </a:cubicBezTo>
                  <a:cubicBezTo>
                    <a:pt x="59455" y="26293"/>
                    <a:pt x="57509" y="36962"/>
                    <a:pt x="46020" y="38299"/>
                  </a:cubicBezTo>
                  <a:cubicBezTo>
                    <a:pt x="45868" y="38299"/>
                    <a:pt x="45716" y="38360"/>
                    <a:pt x="45564" y="38360"/>
                  </a:cubicBezTo>
                  <a:cubicBezTo>
                    <a:pt x="45473" y="38390"/>
                    <a:pt x="45412" y="38390"/>
                    <a:pt x="45321" y="38390"/>
                  </a:cubicBezTo>
                  <a:cubicBezTo>
                    <a:pt x="44891" y="38425"/>
                    <a:pt x="44471" y="38441"/>
                    <a:pt x="44061" y="38441"/>
                  </a:cubicBezTo>
                  <a:cubicBezTo>
                    <a:pt x="33950" y="38441"/>
                    <a:pt x="29515" y="28421"/>
                    <a:pt x="29515" y="28421"/>
                  </a:cubicBezTo>
                  <a:cubicBezTo>
                    <a:pt x="29515" y="28421"/>
                    <a:pt x="29089" y="33071"/>
                    <a:pt x="22737" y="33102"/>
                  </a:cubicBezTo>
                  <a:cubicBezTo>
                    <a:pt x="22717" y="33102"/>
                    <a:pt x="22697" y="33102"/>
                    <a:pt x="22677" y="33102"/>
                  </a:cubicBezTo>
                  <a:cubicBezTo>
                    <a:pt x="16403" y="33102"/>
                    <a:pt x="14591" y="28360"/>
                    <a:pt x="14591" y="28360"/>
                  </a:cubicBezTo>
                  <a:cubicBezTo>
                    <a:pt x="14591" y="28360"/>
                    <a:pt x="13332" y="29810"/>
                    <a:pt x="11191" y="29810"/>
                  </a:cubicBezTo>
                  <a:cubicBezTo>
                    <a:pt x="10141" y="29810"/>
                    <a:pt x="8878" y="29461"/>
                    <a:pt x="7448" y="28421"/>
                  </a:cubicBezTo>
                  <a:cubicBezTo>
                    <a:pt x="3071" y="25290"/>
                    <a:pt x="2341" y="6476"/>
                    <a:pt x="2341" y="6475"/>
                  </a:cubicBezTo>
                  <a:lnTo>
                    <a:pt x="2341" y="6475"/>
                  </a:lnTo>
                  <a:cubicBezTo>
                    <a:pt x="1" y="19728"/>
                    <a:pt x="3192" y="42099"/>
                    <a:pt x="24956" y="49302"/>
                  </a:cubicBezTo>
                  <a:cubicBezTo>
                    <a:pt x="25260" y="49363"/>
                    <a:pt x="25533" y="49485"/>
                    <a:pt x="25837" y="49546"/>
                  </a:cubicBezTo>
                  <a:cubicBezTo>
                    <a:pt x="30067" y="50856"/>
                    <a:pt x="34968" y="51583"/>
                    <a:pt x="40683" y="51583"/>
                  </a:cubicBezTo>
                  <a:cubicBezTo>
                    <a:pt x="40800" y="51583"/>
                    <a:pt x="40917" y="51583"/>
                    <a:pt x="41035" y="51582"/>
                  </a:cubicBezTo>
                  <a:lnTo>
                    <a:pt x="41673" y="51582"/>
                  </a:lnTo>
                  <a:cubicBezTo>
                    <a:pt x="43102" y="51521"/>
                    <a:pt x="44622" y="51461"/>
                    <a:pt x="46233" y="51339"/>
                  </a:cubicBezTo>
                  <a:lnTo>
                    <a:pt x="46688" y="51309"/>
                  </a:lnTo>
                  <a:cubicBezTo>
                    <a:pt x="48178" y="51157"/>
                    <a:pt x="49606" y="51005"/>
                    <a:pt x="50974" y="50822"/>
                  </a:cubicBezTo>
                  <a:cubicBezTo>
                    <a:pt x="51217" y="50822"/>
                    <a:pt x="51400" y="50761"/>
                    <a:pt x="51613" y="50731"/>
                  </a:cubicBezTo>
                  <a:cubicBezTo>
                    <a:pt x="57388" y="49850"/>
                    <a:pt x="62221" y="48330"/>
                    <a:pt x="66294" y="46415"/>
                  </a:cubicBezTo>
                  <a:cubicBezTo>
                    <a:pt x="66598" y="46263"/>
                    <a:pt x="66871" y="46141"/>
                    <a:pt x="67145" y="45989"/>
                  </a:cubicBezTo>
                  <a:cubicBezTo>
                    <a:pt x="87692" y="35503"/>
                    <a:pt x="87358" y="12828"/>
                    <a:pt x="829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8693775" y="1432100"/>
              <a:ext cx="343500" cy="1498525"/>
            </a:xfrm>
            <a:custGeom>
              <a:avLst/>
              <a:gdLst/>
              <a:ahLst/>
              <a:cxnLst/>
              <a:rect l="l" t="t" r="r" b="b"/>
              <a:pathLst>
                <a:path w="13740" h="59941" extrusionOk="0">
                  <a:moveTo>
                    <a:pt x="10275" y="0"/>
                  </a:moveTo>
                  <a:cubicBezTo>
                    <a:pt x="4925" y="6900"/>
                    <a:pt x="1581" y="15350"/>
                    <a:pt x="821" y="24073"/>
                  </a:cubicBezTo>
                  <a:cubicBezTo>
                    <a:pt x="1" y="33010"/>
                    <a:pt x="2189" y="41855"/>
                    <a:pt x="6232" y="49788"/>
                  </a:cubicBezTo>
                  <a:cubicBezTo>
                    <a:pt x="8056" y="53344"/>
                    <a:pt x="10275" y="56688"/>
                    <a:pt x="12858" y="59667"/>
                  </a:cubicBezTo>
                  <a:cubicBezTo>
                    <a:pt x="13162" y="59758"/>
                    <a:pt x="13436" y="59879"/>
                    <a:pt x="13740" y="59940"/>
                  </a:cubicBezTo>
                  <a:cubicBezTo>
                    <a:pt x="8329" y="53983"/>
                    <a:pt x="4530" y="46445"/>
                    <a:pt x="2524" y="38694"/>
                  </a:cubicBezTo>
                  <a:cubicBezTo>
                    <a:pt x="305" y="30122"/>
                    <a:pt x="821" y="21003"/>
                    <a:pt x="3800" y="12645"/>
                  </a:cubicBezTo>
                  <a:cubicBezTo>
                    <a:pt x="5472" y="8085"/>
                    <a:pt x="7843" y="3830"/>
                    <a:pt x="10852" y="31"/>
                  </a:cubicBezTo>
                  <a:cubicBezTo>
                    <a:pt x="10700" y="31"/>
                    <a:pt x="10487" y="0"/>
                    <a:pt x="1027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9068400" y="1222725"/>
              <a:ext cx="366300" cy="1758050"/>
            </a:xfrm>
            <a:custGeom>
              <a:avLst/>
              <a:gdLst/>
              <a:ahLst/>
              <a:cxnLst/>
              <a:rect l="l" t="t" r="r" b="b"/>
              <a:pathLst>
                <a:path w="14652" h="70322" extrusionOk="0">
                  <a:moveTo>
                    <a:pt x="11474" y="0"/>
                  </a:moveTo>
                  <a:cubicBezTo>
                    <a:pt x="11399" y="0"/>
                    <a:pt x="11325" y="32"/>
                    <a:pt x="11278" y="108"/>
                  </a:cubicBezTo>
                  <a:cubicBezTo>
                    <a:pt x="5989" y="9044"/>
                    <a:pt x="2189" y="19014"/>
                    <a:pt x="1065" y="29378"/>
                  </a:cubicBezTo>
                  <a:cubicBezTo>
                    <a:pt x="1" y="39135"/>
                    <a:pt x="1369" y="49166"/>
                    <a:pt x="5594" y="58102"/>
                  </a:cubicBezTo>
                  <a:cubicBezTo>
                    <a:pt x="7721" y="62601"/>
                    <a:pt x="10518" y="66765"/>
                    <a:pt x="14013" y="70321"/>
                  </a:cubicBezTo>
                  <a:lnTo>
                    <a:pt x="14652" y="70321"/>
                  </a:lnTo>
                  <a:cubicBezTo>
                    <a:pt x="7965" y="63634"/>
                    <a:pt x="3770" y="54880"/>
                    <a:pt x="2037" y="45640"/>
                  </a:cubicBezTo>
                  <a:cubicBezTo>
                    <a:pt x="183" y="35762"/>
                    <a:pt x="1338" y="25488"/>
                    <a:pt x="4469" y="15974"/>
                  </a:cubicBezTo>
                  <a:cubicBezTo>
                    <a:pt x="6262" y="10533"/>
                    <a:pt x="8724" y="5275"/>
                    <a:pt x="11703" y="320"/>
                  </a:cubicBezTo>
                  <a:cubicBezTo>
                    <a:pt x="11808" y="153"/>
                    <a:pt x="11639" y="0"/>
                    <a:pt x="114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9883775" y="1357625"/>
              <a:ext cx="392900" cy="1496250"/>
            </a:xfrm>
            <a:custGeom>
              <a:avLst/>
              <a:gdLst/>
              <a:ahLst/>
              <a:cxnLst/>
              <a:rect l="l" t="t" r="r" b="b"/>
              <a:pathLst>
                <a:path w="15716" h="59850" extrusionOk="0">
                  <a:moveTo>
                    <a:pt x="578" y="0"/>
                  </a:moveTo>
                  <a:cubicBezTo>
                    <a:pt x="365" y="31"/>
                    <a:pt x="152" y="92"/>
                    <a:pt x="0" y="122"/>
                  </a:cubicBezTo>
                  <a:cubicBezTo>
                    <a:pt x="6444" y="6049"/>
                    <a:pt x="11064" y="13830"/>
                    <a:pt x="13223" y="22311"/>
                  </a:cubicBezTo>
                  <a:cubicBezTo>
                    <a:pt x="15411" y="30822"/>
                    <a:pt x="14712" y="39758"/>
                    <a:pt x="12068" y="48056"/>
                  </a:cubicBezTo>
                  <a:cubicBezTo>
                    <a:pt x="10761" y="52220"/>
                    <a:pt x="8937" y="56202"/>
                    <a:pt x="6596" y="59849"/>
                  </a:cubicBezTo>
                  <a:cubicBezTo>
                    <a:pt x="6900" y="59697"/>
                    <a:pt x="7143" y="59576"/>
                    <a:pt x="7417" y="59424"/>
                  </a:cubicBezTo>
                  <a:cubicBezTo>
                    <a:pt x="11642" y="52706"/>
                    <a:pt x="14165" y="44803"/>
                    <a:pt x="14864" y="36931"/>
                  </a:cubicBezTo>
                  <a:cubicBezTo>
                    <a:pt x="15715" y="27995"/>
                    <a:pt x="13770" y="19119"/>
                    <a:pt x="9362" y="11338"/>
                  </a:cubicBezTo>
                  <a:cubicBezTo>
                    <a:pt x="7052" y="7113"/>
                    <a:pt x="4073" y="3283"/>
                    <a:pt x="57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9461025" y="1213150"/>
              <a:ext cx="440250" cy="1748625"/>
            </a:xfrm>
            <a:custGeom>
              <a:avLst/>
              <a:gdLst/>
              <a:ahLst/>
              <a:cxnLst/>
              <a:rect l="l" t="t" r="r" b="b"/>
              <a:pathLst>
                <a:path w="17610" h="69945" extrusionOk="0">
                  <a:moveTo>
                    <a:pt x="329" y="0"/>
                  </a:moveTo>
                  <a:cubicBezTo>
                    <a:pt x="154" y="0"/>
                    <a:pt x="0" y="185"/>
                    <a:pt x="132" y="339"/>
                  </a:cubicBezTo>
                  <a:cubicBezTo>
                    <a:pt x="6637" y="8181"/>
                    <a:pt x="11834" y="17178"/>
                    <a:pt x="14661" y="26996"/>
                  </a:cubicBezTo>
                  <a:cubicBezTo>
                    <a:pt x="17336" y="36418"/>
                    <a:pt x="17610" y="46509"/>
                    <a:pt x="14965" y="55962"/>
                  </a:cubicBezTo>
                  <a:cubicBezTo>
                    <a:pt x="13537" y="60978"/>
                    <a:pt x="11318" y="65750"/>
                    <a:pt x="8278" y="69944"/>
                  </a:cubicBezTo>
                  <a:cubicBezTo>
                    <a:pt x="8491" y="69944"/>
                    <a:pt x="8673" y="69914"/>
                    <a:pt x="8916" y="69884"/>
                  </a:cubicBezTo>
                  <a:cubicBezTo>
                    <a:pt x="14236" y="62346"/>
                    <a:pt x="16941" y="53288"/>
                    <a:pt x="17275" y="44078"/>
                  </a:cubicBezTo>
                  <a:cubicBezTo>
                    <a:pt x="17610" y="33895"/>
                    <a:pt x="14904" y="23804"/>
                    <a:pt x="10254" y="14685"/>
                  </a:cubicBezTo>
                  <a:cubicBezTo>
                    <a:pt x="7579" y="9457"/>
                    <a:pt x="4266" y="4594"/>
                    <a:pt x="527" y="95"/>
                  </a:cubicBezTo>
                  <a:cubicBezTo>
                    <a:pt x="468" y="28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9061575" y="1115650"/>
              <a:ext cx="743200" cy="285750"/>
            </a:xfrm>
            <a:custGeom>
              <a:avLst/>
              <a:gdLst/>
              <a:ahLst/>
              <a:cxnLst/>
              <a:rect l="l" t="t" r="r" b="b"/>
              <a:pathLst>
                <a:path w="29728" h="11430" extrusionOk="0">
                  <a:moveTo>
                    <a:pt x="15459" y="0"/>
                  </a:moveTo>
                  <a:cubicBezTo>
                    <a:pt x="14919" y="0"/>
                    <a:pt x="14384" y="38"/>
                    <a:pt x="13861" y="105"/>
                  </a:cubicBezTo>
                  <a:cubicBezTo>
                    <a:pt x="11642" y="378"/>
                    <a:pt x="9514" y="1260"/>
                    <a:pt x="7599" y="2506"/>
                  </a:cubicBezTo>
                  <a:cubicBezTo>
                    <a:pt x="5259" y="4087"/>
                    <a:pt x="943" y="7005"/>
                    <a:pt x="0" y="7886"/>
                  </a:cubicBezTo>
                  <a:cubicBezTo>
                    <a:pt x="0" y="7886"/>
                    <a:pt x="6957" y="5666"/>
                    <a:pt x="8483" y="5666"/>
                  </a:cubicBezTo>
                  <a:cubicBezTo>
                    <a:pt x="8504" y="5666"/>
                    <a:pt x="8523" y="5666"/>
                    <a:pt x="8541" y="5667"/>
                  </a:cubicBezTo>
                  <a:cubicBezTo>
                    <a:pt x="10000" y="5698"/>
                    <a:pt x="7690" y="10470"/>
                    <a:pt x="8845" y="11351"/>
                  </a:cubicBezTo>
                  <a:cubicBezTo>
                    <a:pt x="8917" y="11405"/>
                    <a:pt x="8999" y="11430"/>
                    <a:pt x="9089" y="11430"/>
                  </a:cubicBezTo>
                  <a:cubicBezTo>
                    <a:pt x="10480" y="11430"/>
                    <a:pt x="13876" y="5417"/>
                    <a:pt x="15046" y="5302"/>
                  </a:cubicBezTo>
                  <a:cubicBezTo>
                    <a:pt x="15058" y="5302"/>
                    <a:pt x="15071" y="5301"/>
                    <a:pt x="15084" y="5301"/>
                  </a:cubicBezTo>
                  <a:cubicBezTo>
                    <a:pt x="16375" y="5301"/>
                    <a:pt x="20506" y="9806"/>
                    <a:pt x="22432" y="10287"/>
                  </a:cubicBezTo>
                  <a:cubicBezTo>
                    <a:pt x="22500" y="10305"/>
                    <a:pt x="22560" y="10313"/>
                    <a:pt x="22612" y="10313"/>
                  </a:cubicBezTo>
                  <a:cubicBezTo>
                    <a:pt x="24016" y="10313"/>
                    <a:pt x="19613" y="4168"/>
                    <a:pt x="20639" y="3904"/>
                  </a:cubicBezTo>
                  <a:cubicBezTo>
                    <a:pt x="20681" y="3896"/>
                    <a:pt x="20733" y="3892"/>
                    <a:pt x="20794" y="3892"/>
                  </a:cubicBezTo>
                  <a:cubicBezTo>
                    <a:pt x="22333" y="3892"/>
                    <a:pt x="29727" y="6366"/>
                    <a:pt x="29727" y="6366"/>
                  </a:cubicBezTo>
                  <a:cubicBezTo>
                    <a:pt x="29727" y="6366"/>
                    <a:pt x="21551" y="986"/>
                    <a:pt x="17508" y="196"/>
                  </a:cubicBezTo>
                  <a:cubicBezTo>
                    <a:pt x="16829" y="60"/>
                    <a:pt x="16141" y="0"/>
                    <a:pt x="15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9104125" y="603450"/>
              <a:ext cx="358700" cy="580175"/>
            </a:xfrm>
            <a:custGeom>
              <a:avLst/>
              <a:gdLst/>
              <a:ahLst/>
              <a:cxnLst/>
              <a:rect l="l" t="t" r="r" b="b"/>
              <a:pathLst>
                <a:path w="14348" h="23207" extrusionOk="0">
                  <a:moveTo>
                    <a:pt x="6027" y="0"/>
                  </a:moveTo>
                  <a:cubicBezTo>
                    <a:pt x="611" y="0"/>
                    <a:pt x="0" y="4939"/>
                    <a:pt x="0" y="4939"/>
                  </a:cubicBezTo>
                  <a:cubicBezTo>
                    <a:pt x="0" y="4939"/>
                    <a:pt x="7903" y="10106"/>
                    <a:pt x="10001" y="15760"/>
                  </a:cubicBezTo>
                  <a:cubicBezTo>
                    <a:pt x="10882" y="18161"/>
                    <a:pt x="10396" y="20532"/>
                    <a:pt x="10122" y="22265"/>
                  </a:cubicBezTo>
                  <a:lnTo>
                    <a:pt x="13496" y="23207"/>
                  </a:lnTo>
                  <a:cubicBezTo>
                    <a:pt x="13982" y="21018"/>
                    <a:pt x="14347" y="17888"/>
                    <a:pt x="13770" y="14392"/>
                  </a:cubicBezTo>
                  <a:cubicBezTo>
                    <a:pt x="12675" y="7492"/>
                    <a:pt x="7235" y="76"/>
                    <a:pt x="7235" y="76"/>
                  </a:cubicBezTo>
                  <a:cubicBezTo>
                    <a:pt x="6808" y="24"/>
                    <a:pt x="640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8814600" y="2109150"/>
              <a:ext cx="1378475" cy="717600"/>
            </a:xfrm>
            <a:custGeom>
              <a:avLst/>
              <a:gdLst/>
              <a:ahLst/>
              <a:cxnLst/>
              <a:rect l="l" t="t" r="r" b="b"/>
              <a:pathLst>
                <a:path w="55139" h="28704" extrusionOk="0">
                  <a:moveTo>
                    <a:pt x="55017" y="1"/>
                  </a:moveTo>
                  <a:cubicBezTo>
                    <a:pt x="55017" y="1"/>
                    <a:pt x="53649" y="1399"/>
                    <a:pt x="50488" y="3040"/>
                  </a:cubicBezTo>
                  <a:lnTo>
                    <a:pt x="50214" y="8785"/>
                  </a:lnTo>
                  <a:lnTo>
                    <a:pt x="45017" y="10791"/>
                  </a:lnTo>
                  <a:lnTo>
                    <a:pt x="43193" y="6141"/>
                  </a:lnTo>
                  <a:lnTo>
                    <a:pt x="39272" y="7417"/>
                  </a:lnTo>
                  <a:lnTo>
                    <a:pt x="38755" y="12949"/>
                  </a:lnTo>
                  <a:lnTo>
                    <a:pt x="33284" y="14104"/>
                  </a:lnTo>
                  <a:lnTo>
                    <a:pt x="30700" y="8694"/>
                  </a:lnTo>
                  <a:lnTo>
                    <a:pt x="24348" y="9180"/>
                  </a:lnTo>
                  <a:lnTo>
                    <a:pt x="22676" y="14925"/>
                  </a:lnTo>
                  <a:lnTo>
                    <a:pt x="17083" y="14651"/>
                  </a:lnTo>
                  <a:lnTo>
                    <a:pt x="15685" y="9302"/>
                  </a:lnTo>
                  <a:lnTo>
                    <a:pt x="11612" y="8694"/>
                  </a:lnTo>
                  <a:lnTo>
                    <a:pt x="10183" y="13101"/>
                  </a:lnTo>
                  <a:lnTo>
                    <a:pt x="5989" y="12676"/>
                  </a:lnTo>
                  <a:lnTo>
                    <a:pt x="3952" y="6292"/>
                  </a:lnTo>
                  <a:cubicBezTo>
                    <a:pt x="1247" y="5290"/>
                    <a:pt x="1" y="4378"/>
                    <a:pt x="1" y="4378"/>
                  </a:cubicBezTo>
                  <a:lnTo>
                    <a:pt x="1" y="4378"/>
                  </a:lnTo>
                  <a:cubicBezTo>
                    <a:pt x="1" y="4378"/>
                    <a:pt x="548" y="8329"/>
                    <a:pt x="2767" y="13101"/>
                  </a:cubicBezTo>
                  <a:cubicBezTo>
                    <a:pt x="5320" y="18512"/>
                    <a:pt x="9515" y="22767"/>
                    <a:pt x="14560" y="25442"/>
                  </a:cubicBezTo>
                  <a:lnTo>
                    <a:pt x="13831" y="22615"/>
                  </a:lnTo>
                  <a:lnTo>
                    <a:pt x="18238" y="22250"/>
                  </a:lnTo>
                  <a:lnTo>
                    <a:pt x="21734" y="28117"/>
                  </a:lnTo>
                  <a:cubicBezTo>
                    <a:pt x="23573" y="28489"/>
                    <a:pt x="25459" y="28703"/>
                    <a:pt x="27370" y="28703"/>
                  </a:cubicBezTo>
                  <a:cubicBezTo>
                    <a:pt x="28112" y="28703"/>
                    <a:pt x="28858" y="28671"/>
                    <a:pt x="29606" y="28603"/>
                  </a:cubicBezTo>
                  <a:cubicBezTo>
                    <a:pt x="32099" y="28420"/>
                    <a:pt x="34530" y="27873"/>
                    <a:pt x="36810" y="27053"/>
                  </a:cubicBezTo>
                  <a:lnTo>
                    <a:pt x="39394" y="20578"/>
                  </a:lnTo>
                  <a:lnTo>
                    <a:pt x="43801" y="20244"/>
                  </a:lnTo>
                  <a:lnTo>
                    <a:pt x="43527" y="23466"/>
                  </a:lnTo>
                  <a:cubicBezTo>
                    <a:pt x="43922" y="23162"/>
                    <a:pt x="44287" y="22919"/>
                    <a:pt x="44682" y="22615"/>
                  </a:cubicBezTo>
                  <a:cubicBezTo>
                    <a:pt x="48907" y="19180"/>
                    <a:pt x="52099" y="14499"/>
                    <a:pt x="53649" y="9089"/>
                  </a:cubicBezTo>
                  <a:cubicBezTo>
                    <a:pt x="55138" y="3983"/>
                    <a:pt x="55017" y="1"/>
                    <a:pt x="5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9394400" y="2021000"/>
              <a:ext cx="199125" cy="140600"/>
            </a:xfrm>
            <a:custGeom>
              <a:avLst/>
              <a:gdLst/>
              <a:ahLst/>
              <a:cxnLst/>
              <a:rect l="l" t="t" r="r" b="b"/>
              <a:pathLst>
                <a:path w="7965" h="5624" extrusionOk="0">
                  <a:moveTo>
                    <a:pt x="3648" y="1"/>
                  </a:moveTo>
                  <a:lnTo>
                    <a:pt x="1" y="5624"/>
                  </a:lnTo>
                  <a:lnTo>
                    <a:pt x="7964" y="4955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742425" y="1771000"/>
              <a:ext cx="648200" cy="421000"/>
            </a:xfrm>
            <a:custGeom>
              <a:avLst/>
              <a:gdLst/>
              <a:ahLst/>
              <a:cxnLst/>
              <a:rect l="l" t="t" r="r" b="b"/>
              <a:pathLst>
                <a:path w="25928" h="168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2" y="13527"/>
                    <a:pt x="11976" y="16232"/>
                  </a:cubicBezTo>
                  <a:cubicBezTo>
                    <a:pt x="13361" y="16653"/>
                    <a:pt x="14614" y="16839"/>
                    <a:pt x="15747" y="16839"/>
                  </a:cubicBezTo>
                  <a:cubicBezTo>
                    <a:pt x="24090" y="16839"/>
                    <a:pt x="25928" y="6779"/>
                    <a:pt x="25928" y="6779"/>
                  </a:cubicBezTo>
                  <a:lnTo>
                    <a:pt x="25928" y="6779"/>
                  </a:lnTo>
                  <a:cubicBezTo>
                    <a:pt x="23645" y="7324"/>
                    <a:pt x="21493" y="7589"/>
                    <a:pt x="19415" y="7589"/>
                  </a:cubicBezTo>
                  <a:cubicBezTo>
                    <a:pt x="12803" y="7589"/>
                    <a:pt x="6938" y="49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cubicBezTo>
                    <a:pt x="17192" y="7196"/>
                    <a:pt x="10883" y="10912"/>
                    <a:pt x="2355" y="10912"/>
                  </a:cubicBezTo>
                  <a:cubicBezTo>
                    <a:pt x="1588" y="10912"/>
                    <a:pt x="805" y="10882"/>
                    <a:pt x="0" y="10821"/>
                  </a:cubicBezTo>
                  <a:lnTo>
                    <a:pt x="0" y="10821"/>
                  </a:lnTo>
                  <a:cubicBezTo>
                    <a:pt x="0" y="10822"/>
                    <a:pt x="2971" y="19258"/>
                    <a:pt x="10083" y="19258"/>
                  </a:cubicBezTo>
                  <a:cubicBezTo>
                    <a:pt x="11605" y="19258"/>
                    <a:pt x="13316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6" name="Google Shape;1576;p36"/>
          <p:cNvSpPr txBox="1">
            <a:spLocks noGrp="1"/>
          </p:cNvSpPr>
          <p:nvPr>
            <p:ph type="title"/>
          </p:nvPr>
        </p:nvSpPr>
        <p:spPr>
          <a:xfrm>
            <a:off x="1181250" y="921175"/>
            <a:ext cx="678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+mj-lt"/>
              </a:rPr>
              <a:t>Ý TƯỞNG SẢN PHẨM</a:t>
            </a:r>
            <a:endParaRPr sz="4800" b="1" dirty="0">
              <a:latin typeface="+mj-lt"/>
            </a:endParaRPr>
          </a:p>
        </p:txBody>
      </p:sp>
      <p:sp>
        <p:nvSpPr>
          <p:cNvPr id="1577" name="Google Shape;1577;p36"/>
          <p:cNvSpPr txBox="1">
            <a:spLocks noGrp="1"/>
          </p:cNvSpPr>
          <p:nvPr>
            <p:ph type="title" idx="2"/>
          </p:nvPr>
        </p:nvSpPr>
        <p:spPr>
          <a:xfrm>
            <a:off x="3313350" y="1851663"/>
            <a:ext cx="25173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578" name="Google Shape;1578;p36"/>
          <p:cNvSpPr/>
          <p:nvPr/>
        </p:nvSpPr>
        <p:spPr>
          <a:xfrm rot="9317527" flipH="1">
            <a:off x="2049806" y="4484380"/>
            <a:ext cx="566362" cy="239252"/>
          </a:xfrm>
          <a:custGeom>
            <a:avLst/>
            <a:gdLst/>
            <a:ahLst/>
            <a:cxnLst/>
            <a:rect l="l" t="t" r="r" b="b"/>
            <a:pathLst>
              <a:path w="30458" h="12865" extrusionOk="0">
                <a:moveTo>
                  <a:pt x="3121" y="1"/>
                </a:moveTo>
                <a:cubicBezTo>
                  <a:pt x="2635" y="1"/>
                  <a:pt x="2136" y="177"/>
                  <a:pt x="1642" y="609"/>
                </a:cubicBezTo>
                <a:cubicBezTo>
                  <a:pt x="1" y="2038"/>
                  <a:pt x="3071" y="4956"/>
                  <a:pt x="3071" y="4956"/>
                </a:cubicBezTo>
                <a:cubicBezTo>
                  <a:pt x="3071" y="4956"/>
                  <a:pt x="61" y="6172"/>
                  <a:pt x="305" y="9333"/>
                </a:cubicBezTo>
                <a:cubicBezTo>
                  <a:pt x="363" y="10193"/>
                  <a:pt x="827" y="10504"/>
                  <a:pt x="1470" y="10504"/>
                </a:cubicBezTo>
                <a:cubicBezTo>
                  <a:pt x="3168" y="10504"/>
                  <a:pt x="6110" y="8330"/>
                  <a:pt x="6110" y="8330"/>
                </a:cubicBezTo>
                <a:lnTo>
                  <a:pt x="24348" y="9363"/>
                </a:lnTo>
                <a:cubicBezTo>
                  <a:pt x="24348" y="9363"/>
                  <a:pt x="25266" y="12864"/>
                  <a:pt x="27014" y="12864"/>
                </a:cubicBezTo>
                <a:cubicBezTo>
                  <a:pt x="27200" y="12864"/>
                  <a:pt x="27395" y="12825"/>
                  <a:pt x="27600" y="12737"/>
                </a:cubicBezTo>
                <a:cubicBezTo>
                  <a:pt x="29788" y="11825"/>
                  <a:pt x="27509" y="7418"/>
                  <a:pt x="27509" y="7418"/>
                </a:cubicBezTo>
                <a:cubicBezTo>
                  <a:pt x="27509" y="7418"/>
                  <a:pt x="30457" y="4925"/>
                  <a:pt x="29241" y="3132"/>
                </a:cubicBezTo>
                <a:cubicBezTo>
                  <a:pt x="29006" y="2779"/>
                  <a:pt x="28694" y="2636"/>
                  <a:pt x="28344" y="2636"/>
                </a:cubicBezTo>
                <a:cubicBezTo>
                  <a:pt x="26893" y="2636"/>
                  <a:pt x="24782" y="5077"/>
                  <a:pt x="24713" y="5077"/>
                </a:cubicBezTo>
                <a:cubicBezTo>
                  <a:pt x="24713" y="5077"/>
                  <a:pt x="24713" y="5077"/>
                  <a:pt x="24712" y="5077"/>
                </a:cubicBezTo>
                <a:lnTo>
                  <a:pt x="7144" y="3436"/>
                </a:lnTo>
                <a:cubicBezTo>
                  <a:pt x="7144" y="3436"/>
                  <a:pt x="5264" y="1"/>
                  <a:pt x="3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6"/>
          <p:cNvSpPr/>
          <p:nvPr/>
        </p:nvSpPr>
        <p:spPr>
          <a:xfrm rot="-8415089" flipH="1">
            <a:off x="2377634" y="3940975"/>
            <a:ext cx="717421" cy="401725"/>
          </a:xfrm>
          <a:custGeom>
            <a:avLst/>
            <a:gdLst/>
            <a:ahLst/>
            <a:cxnLst/>
            <a:rect l="l" t="t" r="r" b="b"/>
            <a:pathLst>
              <a:path w="30572" h="17119" extrusionOk="0">
                <a:moveTo>
                  <a:pt x="4295" y="0"/>
                </a:moveTo>
                <a:cubicBezTo>
                  <a:pt x="3911" y="0"/>
                  <a:pt x="3501" y="110"/>
                  <a:pt x="3064" y="364"/>
                </a:cubicBezTo>
                <a:cubicBezTo>
                  <a:pt x="1210" y="1458"/>
                  <a:pt x="3672" y="4893"/>
                  <a:pt x="3672" y="4893"/>
                </a:cubicBezTo>
                <a:cubicBezTo>
                  <a:pt x="3672" y="4893"/>
                  <a:pt x="450" y="5531"/>
                  <a:pt x="115" y="8632"/>
                </a:cubicBezTo>
                <a:cubicBezTo>
                  <a:pt x="1" y="9703"/>
                  <a:pt x="659" y="10055"/>
                  <a:pt x="1574" y="10055"/>
                </a:cubicBezTo>
                <a:cubicBezTo>
                  <a:pt x="3333" y="10055"/>
                  <a:pt x="6043" y="8753"/>
                  <a:pt x="6043" y="8753"/>
                </a:cubicBezTo>
                <a:lnTo>
                  <a:pt x="23733" y="13130"/>
                </a:lnTo>
                <a:cubicBezTo>
                  <a:pt x="23733" y="13130"/>
                  <a:pt x="24006" y="17119"/>
                  <a:pt x="25977" y="17119"/>
                </a:cubicBezTo>
                <a:cubicBezTo>
                  <a:pt x="26085" y="17119"/>
                  <a:pt x="26198" y="17107"/>
                  <a:pt x="26316" y="17082"/>
                </a:cubicBezTo>
                <a:cubicBezTo>
                  <a:pt x="28596" y="16626"/>
                  <a:pt x="27198" y="11823"/>
                  <a:pt x="27198" y="11823"/>
                </a:cubicBezTo>
                <a:cubicBezTo>
                  <a:pt x="27198" y="11823"/>
                  <a:pt x="30572" y="9939"/>
                  <a:pt x="29721" y="7933"/>
                </a:cubicBezTo>
                <a:cubicBezTo>
                  <a:pt x="29508" y="7455"/>
                  <a:pt x="29116" y="7274"/>
                  <a:pt x="28644" y="7274"/>
                </a:cubicBezTo>
                <a:cubicBezTo>
                  <a:pt x="27172" y="7274"/>
                  <a:pt x="24927" y="9038"/>
                  <a:pt x="24948" y="9057"/>
                </a:cubicBezTo>
                <a:lnTo>
                  <a:pt x="24948" y="9057"/>
                </a:lnTo>
                <a:lnTo>
                  <a:pt x="7988" y="4163"/>
                </a:lnTo>
                <a:cubicBezTo>
                  <a:pt x="7988" y="4163"/>
                  <a:pt x="6660" y="0"/>
                  <a:pt x="4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6"/>
          <p:cNvSpPr/>
          <p:nvPr/>
        </p:nvSpPr>
        <p:spPr>
          <a:xfrm rot="7510951" flipH="1">
            <a:off x="1824522" y="4053867"/>
            <a:ext cx="380524" cy="175931"/>
          </a:xfrm>
          <a:custGeom>
            <a:avLst/>
            <a:gdLst/>
            <a:ahLst/>
            <a:cxnLst/>
            <a:rect l="l" t="t" r="r" b="b"/>
            <a:pathLst>
              <a:path w="32859" h="15192" extrusionOk="0">
                <a:moveTo>
                  <a:pt x="29337" y="0"/>
                </a:moveTo>
                <a:cubicBezTo>
                  <a:pt x="26966" y="0"/>
                  <a:pt x="25077" y="3903"/>
                  <a:pt x="25077" y="3903"/>
                </a:cubicBezTo>
                <a:lnTo>
                  <a:pt x="6140" y="6547"/>
                </a:lnTo>
                <a:cubicBezTo>
                  <a:pt x="6141" y="6548"/>
                  <a:pt x="6140" y="6549"/>
                  <a:pt x="6140" y="6549"/>
                </a:cubicBezTo>
                <a:cubicBezTo>
                  <a:pt x="6096" y="6549"/>
                  <a:pt x="3793" y="4167"/>
                  <a:pt x="2238" y="4167"/>
                </a:cubicBezTo>
                <a:cubicBezTo>
                  <a:pt x="1826" y="4167"/>
                  <a:pt x="1467" y="4333"/>
                  <a:pt x="1216" y="4754"/>
                </a:cubicBezTo>
                <a:cubicBezTo>
                  <a:pt x="0" y="6760"/>
                  <a:pt x="3283" y="9313"/>
                  <a:pt x="3283" y="9313"/>
                </a:cubicBezTo>
                <a:cubicBezTo>
                  <a:pt x="3283" y="9313"/>
                  <a:pt x="1064" y="14207"/>
                  <a:pt x="3405" y="15088"/>
                </a:cubicBezTo>
                <a:cubicBezTo>
                  <a:pt x="3601" y="15159"/>
                  <a:pt x="3788" y="15191"/>
                  <a:pt x="3965" y="15191"/>
                </a:cubicBezTo>
                <a:cubicBezTo>
                  <a:pt x="5930" y="15191"/>
                  <a:pt x="6748" y="11228"/>
                  <a:pt x="6748" y="11228"/>
                </a:cubicBezTo>
                <a:lnTo>
                  <a:pt x="26414" y="9192"/>
                </a:lnTo>
                <a:cubicBezTo>
                  <a:pt x="26414" y="9192"/>
                  <a:pt x="29569" y="11290"/>
                  <a:pt x="31422" y="11290"/>
                </a:cubicBezTo>
                <a:cubicBezTo>
                  <a:pt x="32179" y="11290"/>
                  <a:pt x="32719" y="10939"/>
                  <a:pt x="32736" y="9951"/>
                </a:cubicBezTo>
                <a:cubicBezTo>
                  <a:pt x="32858" y="6517"/>
                  <a:pt x="29515" y="5331"/>
                  <a:pt x="29515" y="5331"/>
                </a:cubicBezTo>
                <a:cubicBezTo>
                  <a:pt x="29515" y="5331"/>
                  <a:pt x="32676" y="2049"/>
                  <a:pt x="30882" y="590"/>
                </a:cubicBezTo>
                <a:cubicBezTo>
                  <a:pt x="30355" y="173"/>
                  <a:pt x="29835" y="0"/>
                  <a:pt x="29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4"/>
          <p:cNvSpPr txBox="1">
            <a:spLocks noGrp="1"/>
          </p:cNvSpPr>
          <p:nvPr>
            <p:ph type="subTitle" idx="1"/>
          </p:nvPr>
        </p:nvSpPr>
        <p:spPr>
          <a:xfrm>
            <a:off x="720000" y="1762584"/>
            <a:ext cx="576510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cậu</a:t>
            </a:r>
            <a:r>
              <a:rPr lang="en-US" sz="2400" dirty="0"/>
              <a:t> </a:t>
            </a:r>
            <a:r>
              <a:rPr lang="en-US" sz="2400" dirty="0" err="1"/>
              <a:t>bé</a:t>
            </a:r>
            <a:r>
              <a:rPr lang="en-US" sz="2400" dirty="0"/>
              <a:t> ninja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diệt</a:t>
            </a:r>
            <a:r>
              <a:rPr lang="en-US" sz="2400" dirty="0"/>
              <a:t> </a:t>
            </a:r>
            <a:r>
              <a:rPr lang="en-US" sz="2400" dirty="0" err="1"/>
              <a:t>quái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ở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–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núi</a:t>
            </a:r>
            <a:r>
              <a:rPr lang="en-US" sz="2400" dirty="0"/>
              <a:t> –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–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đất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1031" name="Google Shape;1031;p34"/>
          <p:cNvSpPr txBox="1">
            <a:spLocks noGrp="1"/>
          </p:cNvSpPr>
          <p:nvPr>
            <p:ph type="title"/>
          </p:nvPr>
        </p:nvSpPr>
        <p:spPr>
          <a:xfrm>
            <a:off x="720000" y="658975"/>
            <a:ext cx="4846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latin typeface="+mj-lt"/>
              </a:rPr>
              <a:t>Ý TƯỞNG SẢN PHẨM</a:t>
            </a:r>
            <a:endParaRPr sz="2800" b="1" dirty="0">
              <a:latin typeface="+mj-lt"/>
            </a:endParaRPr>
          </a:p>
        </p:txBody>
      </p:sp>
      <p:grpSp>
        <p:nvGrpSpPr>
          <p:cNvPr id="1032" name="Google Shape;1032;p34"/>
          <p:cNvGrpSpPr/>
          <p:nvPr/>
        </p:nvGrpSpPr>
        <p:grpSpPr>
          <a:xfrm>
            <a:off x="6348261" y="3285149"/>
            <a:ext cx="1637320" cy="1584000"/>
            <a:chOff x="-5963375" y="806388"/>
            <a:chExt cx="2753650" cy="2663975"/>
          </a:xfrm>
        </p:grpSpPr>
        <p:sp>
          <p:nvSpPr>
            <p:cNvPr id="1033" name="Google Shape;1033;p34"/>
            <p:cNvSpPr/>
            <p:nvPr/>
          </p:nvSpPr>
          <p:spPr>
            <a:xfrm>
              <a:off x="-5963375" y="1572013"/>
              <a:ext cx="2753100" cy="1896650"/>
            </a:xfrm>
            <a:custGeom>
              <a:avLst/>
              <a:gdLst/>
              <a:ahLst/>
              <a:cxnLst/>
              <a:rect l="l" t="t" r="r" b="b"/>
              <a:pathLst>
                <a:path w="110124" h="75866" extrusionOk="0">
                  <a:moveTo>
                    <a:pt x="90422" y="1"/>
                  </a:moveTo>
                  <a:lnTo>
                    <a:pt x="51369" y="6422"/>
                  </a:lnTo>
                  <a:lnTo>
                    <a:pt x="51325" y="6422"/>
                  </a:lnTo>
                  <a:lnTo>
                    <a:pt x="12010" y="11221"/>
                  </a:lnTo>
                  <a:cubicBezTo>
                    <a:pt x="12010" y="11221"/>
                    <a:pt x="11834" y="11462"/>
                    <a:pt x="11462" y="11944"/>
                  </a:cubicBezTo>
                  <a:cubicBezTo>
                    <a:pt x="9183" y="15319"/>
                    <a:pt x="0" y="30200"/>
                    <a:pt x="4580" y="50580"/>
                  </a:cubicBezTo>
                  <a:cubicBezTo>
                    <a:pt x="8766" y="69290"/>
                    <a:pt x="26341" y="75866"/>
                    <a:pt x="46200" y="75866"/>
                  </a:cubicBezTo>
                  <a:cubicBezTo>
                    <a:pt x="51091" y="75866"/>
                    <a:pt x="56120" y="75467"/>
                    <a:pt x="61121" y="74753"/>
                  </a:cubicBezTo>
                  <a:lnTo>
                    <a:pt x="61143" y="74753"/>
                  </a:lnTo>
                  <a:cubicBezTo>
                    <a:pt x="86455" y="71137"/>
                    <a:pt x="110123" y="59544"/>
                    <a:pt x="108633" y="35700"/>
                  </a:cubicBezTo>
                  <a:cubicBezTo>
                    <a:pt x="107362" y="15078"/>
                    <a:pt x="94607" y="3376"/>
                    <a:pt x="91254" y="636"/>
                  </a:cubicBezTo>
                  <a:cubicBezTo>
                    <a:pt x="90728" y="198"/>
                    <a:pt x="90422" y="1"/>
                    <a:pt x="90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-5681775" y="1545438"/>
              <a:ext cx="1998125" cy="371700"/>
            </a:xfrm>
            <a:custGeom>
              <a:avLst/>
              <a:gdLst/>
              <a:ahLst/>
              <a:cxnLst/>
              <a:rect l="l" t="t" r="r" b="b"/>
              <a:pathLst>
                <a:path w="79925" h="14868" extrusionOk="0">
                  <a:moveTo>
                    <a:pt x="69973" y="0"/>
                  </a:moveTo>
                  <a:cubicBezTo>
                    <a:pt x="62532" y="0"/>
                    <a:pt x="51552" y="894"/>
                    <a:pt x="39382" y="2642"/>
                  </a:cubicBezTo>
                  <a:cubicBezTo>
                    <a:pt x="17467" y="5797"/>
                    <a:pt x="0" y="10465"/>
                    <a:pt x="373" y="13139"/>
                  </a:cubicBezTo>
                  <a:cubicBezTo>
                    <a:pt x="461" y="13687"/>
                    <a:pt x="1250" y="14081"/>
                    <a:pt x="2674" y="14366"/>
                  </a:cubicBezTo>
                  <a:cubicBezTo>
                    <a:pt x="4338" y="14702"/>
                    <a:pt x="6860" y="14867"/>
                    <a:pt x="10047" y="14867"/>
                  </a:cubicBezTo>
                  <a:cubicBezTo>
                    <a:pt x="17479" y="14867"/>
                    <a:pt x="28530" y="13967"/>
                    <a:pt x="40784" y="12218"/>
                  </a:cubicBezTo>
                  <a:cubicBezTo>
                    <a:pt x="58273" y="9742"/>
                    <a:pt x="72978" y="6236"/>
                    <a:pt x="77974" y="3606"/>
                  </a:cubicBezTo>
                  <a:cubicBezTo>
                    <a:pt x="79267" y="2905"/>
                    <a:pt x="79925" y="2313"/>
                    <a:pt x="79837" y="1765"/>
                  </a:cubicBezTo>
                  <a:cubicBezTo>
                    <a:pt x="79671" y="581"/>
                    <a:pt x="75972" y="0"/>
                    <a:pt x="69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-5614925" y="1621838"/>
              <a:ext cx="1882525" cy="295275"/>
            </a:xfrm>
            <a:custGeom>
              <a:avLst/>
              <a:gdLst/>
              <a:ahLst/>
              <a:cxnLst/>
              <a:rect l="l" t="t" r="r" b="b"/>
              <a:pathLst>
                <a:path w="75301" h="11811" extrusionOk="0">
                  <a:moveTo>
                    <a:pt x="67762" y="0"/>
                  </a:moveTo>
                  <a:cubicBezTo>
                    <a:pt x="60317" y="0"/>
                    <a:pt x="49328" y="892"/>
                    <a:pt x="37146" y="2632"/>
                  </a:cubicBezTo>
                  <a:cubicBezTo>
                    <a:pt x="22814" y="4670"/>
                    <a:pt x="10388" y="7387"/>
                    <a:pt x="3594" y="9776"/>
                  </a:cubicBezTo>
                  <a:cubicBezTo>
                    <a:pt x="2827" y="10039"/>
                    <a:pt x="2104" y="10324"/>
                    <a:pt x="1490" y="10565"/>
                  </a:cubicBezTo>
                  <a:cubicBezTo>
                    <a:pt x="942" y="10872"/>
                    <a:pt x="438" y="11091"/>
                    <a:pt x="0" y="11332"/>
                  </a:cubicBezTo>
                  <a:cubicBezTo>
                    <a:pt x="416" y="11420"/>
                    <a:pt x="899" y="11507"/>
                    <a:pt x="1425" y="11551"/>
                  </a:cubicBezTo>
                  <a:cubicBezTo>
                    <a:pt x="2038" y="11639"/>
                    <a:pt x="2696" y="11683"/>
                    <a:pt x="3419" y="11726"/>
                  </a:cubicBezTo>
                  <a:cubicBezTo>
                    <a:pt x="3857" y="11748"/>
                    <a:pt x="4339" y="11770"/>
                    <a:pt x="4800" y="11770"/>
                  </a:cubicBezTo>
                  <a:cubicBezTo>
                    <a:pt x="5495" y="11785"/>
                    <a:pt x="6232" y="11811"/>
                    <a:pt x="7011" y="11811"/>
                  </a:cubicBezTo>
                  <a:cubicBezTo>
                    <a:pt x="7361" y="11811"/>
                    <a:pt x="7720" y="11806"/>
                    <a:pt x="8087" y="11792"/>
                  </a:cubicBezTo>
                  <a:cubicBezTo>
                    <a:pt x="15516" y="11748"/>
                    <a:pt x="26254" y="10872"/>
                    <a:pt x="38110" y="9162"/>
                  </a:cubicBezTo>
                  <a:cubicBezTo>
                    <a:pt x="49966" y="7475"/>
                    <a:pt x="60551" y="5305"/>
                    <a:pt x="67696" y="3289"/>
                  </a:cubicBezTo>
                  <a:cubicBezTo>
                    <a:pt x="68813" y="2960"/>
                    <a:pt x="69887" y="2654"/>
                    <a:pt x="70808" y="2325"/>
                  </a:cubicBezTo>
                  <a:cubicBezTo>
                    <a:pt x="71180" y="2215"/>
                    <a:pt x="71509" y="2106"/>
                    <a:pt x="71838" y="1996"/>
                  </a:cubicBezTo>
                  <a:cubicBezTo>
                    <a:pt x="72517" y="1755"/>
                    <a:pt x="73152" y="1536"/>
                    <a:pt x="73700" y="1273"/>
                  </a:cubicBezTo>
                  <a:cubicBezTo>
                    <a:pt x="74314" y="1032"/>
                    <a:pt x="74840" y="791"/>
                    <a:pt x="75300" y="550"/>
                  </a:cubicBezTo>
                  <a:cubicBezTo>
                    <a:pt x="74730" y="440"/>
                    <a:pt x="74051" y="331"/>
                    <a:pt x="73284" y="243"/>
                  </a:cubicBezTo>
                  <a:cubicBezTo>
                    <a:pt x="72605" y="177"/>
                    <a:pt x="71859" y="133"/>
                    <a:pt x="71027" y="68"/>
                  </a:cubicBezTo>
                  <a:cubicBezTo>
                    <a:pt x="70034" y="23"/>
                    <a:pt x="68942" y="0"/>
                    <a:pt x="67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-5494950" y="1679338"/>
              <a:ext cx="1650225" cy="238625"/>
            </a:xfrm>
            <a:custGeom>
              <a:avLst/>
              <a:gdLst/>
              <a:ahLst/>
              <a:cxnLst/>
              <a:rect l="l" t="t" r="r" b="b"/>
              <a:pathLst>
                <a:path w="66009" h="9545" extrusionOk="0">
                  <a:moveTo>
                    <a:pt x="63236" y="0"/>
                  </a:moveTo>
                  <a:cubicBezTo>
                    <a:pt x="55811" y="0"/>
                    <a:pt x="44843" y="873"/>
                    <a:pt x="32698" y="2633"/>
                  </a:cubicBezTo>
                  <a:cubicBezTo>
                    <a:pt x="18935" y="4605"/>
                    <a:pt x="6926" y="7169"/>
                    <a:pt x="1" y="9492"/>
                  </a:cubicBezTo>
                  <a:cubicBezTo>
                    <a:pt x="738" y="9524"/>
                    <a:pt x="1523" y="9545"/>
                    <a:pt x="2355" y="9545"/>
                  </a:cubicBezTo>
                  <a:cubicBezTo>
                    <a:pt x="2660" y="9545"/>
                    <a:pt x="2971" y="9542"/>
                    <a:pt x="3288" y="9536"/>
                  </a:cubicBezTo>
                  <a:cubicBezTo>
                    <a:pt x="10717" y="9470"/>
                    <a:pt x="21455" y="8594"/>
                    <a:pt x="33311" y="6906"/>
                  </a:cubicBezTo>
                  <a:cubicBezTo>
                    <a:pt x="45167" y="5197"/>
                    <a:pt x="55752" y="3027"/>
                    <a:pt x="62897" y="1011"/>
                  </a:cubicBezTo>
                  <a:cubicBezTo>
                    <a:pt x="64014" y="682"/>
                    <a:pt x="65088" y="376"/>
                    <a:pt x="66009" y="47"/>
                  </a:cubicBezTo>
                  <a:cubicBezTo>
                    <a:pt x="65151" y="16"/>
                    <a:pt x="64225" y="0"/>
                    <a:pt x="63236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-5962300" y="1587913"/>
              <a:ext cx="2752575" cy="1882450"/>
            </a:xfrm>
            <a:custGeom>
              <a:avLst/>
              <a:gdLst/>
              <a:ahLst/>
              <a:cxnLst/>
              <a:rect l="l" t="t" r="r" b="b"/>
              <a:pathLst>
                <a:path w="110103" h="75298" extrusionOk="0">
                  <a:moveTo>
                    <a:pt x="91233" y="0"/>
                  </a:moveTo>
                  <a:lnTo>
                    <a:pt x="91058" y="88"/>
                  </a:lnTo>
                  <a:cubicBezTo>
                    <a:pt x="91058" y="88"/>
                    <a:pt x="105851" y="23756"/>
                    <a:pt x="103002" y="39447"/>
                  </a:cubicBezTo>
                  <a:cubicBezTo>
                    <a:pt x="102761" y="40872"/>
                    <a:pt x="102432" y="42187"/>
                    <a:pt x="102103" y="43458"/>
                  </a:cubicBezTo>
                  <a:cubicBezTo>
                    <a:pt x="101906" y="35371"/>
                    <a:pt x="99934" y="23011"/>
                    <a:pt x="91781" y="9621"/>
                  </a:cubicBezTo>
                  <a:lnTo>
                    <a:pt x="91781" y="9621"/>
                  </a:lnTo>
                  <a:cubicBezTo>
                    <a:pt x="91782" y="9623"/>
                    <a:pt x="107099" y="40653"/>
                    <a:pt x="92811" y="58930"/>
                  </a:cubicBezTo>
                  <a:cubicBezTo>
                    <a:pt x="91759" y="59806"/>
                    <a:pt x="90729" y="60486"/>
                    <a:pt x="89831" y="61012"/>
                  </a:cubicBezTo>
                  <a:cubicBezTo>
                    <a:pt x="91869" y="55774"/>
                    <a:pt x="95288" y="43282"/>
                    <a:pt x="90795" y="27021"/>
                  </a:cubicBezTo>
                  <a:lnTo>
                    <a:pt x="90795" y="27021"/>
                  </a:lnTo>
                  <a:cubicBezTo>
                    <a:pt x="90795" y="27023"/>
                    <a:pt x="95002" y="50120"/>
                    <a:pt x="84308" y="62831"/>
                  </a:cubicBezTo>
                  <a:cubicBezTo>
                    <a:pt x="83859" y="62884"/>
                    <a:pt x="83440" y="62908"/>
                    <a:pt x="83050" y="62908"/>
                  </a:cubicBezTo>
                  <a:cubicBezTo>
                    <a:pt x="79263" y="62908"/>
                    <a:pt x="78128" y="60639"/>
                    <a:pt x="78128" y="60639"/>
                  </a:cubicBezTo>
                  <a:cubicBezTo>
                    <a:pt x="78128" y="60639"/>
                    <a:pt x="76221" y="67718"/>
                    <a:pt x="69800" y="68791"/>
                  </a:cubicBezTo>
                  <a:cubicBezTo>
                    <a:pt x="68382" y="69029"/>
                    <a:pt x="67075" y="69122"/>
                    <a:pt x="65900" y="69122"/>
                  </a:cubicBezTo>
                  <a:cubicBezTo>
                    <a:pt x="61777" y="69122"/>
                    <a:pt x="59281" y="67981"/>
                    <a:pt x="59281" y="67981"/>
                  </a:cubicBezTo>
                  <a:cubicBezTo>
                    <a:pt x="59281" y="67981"/>
                    <a:pt x="56483" y="70945"/>
                    <a:pt x="48689" y="70945"/>
                  </a:cubicBezTo>
                  <a:cubicBezTo>
                    <a:pt x="48007" y="70945"/>
                    <a:pt x="47287" y="70923"/>
                    <a:pt x="46527" y="70873"/>
                  </a:cubicBezTo>
                  <a:cubicBezTo>
                    <a:pt x="37081" y="70282"/>
                    <a:pt x="35788" y="64365"/>
                    <a:pt x="35788" y="64365"/>
                  </a:cubicBezTo>
                  <a:cubicBezTo>
                    <a:pt x="35788" y="64365"/>
                    <a:pt x="35021" y="66468"/>
                    <a:pt x="31975" y="67323"/>
                  </a:cubicBezTo>
                  <a:cubicBezTo>
                    <a:pt x="20930" y="56958"/>
                    <a:pt x="18914" y="37323"/>
                    <a:pt x="18914" y="37321"/>
                  </a:cubicBezTo>
                  <a:lnTo>
                    <a:pt x="18914" y="37321"/>
                  </a:lnTo>
                  <a:cubicBezTo>
                    <a:pt x="19111" y="52026"/>
                    <a:pt x="24305" y="62283"/>
                    <a:pt x="27877" y="67652"/>
                  </a:cubicBezTo>
                  <a:cubicBezTo>
                    <a:pt x="26956" y="67564"/>
                    <a:pt x="26014" y="67433"/>
                    <a:pt x="24918" y="67148"/>
                  </a:cubicBezTo>
                  <a:cubicBezTo>
                    <a:pt x="24743" y="67126"/>
                    <a:pt x="24590" y="67060"/>
                    <a:pt x="24414" y="67016"/>
                  </a:cubicBezTo>
                  <a:cubicBezTo>
                    <a:pt x="7102" y="52903"/>
                    <a:pt x="12821" y="20339"/>
                    <a:pt x="12821" y="20337"/>
                  </a:cubicBezTo>
                  <a:lnTo>
                    <a:pt x="12821" y="20337"/>
                  </a:lnTo>
                  <a:cubicBezTo>
                    <a:pt x="8920" y="34823"/>
                    <a:pt x="10170" y="46789"/>
                    <a:pt x="12120" y="54656"/>
                  </a:cubicBezTo>
                  <a:cubicBezTo>
                    <a:pt x="6203" y="43721"/>
                    <a:pt x="3442" y="27262"/>
                    <a:pt x="11616" y="11506"/>
                  </a:cubicBezTo>
                  <a:cubicBezTo>
                    <a:pt x="11616" y="11506"/>
                    <a:pt x="11594" y="11462"/>
                    <a:pt x="11506" y="11374"/>
                  </a:cubicBezTo>
                  <a:cubicBezTo>
                    <a:pt x="9161" y="14771"/>
                    <a:pt x="1" y="29651"/>
                    <a:pt x="4581" y="50032"/>
                  </a:cubicBezTo>
                  <a:cubicBezTo>
                    <a:pt x="8782" y="68734"/>
                    <a:pt x="26334" y="75298"/>
                    <a:pt x="46178" y="75298"/>
                  </a:cubicBezTo>
                  <a:cubicBezTo>
                    <a:pt x="51075" y="75298"/>
                    <a:pt x="56112" y="74898"/>
                    <a:pt x="61122" y="74182"/>
                  </a:cubicBezTo>
                  <a:lnTo>
                    <a:pt x="61144" y="74182"/>
                  </a:lnTo>
                  <a:cubicBezTo>
                    <a:pt x="86412" y="70501"/>
                    <a:pt x="110102" y="58908"/>
                    <a:pt x="108634" y="35064"/>
                  </a:cubicBezTo>
                  <a:cubicBezTo>
                    <a:pt x="107341" y="14442"/>
                    <a:pt x="94608" y="2740"/>
                    <a:pt x="9123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-3922550" y="1686513"/>
              <a:ext cx="161650" cy="363825"/>
            </a:xfrm>
            <a:custGeom>
              <a:avLst/>
              <a:gdLst/>
              <a:ahLst/>
              <a:cxnLst/>
              <a:rect l="l" t="t" r="r" b="b"/>
              <a:pathLst>
                <a:path w="6466" h="14553" extrusionOk="0">
                  <a:moveTo>
                    <a:pt x="2324" y="1"/>
                  </a:moveTo>
                  <a:cubicBezTo>
                    <a:pt x="1579" y="264"/>
                    <a:pt x="811" y="483"/>
                    <a:pt x="1" y="724"/>
                  </a:cubicBezTo>
                  <a:cubicBezTo>
                    <a:pt x="3836" y="6181"/>
                    <a:pt x="6466" y="14552"/>
                    <a:pt x="6466" y="14552"/>
                  </a:cubicBezTo>
                  <a:cubicBezTo>
                    <a:pt x="5830" y="8570"/>
                    <a:pt x="3989" y="3507"/>
                    <a:pt x="232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-5547000" y="1914438"/>
              <a:ext cx="88775" cy="387375"/>
            </a:xfrm>
            <a:custGeom>
              <a:avLst/>
              <a:gdLst/>
              <a:ahLst/>
              <a:cxnLst/>
              <a:rect l="l" t="t" r="r" b="b"/>
              <a:pathLst>
                <a:path w="3551" h="15495" extrusionOk="0">
                  <a:moveTo>
                    <a:pt x="1074" y="1"/>
                  </a:moveTo>
                  <a:lnTo>
                    <a:pt x="1074" y="1"/>
                  </a:lnTo>
                  <a:cubicBezTo>
                    <a:pt x="439" y="3879"/>
                    <a:pt x="1" y="9402"/>
                    <a:pt x="1118" y="15494"/>
                  </a:cubicBezTo>
                  <a:cubicBezTo>
                    <a:pt x="1118" y="15494"/>
                    <a:pt x="1315" y="6422"/>
                    <a:pt x="3551" y="88"/>
                  </a:cubicBezTo>
                  <a:cubicBezTo>
                    <a:pt x="2652" y="88"/>
                    <a:pt x="1841" y="66"/>
                    <a:pt x="107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-4735050" y="1853613"/>
              <a:ext cx="97550" cy="357800"/>
            </a:xfrm>
            <a:custGeom>
              <a:avLst/>
              <a:gdLst/>
              <a:ahLst/>
              <a:cxnLst/>
              <a:rect l="l" t="t" r="r" b="b"/>
              <a:pathLst>
                <a:path w="3902" h="14312" extrusionOk="0">
                  <a:moveTo>
                    <a:pt x="2258" y="1"/>
                  </a:moveTo>
                  <a:cubicBezTo>
                    <a:pt x="1491" y="111"/>
                    <a:pt x="746" y="220"/>
                    <a:pt x="1" y="308"/>
                  </a:cubicBezTo>
                  <a:cubicBezTo>
                    <a:pt x="439" y="4121"/>
                    <a:pt x="1491" y="9161"/>
                    <a:pt x="3902" y="14311"/>
                  </a:cubicBezTo>
                  <a:cubicBezTo>
                    <a:pt x="3902" y="14311"/>
                    <a:pt x="2017" y="6466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-5544800" y="870513"/>
              <a:ext cx="1794300" cy="1045050"/>
            </a:xfrm>
            <a:custGeom>
              <a:avLst/>
              <a:gdLst/>
              <a:ahLst/>
              <a:cxnLst/>
              <a:rect l="l" t="t" r="r" b="b"/>
              <a:pathLst>
                <a:path w="71772" h="41802" extrusionOk="0">
                  <a:moveTo>
                    <a:pt x="34514" y="1"/>
                  </a:moveTo>
                  <a:cubicBezTo>
                    <a:pt x="32944" y="1"/>
                    <a:pt x="31351" y="113"/>
                    <a:pt x="29739" y="338"/>
                  </a:cubicBezTo>
                  <a:cubicBezTo>
                    <a:pt x="23011" y="1302"/>
                    <a:pt x="17225" y="4108"/>
                    <a:pt x="12601" y="8688"/>
                  </a:cubicBezTo>
                  <a:cubicBezTo>
                    <a:pt x="8898" y="12304"/>
                    <a:pt x="5939" y="17037"/>
                    <a:pt x="3770" y="22735"/>
                  </a:cubicBezTo>
                  <a:cubicBezTo>
                    <a:pt x="110" y="32378"/>
                    <a:pt x="0" y="41385"/>
                    <a:pt x="0" y="41758"/>
                  </a:cubicBezTo>
                  <a:lnTo>
                    <a:pt x="1907" y="41801"/>
                  </a:lnTo>
                  <a:cubicBezTo>
                    <a:pt x="1907" y="41714"/>
                    <a:pt x="2016" y="32729"/>
                    <a:pt x="5589" y="23349"/>
                  </a:cubicBezTo>
                  <a:cubicBezTo>
                    <a:pt x="10300" y="10967"/>
                    <a:pt x="18518" y="3888"/>
                    <a:pt x="30024" y="2245"/>
                  </a:cubicBezTo>
                  <a:cubicBezTo>
                    <a:pt x="31591" y="2021"/>
                    <a:pt x="33135" y="1910"/>
                    <a:pt x="34653" y="1910"/>
                  </a:cubicBezTo>
                  <a:cubicBezTo>
                    <a:pt x="44304" y="1910"/>
                    <a:pt x="52956" y="6419"/>
                    <a:pt x="60398" y="15394"/>
                  </a:cubicBezTo>
                  <a:cubicBezTo>
                    <a:pt x="66885" y="23196"/>
                    <a:pt x="69953" y="31589"/>
                    <a:pt x="69975" y="31655"/>
                  </a:cubicBezTo>
                  <a:lnTo>
                    <a:pt x="71772" y="31041"/>
                  </a:lnTo>
                  <a:cubicBezTo>
                    <a:pt x="71619" y="30669"/>
                    <a:pt x="68550" y="22231"/>
                    <a:pt x="61844" y="14188"/>
                  </a:cubicBezTo>
                  <a:cubicBezTo>
                    <a:pt x="57900" y="9411"/>
                    <a:pt x="53495" y="5795"/>
                    <a:pt x="48805" y="3428"/>
                  </a:cubicBezTo>
                  <a:cubicBezTo>
                    <a:pt x="44301" y="1143"/>
                    <a:pt x="39519" y="1"/>
                    <a:pt x="34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-5158550" y="806388"/>
              <a:ext cx="721025" cy="255025"/>
            </a:xfrm>
            <a:custGeom>
              <a:avLst/>
              <a:gdLst/>
              <a:ahLst/>
              <a:cxnLst/>
              <a:rect l="l" t="t" r="r" b="b"/>
              <a:pathLst>
                <a:path w="28841" h="10201" extrusionOk="0">
                  <a:moveTo>
                    <a:pt x="18175" y="0"/>
                  </a:moveTo>
                  <a:cubicBezTo>
                    <a:pt x="16831" y="0"/>
                    <a:pt x="15350" y="79"/>
                    <a:pt x="13741" y="273"/>
                  </a:cubicBezTo>
                  <a:cubicBezTo>
                    <a:pt x="6400" y="1172"/>
                    <a:pt x="811" y="5402"/>
                    <a:pt x="811" y="5402"/>
                  </a:cubicBezTo>
                  <a:cubicBezTo>
                    <a:pt x="0" y="9719"/>
                    <a:pt x="3879" y="10201"/>
                    <a:pt x="3879" y="10201"/>
                  </a:cubicBezTo>
                  <a:cubicBezTo>
                    <a:pt x="3879" y="10201"/>
                    <a:pt x="8131" y="7900"/>
                    <a:pt x="14618" y="6716"/>
                  </a:cubicBezTo>
                  <a:cubicBezTo>
                    <a:pt x="16311" y="6413"/>
                    <a:pt x="17827" y="6301"/>
                    <a:pt x="19143" y="6301"/>
                  </a:cubicBezTo>
                  <a:cubicBezTo>
                    <a:pt x="22866" y="6301"/>
                    <a:pt x="24983" y="7199"/>
                    <a:pt x="24983" y="7199"/>
                  </a:cubicBezTo>
                  <a:cubicBezTo>
                    <a:pt x="28841" y="4963"/>
                    <a:pt x="27197" y="1457"/>
                    <a:pt x="27197" y="1457"/>
                  </a:cubicBezTo>
                  <a:cubicBezTo>
                    <a:pt x="27197" y="1457"/>
                    <a:pt x="23952" y="0"/>
                    <a:pt x="18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-4530700" y="1509388"/>
              <a:ext cx="70700" cy="127850"/>
            </a:xfrm>
            <a:custGeom>
              <a:avLst/>
              <a:gdLst/>
              <a:ahLst/>
              <a:cxnLst/>
              <a:rect l="l" t="t" r="r" b="b"/>
              <a:pathLst>
                <a:path w="2828" h="5114" extrusionOk="0">
                  <a:moveTo>
                    <a:pt x="1837" y="1"/>
                  </a:moveTo>
                  <a:cubicBezTo>
                    <a:pt x="1676" y="1"/>
                    <a:pt x="1508" y="65"/>
                    <a:pt x="1360" y="139"/>
                  </a:cubicBezTo>
                  <a:cubicBezTo>
                    <a:pt x="1" y="840"/>
                    <a:pt x="23" y="2571"/>
                    <a:pt x="242" y="3974"/>
                  </a:cubicBezTo>
                  <a:cubicBezTo>
                    <a:pt x="308" y="4237"/>
                    <a:pt x="352" y="4522"/>
                    <a:pt x="527" y="4741"/>
                  </a:cubicBezTo>
                  <a:cubicBezTo>
                    <a:pt x="680" y="4960"/>
                    <a:pt x="921" y="5114"/>
                    <a:pt x="1206" y="5114"/>
                  </a:cubicBezTo>
                  <a:cubicBezTo>
                    <a:pt x="1535" y="5092"/>
                    <a:pt x="1798" y="4785"/>
                    <a:pt x="1973" y="4500"/>
                  </a:cubicBezTo>
                  <a:cubicBezTo>
                    <a:pt x="2653" y="3317"/>
                    <a:pt x="2828" y="1826"/>
                    <a:pt x="2390" y="555"/>
                  </a:cubicBezTo>
                  <a:cubicBezTo>
                    <a:pt x="2324" y="358"/>
                    <a:pt x="2214" y="161"/>
                    <a:pt x="2061" y="51"/>
                  </a:cubicBezTo>
                  <a:cubicBezTo>
                    <a:pt x="1990" y="16"/>
                    <a:pt x="191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34"/>
            <p:cNvGrpSpPr/>
            <p:nvPr/>
          </p:nvGrpSpPr>
          <p:grpSpPr>
            <a:xfrm rot="-2138895" flipH="1">
              <a:off x="-4588120" y="1491724"/>
              <a:ext cx="855789" cy="437669"/>
              <a:chOff x="-1946375" y="3185288"/>
              <a:chExt cx="855800" cy="437675"/>
            </a:xfrm>
          </p:grpSpPr>
          <p:sp>
            <p:nvSpPr>
              <p:cNvPr id="1045" name="Google Shape;1045;p34"/>
              <p:cNvSpPr/>
              <p:nvPr/>
            </p:nvSpPr>
            <p:spPr>
              <a:xfrm>
                <a:off x="-1946375" y="3352938"/>
                <a:ext cx="332050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10801" extrusionOk="0">
                    <a:moveTo>
                      <a:pt x="1228" y="0"/>
                    </a:moveTo>
                    <a:lnTo>
                      <a:pt x="1228" y="0"/>
                    </a:lnTo>
                    <a:cubicBezTo>
                      <a:pt x="1" y="1096"/>
                      <a:pt x="198" y="3375"/>
                      <a:pt x="1469" y="4427"/>
                    </a:cubicBezTo>
                    <a:cubicBezTo>
                      <a:pt x="1118" y="4756"/>
                      <a:pt x="658" y="5764"/>
                      <a:pt x="833" y="6224"/>
                    </a:cubicBezTo>
                    <a:cubicBezTo>
                      <a:pt x="1009" y="6684"/>
                      <a:pt x="1469" y="7057"/>
                      <a:pt x="1973" y="7101"/>
                    </a:cubicBezTo>
                    <a:cubicBezTo>
                      <a:pt x="1578" y="7868"/>
                      <a:pt x="1688" y="9073"/>
                      <a:pt x="2192" y="9796"/>
                    </a:cubicBezTo>
                    <a:cubicBezTo>
                      <a:pt x="2621" y="10420"/>
                      <a:pt x="3396" y="10801"/>
                      <a:pt x="4178" y="10801"/>
                    </a:cubicBezTo>
                    <a:cubicBezTo>
                      <a:pt x="4276" y="10801"/>
                      <a:pt x="4374" y="10795"/>
                      <a:pt x="4471" y="10782"/>
                    </a:cubicBezTo>
                    <a:cubicBezTo>
                      <a:pt x="7145" y="8218"/>
                      <a:pt x="10279" y="6443"/>
                      <a:pt x="13281" y="4274"/>
                    </a:cubicBezTo>
                    <a:cubicBezTo>
                      <a:pt x="12733" y="3288"/>
                      <a:pt x="12755" y="2301"/>
                      <a:pt x="11725" y="1973"/>
                    </a:cubicBezTo>
                    <a:cubicBezTo>
                      <a:pt x="8328" y="877"/>
                      <a:pt x="4800" y="198"/>
                      <a:pt x="1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1792425" y="3377038"/>
                <a:ext cx="168775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313" extrusionOk="0">
                    <a:moveTo>
                      <a:pt x="1929" y="1"/>
                    </a:moveTo>
                    <a:lnTo>
                      <a:pt x="1929" y="1"/>
                    </a:lnTo>
                    <a:cubicBezTo>
                      <a:pt x="2477" y="461"/>
                      <a:pt x="2959" y="987"/>
                      <a:pt x="3398" y="1557"/>
                    </a:cubicBezTo>
                    <a:cubicBezTo>
                      <a:pt x="2389" y="2521"/>
                      <a:pt x="1206" y="3726"/>
                      <a:pt x="88" y="4515"/>
                    </a:cubicBezTo>
                    <a:cubicBezTo>
                      <a:pt x="1118" y="4296"/>
                      <a:pt x="2170" y="4011"/>
                      <a:pt x="3156" y="3638"/>
                    </a:cubicBezTo>
                    <a:lnTo>
                      <a:pt x="3156" y="3638"/>
                    </a:lnTo>
                    <a:cubicBezTo>
                      <a:pt x="1995" y="4405"/>
                      <a:pt x="965" y="5326"/>
                      <a:pt x="1" y="6312"/>
                    </a:cubicBezTo>
                    <a:cubicBezTo>
                      <a:pt x="1338" y="6005"/>
                      <a:pt x="2652" y="5698"/>
                      <a:pt x="3989" y="5392"/>
                    </a:cubicBezTo>
                    <a:cubicBezTo>
                      <a:pt x="4866" y="4800"/>
                      <a:pt x="5786" y="4186"/>
                      <a:pt x="6663" y="3573"/>
                    </a:cubicBezTo>
                    <a:cubicBezTo>
                      <a:pt x="6751" y="3178"/>
                      <a:pt x="6707" y="2718"/>
                      <a:pt x="6663" y="2214"/>
                    </a:cubicBezTo>
                    <a:cubicBezTo>
                      <a:pt x="6444" y="1666"/>
                      <a:pt x="6203" y="1206"/>
                      <a:pt x="5567" y="1009"/>
                    </a:cubicBezTo>
                    <a:cubicBezTo>
                      <a:pt x="4362" y="636"/>
                      <a:pt x="3156" y="307"/>
                      <a:pt x="192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1408350" y="3185288"/>
                <a:ext cx="317775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11199" extrusionOk="0">
                    <a:moveTo>
                      <a:pt x="10037" y="0"/>
                    </a:moveTo>
                    <a:cubicBezTo>
                      <a:pt x="6772" y="1403"/>
                      <a:pt x="3682" y="3266"/>
                      <a:pt x="855" y="5457"/>
                    </a:cubicBezTo>
                    <a:cubicBezTo>
                      <a:pt x="0" y="6115"/>
                      <a:pt x="329" y="7035"/>
                      <a:pt x="197" y="8131"/>
                    </a:cubicBezTo>
                    <a:cubicBezTo>
                      <a:pt x="3770" y="9117"/>
                      <a:pt x="7320" y="9752"/>
                      <a:pt x="10717" y="11199"/>
                    </a:cubicBezTo>
                    <a:cubicBezTo>
                      <a:pt x="11549" y="11024"/>
                      <a:pt x="12273" y="10322"/>
                      <a:pt x="12492" y="9511"/>
                    </a:cubicBezTo>
                    <a:cubicBezTo>
                      <a:pt x="12711" y="8657"/>
                      <a:pt x="12426" y="7517"/>
                      <a:pt x="11790" y="6904"/>
                    </a:cubicBezTo>
                    <a:cubicBezTo>
                      <a:pt x="12251" y="6684"/>
                      <a:pt x="12557" y="6202"/>
                      <a:pt x="12557" y="5698"/>
                    </a:cubicBezTo>
                    <a:cubicBezTo>
                      <a:pt x="12514" y="5216"/>
                      <a:pt x="11790" y="4405"/>
                      <a:pt x="11330" y="4230"/>
                    </a:cubicBezTo>
                    <a:cubicBezTo>
                      <a:pt x="12163" y="2827"/>
                      <a:pt x="11571" y="592"/>
                      <a:pt x="10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1408350" y="3272388"/>
                <a:ext cx="203825" cy="165500"/>
              </a:xfrm>
              <a:custGeom>
                <a:avLst/>
                <a:gdLst/>
                <a:ahLst/>
                <a:cxnLst/>
                <a:rect l="l" t="t" r="r" b="b"/>
                <a:pathLst>
                  <a:path w="8153" h="6620" extrusionOk="0">
                    <a:moveTo>
                      <a:pt x="3660" y="1"/>
                    </a:moveTo>
                    <a:lnTo>
                      <a:pt x="3660" y="1"/>
                    </a:lnTo>
                    <a:cubicBezTo>
                      <a:pt x="2696" y="592"/>
                      <a:pt x="1753" y="1250"/>
                      <a:pt x="855" y="1973"/>
                    </a:cubicBezTo>
                    <a:cubicBezTo>
                      <a:pt x="0" y="2652"/>
                      <a:pt x="329" y="3551"/>
                      <a:pt x="197" y="4647"/>
                    </a:cubicBezTo>
                    <a:cubicBezTo>
                      <a:pt x="2718" y="5370"/>
                      <a:pt x="5238" y="5896"/>
                      <a:pt x="7670" y="6619"/>
                    </a:cubicBezTo>
                    <a:cubicBezTo>
                      <a:pt x="6662" y="5918"/>
                      <a:pt x="5676" y="5238"/>
                      <a:pt x="4668" y="4515"/>
                    </a:cubicBezTo>
                    <a:cubicBezTo>
                      <a:pt x="5808" y="4318"/>
                      <a:pt x="6991" y="4099"/>
                      <a:pt x="8153" y="3924"/>
                    </a:cubicBezTo>
                    <a:cubicBezTo>
                      <a:pt x="6684" y="3661"/>
                      <a:pt x="5260" y="3398"/>
                      <a:pt x="3813" y="3157"/>
                    </a:cubicBezTo>
                    <a:cubicBezTo>
                      <a:pt x="4646" y="2894"/>
                      <a:pt x="5457" y="2652"/>
                      <a:pt x="6290" y="2433"/>
                    </a:cubicBezTo>
                    <a:cubicBezTo>
                      <a:pt x="5216" y="2192"/>
                      <a:pt x="4054" y="1557"/>
                      <a:pt x="3046" y="1140"/>
                    </a:cubicBezTo>
                    <a:cubicBezTo>
                      <a:pt x="3222" y="746"/>
                      <a:pt x="3441" y="373"/>
                      <a:pt x="3660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1720100" y="3236488"/>
                <a:ext cx="407100" cy="307050"/>
              </a:xfrm>
              <a:custGeom>
                <a:avLst/>
                <a:gdLst/>
                <a:ahLst/>
                <a:cxnLst/>
                <a:rect l="l" t="t" r="r" b="b"/>
                <a:pathLst>
                  <a:path w="16284" h="12282" extrusionOk="0">
                    <a:moveTo>
                      <a:pt x="8736" y="0"/>
                    </a:moveTo>
                    <a:cubicBezTo>
                      <a:pt x="8195" y="0"/>
                      <a:pt x="7640" y="47"/>
                      <a:pt x="7079" y="144"/>
                    </a:cubicBezTo>
                    <a:cubicBezTo>
                      <a:pt x="2915" y="889"/>
                      <a:pt x="0" y="4176"/>
                      <a:pt x="592" y="7485"/>
                    </a:cubicBezTo>
                    <a:cubicBezTo>
                      <a:pt x="1103" y="10325"/>
                      <a:pt x="4051" y="12281"/>
                      <a:pt x="7528" y="12281"/>
                    </a:cubicBezTo>
                    <a:cubicBezTo>
                      <a:pt x="8076" y="12281"/>
                      <a:pt x="8638" y="12233"/>
                      <a:pt x="9205" y="12131"/>
                    </a:cubicBezTo>
                    <a:cubicBezTo>
                      <a:pt x="13369" y="11386"/>
                      <a:pt x="16283" y="8121"/>
                      <a:pt x="15692" y="4812"/>
                    </a:cubicBezTo>
                    <a:cubicBezTo>
                      <a:pt x="15198" y="1946"/>
                      <a:pt x="12239" y="0"/>
                      <a:pt x="87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1681200" y="3304713"/>
                <a:ext cx="368750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4750" h="9513" extrusionOk="0">
                    <a:moveTo>
                      <a:pt x="13281" y="1"/>
                    </a:moveTo>
                    <a:cubicBezTo>
                      <a:pt x="11900" y="2192"/>
                      <a:pt x="9972" y="4011"/>
                      <a:pt x="7693" y="5195"/>
                    </a:cubicBezTo>
                    <a:cubicBezTo>
                      <a:pt x="5571" y="6295"/>
                      <a:pt x="3204" y="6884"/>
                      <a:pt x="826" y="6884"/>
                    </a:cubicBezTo>
                    <a:cubicBezTo>
                      <a:pt x="551" y="6884"/>
                      <a:pt x="276" y="6876"/>
                      <a:pt x="0" y="6860"/>
                    </a:cubicBezTo>
                    <a:lnTo>
                      <a:pt x="0" y="6860"/>
                    </a:lnTo>
                    <a:cubicBezTo>
                      <a:pt x="1219" y="8509"/>
                      <a:pt x="3433" y="9512"/>
                      <a:pt x="5949" y="9512"/>
                    </a:cubicBezTo>
                    <a:cubicBezTo>
                      <a:pt x="6511" y="9512"/>
                      <a:pt x="7087" y="9462"/>
                      <a:pt x="7671" y="9358"/>
                    </a:cubicBezTo>
                    <a:cubicBezTo>
                      <a:pt x="11835" y="8613"/>
                      <a:pt x="14749" y="5370"/>
                      <a:pt x="14179" y="2039"/>
                    </a:cubicBezTo>
                    <a:cubicBezTo>
                      <a:pt x="14048" y="1272"/>
                      <a:pt x="13741" y="592"/>
                      <a:pt x="13281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1654900" y="3267188"/>
                <a:ext cx="1254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940" extrusionOk="0">
                    <a:moveTo>
                      <a:pt x="4467" y="0"/>
                    </a:moveTo>
                    <a:cubicBezTo>
                      <a:pt x="4294" y="0"/>
                      <a:pt x="4106" y="75"/>
                      <a:pt x="3923" y="143"/>
                    </a:cubicBezTo>
                    <a:cubicBezTo>
                      <a:pt x="3485" y="318"/>
                      <a:pt x="3068" y="516"/>
                      <a:pt x="2630" y="691"/>
                    </a:cubicBezTo>
                    <a:cubicBezTo>
                      <a:pt x="1819" y="1129"/>
                      <a:pt x="1030" y="1633"/>
                      <a:pt x="285" y="2181"/>
                    </a:cubicBezTo>
                    <a:cubicBezTo>
                      <a:pt x="154" y="2291"/>
                      <a:pt x="0" y="2400"/>
                      <a:pt x="0" y="2554"/>
                    </a:cubicBezTo>
                    <a:cubicBezTo>
                      <a:pt x="0" y="2729"/>
                      <a:pt x="110" y="2839"/>
                      <a:pt x="285" y="2882"/>
                    </a:cubicBezTo>
                    <a:cubicBezTo>
                      <a:pt x="369" y="2924"/>
                      <a:pt x="470" y="2939"/>
                      <a:pt x="566" y="2939"/>
                    </a:cubicBezTo>
                    <a:cubicBezTo>
                      <a:pt x="621" y="2939"/>
                      <a:pt x="675" y="2934"/>
                      <a:pt x="724" y="2926"/>
                    </a:cubicBezTo>
                    <a:cubicBezTo>
                      <a:pt x="2060" y="2839"/>
                      <a:pt x="3485" y="2532"/>
                      <a:pt x="4471" y="1589"/>
                    </a:cubicBezTo>
                    <a:cubicBezTo>
                      <a:pt x="4668" y="1436"/>
                      <a:pt x="4822" y="1239"/>
                      <a:pt x="4909" y="998"/>
                    </a:cubicBezTo>
                    <a:cubicBezTo>
                      <a:pt x="4997" y="757"/>
                      <a:pt x="5019" y="472"/>
                      <a:pt x="4887" y="253"/>
                    </a:cubicBezTo>
                    <a:cubicBezTo>
                      <a:pt x="4772" y="63"/>
                      <a:pt x="4626" y="0"/>
                      <a:pt x="4467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1880625" y="3382638"/>
                <a:ext cx="1364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933" extrusionOk="0">
                    <a:moveTo>
                      <a:pt x="1270" y="0"/>
                    </a:moveTo>
                    <a:cubicBezTo>
                      <a:pt x="1021" y="0"/>
                      <a:pt x="773" y="6"/>
                      <a:pt x="526" y="18"/>
                    </a:cubicBezTo>
                    <a:cubicBezTo>
                      <a:pt x="351" y="18"/>
                      <a:pt x="154" y="61"/>
                      <a:pt x="66" y="193"/>
                    </a:cubicBezTo>
                    <a:cubicBezTo>
                      <a:pt x="0" y="324"/>
                      <a:pt x="22" y="500"/>
                      <a:pt x="110" y="631"/>
                    </a:cubicBezTo>
                    <a:cubicBezTo>
                      <a:pt x="198" y="763"/>
                      <a:pt x="329" y="807"/>
                      <a:pt x="461" y="894"/>
                    </a:cubicBezTo>
                    <a:cubicBezTo>
                      <a:pt x="1454" y="1483"/>
                      <a:pt x="2555" y="1932"/>
                      <a:pt x="3673" y="1932"/>
                    </a:cubicBezTo>
                    <a:cubicBezTo>
                      <a:pt x="3887" y="1932"/>
                      <a:pt x="4103" y="1916"/>
                      <a:pt x="4318" y="1880"/>
                    </a:cubicBezTo>
                    <a:cubicBezTo>
                      <a:pt x="4581" y="1837"/>
                      <a:pt x="4822" y="1771"/>
                      <a:pt x="5041" y="1617"/>
                    </a:cubicBezTo>
                    <a:cubicBezTo>
                      <a:pt x="5260" y="1486"/>
                      <a:pt x="5391" y="1223"/>
                      <a:pt x="5413" y="982"/>
                    </a:cubicBezTo>
                    <a:cubicBezTo>
                      <a:pt x="5457" y="478"/>
                      <a:pt x="5041" y="456"/>
                      <a:pt x="4690" y="346"/>
                    </a:cubicBezTo>
                    <a:cubicBezTo>
                      <a:pt x="4252" y="237"/>
                      <a:pt x="3770" y="149"/>
                      <a:pt x="3310" y="105"/>
                    </a:cubicBezTo>
                    <a:cubicBezTo>
                      <a:pt x="2636" y="41"/>
                      <a:pt x="1950" y="0"/>
                      <a:pt x="127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1297150" y="3229913"/>
                <a:ext cx="12385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2964" extrusionOk="0">
                    <a:moveTo>
                      <a:pt x="4421" y="0"/>
                    </a:moveTo>
                    <a:cubicBezTo>
                      <a:pt x="4243" y="0"/>
                      <a:pt x="4047" y="85"/>
                      <a:pt x="3858" y="144"/>
                    </a:cubicBezTo>
                    <a:cubicBezTo>
                      <a:pt x="3420" y="297"/>
                      <a:pt x="3003" y="494"/>
                      <a:pt x="2609" y="714"/>
                    </a:cubicBezTo>
                    <a:cubicBezTo>
                      <a:pt x="1776" y="1130"/>
                      <a:pt x="987" y="1612"/>
                      <a:pt x="264" y="2182"/>
                    </a:cubicBezTo>
                    <a:cubicBezTo>
                      <a:pt x="132" y="2291"/>
                      <a:pt x="1" y="2401"/>
                      <a:pt x="1" y="2598"/>
                    </a:cubicBezTo>
                    <a:cubicBezTo>
                      <a:pt x="1" y="2774"/>
                      <a:pt x="132" y="2883"/>
                      <a:pt x="264" y="2927"/>
                    </a:cubicBezTo>
                    <a:cubicBezTo>
                      <a:pt x="354" y="2953"/>
                      <a:pt x="444" y="2963"/>
                      <a:pt x="529" y="2963"/>
                    </a:cubicBezTo>
                    <a:cubicBezTo>
                      <a:pt x="589" y="2963"/>
                      <a:pt x="648" y="2958"/>
                      <a:pt x="702" y="2949"/>
                    </a:cubicBezTo>
                    <a:cubicBezTo>
                      <a:pt x="2061" y="2839"/>
                      <a:pt x="3485" y="2511"/>
                      <a:pt x="4428" y="1590"/>
                    </a:cubicBezTo>
                    <a:cubicBezTo>
                      <a:pt x="4625" y="1415"/>
                      <a:pt x="4800" y="1196"/>
                      <a:pt x="4866" y="977"/>
                    </a:cubicBezTo>
                    <a:cubicBezTo>
                      <a:pt x="4954" y="736"/>
                      <a:pt x="4954" y="473"/>
                      <a:pt x="4822" y="253"/>
                    </a:cubicBezTo>
                    <a:cubicBezTo>
                      <a:pt x="4711" y="62"/>
                      <a:pt x="4572" y="0"/>
                      <a:pt x="4421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4"/>
            <p:cNvGrpSpPr/>
            <p:nvPr/>
          </p:nvGrpSpPr>
          <p:grpSpPr>
            <a:xfrm>
              <a:off x="-5547000" y="1568538"/>
              <a:ext cx="518325" cy="460225"/>
              <a:chOff x="-5761775" y="1177288"/>
              <a:chExt cx="518325" cy="460225"/>
            </a:xfrm>
          </p:grpSpPr>
          <p:sp>
            <p:nvSpPr>
              <p:cNvPr id="1055" name="Google Shape;1055;p34"/>
              <p:cNvSpPr/>
              <p:nvPr/>
            </p:nvSpPr>
            <p:spPr>
              <a:xfrm>
                <a:off x="-5761775" y="1177288"/>
                <a:ext cx="516675" cy="460225"/>
              </a:xfrm>
              <a:custGeom>
                <a:avLst/>
                <a:gdLst/>
                <a:ahLst/>
                <a:cxnLst/>
                <a:rect l="l" t="t" r="r" b="b"/>
                <a:pathLst>
                  <a:path w="20667" h="18409" extrusionOk="0">
                    <a:moveTo>
                      <a:pt x="10331" y="0"/>
                    </a:moveTo>
                    <a:cubicBezTo>
                      <a:pt x="9370" y="0"/>
                      <a:pt x="8392" y="152"/>
                      <a:pt x="7430" y="471"/>
                    </a:cubicBezTo>
                    <a:cubicBezTo>
                      <a:pt x="2609" y="2071"/>
                      <a:pt x="1" y="7287"/>
                      <a:pt x="1601" y="12108"/>
                    </a:cubicBezTo>
                    <a:cubicBezTo>
                      <a:pt x="2881" y="15967"/>
                      <a:pt x="6479" y="18408"/>
                      <a:pt x="10336" y="18408"/>
                    </a:cubicBezTo>
                    <a:cubicBezTo>
                      <a:pt x="11298" y="18408"/>
                      <a:pt x="12276" y="18257"/>
                      <a:pt x="13238" y="17937"/>
                    </a:cubicBezTo>
                    <a:cubicBezTo>
                      <a:pt x="18059" y="16338"/>
                      <a:pt x="20667" y="11122"/>
                      <a:pt x="19067" y="6300"/>
                    </a:cubicBezTo>
                    <a:cubicBezTo>
                      <a:pt x="17786" y="2441"/>
                      <a:pt x="14189" y="0"/>
                      <a:pt x="10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5620950" y="1302963"/>
                <a:ext cx="236150" cy="209325"/>
              </a:xfrm>
              <a:custGeom>
                <a:avLst/>
                <a:gdLst/>
                <a:ahLst/>
                <a:cxnLst/>
                <a:rect l="l" t="t" r="r" b="b"/>
                <a:pathLst>
                  <a:path w="9446" h="8373" extrusionOk="0">
                    <a:moveTo>
                      <a:pt x="4741" y="1"/>
                    </a:moveTo>
                    <a:cubicBezTo>
                      <a:pt x="4259" y="1"/>
                      <a:pt x="3768" y="86"/>
                      <a:pt x="3287" y="265"/>
                    </a:cubicBezTo>
                    <a:cubicBezTo>
                      <a:pt x="1118" y="1054"/>
                      <a:pt x="0" y="3465"/>
                      <a:pt x="789" y="5635"/>
                    </a:cubicBezTo>
                    <a:cubicBezTo>
                      <a:pt x="1405" y="7311"/>
                      <a:pt x="3008" y="8373"/>
                      <a:pt x="4714" y="8373"/>
                    </a:cubicBezTo>
                    <a:cubicBezTo>
                      <a:pt x="5194" y="8373"/>
                      <a:pt x="5682" y="8289"/>
                      <a:pt x="6158" y="8111"/>
                    </a:cubicBezTo>
                    <a:cubicBezTo>
                      <a:pt x="8328" y="7322"/>
                      <a:pt x="9445" y="4911"/>
                      <a:pt x="8656" y="2742"/>
                    </a:cubicBezTo>
                    <a:cubicBezTo>
                      <a:pt x="8025" y="1052"/>
                      <a:pt x="6437" y="1"/>
                      <a:pt x="4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-5544250" y="1370813"/>
                <a:ext cx="82200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917" extrusionOk="0">
                    <a:moveTo>
                      <a:pt x="1650" y="1"/>
                    </a:moveTo>
                    <a:cubicBezTo>
                      <a:pt x="1481" y="1"/>
                      <a:pt x="1309" y="31"/>
                      <a:pt x="1140" y="94"/>
                    </a:cubicBezTo>
                    <a:cubicBezTo>
                      <a:pt x="373" y="357"/>
                      <a:pt x="0" y="1189"/>
                      <a:pt x="263" y="1956"/>
                    </a:cubicBezTo>
                    <a:cubicBezTo>
                      <a:pt x="487" y="2558"/>
                      <a:pt x="1034" y="2917"/>
                      <a:pt x="1629" y="2917"/>
                    </a:cubicBezTo>
                    <a:cubicBezTo>
                      <a:pt x="1793" y="2917"/>
                      <a:pt x="1960" y="2890"/>
                      <a:pt x="2126" y="2833"/>
                    </a:cubicBezTo>
                    <a:cubicBezTo>
                      <a:pt x="2893" y="2548"/>
                      <a:pt x="3287" y="1737"/>
                      <a:pt x="3003" y="970"/>
                    </a:cubicBezTo>
                    <a:cubicBezTo>
                      <a:pt x="2798" y="372"/>
                      <a:pt x="2247" y="1"/>
                      <a:pt x="1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-5560700" y="1195638"/>
                <a:ext cx="317250" cy="441675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17667" extrusionOk="0">
                    <a:moveTo>
                      <a:pt x="5896" y="0"/>
                    </a:moveTo>
                    <a:lnTo>
                      <a:pt x="5896" y="0"/>
                    </a:lnTo>
                    <a:cubicBezTo>
                      <a:pt x="6378" y="745"/>
                      <a:pt x="6794" y="1556"/>
                      <a:pt x="7123" y="2433"/>
                    </a:cubicBezTo>
                    <a:cubicBezTo>
                      <a:pt x="9315" y="8459"/>
                      <a:pt x="6181" y="15121"/>
                      <a:pt x="154" y="17313"/>
                    </a:cubicBezTo>
                    <a:cubicBezTo>
                      <a:pt x="110" y="17335"/>
                      <a:pt x="45" y="17335"/>
                      <a:pt x="1" y="17379"/>
                    </a:cubicBezTo>
                    <a:cubicBezTo>
                      <a:pt x="744" y="17567"/>
                      <a:pt x="1516" y="17666"/>
                      <a:pt x="2297" y="17666"/>
                    </a:cubicBezTo>
                    <a:cubicBezTo>
                      <a:pt x="3334" y="17666"/>
                      <a:pt x="4388" y="17491"/>
                      <a:pt x="5414" y="17116"/>
                    </a:cubicBezTo>
                    <a:cubicBezTo>
                      <a:pt x="10191" y="15406"/>
                      <a:pt x="12689" y="10103"/>
                      <a:pt x="10936" y="5325"/>
                    </a:cubicBezTo>
                    <a:cubicBezTo>
                      <a:pt x="10060" y="2827"/>
                      <a:pt x="8153" y="964"/>
                      <a:pt x="5896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-5546450" y="1334388"/>
                <a:ext cx="318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24" extrusionOk="0">
                    <a:moveTo>
                      <a:pt x="641" y="0"/>
                    </a:moveTo>
                    <a:cubicBezTo>
                      <a:pt x="574" y="0"/>
                      <a:pt x="506" y="13"/>
                      <a:pt x="439" y="38"/>
                    </a:cubicBezTo>
                    <a:cubicBezTo>
                      <a:pt x="176" y="126"/>
                      <a:pt x="0" y="455"/>
                      <a:pt x="110" y="762"/>
                    </a:cubicBezTo>
                    <a:cubicBezTo>
                      <a:pt x="180" y="970"/>
                      <a:pt x="401" y="1123"/>
                      <a:pt x="642" y="1123"/>
                    </a:cubicBezTo>
                    <a:cubicBezTo>
                      <a:pt x="705" y="1123"/>
                      <a:pt x="770" y="1113"/>
                      <a:pt x="833" y="1090"/>
                    </a:cubicBezTo>
                    <a:cubicBezTo>
                      <a:pt x="1096" y="1003"/>
                      <a:pt x="1272" y="674"/>
                      <a:pt x="1162" y="367"/>
                    </a:cubicBezTo>
                    <a:cubicBezTo>
                      <a:pt x="1061" y="132"/>
                      <a:pt x="858" y="0"/>
                      <a:pt x="6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-5480150" y="1336213"/>
                <a:ext cx="5755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58" extrusionOk="0">
                    <a:moveTo>
                      <a:pt x="1170" y="1"/>
                    </a:moveTo>
                    <a:cubicBezTo>
                      <a:pt x="1049" y="1"/>
                      <a:pt x="927" y="25"/>
                      <a:pt x="811" y="75"/>
                    </a:cubicBezTo>
                    <a:cubicBezTo>
                      <a:pt x="285" y="272"/>
                      <a:pt x="0" y="864"/>
                      <a:pt x="197" y="1390"/>
                    </a:cubicBezTo>
                    <a:cubicBezTo>
                      <a:pt x="354" y="1806"/>
                      <a:pt x="757" y="2058"/>
                      <a:pt x="1179" y="2058"/>
                    </a:cubicBezTo>
                    <a:cubicBezTo>
                      <a:pt x="1290" y="2058"/>
                      <a:pt x="1403" y="2040"/>
                      <a:pt x="1512" y="2003"/>
                    </a:cubicBezTo>
                    <a:cubicBezTo>
                      <a:pt x="2038" y="1806"/>
                      <a:pt x="2301" y="1193"/>
                      <a:pt x="2126" y="689"/>
                    </a:cubicBezTo>
                    <a:cubicBezTo>
                      <a:pt x="1974" y="267"/>
                      <a:pt x="1575" y="1"/>
                      <a:pt x="1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-5503175" y="1424663"/>
                <a:ext cx="438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564" extrusionOk="0">
                    <a:moveTo>
                      <a:pt x="869" y="0"/>
                    </a:moveTo>
                    <a:cubicBezTo>
                      <a:pt x="777" y="0"/>
                      <a:pt x="684" y="15"/>
                      <a:pt x="592" y="43"/>
                    </a:cubicBezTo>
                    <a:cubicBezTo>
                      <a:pt x="198" y="219"/>
                      <a:pt x="1" y="635"/>
                      <a:pt x="132" y="1051"/>
                    </a:cubicBezTo>
                    <a:cubicBezTo>
                      <a:pt x="268" y="1373"/>
                      <a:pt x="559" y="1563"/>
                      <a:pt x="867" y="1563"/>
                    </a:cubicBezTo>
                    <a:cubicBezTo>
                      <a:pt x="958" y="1563"/>
                      <a:pt x="1050" y="1547"/>
                      <a:pt x="1140" y="1512"/>
                    </a:cubicBezTo>
                    <a:cubicBezTo>
                      <a:pt x="1557" y="1358"/>
                      <a:pt x="1754" y="920"/>
                      <a:pt x="1622" y="504"/>
                    </a:cubicBezTo>
                    <a:cubicBezTo>
                      <a:pt x="1503" y="179"/>
                      <a:pt x="1196" y="0"/>
                      <a:pt x="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4"/>
            <p:cNvGrpSpPr/>
            <p:nvPr/>
          </p:nvGrpSpPr>
          <p:grpSpPr>
            <a:xfrm rot="1207651">
              <a:off x="-5158488" y="1607474"/>
              <a:ext cx="605417" cy="521666"/>
              <a:chOff x="-2664875" y="1723476"/>
              <a:chExt cx="605435" cy="521683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-2664875" y="1723476"/>
                <a:ext cx="605435" cy="521683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25532" extrusionOk="0">
                    <a:moveTo>
                      <a:pt x="14816" y="1"/>
                    </a:moveTo>
                    <a:cubicBezTo>
                      <a:pt x="13347" y="1"/>
                      <a:pt x="11989" y="768"/>
                      <a:pt x="11221" y="2039"/>
                    </a:cubicBezTo>
                    <a:lnTo>
                      <a:pt x="2214" y="17051"/>
                    </a:lnTo>
                    <a:cubicBezTo>
                      <a:pt x="1" y="20776"/>
                      <a:pt x="2675" y="25532"/>
                      <a:pt x="7036" y="25532"/>
                    </a:cubicBezTo>
                    <a:lnTo>
                      <a:pt x="22595" y="25532"/>
                    </a:lnTo>
                    <a:cubicBezTo>
                      <a:pt x="26956" y="25532"/>
                      <a:pt x="29630" y="20776"/>
                      <a:pt x="27417" y="17051"/>
                    </a:cubicBezTo>
                    <a:lnTo>
                      <a:pt x="18410" y="2039"/>
                    </a:lnTo>
                    <a:cubicBezTo>
                      <a:pt x="17643" y="768"/>
                      <a:pt x="16306" y="1"/>
                      <a:pt x="14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-2628138" y="1907079"/>
                <a:ext cx="532410" cy="183606"/>
              </a:xfrm>
              <a:custGeom>
                <a:avLst/>
                <a:gdLst/>
                <a:ahLst/>
                <a:cxnLst/>
                <a:rect l="l" t="t" r="r" b="b"/>
                <a:pathLst>
                  <a:path w="26057" h="8986" extrusionOk="0">
                    <a:moveTo>
                      <a:pt x="5238" y="0"/>
                    </a:moveTo>
                    <a:lnTo>
                      <a:pt x="438" y="8065"/>
                    </a:lnTo>
                    <a:cubicBezTo>
                      <a:pt x="263" y="8350"/>
                      <a:pt x="110" y="8657"/>
                      <a:pt x="0" y="8985"/>
                    </a:cubicBezTo>
                    <a:lnTo>
                      <a:pt x="26057" y="8985"/>
                    </a:lnTo>
                    <a:cubicBezTo>
                      <a:pt x="25947" y="8678"/>
                      <a:pt x="25794" y="8350"/>
                      <a:pt x="25619" y="8065"/>
                    </a:cubicBezTo>
                    <a:lnTo>
                      <a:pt x="20775" y="0"/>
                    </a:lnTo>
                    <a:close/>
                  </a:path>
                </a:pathLst>
              </a:custGeom>
              <a:solidFill>
                <a:srgbClr val="C3E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-2626360" y="1725723"/>
                <a:ext cx="566920" cy="519435"/>
              </a:xfrm>
              <a:custGeom>
                <a:avLst/>
                <a:gdLst/>
                <a:ahLst/>
                <a:cxnLst/>
                <a:rect l="l" t="t" r="r" b="b"/>
                <a:pathLst>
                  <a:path w="27746" h="25422" extrusionOk="0">
                    <a:moveTo>
                      <a:pt x="13917" y="1"/>
                    </a:moveTo>
                    <a:lnTo>
                      <a:pt x="13917" y="1"/>
                    </a:lnTo>
                    <a:cubicBezTo>
                      <a:pt x="15232" y="2718"/>
                      <a:pt x="16349" y="5545"/>
                      <a:pt x="16788" y="8504"/>
                    </a:cubicBezTo>
                    <a:cubicBezTo>
                      <a:pt x="17445" y="12711"/>
                      <a:pt x="16525" y="17401"/>
                      <a:pt x="13391" y="20294"/>
                    </a:cubicBezTo>
                    <a:cubicBezTo>
                      <a:pt x="11725" y="21828"/>
                      <a:pt x="9556" y="22770"/>
                      <a:pt x="7320" y="23143"/>
                    </a:cubicBezTo>
                    <a:cubicBezTo>
                      <a:pt x="6629" y="23265"/>
                      <a:pt x="5921" y="23328"/>
                      <a:pt x="5213" y="23328"/>
                    </a:cubicBezTo>
                    <a:cubicBezTo>
                      <a:pt x="3382" y="23328"/>
                      <a:pt x="1549" y="22910"/>
                      <a:pt x="1" y="22025"/>
                    </a:cubicBezTo>
                    <a:lnTo>
                      <a:pt x="1" y="22025"/>
                    </a:lnTo>
                    <a:cubicBezTo>
                      <a:pt x="855" y="23976"/>
                      <a:pt x="2740" y="25422"/>
                      <a:pt x="5151" y="25422"/>
                    </a:cubicBezTo>
                    <a:lnTo>
                      <a:pt x="20710" y="25422"/>
                    </a:lnTo>
                    <a:cubicBezTo>
                      <a:pt x="25071" y="25422"/>
                      <a:pt x="27745" y="20666"/>
                      <a:pt x="25532" y="16941"/>
                    </a:cubicBezTo>
                    <a:lnTo>
                      <a:pt x="16525" y="1929"/>
                    </a:lnTo>
                    <a:cubicBezTo>
                      <a:pt x="15955" y="965"/>
                      <a:pt x="14991" y="285"/>
                      <a:pt x="13917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-2555604" y="1796602"/>
                <a:ext cx="191657" cy="278332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13622" extrusionOk="0">
                    <a:moveTo>
                      <a:pt x="7342" y="1"/>
                    </a:moveTo>
                    <a:cubicBezTo>
                      <a:pt x="6565" y="1"/>
                      <a:pt x="6120" y="762"/>
                      <a:pt x="5632" y="1441"/>
                    </a:cubicBezTo>
                    <a:cubicBezTo>
                      <a:pt x="4887" y="2514"/>
                      <a:pt x="4186" y="3610"/>
                      <a:pt x="3529" y="4750"/>
                    </a:cubicBezTo>
                    <a:cubicBezTo>
                      <a:pt x="2214" y="6963"/>
                      <a:pt x="1118" y="9374"/>
                      <a:pt x="285" y="11850"/>
                    </a:cubicBezTo>
                    <a:cubicBezTo>
                      <a:pt x="132" y="12288"/>
                      <a:pt x="0" y="12814"/>
                      <a:pt x="263" y="13209"/>
                    </a:cubicBezTo>
                    <a:cubicBezTo>
                      <a:pt x="445" y="13490"/>
                      <a:pt x="778" y="13622"/>
                      <a:pt x="1109" y="13622"/>
                    </a:cubicBezTo>
                    <a:cubicBezTo>
                      <a:pt x="1216" y="13622"/>
                      <a:pt x="1323" y="13608"/>
                      <a:pt x="1425" y="13581"/>
                    </a:cubicBezTo>
                    <a:cubicBezTo>
                      <a:pt x="1819" y="13472"/>
                      <a:pt x="2192" y="13209"/>
                      <a:pt x="2520" y="12946"/>
                    </a:cubicBezTo>
                    <a:cubicBezTo>
                      <a:pt x="5523" y="10579"/>
                      <a:pt x="8350" y="7664"/>
                      <a:pt x="9161" y="3939"/>
                    </a:cubicBezTo>
                    <a:cubicBezTo>
                      <a:pt x="9336" y="3238"/>
                      <a:pt x="9380" y="2514"/>
                      <a:pt x="9248" y="1813"/>
                    </a:cubicBezTo>
                    <a:cubicBezTo>
                      <a:pt x="9095" y="1134"/>
                      <a:pt x="8657" y="476"/>
                      <a:pt x="8021" y="169"/>
                    </a:cubicBezTo>
                    <a:cubicBezTo>
                      <a:pt x="7768" y="52"/>
                      <a:pt x="7544" y="1"/>
                      <a:pt x="7342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34"/>
            <p:cNvGrpSpPr/>
            <p:nvPr/>
          </p:nvGrpSpPr>
          <p:grpSpPr>
            <a:xfrm>
              <a:off x="-4865125" y="1374808"/>
              <a:ext cx="560500" cy="547000"/>
              <a:chOff x="-557950" y="785150"/>
              <a:chExt cx="560500" cy="547000"/>
            </a:xfrm>
          </p:grpSpPr>
          <p:sp>
            <p:nvSpPr>
              <p:cNvPr id="1068" name="Google Shape;1068;p34"/>
              <p:cNvSpPr/>
              <p:nvPr/>
            </p:nvSpPr>
            <p:spPr>
              <a:xfrm>
                <a:off x="-556925" y="785150"/>
                <a:ext cx="559475" cy="547000"/>
              </a:xfrm>
              <a:custGeom>
                <a:avLst/>
                <a:gdLst/>
                <a:ahLst/>
                <a:cxnLst/>
                <a:rect l="l" t="t" r="r" b="b"/>
                <a:pathLst>
                  <a:path w="22379" h="21880" extrusionOk="0">
                    <a:moveTo>
                      <a:pt x="6736" y="1"/>
                    </a:moveTo>
                    <a:cubicBezTo>
                      <a:pt x="6354" y="1"/>
                      <a:pt x="5966" y="69"/>
                      <a:pt x="5592" y="209"/>
                    </a:cubicBezTo>
                    <a:cubicBezTo>
                      <a:pt x="4452" y="581"/>
                      <a:pt x="3641" y="1546"/>
                      <a:pt x="3422" y="2685"/>
                    </a:cubicBezTo>
                    <a:lnTo>
                      <a:pt x="595" y="16492"/>
                    </a:lnTo>
                    <a:cubicBezTo>
                      <a:pt x="1" y="19351"/>
                      <a:pt x="2285" y="21879"/>
                      <a:pt x="4996" y="21879"/>
                    </a:cubicBezTo>
                    <a:cubicBezTo>
                      <a:pt x="5485" y="21879"/>
                      <a:pt x="5988" y="21797"/>
                      <a:pt x="6490" y="21620"/>
                    </a:cubicBezTo>
                    <a:lnTo>
                      <a:pt x="18302" y="17478"/>
                    </a:lnTo>
                    <a:cubicBezTo>
                      <a:pt x="21612" y="16338"/>
                      <a:pt x="22379" y="11999"/>
                      <a:pt x="19683" y="9764"/>
                    </a:cubicBezTo>
                    <a:lnTo>
                      <a:pt x="8835" y="779"/>
                    </a:lnTo>
                    <a:cubicBezTo>
                      <a:pt x="8238" y="269"/>
                      <a:pt x="7495" y="1"/>
                      <a:pt x="6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-544800" y="907600"/>
                <a:ext cx="494750" cy="309025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2361" extrusionOk="0">
                    <a:moveTo>
                      <a:pt x="13369" y="1"/>
                    </a:moveTo>
                    <a:lnTo>
                      <a:pt x="1600" y="4142"/>
                    </a:lnTo>
                    <a:lnTo>
                      <a:pt x="88" y="11550"/>
                    </a:lnTo>
                    <a:cubicBezTo>
                      <a:pt x="22" y="11813"/>
                      <a:pt x="0" y="12098"/>
                      <a:pt x="0" y="12361"/>
                    </a:cubicBezTo>
                    <a:lnTo>
                      <a:pt x="19790" y="5414"/>
                    </a:lnTo>
                    <a:cubicBezTo>
                      <a:pt x="19614" y="5216"/>
                      <a:pt x="19417" y="5019"/>
                      <a:pt x="19198" y="4822"/>
                    </a:cubicBez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-557950" y="797475"/>
                <a:ext cx="533650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21346" h="21359" extrusionOk="0">
                    <a:moveTo>
                      <a:pt x="4888" y="1"/>
                    </a:moveTo>
                    <a:cubicBezTo>
                      <a:pt x="4142" y="505"/>
                      <a:pt x="3616" y="1228"/>
                      <a:pt x="3441" y="2148"/>
                    </a:cubicBezTo>
                    <a:lnTo>
                      <a:pt x="614" y="15955"/>
                    </a:lnTo>
                    <a:cubicBezTo>
                      <a:pt x="1" y="18854"/>
                      <a:pt x="2303" y="21359"/>
                      <a:pt x="5034" y="21359"/>
                    </a:cubicBezTo>
                    <a:cubicBezTo>
                      <a:pt x="5524" y="21359"/>
                      <a:pt x="6028" y="21278"/>
                      <a:pt x="6531" y="21105"/>
                    </a:cubicBezTo>
                    <a:lnTo>
                      <a:pt x="18343" y="16963"/>
                    </a:lnTo>
                    <a:cubicBezTo>
                      <a:pt x="20162" y="16327"/>
                      <a:pt x="21214" y="14727"/>
                      <a:pt x="21346" y="13018"/>
                    </a:cubicBezTo>
                    <a:lnTo>
                      <a:pt x="21346" y="13018"/>
                    </a:lnTo>
                    <a:cubicBezTo>
                      <a:pt x="20053" y="14530"/>
                      <a:pt x="18080" y="15495"/>
                      <a:pt x="16064" y="15801"/>
                    </a:cubicBezTo>
                    <a:cubicBezTo>
                      <a:pt x="15462" y="15903"/>
                      <a:pt x="14853" y="15956"/>
                      <a:pt x="14248" y="15956"/>
                    </a:cubicBezTo>
                    <a:cubicBezTo>
                      <a:pt x="13022" y="15956"/>
                      <a:pt x="11810" y="15737"/>
                      <a:pt x="10695" y="15253"/>
                    </a:cubicBezTo>
                    <a:cubicBezTo>
                      <a:pt x="7539" y="13895"/>
                      <a:pt x="5589" y="10586"/>
                      <a:pt x="4975" y="7211"/>
                    </a:cubicBezTo>
                    <a:cubicBezTo>
                      <a:pt x="4493" y="4844"/>
                      <a:pt x="4603" y="2411"/>
                      <a:pt x="4888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-378250" y="840425"/>
                <a:ext cx="249850" cy="220125"/>
              </a:xfrm>
              <a:custGeom>
                <a:avLst/>
                <a:gdLst/>
                <a:ahLst/>
                <a:cxnLst/>
                <a:rect l="l" t="t" r="r" b="b"/>
                <a:pathLst>
                  <a:path w="9994" h="8805" extrusionOk="0">
                    <a:moveTo>
                      <a:pt x="1321" y="1"/>
                    </a:moveTo>
                    <a:cubicBezTo>
                      <a:pt x="1075" y="1"/>
                      <a:pt x="819" y="101"/>
                      <a:pt x="548" y="365"/>
                    </a:cubicBezTo>
                    <a:cubicBezTo>
                      <a:pt x="132" y="781"/>
                      <a:pt x="1" y="1395"/>
                      <a:pt x="44" y="1964"/>
                    </a:cubicBezTo>
                    <a:cubicBezTo>
                      <a:pt x="132" y="2534"/>
                      <a:pt x="373" y="3060"/>
                      <a:pt x="680" y="3542"/>
                    </a:cubicBezTo>
                    <a:cubicBezTo>
                      <a:pt x="2302" y="6150"/>
                      <a:pt x="5238" y="7640"/>
                      <a:pt x="8131" y="8605"/>
                    </a:cubicBezTo>
                    <a:cubicBezTo>
                      <a:pt x="8431" y="8705"/>
                      <a:pt x="8731" y="8805"/>
                      <a:pt x="9048" y="8805"/>
                    </a:cubicBezTo>
                    <a:cubicBezTo>
                      <a:pt x="9078" y="8805"/>
                      <a:pt x="9109" y="8804"/>
                      <a:pt x="9139" y="8802"/>
                    </a:cubicBezTo>
                    <a:cubicBezTo>
                      <a:pt x="9468" y="8780"/>
                      <a:pt x="9840" y="8561"/>
                      <a:pt x="9906" y="8232"/>
                    </a:cubicBezTo>
                    <a:cubicBezTo>
                      <a:pt x="9994" y="7881"/>
                      <a:pt x="9775" y="7509"/>
                      <a:pt x="9534" y="7224"/>
                    </a:cubicBezTo>
                    <a:cubicBezTo>
                      <a:pt x="8241" y="5536"/>
                      <a:pt x="6772" y="4046"/>
                      <a:pt x="5151" y="2622"/>
                    </a:cubicBezTo>
                    <a:cubicBezTo>
                      <a:pt x="4362" y="1942"/>
                      <a:pt x="3529" y="1285"/>
                      <a:pt x="2674" y="671"/>
                    </a:cubicBezTo>
                    <a:cubicBezTo>
                      <a:pt x="2228" y="369"/>
                      <a:pt x="1791" y="1"/>
                      <a:pt x="1321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34"/>
            <p:cNvGrpSpPr/>
            <p:nvPr/>
          </p:nvGrpSpPr>
          <p:grpSpPr>
            <a:xfrm>
              <a:off x="-4481800" y="1175338"/>
              <a:ext cx="590100" cy="945925"/>
              <a:chOff x="2115125" y="1675500"/>
              <a:chExt cx="590100" cy="94592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115125" y="1848850"/>
                <a:ext cx="589000" cy="772100"/>
              </a:xfrm>
              <a:custGeom>
                <a:avLst/>
                <a:gdLst/>
                <a:ahLst/>
                <a:cxnLst/>
                <a:rect l="l" t="t" r="r" b="b"/>
                <a:pathLst>
                  <a:path w="23560" h="30884" extrusionOk="0">
                    <a:moveTo>
                      <a:pt x="7934" y="0"/>
                    </a:moveTo>
                    <a:lnTo>
                      <a:pt x="8263" y="3156"/>
                    </a:lnTo>
                    <a:cubicBezTo>
                      <a:pt x="8526" y="5874"/>
                      <a:pt x="7101" y="8438"/>
                      <a:pt x="4713" y="9599"/>
                    </a:cubicBezTo>
                    <a:lnTo>
                      <a:pt x="3880" y="9994"/>
                    </a:lnTo>
                    <a:cubicBezTo>
                      <a:pt x="1425" y="11155"/>
                      <a:pt x="1" y="13807"/>
                      <a:pt x="352" y="16568"/>
                    </a:cubicBezTo>
                    <a:lnTo>
                      <a:pt x="1491" y="25816"/>
                    </a:lnTo>
                    <a:cubicBezTo>
                      <a:pt x="1820" y="28446"/>
                      <a:pt x="3902" y="30419"/>
                      <a:pt x="6466" y="30506"/>
                    </a:cubicBezTo>
                    <a:lnTo>
                      <a:pt x="10213" y="30660"/>
                    </a:lnTo>
                    <a:lnTo>
                      <a:pt x="12186" y="30747"/>
                    </a:lnTo>
                    <a:lnTo>
                      <a:pt x="15955" y="30879"/>
                    </a:lnTo>
                    <a:cubicBezTo>
                      <a:pt x="16027" y="30882"/>
                      <a:pt x="16099" y="30883"/>
                      <a:pt x="16170" y="30883"/>
                    </a:cubicBezTo>
                    <a:cubicBezTo>
                      <a:pt x="18622" y="30883"/>
                      <a:pt x="20747" y="29074"/>
                      <a:pt x="21258" y="26540"/>
                    </a:cubicBezTo>
                    <a:lnTo>
                      <a:pt x="23077" y="17423"/>
                    </a:lnTo>
                    <a:cubicBezTo>
                      <a:pt x="23560" y="14705"/>
                      <a:pt x="22354" y="11944"/>
                      <a:pt x="20031" y="10607"/>
                    </a:cubicBezTo>
                    <a:lnTo>
                      <a:pt x="19220" y="10147"/>
                    </a:lnTo>
                    <a:cubicBezTo>
                      <a:pt x="16919" y="8810"/>
                      <a:pt x="15714" y="6137"/>
                      <a:pt x="16174" y="3463"/>
                    </a:cubicBezTo>
                    <a:lnTo>
                      <a:pt x="16722" y="351"/>
                    </a:lnTo>
                    <a:lnTo>
                      <a:pt x="13281" y="220"/>
                    </a:lnTo>
                    <a:lnTo>
                      <a:pt x="11309" y="132"/>
                    </a:lnTo>
                    <a:lnTo>
                      <a:pt x="79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15125" y="1848850"/>
                <a:ext cx="589000" cy="772100"/>
              </a:xfrm>
              <a:custGeom>
                <a:avLst/>
                <a:gdLst/>
                <a:ahLst/>
                <a:cxnLst/>
                <a:rect l="l" t="t" r="r" b="b"/>
                <a:pathLst>
                  <a:path w="23560" h="30884" extrusionOk="0">
                    <a:moveTo>
                      <a:pt x="7934" y="0"/>
                    </a:moveTo>
                    <a:lnTo>
                      <a:pt x="8263" y="3156"/>
                    </a:lnTo>
                    <a:cubicBezTo>
                      <a:pt x="8526" y="5874"/>
                      <a:pt x="7101" y="8438"/>
                      <a:pt x="4713" y="9599"/>
                    </a:cubicBezTo>
                    <a:lnTo>
                      <a:pt x="3880" y="9994"/>
                    </a:lnTo>
                    <a:cubicBezTo>
                      <a:pt x="1425" y="11155"/>
                      <a:pt x="1" y="13807"/>
                      <a:pt x="352" y="16568"/>
                    </a:cubicBezTo>
                    <a:lnTo>
                      <a:pt x="1491" y="25816"/>
                    </a:lnTo>
                    <a:cubicBezTo>
                      <a:pt x="1820" y="28446"/>
                      <a:pt x="3902" y="30419"/>
                      <a:pt x="6466" y="30506"/>
                    </a:cubicBezTo>
                    <a:lnTo>
                      <a:pt x="10213" y="30660"/>
                    </a:lnTo>
                    <a:lnTo>
                      <a:pt x="12186" y="30747"/>
                    </a:lnTo>
                    <a:lnTo>
                      <a:pt x="15955" y="30879"/>
                    </a:lnTo>
                    <a:cubicBezTo>
                      <a:pt x="16027" y="30882"/>
                      <a:pt x="16099" y="30883"/>
                      <a:pt x="16170" y="30883"/>
                    </a:cubicBezTo>
                    <a:cubicBezTo>
                      <a:pt x="18622" y="30883"/>
                      <a:pt x="20747" y="29074"/>
                      <a:pt x="21258" y="26540"/>
                    </a:cubicBezTo>
                    <a:lnTo>
                      <a:pt x="23077" y="17423"/>
                    </a:lnTo>
                    <a:cubicBezTo>
                      <a:pt x="23560" y="14705"/>
                      <a:pt x="22354" y="11944"/>
                      <a:pt x="20031" y="10607"/>
                    </a:cubicBezTo>
                    <a:lnTo>
                      <a:pt x="19220" y="10147"/>
                    </a:lnTo>
                    <a:cubicBezTo>
                      <a:pt x="16919" y="8810"/>
                      <a:pt x="15714" y="6137"/>
                      <a:pt x="16174" y="3463"/>
                    </a:cubicBezTo>
                    <a:lnTo>
                      <a:pt x="16722" y="351"/>
                    </a:lnTo>
                    <a:lnTo>
                      <a:pt x="13281" y="220"/>
                    </a:lnTo>
                    <a:lnTo>
                      <a:pt x="11309" y="132"/>
                    </a:lnTo>
                    <a:lnTo>
                      <a:pt x="79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144725" y="2190125"/>
                <a:ext cx="525975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6816" extrusionOk="0">
                    <a:moveTo>
                      <a:pt x="9395" y="1"/>
                    </a:moveTo>
                    <a:cubicBezTo>
                      <a:pt x="4188" y="1"/>
                      <a:pt x="125" y="1277"/>
                      <a:pt x="44" y="3005"/>
                    </a:cubicBezTo>
                    <a:cubicBezTo>
                      <a:pt x="0" y="4868"/>
                      <a:pt x="4602" y="6577"/>
                      <a:pt x="10388" y="6796"/>
                    </a:cubicBezTo>
                    <a:cubicBezTo>
                      <a:pt x="10768" y="6809"/>
                      <a:pt x="11144" y="6815"/>
                      <a:pt x="11513" y="6815"/>
                    </a:cubicBezTo>
                    <a:cubicBezTo>
                      <a:pt x="16773" y="6815"/>
                      <a:pt x="20890" y="5534"/>
                      <a:pt x="20951" y="3794"/>
                    </a:cubicBezTo>
                    <a:cubicBezTo>
                      <a:pt x="21039" y="1909"/>
                      <a:pt x="16415" y="222"/>
                      <a:pt x="10629" y="24"/>
                    </a:cubicBezTo>
                    <a:cubicBezTo>
                      <a:pt x="10212" y="9"/>
                      <a:pt x="9800" y="1"/>
                      <a:pt x="9395" y="1"/>
                    </a:cubicBezTo>
                    <a:close/>
                  </a:path>
                </a:pathLst>
              </a:custGeom>
              <a:solidFill>
                <a:srgbClr val="FF97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144725" y="2190125"/>
                <a:ext cx="525975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6816" extrusionOk="0">
                    <a:moveTo>
                      <a:pt x="9395" y="1"/>
                    </a:moveTo>
                    <a:cubicBezTo>
                      <a:pt x="4188" y="1"/>
                      <a:pt x="125" y="1277"/>
                      <a:pt x="44" y="3005"/>
                    </a:cubicBezTo>
                    <a:cubicBezTo>
                      <a:pt x="0" y="4868"/>
                      <a:pt x="4602" y="6577"/>
                      <a:pt x="10388" y="6796"/>
                    </a:cubicBezTo>
                    <a:cubicBezTo>
                      <a:pt x="10768" y="6809"/>
                      <a:pt x="11144" y="6815"/>
                      <a:pt x="11513" y="6815"/>
                    </a:cubicBezTo>
                    <a:cubicBezTo>
                      <a:pt x="16773" y="6815"/>
                      <a:pt x="20890" y="5534"/>
                      <a:pt x="20951" y="3794"/>
                    </a:cubicBezTo>
                    <a:cubicBezTo>
                      <a:pt x="21039" y="1909"/>
                      <a:pt x="16415" y="222"/>
                      <a:pt x="10629" y="24"/>
                    </a:cubicBezTo>
                    <a:cubicBezTo>
                      <a:pt x="10212" y="9"/>
                      <a:pt x="9800" y="1"/>
                      <a:pt x="9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147450" y="2274000"/>
                <a:ext cx="518325" cy="323350"/>
              </a:xfrm>
              <a:custGeom>
                <a:avLst/>
                <a:gdLst/>
                <a:ahLst/>
                <a:cxnLst/>
                <a:rect l="l" t="t" r="r" b="b"/>
                <a:pathLst>
                  <a:path w="20733" h="12934" extrusionOk="0">
                    <a:moveTo>
                      <a:pt x="1" y="1"/>
                    </a:moveTo>
                    <a:lnTo>
                      <a:pt x="1053" y="8657"/>
                    </a:lnTo>
                    <a:cubicBezTo>
                      <a:pt x="1316" y="10848"/>
                      <a:pt x="3047" y="12492"/>
                      <a:pt x="5173" y="12580"/>
                    </a:cubicBezTo>
                    <a:lnTo>
                      <a:pt x="14640" y="12930"/>
                    </a:lnTo>
                    <a:cubicBezTo>
                      <a:pt x="14699" y="12933"/>
                      <a:pt x="14757" y="12934"/>
                      <a:pt x="14816" y="12934"/>
                    </a:cubicBezTo>
                    <a:cubicBezTo>
                      <a:pt x="16868" y="12934"/>
                      <a:pt x="18640" y="11447"/>
                      <a:pt x="19045" y="9358"/>
                    </a:cubicBezTo>
                    <a:lnTo>
                      <a:pt x="20732" y="811"/>
                    </a:lnTo>
                    <a:lnTo>
                      <a:pt x="20732" y="811"/>
                    </a:lnTo>
                    <a:cubicBezTo>
                      <a:pt x="20181" y="2364"/>
                      <a:pt x="16261" y="3459"/>
                      <a:pt x="11366" y="3459"/>
                    </a:cubicBezTo>
                    <a:cubicBezTo>
                      <a:pt x="11009" y="3459"/>
                      <a:pt x="10646" y="3453"/>
                      <a:pt x="10279" y="3441"/>
                    </a:cubicBezTo>
                    <a:cubicBezTo>
                      <a:pt x="4888" y="3244"/>
                      <a:pt x="505" y="173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52400" y="1854875"/>
                <a:ext cx="552825" cy="766550"/>
              </a:xfrm>
              <a:custGeom>
                <a:avLst/>
                <a:gdLst/>
                <a:ahLst/>
                <a:cxnLst/>
                <a:rect l="l" t="t" r="r" b="b"/>
                <a:pathLst>
                  <a:path w="22113" h="30662" extrusionOk="0">
                    <a:moveTo>
                      <a:pt x="11768" y="1"/>
                    </a:moveTo>
                    <a:cubicBezTo>
                      <a:pt x="10454" y="1052"/>
                      <a:pt x="9117" y="1973"/>
                      <a:pt x="7473" y="2280"/>
                    </a:cubicBezTo>
                    <a:cubicBezTo>
                      <a:pt x="9248" y="2477"/>
                      <a:pt x="10848" y="3507"/>
                      <a:pt x="12053" y="4866"/>
                    </a:cubicBezTo>
                    <a:cubicBezTo>
                      <a:pt x="13259" y="6203"/>
                      <a:pt x="14135" y="7846"/>
                      <a:pt x="14924" y="9468"/>
                    </a:cubicBezTo>
                    <a:cubicBezTo>
                      <a:pt x="15384" y="10388"/>
                      <a:pt x="15867" y="11484"/>
                      <a:pt x="15538" y="12470"/>
                    </a:cubicBezTo>
                    <a:cubicBezTo>
                      <a:pt x="15275" y="13303"/>
                      <a:pt x="14508" y="13960"/>
                      <a:pt x="14486" y="14793"/>
                    </a:cubicBezTo>
                    <a:cubicBezTo>
                      <a:pt x="14442" y="15670"/>
                      <a:pt x="15121" y="16371"/>
                      <a:pt x="15604" y="17094"/>
                    </a:cubicBezTo>
                    <a:cubicBezTo>
                      <a:pt x="16546" y="18475"/>
                      <a:pt x="16875" y="20250"/>
                      <a:pt x="16546" y="21916"/>
                    </a:cubicBezTo>
                    <a:cubicBezTo>
                      <a:pt x="16217" y="23559"/>
                      <a:pt x="15275" y="25071"/>
                      <a:pt x="14026" y="26145"/>
                    </a:cubicBezTo>
                    <a:cubicBezTo>
                      <a:pt x="12241" y="27633"/>
                      <a:pt x="9925" y="28198"/>
                      <a:pt x="7625" y="28198"/>
                    </a:cubicBezTo>
                    <a:cubicBezTo>
                      <a:pt x="7044" y="28198"/>
                      <a:pt x="6465" y="28162"/>
                      <a:pt x="5895" y="28096"/>
                    </a:cubicBezTo>
                    <a:cubicBezTo>
                      <a:pt x="3791" y="27833"/>
                      <a:pt x="1731" y="27175"/>
                      <a:pt x="0" y="26014"/>
                    </a:cubicBezTo>
                    <a:lnTo>
                      <a:pt x="0" y="26014"/>
                    </a:lnTo>
                    <a:cubicBezTo>
                      <a:pt x="482" y="28424"/>
                      <a:pt x="2498" y="30199"/>
                      <a:pt x="4887" y="30309"/>
                    </a:cubicBezTo>
                    <a:lnTo>
                      <a:pt x="8657" y="30440"/>
                    </a:lnTo>
                    <a:lnTo>
                      <a:pt x="10629" y="30528"/>
                    </a:lnTo>
                    <a:lnTo>
                      <a:pt x="14376" y="30660"/>
                    </a:lnTo>
                    <a:cubicBezTo>
                      <a:pt x="14422" y="30661"/>
                      <a:pt x="14467" y="30661"/>
                      <a:pt x="14512" y="30661"/>
                    </a:cubicBezTo>
                    <a:cubicBezTo>
                      <a:pt x="17061" y="30661"/>
                      <a:pt x="19229" y="28840"/>
                      <a:pt x="19746" y="26299"/>
                    </a:cubicBezTo>
                    <a:lnTo>
                      <a:pt x="21564" y="17182"/>
                    </a:lnTo>
                    <a:cubicBezTo>
                      <a:pt x="22112" y="14464"/>
                      <a:pt x="20863" y="11725"/>
                      <a:pt x="18540" y="10388"/>
                    </a:cubicBezTo>
                    <a:lnTo>
                      <a:pt x="17729" y="9928"/>
                    </a:lnTo>
                    <a:cubicBezTo>
                      <a:pt x="15428" y="8613"/>
                      <a:pt x="14223" y="5918"/>
                      <a:pt x="14683" y="3244"/>
                    </a:cubicBezTo>
                    <a:lnTo>
                      <a:pt x="15231" y="154"/>
                    </a:lnTo>
                    <a:lnTo>
                      <a:pt x="11812" y="1"/>
                    </a:ln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2292100" y="1828250"/>
                <a:ext cx="260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10432" h="4760" extrusionOk="0">
                    <a:moveTo>
                      <a:pt x="4633" y="0"/>
                    </a:moveTo>
                    <a:cubicBezTo>
                      <a:pt x="3804" y="0"/>
                      <a:pt x="3030" y="67"/>
                      <a:pt x="2367" y="189"/>
                    </a:cubicBezTo>
                    <a:lnTo>
                      <a:pt x="132" y="123"/>
                    </a:lnTo>
                    <a:lnTo>
                      <a:pt x="22" y="2885"/>
                    </a:lnTo>
                    <a:cubicBezTo>
                      <a:pt x="0" y="3805"/>
                      <a:pt x="2280" y="4638"/>
                      <a:pt x="5129" y="4747"/>
                    </a:cubicBezTo>
                    <a:cubicBezTo>
                      <a:pt x="5337" y="4755"/>
                      <a:pt x="5542" y="4759"/>
                      <a:pt x="5744" y="4759"/>
                    </a:cubicBezTo>
                    <a:cubicBezTo>
                      <a:pt x="8305" y="4759"/>
                      <a:pt x="10302" y="4131"/>
                      <a:pt x="10322" y="3257"/>
                    </a:cubicBezTo>
                    <a:lnTo>
                      <a:pt x="10432" y="496"/>
                    </a:lnTo>
                    <a:lnTo>
                      <a:pt x="8197" y="408"/>
                    </a:lnTo>
                    <a:cubicBezTo>
                      <a:pt x="7364" y="189"/>
                      <a:pt x="6378" y="57"/>
                      <a:pt x="5282" y="14"/>
                    </a:cubicBezTo>
                    <a:cubicBezTo>
                      <a:pt x="5063" y="5"/>
                      <a:pt x="4846" y="0"/>
                      <a:pt x="46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2292100" y="1828250"/>
                <a:ext cx="260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10432" h="4760" extrusionOk="0">
                    <a:moveTo>
                      <a:pt x="4633" y="0"/>
                    </a:moveTo>
                    <a:cubicBezTo>
                      <a:pt x="3804" y="0"/>
                      <a:pt x="3030" y="67"/>
                      <a:pt x="2367" y="189"/>
                    </a:cubicBezTo>
                    <a:lnTo>
                      <a:pt x="132" y="123"/>
                    </a:lnTo>
                    <a:lnTo>
                      <a:pt x="22" y="2885"/>
                    </a:lnTo>
                    <a:cubicBezTo>
                      <a:pt x="0" y="3805"/>
                      <a:pt x="2280" y="4638"/>
                      <a:pt x="5129" y="4747"/>
                    </a:cubicBezTo>
                    <a:cubicBezTo>
                      <a:pt x="5337" y="4755"/>
                      <a:pt x="5542" y="4759"/>
                      <a:pt x="5744" y="4759"/>
                    </a:cubicBezTo>
                    <a:cubicBezTo>
                      <a:pt x="8305" y="4759"/>
                      <a:pt x="10302" y="4131"/>
                      <a:pt x="10322" y="3257"/>
                    </a:cubicBezTo>
                    <a:lnTo>
                      <a:pt x="10432" y="496"/>
                    </a:lnTo>
                    <a:lnTo>
                      <a:pt x="8197" y="408"/>
                    </a:lnTo>
                    <a:cubicBezTo>
                      <a:pt x="7364" y="189"/>
                      <a:pt x="6378" y="57"/>
                      <a:pt x="5282" y="14"/>
                    </a:cubicBezTo>
                    <a:cubicBezTo>
                      <a:pt x="5063" y="5"/>
                      <a:pt x="4846" y="0"/>
                      <a:pt x="4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2294850" y="1793775"/>
                <a:ext cx="2586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0344" h="3377" extrusionOk="0">
                    <a:moveTo>
                      <a:pt x="4604" y="0"/>
                    </a:moveTo>
                    <a:cubicBezTo>
                      <a:pt x="2058" y="0"/>
                      <a:pt x="42" y="629"/>
                      <a:pt x="22" y="1502"/>
                    </a:cubicBezTo>
                    <a:cubicBezTo>
                      <a:pt x="0" y="2423"/>
                      <a:pt x="2279" y="3255"/>
                      <a:pt x="5128" y="3365"/>
                    </a:cubicBezTo>
                    <a:cubicBezTo>
                      <a:pt x="5336" y="3373"/>
                      <a:pt x="5542" y="3377"/>
                      <a:pt x="5744" y="3377"/>
                    </a:cubicBezTo>
                    <a:cubicBezTo>
                      <a:pt x="8304" y="3377"/>
                      <a:pt x="10302" y="2748"/>
                      <a:pt x="10322" y="1875"/>
                    </a:cubicBezTo>
                    <a:cubicBezTo>
                      <a:pt x="10344" y="954"/>
                      <a:pt x="8087" y="122"/>
                      <a:pt x="5216" y="12"/>
                    </a:cubicBezTo>
                    <a:cubicBezTo>
                      <a:pt x="5009" y="4"/>
                      <a:pt x="4805" y="0"/>
                      <a:pt x="4604" y="0"/>
                    </a:cubicBezTo>
                    <a:close/>
                  </a:path>
                </a:pathLst>
              </a:custGeom>
              <a:solidFill>
                <a:srgbClr val="831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2294850" y="1793775"/>
                <a:ext cx="2586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10344" h="3377" extrusionOk="0">
                    <a:moveTo>
                      <a:pt x="4604" y="0"/>
                    </a:moveTo>
                    <a:cubicBezTo>
                      <a:pt x="2058" y="0"/>
                      <a:pt x="42" y="629"/>
                      <a:pt x="22" y="1502"/>
                    </a:cubicBezTo>
                    <a:cubicBezTo>
                      <a:pt x="0" y="2423"/>
                      <a:pt x="2279" y="3255"/>
                      <a:pt x="5128" y="3365"/>
                    </a:cubicBezTo>
                    <a:cubicBezTo>
                      <a:pt x="5336" y="3373"/>
                      <a:pt x="5542" y="3377"/>
                      <a:pt x="5744" y="3377"/>
                    </a:cubicBezTo>
                    <a:cubicBezTo>
                      <a:pt x="8304" y="3377"/>
                      <a:pt x="10302" y="2748"/>
                      <a:pt x="10322" y="1875"/>
                    </a:cubicBezTo>
                    <a:cubicBezTo>
                      <a:pt x="10344" y="954"/>
                      <a:pt x="8087" y="122"/>
                      <a:pt x="5216" y="12"/>
                    </a:cubicBezTo>
                    <a:cubicBezTo>
                      <a:pt x="5009" y="4"/>
                      <a:pt x="4805" y="0"/>
                      <a:pt x="4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2320600" y="1706400"/>
                <a:ext cx="215875" cy="158625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6345" extrusionOk="0">
                    <a:moveTo>
                      <a:pt x="0" y="1"/>
                    </a:moveTo>
                    <a:lnTo>
                      <a:pt x="592" y="5041"/>
                    </a:lnTo>
                    <a:cubicBezTo>
                      <a:pt x="548" y="5677"/>
                      <a:pt x="2126" y="6246"/>
                      <a:pt x="4098" y="6334"/>
                    </a:cubicBezTo>
                    <a:cubicBezTo>
                      <a:pt x="4251" y="6341"/>
                      <a:pt x="4402" y="6344"/>
                      <a:pt x="4551" y="6344"/>
                    </a:cubicBezTo>
                    <a:cubicBezTo>
                      <a:pt x="6274" y="6344"/>
                      <a:pt x="7650" y="5891"/>
                      <a:pt x="7670" y="5326"/>
                    </a:cubicBezTo>
                    <a:lnTo>
                      <a:pt x="8635" y="3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2320600" y="1675500"/>
                <a:ext cx="216425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2802" extrusionOk="0">
                    <a:moveTo>
                      <a:pt x="3888" y="0"/>
                    </a:moveTo>
                    <a:cubicBezTo>
                      <a:pt x="1750" y="0"/>
                      <a:pt x="64" y="524"/>
                      <a:pt x="44" y="1237"/>
                    </a:cubicBezTo>
                    <a:cubicBezTo>
                      <a:pt x="0" y="2004"/>
                      <a:pt x="1907" y="2727"/>
                      <a:pt x="4273" y="2793"/>
                    </a:cubicBezTo>
                    <a:cubicBezTo>
                      <a:pt x="4442" y="2799"/>
                      <a:pt x="4609" y="2802"/>
                      <a:pt x="4772" y="2802"/>
                    </a:cubicBezTo>
                    <a:cubicBezTo>
                      <a:pt x="6928" y="2802"/>
                      <a:pt x="8614" y="2278"/>
                      <a:pt x="8635" y="1565"/>
                    </a:cubicBezTo>
                    <a:cubicBezTo>
                      <a:pt x="8656" y="776"/>
                      <a:pt x="6750" y="97"/>
                      <a:pt x="4383" y="9"/>
                    </a:cubicBezTo>
                    <a:cubicBezTo>
                      <a:pt x="4216" y="3"/>
                      <a:pt x="4051" y="0"/>
                      <a:pt x="3888" y="0"/>
                    </a:cubicBezTo>
                    <a:close/>
                  </a:path>
                </a:pathLst>
              </a:custGeom>
              <a:solidFill>
                <a:srgbClr val="C3E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2320600" y="1675500"/>
                <a:ext cx="216425" cy="70050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2802" extrusionOk="0">
                    <a:moveTo>
                      <a:pt x="3888" y="0"/>
                    </a:moveTo>
                    <a:cubicBezTo>
                      <a:pt x="1750" y="0"/>
                      <a:pt x="64" y="524"/>
                      <a:pt x="44" y="1237"/>
                    </a:cubicBezTo>
                    <a:cubicBezTo>
                      <a:pt x="0" y="2004"/>
                      <a:pt x="1907" y="2727"/>
                      <a:pt x="4273" y="2793"/>
                    </a:cubicBezTo>
                    <a:cubicBezTo>
                      <a:pt x="4442" y="2799"/>
                      <a:pt x="4609" y="2802"/>
                      <a:pt x="4772" y="2802"/>
                    </a:cubicBezTo>
                    <a:cubicBezTo>
                      <a:pt x="6928" y="2802"/>
                      <a:pt x="8614" y="2278"/>
                      <a:pt x="8635" y="1565"/>
                    </a:cubicBezTo>
                    <a:cubicBezTo>
                      <a:pt x="8656" y="776"/>
                      <a:pt x="6750" y="97"/>
                      <a:pt x="4383" y="9"/>
                    </a:cubicBezTo>
                    <a:cubicBezTo>
                      <a:pt x="4216" y="3"/>
                      <a:pt x="4051" y="0"/>
                      <a:pt x="3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2163350" y="2019525"/>
                <a:ext cx="214800" cy="23552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9421" extrusionOk="0">
                    <a:moveTo>
                      <a:pt x="7399" y="0"/>
                    </a:moveTo>
                    <a:cubicBezTo>
                      <a:pt x="6668" y="0"/>
                      <a:pt x="6483" y="1152"/>
                      <a:pt x="6005" y="1611"/>
                    </a:cubicBezTo>
                    <a:cubicBezTo>
                      <a:pt x="5041" y="2509"/>
                      <a:pt x="3945" y="3123"/>
                      <a:pt x="2937" y="3868"/>
                    </a:cubicBezTo>
                    <a:cubicBezTo>
                      <a:pt x="1644" y="4788"/>
                      <a:pt x="373" y="6016"/>
                      <a:pt x="110" y="7615"/>
                    </a:cubicBezTo>
                    <a:cubicBezTo>
                      <a:pt x="0" y="8273"/>
                      <a:pt x="110" y="9062"/>
                      <a:pt x="680" y="9347"/>
                    </a:cubicBezTo>
                    <a:cubicBezTo>
                      <a:pt x="800" y="9397"/>
                      <a:pt x="930" y="9421"/>
                      <a:pt x="1061" y="9421"/>
                    </a:cubicBezTo>
                    <a:cubicBezTo>
                      <a:pt x="1385" y="9421"/>
                      <a:pt x="1723" y="9280"/>
                      <a:pt x="1973" y="9062"/>
                    </a:cubicBezTo>
                    <a:cubicBezTo>
                      <a:pt x="2323" y="8755"/>
                      <a:pt x="2564" y="8361"/>
                      <a:pt x="2827" y="7944"/>
                    </a:cubicBezTo>
                    <a:cubicBezTo>
                      <a:pt x="3770" y="6410"/>
                      <a:pt x="5041" y="5030"/>
                      <a:pt x="6487" y="3978"/>
                    </a:cubicBezTo>
                    <a:cubicBezTo>
                      <a:pt x="6926" y="3649"/>
                      <a:pt x="7386" y="3342"/>
                      <a:pt x="7780" y="2948"/>
                    </a:cubicBezTo>
                    <a:cubicBezTo>
                      <a:pt x="8153" y="2575"/>
                      <a:pt x="8482" y="2071"/>
                      <a:pt x="8547" y="1523"/>
                    </a:cubicBezTo>
                    <a:cubicBezTo>
                      <a:pt x="8591" y="975"/>
                      <a:pt x="8372" y="384"/>
                      <a:pt x="7890" y="142"/>
                    </a:cubicBezTo>
                    <a:cubicBezTo>
                      <a:pt x="7702" y="43"/>
                      <a:pt x="7540" y="0"/>
                      <a:pt x="7399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2146900" y="2274925"/>
                <a:ext cx="707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5114" extrusionOk="0">
                    <a:moveTo>
                      <a:pt x="1837" y="1"/>
                    </a:moveTo>
                    <a:cubicBezTo>
                      <a:pt x="1676" y="1"/>
                      <a:pt x="1508" y="65"/>
                      <a:pt x="1360" y="139"/>
                    </a:cubicBezTo>
                    <a:cubicBezTo>
                      <a:pt x="1" y="840"/>
                      <a:pt x="23" y="2571"/>
                      <a:pt x="242" y="3974"/>
                    </a:cubicBezTo>
                    <a:cubicBezTo>
                      <a:pt x="308" y="4237"/>
                      <a:pt x="352" y="4522"/>
                      <a:pt x="527" y="4741"/>
                    </a:cubicBezTo>
                    <a:cubicBezTo>
                      <a:pt x="680" y="4960"/>
                      <a:pt x="921" y="5114"/>
                      <a:pt x="1206" y="5114"/>
                    </a:cubicBezTo>
                    <a:cubicBezTo>
                      <a:pt x="1535" y="5092"/>
                      <a:pt x="1798" y="4785"/>
                      <a:pt x="1973" y="4500"/>
                    </a:cubicBezTo>
                    <a:cubicBezTo>
                      <a:pt x="2653" y="3317"/>
                      <a:pt x="2828" y="1826"/>
                      <a:pt x="2390" y="555"/>
                    </a:cubicBezTo>
                    <a:cubicBezTo>
                      <a:pt x="2324" y="358"/>
                      <a:pt x="2214" y="161"/>
                      <a:pt x="2061" y="51"/>
                    </a:cubicBezTo>
                    <a:cubicBezTo>
                      <a:pt x="1990" y="16"/>
                      <a:pt x="1914" y="1"/>
                      <a:pt x="1837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2279500" y="2325225"/>
                <a:ext cx="125475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940" extrusionOk="0">
                    <a:moveTo>
                      <a:pt x="4467" y="0"/>
                    </a:moveTo>
                    <a:cubicBezTo>
                      <a:pt x="4294" y="0"/>
                      <a:pt x="4106" y="75"/>
                      <a:pt x="3923" y="143"/>
                    </a:cubicBezTo>
                    <a:cubicBezTo>
                      <a:pt x="3485" y="318"/>
                      <a:pt x="3068" y="516"/>
                      <a:pt x="2630" y="691"/>
                    </a:cubicBezTo>
                    <a:cubicBezTo>
                      <a:pt x="1819" y="1129"/>
                      <a:pt x="1030" y="1633"/>
                      <a:pt x="285" y="2181"/>
                    </a:cubicBezTo>
                    <a:cubicBezTo>
                      <a:pt x="154" y="2291"/>
                      <a:pt x="0" y="2400"/>
                      <a:pt x="0" y="2554"/>
                    </a:cubicBezTo>
                    <a:cubicBezTo>
                      <a:pt x="0" y="2729"/>
                      <a:pt x="110" y="2839"/>
                      <a:pt x="285" y="2882"/>
                    </a:cubicBezTo>
                    <a:cubicBezTo>
                      <a:pt x="369" y="2924"/>
                      <a:pt x="470" y="2939"/>
                      <a:pt x="566" y="2939"/>
                    </a:cubicBezTo>
                    <a:cubicBezTo>
                      <a:pt x="621" y="2939"/>
                      <a:pt x="675" y="2934"/>
                      <a:pt x="724" y="2926"/>
                    </a:cubicBezTo>
                    <a:cubicBezTo>
                      <a:pt x="2060" y="2839"/>
                      <a:pt x="3485" y="2532"/>
                      <a:pt x="4471" y="1589"/>
                    </a:cubicBezTo>
                    <a:cubicBezTo>
                      <a:pt x="4668" y="1436"/>
                      <a:pt x="4822" y="1239"/>
                      <a:pt x="4909" y="998"/>
                    </a:cubicBezTo>
                    <a:cubicBezTo>
                      <a:pt x="4997" y="757"/>
                      <a:pt x="5019" y="472"/>
                      <a:pt x="4887" y="253"/>
                    </a:cubicBezTo>
                    <a:cubicBezTo>
                      <a:pt x="4772" y="63"/>
                      <a:pt x="4626" y="0"/>
                      <a:pt x="4467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9" name="Google Shape;1089;p34"/>
          <p:cNvGrpSpPr/>
          <p:nvPr/>
        </p:nvGrpSpPr>
        <p:grpSpPr>
          <a:xfrm>
            <a:off x="6348586" y="3780883"/>
            <a:ext cx="1637320" cy="1128759"/>
            <a:chOff x="-2144925" y="919250"/>
            <a:chExt cx="2753650" cy="1898350"/>
          </a:xfrm>
        </p:grpSpPr>
        <p:sp>
          <p:nvSpPr>
            <p:cNvPr id="1090" name="Google Shape;1090;p34"/>
            <p:cNvSpPr/>
            <p:nvPr/>
          </p:nvSpPr>
          <p:spPr>
            <a:xfrm>
              <a:off x="-2144925" y="919250"/>
              <a:ext cx="2753100" cy="1896650"/>
            </a:xfrm>
            <a:custGeom>
              <a:avLst/>
              <a:gdLst/>
              <a:ahLst/>
              <a:cxnLst/>
              <a:rect l="l" t="t" r="r" b="b"/>
              <a:pathLst>
                <a:path w="110124" h="75866" extrusionOk="0">
                  <a:moveTo>
                    <a:pt x="90422" y="1"/>
                  </a:moveTo>
                  <a:lnTo>
                    <a:pt x="51369" y="6422"/>
                  </a:lnTo>
                  <a:lnTo>
                    <a:pt x="51325" y="6422"/>
                  </a:lnTo>
                  <a:lnTo>
                    <a:pt x="12010" y="11221"/>
                  </a:lnTo>
                  <a:cubicBezTo>
                    <a:pt x="12010" y="11221"/>
                    <a:pt x="11834" y="11462"/>
                    <a:pt x="11462" y="11944"/>
                  </a:cubicBezTo>
                  <a:cubicBezTo>
                    <a:pt x="9183" y="15319"/>
                    <a:pt x="0" y="30200"/>
                    <a:pt x="4580" y="50580"/>
                  </a:cubicBezTo>
                  <a:cubicBezTo>
                    <a:pt x="8766" y="69290"/>
                    <a:pt x="26341" y="75866"/>
                    <a:pt x="46200" y="75866"/>
                  </a:cubicBezTo>
                  <a:cubicBezTo>
                    <a:pt x="51091" y="75866"/>
                    <a:pt x="56120" y="75467"/>
                    <a:pt x="61121" y="74753"/>
                  </a:cubicBezTo>
                  <a:lnTo>
                    <a:pt x="61143" y="74753"/>
                  </a:lnTo>
                  <a:cubicBezTo>
                    <a:pt x="86455" y="71137"/>
                    <a:pt x="110123" y="59544"/>
                    <a:pt x="108633" y="35700"/>
                  </a:cubicBezTo>
                  <a:cubicBezTo>
                    <a:pt x="107362" y="15078"/>
                    <a:pt x="94607" y="3376"/>
                    <a:pt x="91254" y="636"/>
                  </a:cubicBezTo>
                  <a:cubicBezTo>
                    <a:pt x="90728" y="198"/>
                    <a:pt x="90422" y="1"/>
                    <a:pt x="90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-2143850" y="935150"/>
              <a:ext cx="2752575" cy="1882450"/>
            </a:xfrm>
            <a:custGeom>
              <a:avLst/>
              <a:gdLst/>
              <a:ahLst/>
              <a:cxnLst/>
              <a:rect l="l" t="t" r="r" b="b"/>
              <a:pathLst>
                <a:path w="110103" h="75298" extrusionOk="0">
                  <a:moveTo>
                    <a:pt x="91233" y="0"/>
                  </a:moveTo>
                  <a:lnTo>
                    <a:pt x="91058" y="88"/>
                  </a:lnTo>
                  <a:cubicBezTo>
                    <a:pt x="91058" y="88"/>
                    <a:pt x="105851" y="23756"/>
                    <a:pt x="103002" y="39447"/>
                  </a:cubicBezTo>
                  <a:cubicBezTo>
                    <a:pt x="102761" y="40872"/>
                    <a:pt x="102432" y="42187"/>
                    <a:pt x="102103" y="43458"/>
                  </a:cubicBezTo>
                  <a:cubicBezTo>
                    <a:pt x="101906" y="35371"/>
                    <a:pt x="99934" y="23011"/>
                    <a:pt x="91781" y="9621"/>
                  </a:cubicBezTo>
                  <a:lnTo>
                    <a:pt x="91781" y="9621"/>
                  </a:lnTo>
                  <a:cubicBezTo>
                    <a:pt x="91782" y="9623"/>
                    <a:pt x="107099" y="40653"/>
                    <a:pt x="92811" y="58930"/>
                  </a:cubicBezTo>
                  <a:cubicBezTo>
                    <a:pt x="91759" y="59806"/>
                    <a:pt x="90729" y="60486"/>
                    <a:pt x="89831" y="61012"/>
                  </a:cubicBezTo>
                  <a:cubicBezTo>
                    <a:pt x="91869" y="55774"/>
                    <a:pt x="95288" y="43282"/>
                    <a:pt x="90795" y="27021"/>
                  </a:cubicBezTo>
                  <a:lnTo>
                    <a:pt x="90795" y="27021"/>
                  </a:lnTo>
                  <a:cubicBezTo>
                    <a:pt x="90795" y="27023"/>
                    <a:pt x="95002" y="50120"/>
                    <a:pt x="84308" y="62831"/>
                  </a:cubicBezTo>
                  <a:cubicBezTo>
                    <a:pt x="83859" y="62884"/>
                    <a:pt x="83440" y="62908"/>
                    <a:pt x="83050" y="62908"/>
                  </a:cubicBezTo>
                  <a:cubicBezTo>
                    <a:pt x="79263" y="62908"/>
                    <a:pt x="78128" y="60639"/>
                    <a:pt x="78128" y="60639"/>
                  </a:cubicBezTo>
                  <a:cubicBezTo>
                    <a:pt x="78128" y="60639"/>
                    <a:pt x="76221" y="67718"/>
                    <a:pt x="69800" y="68791"/>
                  </a:cubicBezTo>
                  <a:cubicBezTo>
                    <a:pt x="68382" y="69029"/>
                    <a:pt x="67075" y="69122"/>
                    <a:pt x="65900" y="69122"/>
                  </a:cubicBezTo>
                  <a:cubicBezTo>
                    <a:pt x="61777" y="69122"/>
                    <a:pt x="59281" y="67981"/>
                    <a:pt x="59281" y="67981"/>
                  </a:cubicBezTo>
                  <a:cubicBezTo>
                    <a:pt x="59281" y="67981"/>
                    <a:pt x="56483" y="70945"/>
                    <a:pt x="48689" y="70945"/>
                  </a:cubicBezTo>
                  <a:cubicBezTo>
                    <a:pt x="48007" y="70945"/>
                    <a:pt x="47287" y="70923"/>
                    <a:pt x="46527" y="70873"/>
                  </a:cubicBezTo>
                  <a:cubicBezTo>
                    <a:pt x="37081" y="70282"/>
                    <a:pt x="35788" y="64365"/>
                    <a:pt x="35788" y="64365"/>
                  </a:cubicBezTo>
                  <a:cubicBezTo>
                    <a:pt x="35788" y="64365"/>
                    <a:pt x="35021" y="66468"/>
                    <a:pt x="31975" y="67323"/>
                  </a:cubicBezTo>
                  <a:cubicBezTo>
                    <a:pt x="20930" y="56958"/>
                    <a:pt x="18914" y="37323"/>
                    <a:pt x="18914" y="37321"/>
                  </a:cubicBezTo>
                  <a:lnTo>
                    <a:pt x="18914" y="37321"/>
                  </a:lnTo>
                  <a:cubicBezTo>
                    <a:pt x="19111" y="52026"/>
                    <a:pt x="24305" y="62283"/>
                    <a:pt x="27877" y="67652"/>
                  </a:cubicBezTo>
                  <a:cubicBezTo>
                    <a:pt x="26956" y="67564"/>
                    <a:pt x="26014" y="67433"/>
                    <a:pt x="24918" y="67148"/>
                  </a:cubicBezTo>
                  <a:cubicBezTo>
                    <a:pt x="24743" y="67126"/>
                    <a:pt x="24590" y="67060"/>
                    <a:pt x="24414" y="67016"/>
                  </a:cubicBezTo>
                  <a:cubicBezTo>
                    <a:pt x="7102" y="52903"/>
                    <a:pt x="12821" y="20339"/>
                    <a:pt x="12821" y="20337"/>
                  </a:cubicBezTo>
                  <a:lnTo>
                    <a:pt x="12821" y="20337"/>
                  </a:lnTo>
                  <a:cubicBezTo>
                    <a:pt x="8920" y="34823"/>
                    <a:pt x="10170" y="46789"/>
                    <a:pt x="12120" y="54656"/>
                  </a:cubicBezTo>
                  <a:cubicBezTo>
                    <a:pt x="6203" y="43721"/>
                    <a:pt x="3442" y="27262"/>
                    <a:pt x="11616" y="11506"/>
                  </a:cubicBezTo>
                  <a:cubicBezTo>
                    <a:pt x="11616" y="11506"/>
                    <a:pt x="11594" y="11462"/>
                    <a:pt x="11506" y="11374"/>
                  </a:cubicBezTo>
                  <a:cubicBezTo>
                    <a:pt x="9161" y="14771"/>
                    <a:pt x="1" y="29651"/>
                    <a:pt x="4581" y="50032"/>
                  </a:cubicBezTo>
                  <a:cubicBezTo>
                    <a:pt x="8782" y="68734"/>
                    <a:pt x="26334" y="75298"/>
                    <a:pt x="46178" y="75298"/>
                  </a:cubicBezTo>
                  <a:cubicBezTo>
                    <a:pt x="51075" y="75298"/>
                    <a:pt x="56112" y="74898"/>
                    <a:pt x="61122" y="74182"/>
                  </a:cubicBezTo>
                  <a:lnTo>
                    <a:pt x="61144" y="74182"/>
                  </a:lnTo>
                  <a:cubicBezTo>
                    <a:pt x="86412" y="70501"/>
                    <a:pt x="110102" y="58908"/>
                    <a:pt x="108634" y="35064"/>
                  </a:cubicBezTo>
                  <a:cubicBezTo>
                    <a:pt x="107341" y="14442"/>
                    <a:pt x="94608" y="2740"/>
                    <a:pt x="9123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-104100" y="1033750"/>
              <a:ext cx="161650" cy="363825"/>
            </a:xfrm>
            <a:custGeom>
              <a:avLst/>
              <a:gdLst/>
              <a:ahLst/>
              <a:cxnLst/>
              <a:rect l="l" t="t" r="r" b="b"/>
              <a:pathLst>
                <a:path w="6466" h="14553" extrusionOk="0">
                  <a:moveTo>
                    <a:pt x="2324" y="1"/>
                  </a:moveTo>
                  <a:cubicBezTo>
                    <a:pt x="1579" y="264"/>
                    <a:pt x="811" y="483"/>
                    <a:pt x="1" y="724"/>
                  </a:cubicBezTo>
                  <a:cubicBezTo>
                    <a:pt x="3836" y="6181"/>
                    <a:pt x="6466" y="14552"/>
                    <a:pt x="6466" y="14552"/>
                  </a:cubicBezTo>
                  <a:cubicBezTo>
                    <a:pt x="5830" y="8570"/>
                    <a:pt x="3989" y="3507"/>
                    <a:pt x="232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-1728550" y="1261675"/>
              <a:ext cx="88775" cy="387375"/>
            </a:xfrm>
            <a:custGeom>
              <a:avLst/>
              <a:gdLst/>
              <a:ahLst/>
              <a:cxnLst/>
              <a:rect l="l" t="t" r="r" b="b"/>
              <a:pathLst>
                <a:path w="3551" h="15495" extrusionOk="0">
                  <a:moveTo>
                    <a:pt x="1074" y="1"/>
                  </a:moveTo>
                  <a:lnTo>
                    <a:pt x="1074" y="1"/>
                  </a:lnTo>
                  <a:cubicBezTo>
                    <a:pt x="439" y="3879"/>
                    <a:pt x="1" y="9402"/>
                    <a:pt x="1118" y="15494"/>
                  </a:cubicBezTo>
                  <a:cubicBezTo>
                    <a:pt x="1118" y="15494"/>
                    <a:pt x="1315" y="6422"/>
                    <a:pt x="3551" y="88"/>
                  </a:cubicBezTo>
                  <a:cubicBezTo>
                    <a:pt x="2652" y="88"/>
                    <a:pt x="1841" y="66"/>
                    <a:pt x="107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-916600" y="1200850"/>
              <a:ext cx="97550" cy="357800"/>
            </a:xfrm>
            <a:custGeom>
              <a:avLst/>
              <a:gdLst/>
              <a:ahLst/>
              <a:cxnLst/>
              <a:rect l="l" t="t" r="r" b="b"/>
              <a:pathLst>
                <a:path w="3902" h="14312" extrusionOk="0">
                  <a:moveTo>
                    <a:pt x="2258" y="1"/>
                  </a:moveTo>
                  <a:cubicBezTo>
                    <a:pt x="1491" y="111"/>
                    <a:pt x="746" y="220"/>
                    <a:pt x="1" y="308"/>
                  </a:cubicBezTo>
                  <a:cubicBezTo>
                    <a:pt x="439" y="4121"/>
                    <a:pt x="1491" y="9161"/>
                    <a:pt x="3902" y="14311"/>
                  </a:cubicBezTo>
                  <a:cubicBezTo>
                    <a:pt x="3902" y="14311"/>
                    <a:pt x="2017" y="6466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4"/>
          <p:cNvGrpSpPr/>
          <p:nvPr/>
        </p:nvGrpSpPr>
        <p:grpSpPr>
          <a:xfrm>
            <a:off x="5549330" y="4048418"/>
            <a:ext cx="216167" cy="446686"/>
            <a:chOff x="7957413" y="849875"/>
            <a:chExt cx="826325" cy="1707515"/>
          </a:xfrm>
        </p:grpSpPr>
        <p:grpSp>
          <p:nvGrpSpPr>
            <p:cNvPr id="1096" name="Google Shape;1096;p34"/>
            <p:cNvGrpSpPr/>
            <p:nvPr/>
          </p:nvGrpSpPr>
          <p:grpSpPr>
            <a:xfrm>
              <a:off x="7957413" y="849875"/>
              <a:ext cx="826325" cy="1707515"/>
              <a:chOff x="7957413" y="849875"/>
              <a:chExt cx="826325" cy="1707515"/>
            </a:xfrm>
          </p:grpSpPr>
          <p:sp>
            <p:nvSpPr>
              <p:cNvPr id="1097" name="Google Shape;1097;p34"/>
              <p:cNvSpPr/>
              <p:nvPr/>
            </p:nvSpPr>
            <p:spPr>
              <a:xfrm>
                <a:off x="7996463" y="849875"/>
                <a:ext cx="787275" cy="786525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1461" extrusionOk="0">
                    <a:moveTo>
                      <a:pt x="15746" y="1"/>
                    </a:moveTo>
                    <a:cubicBezTo>
                      <a:pt x="7053" y="1"/>
                      <a:pt x="1" y="7022"/>
                      <a:pt x="1" y="15715"/>
                    </a:cubicBezTo>
                    <a:cubicBezTo>
                      <a:pt x="1" y="24408"/>
                      <a:pt x="7053" y="31460"/>
                      <a:pt x="15746" y="31460"/>
                    </a:cubicBezTo>
                    <a:cubicBezTo>
                      <a:pt x="24439" y="31460"/>
                      <a:pt x="31491" y="24408"/>
                      <a:pt x="31491" y="15715"/>
                    </a:cubicBezTo>
                    <a:cubicBezTo>
                      <a:pt x="31491" y="7022"/>
                      <a:pt x="24439" y="1"/>
                      <a:pt x="1574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8121863" y="975275"/>
                <a:ext cx="536500" cy="535725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21429" extrusionOk="0">
                    <a:moveTo>
                      <a:pt x="10730" y="0"/>
                    </a:moveTo>
                    <a:cubicBezTo>
                      <a:pt x="4803" y="0"/>
                      <a:pt x="0" y="4803"/>
                      <a:pt x="0" y="10699"/>
                    </a:cubicBezTo>
                    <a:cubicBezTo>
                      <a:pt x="0" y="16626"/>
                      <a:pt x="4803" y="21429"/>
                      <a:pt x="10730" y="21429"/>
                    </a:cubicBezTo>
                    <a:cubicBezTo>
                      <a:pt x="16657" y="21429"/>
                      <a:pt x="21460" y="16626"/>
                      <a:pt x="21460" y="10699"/>
                    </a:cubicBezTo>
                    <a:cubicBezTo>
                      <a:pt x="21460" y="4803"/>
                      <a:pt x="16657" y="0"/>
                      <a:pt x="1073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8184938" y="1511750"/>
                <a:ext cx="405800" cy="9369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37479" extrusionOk="0">
                    <a:moveTo>
                      <a:pt x="1368" y="0"/>
                    </a:moveTo>
                    <a:cubicBezTo>
                      <a:pt x="1368" y="0"/>
                      <a:pt x="2371" y="18542"/>
                      <a:pt x="578" y="33375"/>
                    </a:cubicBezTo>
                    <a:cubicBezTo>
                      <a:pt x="426" y="34773"/>
                      <a:pt x="243" y="36141"/>
                      <a:pt x="0" y="37478"/>
                    </a:cubicBezTo>
                    <a:lnTo>
                      <a:pt x="16231" y="37478"/>
                    </a:lnTo>
                    <a:cubicBezTo>
                      <a:pt x="15076" y="30669"/>
                      <a:pt x="14681" y="22523"/>
                      <a:pt x="14560" y="15532"/>
                    </a:cubicBezTo>
                    <a:lnTo>
                      <a:pt x="14560" y="14256"/>
                    </a:lnTo>
                    <a:cubicBezTo>
                      <a:pt x="14468" y="6171"/>
                      <a:pt x="14833" y="0"/>
                      <a:pt x="14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8184938" y="1900050"/>
                <a:ext cx="405800" cy="548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1947" extrusionOk="0">
                    <a:moveTo>
                      <a:pt x="14590" y="0"/>
                    </a:moveTo>
                    <a:cubicBezTo>
                      <a:pt x="14560" y="4043"/>
                      <a:pt x="13982" y="16110"/>
                      <a:pt x="7994" y="17873"/>
                    </a:cubicBezTo>
                    <a:cubicBezTo>
                      <a:pt x="6667" y="18266"/>
                      <a:pt x="5436" y="18423"/>
                      <a:pt x="4307" y="18423"/>
                    </a:cubicBezTo>
                    <a:cubicBezTo>
                      <a:pt x="2903" y="18423"/>
                      <a:pt x="1656" y="18180"/>
                      <a:pt x="578" y="17843"/>
                    </a:cubicBezTo>
                    <a:cubicBezTo>
                      <a:pt x="426" y="19241"/>
                      <a:pt x="243" y="20609"/>
                      <a:pt x="0" y="21946"/>
                    </a:cubicBezTo>
                    <a:lnTo>
                      <a:pt x="16231" y="21946"/>
                    </a:lnTo>
                    <a:cubicBezTo>
                      <a:pt x="15076" y="15137"/>
                      <a:pt x="14681" y="6991"/>
                      <a:pt x="1459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8302788" y="1493650"/>
                <a:ext cx="1405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430" extrusionOk="0">
                    <a:moveTo>
                      <a:pt x="2759" y="1"/>
                    </a:moveTo>
                    <a:cubicBezTo>
                      <a:pt x="1780" y="1"/>
                      <a:pt x="704" y="223"/>
                      <a:pt x="362" y="1119"/>
                    </a:cubicBezTo>
                    <a:cubicBezTo>
                      <a:pt x="0" y="2102"/>
                      <a:pt x="1201" y="2429"/>
                      <a:pt x="2509" y="2429"/>
                    </a:cubicBezTo>
                    <a:cubicBezTo>
                      <a:pt x="3508" y="2429"/>
                      <a:pt x="4569" y="2238"/>
                      <a:pt x="5043" y="2001"/>
                    </a:cubicBezTo>
                    <a:cubicBezTo>
                      <a:pt x="5621" y="1758"/>
                      <a:pt x="5499" y="1302"/>
                      <a:pt x="5256" y="907"/>
                    </a:cubicBezTo>
                    <a:cubicBezTo>
                      <a:pt x="4952" y="451"/>
                      <a:pt x="4435" y="147"/>
                      <a:pt x="3888" y="86"/>
                    </a:cubicBezTo>
                    <a:cubicBezTo>
                      <a:pt x="3571" y="41"/>
                      <a:pt x="3174" y="1"/>
                      <a:pt x="275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8267763" y="926625"/>
                <a:ext cx="264800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9555" extrusionOk="0">
                    <a:moveTo>
                      <a:pt x="1246" y="1"/>
                    </a:moveTo>
                    <a:lnTo>
                      <a:pt x="1246" y="1"/>
                    </a:lnTo>
                    <a:cubicBezTo>
                      <a:pt x="5168" y="4834"/>
                      <a:pt x="152" y="9849"/>
                      <a:pt x="61" y="14530"/>
                    </a:cubicBezTo>
                    <a:cubicBezTo>
                      <a:pt x="0" y="19241"/>
                      <a:pt x="3405" y="19545"/>
                      <a:pt x="3405" y="19545"/>
                    </a:cubicBezTo>
                    <a:cubicBezTo>
                      <a:pt x="3504" y="19552"/>
                      <a:pt x="3606" y="19555"/>
                      <a:pt x="3710" y="19555"/>
                    </a:cubicBezTo>
                    <a:cubicBezTo>
                      <a:pt x="6535" y="19555"/>
                      <a:pt x="10592" y="17125"/>
                      <a:pt x="9301" y="10791"/>
                    </a:cubicBezTo>
                    <a:cubicBezTo>
                      <a:pt x="7964" y="4226"/>
                      <a:pt x="1247" y="1"/>
                      <a:pt x="12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8328538" y="1112800"/>
                <a:ext cx="20140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1795" extrusionOk="0">
                    <a:moveTo>
                      <a:pt x="1885" y="1"/>
                    </a:moveTo>
                    <a:lnTo>
                      <a:pt x="1885" y="1"/>
                    </a:lnTo>
                    <a:cubicBezTo>
                      <a:pt x="2949" y="3131"/>
                      <a:pt x="183" y="6961"/>
                      <a:pt x="62" y="9089"/>
                    </a:cubicBezTo>
                    <a:cubicBezTo>
                      <a:pt x="1" y="11247"/>
                      <a:pt x="1885" y="11794"/>
                      <a:pt x="1885" y="11794"/>
                    </a:cubicBezTo>
                    <a:cubicBezTo>
                      <a:pt x="8056" y="7083"/>
                      <a:pt x="1886" y="1"/>
                      <a:pt x="1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7957413" y="2236022"/>
                <a:ext cx="787182" cy="321368"/>
              </a:xfrm>
              <a:custGeom>
                <a:avLst/>
                <a:gdLst/>
                <a:ahLst/>
                <a:cxnLst/>
                <a:rect l="l" t="t" r="r" b="b"/>
                <a:pathLst>
                  <a:path w="94927" h="38754" extrusionOk="0">
                    <a:moveTo>
                      <a:pt x="16037" y="1"/>
                    </a:moveTo>
                    <a:cubicBezTo>
                      <a:pt x="14885" y="1"/>
                      <a:pt x="13740" y="257"/>
                      <a:pt x="12614" y="819"/>
                    </a:cubicBezTo>
                    <a:cubicBezTo>
                      <a:pt x="0" y="7142"/>
                      <a:pt x="17934" y="38723"/>
                      <a:pt x="17934" y="38723"/>
                    </a:cubicBezTo>
                    <a:lnTo>
                      <a:pt x="17934" y="38753"/>
                    </a:lnTo>
                    <a:lnTo>
                      <a:pt x="87905" y="38753"/>
                    </a:lnTo>
                    <a:cubicBezTo>
                      <a:pt x="87905" y="38753"/>
                      <a:pt x="94926" y="21488"/>
                      <a:pt x="85807" y="17841"/>
                    </a:cubicBezTo>
                    <a:cubicBezTo>
                      <a:pt x="84870" y="17472"/>
                      <a:pt x="83921" y="17307"/>
                      <a:pt x="82973" y="17307"/>
                    </a:cubicBezTo>
                    <a:cubicBezTo>
                      <a:pt x="74697" y="17307"/>
                      <a:pt x="66476" y="29908"/>
                      <a:pt x="66476" y="29908"/>
                    </a:cubicBezTo>
                    <a:cubicBezTo>
                      <a:pt x="66476" y="29908"/>
                      <a:pt x="66476" y="16382"/>
                      <a:pt x="55290" y="14953"/>
                    </a:cubicBezTo>
                    <a:cubicBezTo>
                      <a:pt x="54711" y="14879"/>
                      <a:pt x="54151" y="14844"/>
                      <a:pt x="53610" y="14844"/>
                    </a:cubicBezTo>
                    <a:cubicBezTo>
                      <a:pt x="43741" y="14844"/>
                      <a:pt x="40244" y="26564"/>
                      <a:pt x="40244" y="26564"/>
                    </a:cubicBezTo>
                    <a:cubicBezTo>
                      <a:pt x="40244" y="26564"/>
                      <a:pt x="27769" y="1"/>
                      <a:pt x="16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34"/>
            <p:cNvSpPr/>
            <p:nvPr/>
          </p:nvSpPr>
          <p:spPr>
            <a:xfrm>
              <a:off x="8353013" y="13537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34"/>
          <p:cNvGrpSpPr/>
          <p:nvPr/>
        </p:nvGrpSpPr>
        <p:grpSpPr>
          <a:xfrm>
            <a:off x="5948824" y="3876586"/>
            <a:ext cx="216167" cy="446686"/>
            <a:chOff x="7957413" y="849875"/>
            <a:chExt cx="826325" cy="1707515"/>
          </a:xfrm>
        </p:grpSpPr>
        <p:grpSp>
          <p:nvGrpSpPr>
            <p:cNvPr id="1109" name="Google Shape;1109;p34"/>
            <p:cNvGrpSpPr/>
            <p:nvPr/>
          </p:nvGrpSpPr>
          <p:grpSpPr>
            <a:xfrm>
              <a:off x="7957413" y="849875"/>
              <a:ext cx="826325" cy="1707515"/>
              <a:chOff x="7957413" y="849875"/>
              <a:chExt cx="826325" cy="1707515"/>
            </a:xfrm>
          </p:grpSpPr>
          <p:sp>
            <p:nvSpPr>
              <p:cNvPr id="1110" name="Google Shape;1110;p34"/>
              <p:cNvSpPr/>
              <p:nvPr/>
            </p:nvSpPr>
            <p:spPr>
              <a:xfrm>
                <a:off x="7996463" y="849875"/>
                <a:ext cx="787275" cy="786525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1461" extrusionOk="0">
                    <a:moveTo>
                      <a:pt x="15746" y="1"/>
                    </a:moveTo>
                    <a:cubicBezTo>
                      <a:pt x="7053" y="1"/>
                      <a:pt x="1" y="7022"/>
                      <a:pt x="1" y="15715"/>
                    </a:cubicBezTo>
                    <a:cubicBezTo>
                      <a:pt x="1" y="24408"/>
                      <a:pt x="7053" y="31460"/>
                      <a:pt x="15746" y="31460"/>
                    </a:cubicBezTo>
                    <a:cubicBezTo>
                      <a:pt x="24439" y="31460"/>
                      <a:pt x="31491" y="24408"/>
                      <a:pt x="31491" y="15715"/>
                    </a:cubicBezTo>
                    <a:cubicBezTo>
                      <a:pt x="31491" y="7022"/>
                      <a:pt x="24439" y="1"/>
                      <a:pt x="1574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4"/>
              <p:cNvSpPr/>
              <p:nvPr/>
            </p:nvSpPr>
            <p:spPr>
              <a:xfrm>
                <a:off x="8121863" y="975275"/>
                <a:ext cx="536500" cy="535725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21429" extrusionOk="0">
                    <a:moveTo>
                      <a:pt x="10730" y="0"/>
                    </a:moveTo>
                    <a:cubicBezTo>
                      <a:pt x="4803" y="0"/>
                      <a:pt x="0" y="4803"/>
                      <a:pt x="0" y="10699"/>
                    </a:cubicBezTo>
                    <a:cubicBezTo>
                      <a:pt x="0" y="16626"/>
                      <a:pt x="4803" y="21429"/>
                      <a:pt x="10730" y="21429"/>
                    </a:cubicBezTo>
                    <a:cubicBezTo>
                      <a:pt x="16657" y="21429"/>
                      <a:pt x="21460" y="16626"/>
                      <a:pt x="21460" y="10699"/>
                    </a:cubicBezTo>
                    <a:cubicBezTo>
                      <a:pt x="21460" y="4803"/>
                      <a:pt x="16657" y="0"/>
                      <a:pt x="1073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4"/>
              <p:cNvSpPr/>
              <p:nvPr/>
            </p:nvSpPr>
            <p:spPr>
              <a:xfrm>
                <a:off x="8184938" y="1511750"/>
                <a:ext cx="405800" cy="9369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37479" extrusionOk="0">
                    <a:moveTo>
                      <a:pt x="1368" y="0"/>
                    </a:moveTo>
                    <a:cubicBezTo>
                      <a:pt x="1368" y="0"/>
                      <a:pt x="2371" y="18542"/>
                      <a:pt x="578" y="33375"/>
                    </a:cubicBezTo>
                    <a:cubicBezTo>
                      <a:pt x="426" y="34773"/>
                      <a:pt x="243" y="36141"/>
                      <a:pt x="0" y="37478"/>
                    </a:cubicBezTo>
                    <a:lnTo>
                      <a:pt x="16231" y="37478"/>
                    </a:lnTo>
                    <a:cubicBezTo>
                      <a:pt x="15076" y="30669"/>
                      <a:pt x="14681" y="22523"/>
                      <a:pt x="14560" y="15532"/>
                    </a:cubicBezTo>
                    <a:lnTo>
                      <a:pt x="14560" y="14256"/>
                    </a:lnTo>
                    <a:cubicBezTo>
                      <a:pt x="14468" y="6171"/>
                      <a:pt x="14833" y="0"/>
                      <a:pt x="14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4"/>
              <p:cNvSpPr/>
              <p:nvPr/>
            </p:nvSpPr>
            <p:spPr>
              <a:xfrm>
                <a:off x="8184938" y="1900050"/>
                <a:ext cx="405800" cy="548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1947" extrusionOk="0">
                    <a:moveTo>
                      <a:pt x="14590" y="0"/>
                    </a:moveTo>
                    <a:cubicBezTo>
                      <a:pt x="14560" y="4043"/>
                      <a:pt x="13982" y="16110"/>
                      <a:pt x="7994" y="17873"/>
                    </a:cubicBezTo>
                    <a:cubicBezTo>
                      <a:pt x="6667" y="18266"/>
                      <a:pt x="5436" y="18423"/>
                      <a:pt x="4307" y="18423"/>
                    </a:cubicBezTo>
                    <a:cubicBezTo>
                      <a:pt x="2903" y="18423"/>
                      <a:pt x="1656" y="18180"/>
                      <a:pt x="578" y="17843"/>
                    </a:cubicBezTo>
                    <a:cubicBezTo>
                      <a:pt x="426" y="19241"/>
                      <a:pt x="243" y="20609"/>
                      <a:pt x="0" y="21946"/>
                    </a:cubicBezTo>
                    <a:lnTo>
                      <a:pt x="16231" y="21946"/>
                    </a:lnTo>
                    <a:cubicBezTo>
                      <a:pt x="15076" y="15137"/>
                      <a:pt x="14681" y="6991"/>
                      <a:pt x="1459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4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4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4"/>
              <p:cNvSpPr/>
              <p:nvPr/>
            </p:nvSpPr>
            <p:spPr>
              <a:xfrm>
                <a:off x="8302788" y="1493650"/>
                <a:ext cx="1405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430" extrusionOk="0">
                    <a:moveTo>
                      <a:pt x="2759" y="1"/>
                    </a:moveTo>
                    <a:cubicBezTo>
                      <a:pt x="1780" y="1"/>
                      <a:pt x="704" y="223"/>
                      <a:pt x="362" y="1119"/>
                    </a:cubicBezTo>
                    <a:cubicBezTo>
                      <a:pt x="0" y="2102"/>
                      <a:pt x="1201" y="2429"/>
                      <a:pt x="2509" y="2429"/>
                    </a:cubicBezTo>
                    <a:cubicBezTo>
                      <a:pt x="3508" y="2429"/>
                      <a:pt x="4569" y="2238"/>
                      <a:pt x="5043" y="2001"/>
                    </a:cubicBezTo>
                    <a:cubicBezTo>
                      <a:pt x="5621" y="1758"/>
                      <a:pt x="5499" y="1302"/>
                      <a:pt x="5256" y="907"/>
                    </a:cubicBezTo>
                    <a:cubicBezTo>
                      <a:pt x="4952" y="451"/>
                      <a:pt x="4435" y="147"/>
                      <a:pt x="3888" y="86"/>
                    </a:cubicBezTo>
                    <a:cubicBezTo>
                      <a:pt x="3571" y="41"/>
                      <a:pt x="3174" y="1"/>
                      <a:pt x="275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4"/>
              <p:cNvSpPr/>
              <p:nvPr/>
            </p:nvSpPr>
            <p:spPr>
              <a:xfrm>
                <a:off x="8267763" y="926625"/>
                <a:ext cx="264800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9555" extrusionOk="0">
                    <a:moveTo>
                      <a:pt x="1246" y="1"/>
                    </a:moveTo>
                    <a:lnTo>
                      <a:pt x="1246" y="1"/>
                    </a:lnTo>
                    <a:cubicBezTo>
                      <a:pt x="5168" y="4834"/>
                      <a:pt x="152" y="9849"/>
                      <a:pt x="61" y="14530"/>
                    </a:cubicBezTo>
                    <a:cubicBezTo>
                      <a:pt x="0" y="19241"/>
                      <a:pt x="3405" y="19545"/>
                      <a:pt x="3405" y="19545"/>
                    </a:cubicBezTo>
                    <a:cubicBezTo>
                      <a:pt x="3504" y="19552"/>
                      <a:pt x="3606" y="19555"/>
                      <a:pt x="3710" y="19555"/>
                    </a:cubicBezTo>
                    <a:cubicBezTo>
                      <a:pt x="6535" y="19555"/>
                      <a:pt x="10592" y="17125"/>
                      <a:pt x="9301" y="10791"/>
                    </a:cubicBezTo>
                    <a:cubicBezTo>
                      <a:pt x="7964" y="4226"/>
                      <a:pt x="1247" y="1"/>
                      <a:pt x="12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4"/>
              <p:cNvSpPr/>
              <p:nvPr/>
            </p:nvSpPr>
            <p:spPr>
              <a:xfrm>
                <a:off x="8328538" y="1112800"/>
                <a:ext cx="20140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1795" extrusionOk="0">
                    <a:moveTo>
                      <a:pt x="1885" y="1"/>
                    </a:moveTo>
                    <a:lnTo>
                      <a:pt x="1885" y="1"/>
                    </a:lnTo>
                    <a:cubicBezTo>
                      <a:pt x="2949" y="3131"/>
                      <a:pt x="183" y="6961"/>
                      <a:pt x="62" y="9089"/>
                    </a:cubicBezTo>
                    <a:cubicBezTo>
                      <a:pt x="1" y="11247"/>
                      <a:pt x="1885" y="11794"/>
                      <a:pt x="1885" y="11794"/>
                    </a:cubicBezTo>
                    <a:cubicBezTo>
                      <a:pt x="8056" y="7083"/>
                      <a:pt x="1886" y="1"/>
                      <a:pt x="1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4"/>
              <p:cNvSpPr/>
              <p:nvPr/>
            </p:nvSpPr>
            <p:spPr>
              <a:xfrm>
                <a:off x="7957413" y="2236022"/>
                <a:ext cx="787182" cy="321368"/>
              </a:xfrm>
              <a:custGeom>
                <a:avLst/>
                <a:gdLst/>
                <a:ahLst/>
                <a:cxnLst/>
                <a:rect l="l" t="t" r="r" b="b"/>
                <a:pathLst>
                  <a:path w="94927" h="38754" extrusionOk="0">
                    <a:moveTo>
                      <a:pt x="16037" y="1"/>
                    </a:moveTo>
                    <a:cubicBezTo>
                      <a:pt x="14885" y="1"/>
                      <a:pt x="13740" y="257"/>
                      <a:pt x="12614" y="819"/>
                    </a:cubicBezTo>
                    <a:cubicBezTo>
                      <a:pt x="0" y="7142"/>
                      <a:pt x="17934" y="38723"/>
                      <a:pt x="17934" y="38723"/>
                    </a:cubicBezTo>
                    <a:lnTo>
                      <a:pt x="17934" y="38753"/>
                    </a:lnTo>
                    <a:lnTo>
                      <a:pt x="87905" y="38753"/>
                    </a:lnTo>
                    <a:cubicBezTo>
                      <a:pt x="87905" y="38753"/>
                      <a:pt x="94926" y="21488"/>
                      <a:pt x="85807" y="17841"/>
                    </a:cubicBezTo>
                    <a:cubicBezTo>
                      <a:pt x="84870" y="17472"/>
                      <a:pt x="83921" y="17307"/>
                      <a:pt x="82973" y="17307"/>
                    </a:cubicBezTo>
                    <a:cubicBezTo>
                      <a:pt x="74697" y="17307"/>
                      <a:pt x="66476" y="29908"/>
                      <a:pt x="66476" y="29908"/>
                    </a:cubicBezTo>
                    <a:cubicBezTo>
                      <a:pt x="66476" y="29908"/>
                      <a:pt x="66476" y="16382"/>
                      <a:pt x="55290" y="14953"/>
                    </a:cubicBezTo>
                    <a:cubicBezTo>
                      <a:pt x="54711" y="14879"/>
                      <a:pt x="54151" y="14844"/>
                      <a:pt x="53610" y="14844"/>
                    </a:cubicBezTo>
                    <a:cubicBezTo>
                      <a:pt x="43741" y="14844"/>
                      <a:pt x="40244" y="26564"/>
                      <a:pt x="40244" y="26564"/>
                    </a:cubicBezTo>
                    <a:cubicBezTo>
                      <a:pt x="40244" y="26564"/>
                      <a:pt x="27769" y="1"/>
                      <a:pt x="16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0" name="Google Shape;1120;p34"/>
            <p:cNvSpPr/>
            <p:nvPr/>
          </p:nvSpPr>
          <p:spPr>
            <a:xfrm>
              <a:off x="8353013" y="13537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4"/>
          <p:cNvGrpSpPr/>
          <p:nvPr/>
        </p:nvGrpSpPr>
        <p:grpSpPr>
          <a:xfrm>
            <a:off x="5832131" y="4513174"/>
            <a:ext cx="550352" cy="803440"/>
            <a:chOff x="7549275" y="3427400"/>
            <a:chExt cx="1191754" cy="1739800"/>
          </a:xfrm>
        </p:grpSpPr>
        <p:sp>
          <p:nvSpPr>
            <p:cNvPr id="1122" name="Google Shape;1122;p34"/>
            <p:cNvSpPr/>
            <p:nvPr/>
          </p:nvSpPr>
          <p:spPr>
            <a:xfrm>
              <a:off x="7735200" y="3427400"/>
              <a:ext cx="786500" cy="786525"/>
            </a:xfrm>
            <a:custGeom>
              <a:avLst/>
              <a:gdLst/>
              <a:ahLst/>
              <a:cxnLst/>
              <a:rect l="l" t="t" r="r" b="b"/>
              <a:pathLst>
                <a:path w="31460" h="31461" extrusionOk="0">
                  <a:moveTo>
                    <a:pt x="15715" y="1"/>
                  </a:moveTo>
                  <a:cubicBezTo>
                    <a:pt x="7022" y="1"/>
                    <a:pt x="0" y="7022"/>
                    <a:pt x="0" y="15715"/>
                  </a:cubicBezTo>
                  <a:cubicBezTo>
                    <a:pt x="0" y="24408"/>
                    <a:pt x="7022" y="31460"/>
                    <a:pt x="15715" y="31460"/>
                  </a:cubicBezTo>
                  <a:cubicBezTo>
                    <a:pt x="24408" y="31460"/>
                    <a:pt x="31460" y="24408"/>
                    <a:pt x="31460" y="15715"/>
                  </a:cubicBezTo>
                  <a:cubicBezTo>
                    <a:pt x="31460" y="7022"/>
                    <a:pt x="24408" y="1"/>
                    <a:pt x="1571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7860575" y="3552800"/>
              <a:ext cx="535750" cy="535725"/>
            </a:xfrm>
            <a:custGeom>
              <a:avLst/>
              <a:gdLst/>
              <a:ahLst/>
              <a:cxnLst/>
              <a:rect l="l" t="t" r="r" b="b"/>
              <a:pathLst>
                <a:path w="21430" h="21429" extrusionOk="0">
                  <a:moveTo>
                    <a:pt x="10700" y="0"/>
                  </a:moveTo>
                  <a:cubicBezTo>
                    <a:pt x="4803" y="0"/>
                    <a:pt x="1" y="4803"/>
                    <a:pt x="1" y="10699"/>
                  </a:cubicBezTo>
                  <a:cubicBezTo>
                    <a:pt x="1" y="16626"/>
                    <a:pt x="4803" y="21429"/>
                    <a:pt x="10700" y="21429"/>
                  </a:cubicBezTo>
                  <a:cubicBezTo>
                    <a:pt x="16627" y="21429"/>
                    <a:pt x="21430" y="16626"/>
                    <a:pt x="21430" y="10699"/>
                  </a:cubicBezTo>
                  <a:cubicBezTo>
                    <a:pt x="21430" y="4803"/>
                    <a:pt x="16627" y="0"/>
                    <a:pt x="1070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928975" y="4090025"/>
              <a:ext cx="405800" cy="936975"/>
            </a:xfrm>
            <a:custGeom>
              <a:avLst/>
              <a:gdLst/>
              <a:ahLst/>
              <a:cxnLst/>
              <a:rect l="l" t="t" r="r" b="b"/>
              <a:pathLst>
                <a:path w="16232" h="37479" extrusionOk="0">
                  <a:moveTo>
                    <a:pt x="1399" y="1"/>
                  </a:moveTo>
                  <a:cubicBezTo>
                    <a:pt x="1399" y="1"/>
                    <a:pt x="1733" y="6171"/>
                    <a:pt x="1672" y="14256"/>
                  </a:cubicBezTo>
                  <a:lnTo>
                    <a:pt x="1672" y="15563"/>
                  </a:lnTo>
                  <a:cubicBezTo>
                    <a:pt x="1551" y="22493"/>
                    <a:pt x="1125" y="30670"/>
                    <a:pt x="0" y="37478"/>
                  </a:cubicBezTo>
                  <a:lnTo>
                    <a:pt x="16232" y="37478"/>
                  </a:lnTo>
                  <a:cubicBezTo>
                    <a:pt x="15989" y="36141"/>
                    <a:pt x="15806" y="34773"/>
                    <a:pt x="15654" y="33375"/>
                  </a:cubicBezTo>
                  <a:cubicBezTo>
                    <a:pt x="13861" y="18542"/>
                    <a:pt x="14864" y="1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7926926" y="4549775"/>
              <a:ext cx="405800" cy="547900"/>
            </a:xfrm>
            <a:custGeom>
              <a:avLst/>
              <a:gdLst/>
              <a:ahLst/>
              <a:cxnLst/>
              <a:rect l="l" t="t" r="r" b="b"/>
              <a:pathLst>
                <a:path w="16232" h="21916" extrusionOk="0">
                  <a:moveTo>
                    <a:pt x="1642" y="0"/>
                  </a:moveTo>
                  <a:cubicBezTo>
                    <a:pt x="1551" y="6930"/>
                    <a:pt x="1125" y="15107"/>
                    <a:pt x="0" y="21915"/>
                  </a:cubicBezTo>
                  <a:lnTo>
                    <a:pt x="16232" y="21915"/>
                  </a:lnTo>
                  <a:cubicBezTo>
                    <a:pt x="15989" y="20578"/>
                    <a:pt x="15806" y="19210"/>
                    <a:pt x="15654" y="17812"/>
                  </a:cubicBezTo>
                  <a:cubicBezTo>
                    <a:pt x="14576" y="18149"/>
                    <a:pt x="13329" y="18393"/>
                    <a:pt x="11925" y="18393"/>
                  </a:cubicBezTo>
                  <a:cubicBezTo>
                    <a:pt x="10796" y="18393"/>
                    <a:pt x="9565" y="18235"/>
                    <a:pt x="8238" y="17842"/>
                  </a:cubicBezTo>
                  <a:cubicBezTo>
                    <a:pt x="2250" y="16110"/>
                    <a:pt x="1672" y="4012"/>
                    <a:pt x="1642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8074875" y="4072075"/>
              <a:ext cx="140600" cy="60750"/>
            </a:xfrm>
            <a:custGeom>
              <a:avLst/>
              <a:gdLst/>
              <a:ahLst/>
              <a:cxnLst/>
              <a:rect l="l" t="t" r="r" b="b"/>
              <a:pathLst>
                <a:path w="5624" h="2430" extrusionOk="0">
                  <a:moveTo>
                    <a:pt x="2845" y="1"/>
                  </a:moveTo>
                  <a:cubicBezTo>
                    <a:pt x="2448" y="1"/>
                    <a:pt x="2068" y="37"/>
                    <a:pt x="1763" y="80"/>
                  </a:cubicBezTo>
                  <a:cubicBezTo>
                    <a:pt x="1186" y="172"/>
                    <a:pt x="699" y="476"/>
                    <a:pt x="396" y="931"/>
                  </a:cubicBezTo>
                  <a:cubicBezTo>
                    <a:pt x="122" y="1296"/>
                    <a:pt x="0" y="1752"/>
                    <a:pt x="578" y="2026"/>
                  </a:cubicBezTo>
                  <a:cubicBezTo>
                    <a:pt x="1046" y="2247"/>
                    <a:pt x="2089" y="2429"/>
                    <a:pt x="3078" y="2429"/>
                  </a:cubicBezTo>
                  <a:cubicBezTo>
                    <a:pt x="4399" y="2429"/>
                    <a:pt x="5624" y="2104"/>
                    <a:pt x="5259" y="1114"/>
                  </a:cubicBezTo>
                  <a:cubicBezTo>
                    <a:pt x="4933" y="225"/>
                    <a:pt x="3834" y="1"/>
                    <a:pt x="284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987100" y="3504925"/>
              <a:ext cx="264100" cy="488875"/>
            </a:xfrm>
            <a:custGeom>
              <a:avLst/>
              <a:gdLst/>
              <a:ahLst/>
              <a:cxnLst/>
              <a:rect l="l" t="t" r="r" b="b"/>
              <a:pathLst>
                <a:path w="10564" h="19555" extrusionOk="0">
                  <a:moveTo>
                    <a:pt x="9287" y="0"/>
                  </a:moveTo>
                  <a:cubicBezTo>
                    <a:pt x="9286" y="1"/>
                    <a:pt x="2569" y="4225"/>
                    <a:pt x="1232" y="10791"/>
                  </a:cubicBezTo>
                  <a:cubicBezTo>
                    <a:pt x="1" y="17151"/>
                    <a:pt x="4027" y="19554"/>
                    <a:pt x="6823" y="19554"/>
                  </a:cubicBezTo>
                  <a:cubicBezTo>
                    <a:pt x="6927" y="19554"/>
                    <a:pt x="7029" y="19551"/>
                    <a:pt x="7128" y="19544"/>
                  </a:cubicBezTo>
                  <a:cubicBezTo>
                    <a:pt x="7128" y="19544"/>
                    <a:pt x="10563" y="19241"/>
                    <a:pt x="10472" y="14529"/>
                  </a:cubicBezTo>
                  <a:cubicBezTo>
                    <a:pt x="10381" y="9848"/>
                    <a:pt x="5396" y="4833"/>
                    <a:pt x="9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989775" y="3691100"/>
              <a:ext cx="200625" cy="294850"/>
            </a:xfrm>
            <a:custGeom>
              <a:avLst/>
              <a:gdLst/>
              <a:ahLst/>
              <a:cxnLst/>
              <a:rect l="l" t="t" r="r" b="b"/>
              <a:pathLst>
                <a:path w="8025" h="11794" extrusionOk="0">
                  <a:moveTo>
                    <a:pt x="6110" y="0"/>
                  </a:moveTo>
                  <a:lnTo>
                    <a:pt x="6110" y="0"/>
                  </a:lnTo>
                  <a:cubicBezTo>
                    <a:pt x="6109" y="1"/>
                    <a:pt x="0" y="7082"/>
                    <a:pt x="6110" y="11794"/>
                  </a:cubicBezTo>
                  <a:cubicBezTo>
                    <a:pt x="6110" y="11794"/>
                    <a:pt x="8025" y="11246"/>
                    <a:pt x="7933" y="9088"/>
                  </a:cubicBezTo>
                  <a:cubicBezTo>
                    <a:pt x="7812" y="6961"/>
                    <a:pt x="5046" y="3131"/>
                    <a:pt x="6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49275" y="4850838"/>
              <a:ext cx="1191754" cy="316363"/>
            </a:xfrm>
            <a:custGeom>
              <a:avLst/>
              <a:gdLst/>
              <a:ahLst/>
              <a:cxnLst/>
              <a:rect l="l" t="t" r="r" b="b"/>
              <a:pathLst>
                <a:path w="87388" h="23198" extrusionOk="0">
                  <a:moveTo>
                    <a:pt x="73864" y="0"/>
                  </a:moveTo>
                  <a:cubicBezTo>
                    <a:pt x="63804" y="0"/>
                    <a:pt x="54256" y="16024"/>
                    <a:pt x="54256" y="16024"/>
                  </a:cubicBezTo>
                  <a:cubicBezTo>
                    <a:pt x="54256" y="16024"/>
                    <a:pt x="56141" y="2437"/>
                    <a:pt x="46658" y="492"/>
                  </a:cubicBezTo>
                  <a:cubicBezTo>
                    <a:pt x="46304" y="420"/>
                    <a:pt x="45950" y="386"/>
                    <a:pt x="45595" y="386"/>
                  </a:cubicBezTo>
                  <a:cubicBezTo>
                    <a:pt x="40513" y="386"/>
                    <a:pt x="35313" y="7435"/>
                    <a:pt x="31733" y="13714"/>
                  </a:cubicBezTo>
                  <a:cubicBezTo>
                    <a:pt x="31004" y="12346"/>
                    <a:pt x="29940" y="11191"/>
                    <a:pt x="28420" y="10583"/>
                  </a:cubicBezTo>
                  <a:cubicBezTo>
                    <a:pt x="27888" y="10367"/>
                    <a:pt x="27379" y="10269"/>
                    <a:pt x="26894" y="10269"/>
                  </a:cubicBezTo>
                  <a:cubicBezTo>
                    <a:pt x="22121" y="10269"/>
                    <a:pt x="19666" y="19763"/>
                    <a:pt x="19666" y="19763"/>
                  </a:cubicBezTo>
                  <a:cubicBezTo>
                    <a:pt x="19666" y="19763"/>
                    <a:pt x="14019" y="3745"/>
                    <a:pt x="7605" y="3745"/>
                  </a:cubicBezTo>
                  <a:cubicBezTo>
                    <a:pt x="7331" y="3745"/>
                    <a:pt x="7055" y="3774"/>
                    <a:pt x="6778" y="3835"/>
                  </a:cubicBezTo>
                  <a:cubicBezTo>
                    <a:pt x="0" y="5325"/>
                    <a:pt x="3252" y="23197"/>
                    <a:pt x="3252" y="23197"/>
                  </a:cubicBezTo>
                  <a:lnTo>
                    <a:pt x="75959" y="23197"/>
                  </a:lnTo>
                  <a:cubicBezTo>
                    <a:pt x="75989" y="23197"/>
                    <a:pt x="87388" y="3653"/>
                    <a:pt x="76445" y="370"/>
                  </a:cubicBezTo>
                  <a:cubicBezTo>
                    <a:pt x="75585" y="117"/>
                    <a:pt x="74723" y="0"/>
                    <a:pt x="73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8124413" y="39445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4"/>
          <p:cNvGrpSpPr/>
          <p:nvPr/>
        </p:nvGrpSpPr>
        <p:grpSpPr>
          <a:xfrm>
            <a:off x="7612684" y="4004000"/>
            <a:ext cx="781195" cy="1140439"/>
            <a:chOff x="7549275" y="3427400"/>
            <a:chExt cx="1191754" cy="1739800"/>
          </a:xfrm>
        </p:grpSpPr>
        <p:sp>
          <p:nvSpPr>
            <p:cNvPr id="1134" name="Google Shape;1134;p34"/>
            <p:cNvSpPr/>
            <p:nvPr/>
          </p:nvSpPr>
          <p:spPr>
            <a:xfrm>
              <a:off x="7735200" y="3427400"/>
              <a:ext cx="786500" cy="786525"/>
            </a:xfrm>
            <a:custGeom>
              <a:avLst/>
              <a:gdLst/>
              <a:ahLst/>
              <a:cxnLst/>
              <a:rect l="l" t="t" r="r" b="b"/>
              <a:pathLst>
                <a:path w="31460" h="31461" extrusionOk="0">
                  <a:moveTo>
                    <a:pt x="15715" y="1"/>
                  </a:moveTo>
                  <a:cubicBezTo>
                    <a:pt x="7022" y="1"/>
                    <a:pt x="0" y="7022"/>
                    <a:pt x="0" y="15715"/>
                  </a:cubicBezTo>
                  <a:cubicBezTo>
                    <a:pt x="0" y="24408"/>
                    <a:pt x="7022" y="31460"/>
                    <a:pt x="15715" y="31460"/>
                  </a:cubicBezTo>
                  <a:cubicBezTo>
                    <a:pt x="24408" y="31460"/>
                    <a:pt x="31460" y="24408"/>
                    <a:pt x="31460" y="15715"/>
                  </a:cubicBezTo>
                  <a:cubicBezTo>
                    <a:pt x="31460" y="7022"/>
                    <a:pt x="24408" y="1"/>
                    <a:pt x="1571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860575" y="3552800"/>
              <a:ext cx="535750" cy="535725"/>
            </a:xfrm>
            <a:custGeom>
              <a:avLst/>
              <a:gdLst/>
              <a:ahLst/>
              <a:cxnLst/>
              <a:rect l="l" t="t" r="r" b="b"/>
              <a:pathLst>
                <a:path w="21430" h="21429" extrusionOk="0">
                  <a:moveTo>
                    <a:pt x="10700" y="0"/>
                  </a:moveTo>
                  <a:cubicBezTo>
                    <a:pt x="4803" y="0"/>
                    <a:pt x="1" y="4803"/>
                    <a:pt x="1" y="10699"/>
                  </a:cubicBezTo>
                  <a:cubicBezTo>
                    <a:pt x="1" y="16626"/>
                    <a:pt x="4803" y="21429"/>
                    <a:pt x="10700" y="21429"/>
                  </a:cubicBezTo>
                  <a:cubicBezTo>
                    <a:pt x="16627" y="21429"/>
                    <a:pt x="21430" y="16626"/>
                    <a:pt x="21430" y="10699"/>
                  </a:cubicBezTo>
                  <a:cubicBezTo>
                    <a:pt x="21430" y="4803"/>
                    <a:pt x="16627" y="0"/>
                    <a:pt x="1070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928975" y="4090025"/>
              <a:ext cx="405800" cy="936975"/>
            </a:xfrm>
            <a:custGeom>
              <a:avLst/>
              <a:gdLst/>
              <a:ahLst/>
              <a:cxnLst/>
              <a:rect l="l" t="t" r="r" b="b"/>
              <a:pathLst>
                <a:path w="16232" h="37479" extrusionOk="0">
                  <a:moveTo>
                    <a:pt x="1399" y="1"/>
                  </a:moveTo>
                  <a:cubicBezTo>
                    <a:pt x="1399" y="1"/>
                    <a:pt x="1733" y="6171"/>
                    <a:pt x="1672" y="14256"/>
                  </a:cubicBezTo>
                  <a:lnTo>
                    <a:pt x="1672" y="15563"/>
                  </a:lnTo>
                  <a:cubicBezTo>
                    <a:pt x="1551" y="22493"/>
                    <a:pt x="1125" y="30670"/>
                    <a:pt x="0" y="37478"/>
                  </a:cubicBezTo>
                  <a:lnTo>
                    <a:pt x="16232" y="37478"/>
                  </a:lnTo>
                  <a:cubicBezTo>
                    <a:pt x="15989" y="36141"/>
                    <a:pt x="15806" y="34773"/>
                    <a:pt x="15654" y="33375"/>
                  </a:cubicBezTo>
                  <a:cubicBezTo>
                    <a:pt x="13861" y="18542"/>
                    <a:pt x="14864" y="1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7926926" y="4549775"/>
              <a:ext cx="405800" cy="547900"/>
            </a:xfrm>
            <a:custGeom>
              <a:avLst/>
              <a:gdLst/>
              <a:ahLst/>
              <a:cxnLst/>
              <a:rect l="l" t="t" r="r" b="b"/>
              <a:pathLst>
                <a:path w="16232" h="21916" extrusionOk="0">
                  <a:moveTo>
                    <a:pt x="1642" y="0"/>
                  </a:moveTo>
                  <a:cubicBezTo>
                    <a:pt x="1551" y="6930"/>
                    <a:pt x="1125" y="15107"/>
                    <a:pt x="0" y="21915"/>
                  </a:cubicBezTo>
                  <a:lnTo>
                    <a:pt x="16232" y="21915"/>
                  </a:lnTo>
                  <a:cubicBezTo>
                    <a:pt x="15989" y="20578"/>
                    <a:pt x="15806" y="19210"/>
                    <a:pt x="15654" y="17812"/>
                  </a:cubicBezTo>
                  <a:cubicBezTo>
                    <a:pt x="14576" y="18149"/>
                    <a:pt x="13329" y="18393"/>
                    <a:pt x="11925" y="18393"/>
                  </a:cubicBezTo>
                  <a:cubicBezTo>
                    <a:pt x="10796" y="18393"/>
                    <a:pt x="9565" y="18235"/>
                    <a:pt x="8238" y="17842"/>
                  </a:cubicBezTo>
                  <a:cubicBezTo>
                    <a:pt x="2250" y="16110"/>
                    <a:pt x="1672" y="4012"/>
                    <a:pt x="1642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8074875" y="4072075"/>
              <a:ext cx="140600" cy="60750"/>
            </a:xfrm>
            <a:custGeom>
              <a:avLst/>
              <a:gdLst/>
              <a:ahLst/>
              <a:cxnLst/>
              <a:rect l="l" t="t" r="r" b="b"/>
              <a:pathLst>
                <a:path w="5624" h="2430" extrusionOk="0">
                  <a:moveTo>
                    <a:pt x="2845" y="1"/>
                  </a:moveTo>
                  <a:cubicBezTo>
                    <a:pt x="2448" y="1"/>
                    <a:pt x="2068" y="37"/>
                    <a:pt x="1763" y="80"/>
                  </a:cubicBezTo>
                  <a:cubicBezTo>
                    <a:pt x="1186" y="172"/>
                    <a:pt x="699" y="476"/>
                    <a:pt x="396" y="931"/>
                  </a:cubicBezTo>
                  <a:cubicBezTo>
                    <a:pt x="122" y="1296"/>
                    <a:pt x="0" y="1752"/>
                    <a:pt x="578" y="2026"/>
                  </a:cubicBezTo>
                  <a:cubicBezTo>
                    <a:pt x="1046" y="2247"/>
                    <a:pt x="2089" y="2429"/>
                    <a:pt x="3078" y="2429"/>
                  </a:cubicBezTo>
                  <a:cubicBezTo>
                    <a:pt x="4399" y="2429"/>
                    <a:pt x="5624" y="2104"/>
                    <a:pt x="5259" y="1114"/>
                  </a:cubicBezTo>
                  <a:cubicBezTo>
                    <a:pt x="4933" y="225"/>
                    <a:pt x="3834" y="1"/>
                    <a:pt x="284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7987100" y="3504925"/>
              <a:ext cx="264100" cy="488875"/>
            </a:xfrm>
            <a:custGeom>
              <a:avLst/>
              <a:gdLst/>
              <a:ahLst/>
              <a:cxnLst/>
              <a:rect l="l" t="t" r="r" b="b"/>
              <a:pathLst>
                <a:path w="10564" h="19555" extrusionOk="0">
                  <a:moveTo>
                    <a:pt x="9287" y="0"/>
                  </a:moveTo>
                  <a:cubicBezTo>
                    <a:pt x="9286" y="1"/>
                    <a:pt x="2569" y="4225"/>
                    <a:pt x="1232" y="10791"/>
                  </a:cubicBezTo>
                  <a:cubicBezTo>
                    <a:pt x="1" y="17151"/>
                    <a:pt x="4027" y="19554"/>
                    <a:pt x="6823" y="19554"/>
                  </a:cubicBezTo>
                  <a:cubicBezTo>
                    <a:pt x="6927" y="19554"/>
                    <a:pt x="7029" y="19551"/>
                    <a:pt x="7128" y="19544"/>
                  </a:cubicBezTo>
                  <a:cubicBezTo>
                    <a:pt x="7128" y="19544"/>
                    <a:pt x="10563" y="19241"/>
                    <a:pt x="10472" y="14529"/>
                  </a:cubicBezTo>
                  <a:cubicBezTo>
                    <a:pt x="10381" y="9848"/>
                    <a:pt x="5396" y="4833"/>
                    <a:pt x="9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7989775" y="3691100"/>
              <a:ext cx="200625" cy="294850"/>
            </a:xfrm>
            <a:custGeom>
              <a:avLst/>
              <a:gdLst/>
              <a:ahLst/>
              <a:cxnLst/>
              <a:rect l="l" t="t" r="r" b="b"/>
              <a:pathLst>
                <a:path w="8025" h="11794" extrusionOk="0">
                  <a:moveTo>
                    <a:pt x="6110" y="0"/>
                  </a:moveTo>
                  <a:lnTo>
                    <a:pt x="6110" y="0"/>
                  </a:lnTo>
                  <a:cubicBezTo>
                    <a:pt x="6109" y="1"/>
                    <a:pt x="0" y="7082"/>
                    <a:pt x="6110" y="11794"/>
                  </a:cubicBezTo>
                  <a:cubicBezTo>
                    <a:pt x="6110" y="11794"/>
                    <a:pt x="8025" y="11246"/>
                    <a:pt x="7933" y="9088"/>
                  </a:cubicBezTo>
                  <a:cubicBezTo>
                    <a:pt x="7812" y="6961"/>
                    <a:pt x="5046" y="3131"/>
                    <a:pt x="6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7549275" y="4850838"/>
              <a:ext cx="1191754" cy="316363"/>
            </a:xfrm>
            <a:custGeom>
              <a:avLst/>
              <a:gdLst/>
              <a:ahLst/>
              <a:cxnLst/>
              <a:rect l="l" t="t" r="r" b="b"/>
              <a:pathLst>
                <a:path w="87388" h="23198" extrusionOk="0">
                  <a:moveTo>
                    <a:pt x="73864" y="0"/>
                  </a:moveTo>
                  <a:cubicBezTo>
                    <a:pt x="63804" y="0"/>
                    <a:pt x="54256" y="16024"/>
                    <a:pt x="54256" y="16024"/>
                  </a:cubicBezTo>
                  <a:cubicBezTo>
                    <a:pt x="54256" y="16024"/>
                    <a:pt x="56141" y="2437"/>
                    <a:pt x="46658" y="492"/>
                  </a:cubicBezTo>
                  <a:cubicBezTo>
                    <a:pt x="46304" y="420"/>
                    <a:pt x="45950" y="386"/>
                    <a:pt x="45595" y="386"/>
                  </a:cubicBezTo>
                  <a:cubicBezTo>
                    <a:pt x="40513" y="386"/>
                    <a:pt x="35313" y="7435"/>
                    <a:pt x="31733" y="13714"/>
                  </a:cubicBezTo>
                  <a:cubicBezTo>
                    <a:pt x="31004" y="12346"/>
                    <a:pt x="29940" y="11191"/>
                    <a:pt x="28420" y="10583"/>
                  </a:cubicBezTo>
                  <a:cubicBezTo>
                    <a:pt x="27888" y="10367"/>
                    <a:pt x="27379" y="10269"/>
                    <a:pt x="26894" y="10269"/>
                  </a:cubicBezTo>
                  <a:cubicBezTo>
                    <a:pt x="22121" y="10269"/>
                    <a:pt x="19666" y="19763"/>
                    <a:pt x="19666" y="19763"/>
                  </a:cubicBezTo>
                  <a:cubicBezTo>
                    <a:pt x="19666" y="19763"/>
                    <a:pt x="14019" y="3745"/>
                    <a:pt x="7605" y="3745"/>
                  </a:cubicBezTo>
                  <a:cubicBezTo>
                    <a:pt x="7331" y="3745"/>
                    <a:pt x="7055" y="3774"/>
                    <a:pt x="6778" y="3835"/>
                  </a:cubicBezTo>
                  <a:cubicBezTo>
                    <a:pt x="0" y="5325"/>
                    <a:pt x="3252" y="23197"/>
                    <a:pt x="3252" y="23197"/>
                  </a:cubicBezTo>
                  <a:lnTo>
                    <a:pt x="75959" y="23197"/>
                  </a:lnTo>
                  <a:cubicBezTo>
                    <a:pt x="75989" y="23197"/>
                    <a:pt x="87388" y="3653"/>
                    <a:pt x="76445" y="370"/>
                  </a:cubicBezTo>
                  <a:cubicBezTo>
                    <a:pt x="75585" y="117"/>
                    <a:pt x="74723" y="0"/>
                    <a:pt x="73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8124413" y="39445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4"/>
          <p:cNvGrpSpPr/>
          <p:nvPr/>
        </p:nvGrpSpPr>
        <p:grpSpPr>
          <a:xfrm>
            <a:off x="127525" y="3849425"/>
            <a:ext cx="766000" cy="739625"/>
            <a:chOff x="7321425" y="1416575"/>
            <a:chExt cx="766000" cy="739625"/>
          </a:xfrm>
        </p:grpSpPr>
        <p:sp>
          <p:nvSpPr>
            <p:cNvPr id="1146" name="Google Shape;1146;p34"/>
            <p:cNvSpPr/>
            <p:nvPr/>
          </p:nvSpPr>
          <p:spPr>
            <a:xfrm>
              <a:off x="7321425" y="1416575"/>
              <a:ext cx="766000" cy="739625"/>
            </a:xfrm>
            <a:custGeom>
              <a:avLst/>
              <a:gdLst/>
              <a:ahLst/>
              <a:cxnLst/>
              <a:rect l="l" t="t" r="r" b="b"/>
              <a:pathLst>
                <a:path w="30640" h="29585" extrusionOk="0">
                  <a:moveTo>
                    <a:pt x="15645" y="1"/>
                  </a:moveTo>
                  <a:cubicBezTo>
                    <a:pt x="12818" y="1"/>
                    <a:pt x="9985" y="760"/>
                    <a:pt x="7447" y="2247"/>
                  </a:cubicBezTo>
                  <a:cubicBezTo>
                    <a:pt x="4712" y="3827"/>
                    <a:pt x="2128" y="6198"/>
                    <a:pt x="1429" y="9511"/>
                  </a:cubicBezTo>
                  <a:cubicBezTo>
                    <a:pt x="1" y="15834"/>
                    <a:pt x="4378" y="17809"/>
                    <a:pt x="4378" y="17809"/>
                  </a:cubicBezTo>
                  <a:cubicBezTo>
                    <a:pt x="4347" y="17900"/>
                    <a:pt x="3405" y="19603"/>
                    <a:pt x="4013" y="20666"/>
                  </a:cubicBezTo>
                  <a:cubicBezTo>
                    <a:pt x="5441" y="23128"/>
                    <a:pt x="7356" y="21761"/>
                    <a:pt x="8025" y="22885"/>
                  </a:cubicBezTo>
                  <a:cubicBezTo>
                    <a:pt x="8724" y="23980"/>
                    <a:pt x="7995" y="28843"/>
                    <a:pt x="9697" y="29360"/>
                  </a:cubicBezTo>
                  <a:cubicBezTo>
                    <a:pt x="9853" y="29409"/>
                    <a:pt x="9999" y="29431"/>
                    <a:pt x="10135" y="29431"/>
                  </a:cubicBezTo>
                  <a:cubicBezTo>
                    <a:pt x="11513" y="29431"/>
                    <a:pt x="11916" y="27141"/>
                    <a:pt x="11916" y="27141"/>
                  </a:cubicBezTo>
                  <a:cubicBezTo>
                    <a:pt x="11916" y="27141"/>
                    <a:pt x="12402" y="29420"/>
                    <a:pt x="13739" y="29572"/>
                  </a:cubicBezTo>
                  <a:cubicBezTo>
                    <a:pt x="13820" y="29581"/>
                    <a:pt x="13898" y="29585"/>
                    <a:pt x="13974" y="29585"/>
                  </a:cubicBezTo>
                  <a:cubicBezTo>
                    <a:pt x="16036" y="29585"/>
                    <a:pt x="15898" y="26480"/>
                    <a:pt x="15897" y="26472"/>
                  </a:cubicBezTo>
                  <a:lnTo>
                    <a:pt x="15897" y="26472"/>
                  </a:lnTo>
                  <a:cubicBezTo>
                    <a:pt x="15898" y="26480"/>
                    <a:pt x="16033" y="29372"/>
                    <a:pt x="17915" y="29372"/>
                  </a:cubicBezTo>
                  <a:cubicBezTo>
                    <a:pt x="18044" y="29372"/>
                    <a:pt x="18182" y="29359"/>
                    <a:pt x="18329" y="29329"/>
                  </a:cubicBezTo>
                  <a:cubicBezTo>
                    <a:pt x="19636" y="29056"/>
                    <a:pt x="19879" y="26746"/>
                    <a:pt x="19879" y="26746"/>
                  </a:cubicBezTo>
                  <a:cubicBezTo>
                    <a:pt x="19879" y="26746"/>
                    <a:pt x="20475" y="28867"/>
                    <a:pt x="21752" y="28867"/>
                  </a:cubicBezTo>
                  <a:cubicBezTo>
                    <a:pt x="21917" y="28867"/>
                    <a:pt x="22093" y="28832"/>
                    <a:pt x="22281" y="28752"/>
                  </a:cubicBezTo>
                  <a:cubicBezTo>
                    <a:pt x="23952" y="28053"/>
                    <a:pt x="22767" y="23280"/>
                    <a:pt x="23344" y="22125"/>
                  </a:cubicBezTo>
                  <a:cubicBezTo>
                    <a:pt x="23952" y="20940"/>
                    <a:pt x="25928" y="22125"/>
                    <a:pt x="27144" y="19542"/>
                  </a:cubicBezTo>
                  <a:cubicBezTo>
                    <a:pt x="27691" y="18417"/>
                    <a:pt x="26566" y="16837"/>
                    <a:pt x="26506" y="16715"/>
                  </a:cubicBezTo>
                  <a:cubicBezTo>
                    <a:pt x="26506" y="16715"/>
                    <a:pt x="30639" y="14314"/>
                    <a:pt x="28694" y="8204"/>
                  </a:cubicBezTo>
                  <a:cubicBezTo>
                    <a:pt x="27904" y="5621"/>
                    <a:pt x="26050" y="3766"/>
                    <a:pt x="23983" y="2429"/>
                  </a:cubicBezTo>
                  <a:cubicBezTo>
                    <a:pt x="21429" y="798"/>
                    <a:pt x="18541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7666425" y="1879275"/>
              <a:ext cx="85875" cy="65525"/>
            </a:xfrm>
            <a:custGeom>
              <a:avLst/>
              <a:gdLst/>
              <a:ahLst/>
              <a:cxnLst/>
              <a:rect l="l" t="t" r="r" b="b"/>
              <a:pathLst>
                <a:path w="3435" h="2621" extrusionOk="0">
                  <a:moveTo>
                    <a:pt x="1611" y="0"/>
                  </a:moveTo>
                  <a:cubicBezTo>
                    <a:pt x="1611" y="0"/>
                    <a:pt x="0" y="1976"/>
                    <a:pt x="426" y="2493"/>
                  </a:cubicBezTo>
                  <a:cubicBezTo>
                    <a:pt x="505" y="2584"/>
                    <a:pt x="606" y="2620"/>
                    <a:pt x="717" y="2620"/>
                  </a:cubicBezTo>
                  <a:cubicBezTo>
                    <a:pt x="1160" y="2620"/>
                    <a:pt x="1763" y="2037"/>
                    <a:pt x="1763" y="2037"/>
                  </a:cubicBezTo>
                  <a:cubicBezTo>
                    <a:pt x="1763" y="2037"/>
                    <a:pt x="2393" y="2602"/>
                    <a:pt x="2817" y="2602"/>
                  </a:cubicBezTo>
                  <a:cubicBezTo>
                    <a:pt x="2975" y="2602"/>
                    <a:pt x="3104" y="2524"/>
                    <a:pt x="3161" y="2310"/>
                  </a:cubicBezTo>
                  <a:cubicBezTo>
                    <a:pt x="3435" y="1520"/>
                    <a:pt x="1611" y="0"/>
                    <a:pt x="1611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731000" y="1643525"/>
              <a:ext cx="299650" cy="260500"/>
            </a:xfrm>
            <a:custGeom>
              <a:avLst/>
              <a:gdLst/>
              <a:ahLst/>
              <a:cxnLst/>
              <a:rect l="l" t="t" r="r" b="b"/>
              <a:pathLst>
                <a:path w="11986" h="10420" extrusionOk="0">
                  <a:moveTo>
                    <a:pt x="5397" y="1"/>
                  </a:moveTo>
                  <a:cubicBezTo>
                    <a:pt x="2991" y="1"/>
                    <a:pt x="888" y="1830"/>
                    <a:pt x="578" y="3686"/>
                  </a:cubicBezTo>
                  <a:cubicBezTo>
                    <a:pt x="1" y="6877"/>
                    <a:pt x="822" y="10160"/>
                    <a:pt x="3618" y="10403"/>
                  </a:cubicBezTo>
                  <a:cubicBezTo>
                    <a:pt x="3718" y="10414"/>
                    <a:pt x="3821" y="10420"/>
                    <a:pt x="3924" y="10420"/>
                  </a:cubicBezTo>
                  <a:cubicBezTo>
                    <a:pt x="7211" y="10420"/>
                    <a:pt x="11986" y="4935"/>
                    <a:pt x="8420" y="1193"/>
                  </a:cubicBezTo>
                  <a:cubicBezTo>
                    <a:pt x="7721" y="494"/>
                    <a:pt x="6688" y="160"/>
                    <a:pt x="5989" y="38"/>
                  </a:cubicBezTo>
                  <a:cubicBezTo>
                    <a:pt x="5790" y="13"/>
                    <a:pt x="5592" y="1"/>
                    <a:pt x="5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827525" y="1779500"/>
              <a:ext cx="31175" cy="29350"/>
            </a:xfrm>
            <a:custGeom>
              <a:avLst/>
              <a:gdLst/>
              <a:ahLst/>
              <a:cxnLst/>
              <a:rect l="l" t="t" r="r" b="b"/>
              <a:pathLst>
                <a:path w="1247" h="1174" extrusionOk="0">
                  <a:moveTo>
                    <a:pt x="612" y="0"/>
                  </a:moveTo>
                  <a:cubicBezTo>
                    <a:pt x="580" y="0"/>
                    <a:pt x="549" y="3"/>
                    <a:pt x="517" y="10"/>
                  </a:cubicBezTo>
                  <a:cubicBezTo>
                    <a:pt x="213" y="70"/>
                    <a:pt x="0" y="374"/>
                    <a:pt x="30" y="678"/>
                  </a:cubicBezTo>
                  <a:cubicBezTo>
                    <a:pt x="85" y="950"/>
                    <a:pt x="334" y="1174"/>
                    <a:pt x="604" y="1174"/>
                  </a:cubicBezTo>
                  <a:cubicBezTo>
                    <a:pt x="636" y="1174"/>
                    <a:pt x="667" y="1171"/>
                    <a:pt x="699" y="1165"/>
                  </a:cubicBezTo>
                  <a:cubicBezTo>
                    <a:pt x="1003" y="1104"/>
                    <a:pt x="1246" y="800"/>
                    <a:pt x="1216" y="496"/>
                  </a:cubicBezTo>
                  <a:cubicBezTo>
                    <a:pt x="1134" y="224"/>
                    <a:pt x="882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741650" y="1644300"/>
              <a:ext cx="235600" cy="133925"/>
            </a:xfrm>
            <a:custGeom>
              <a:avLst/>
              <a:gdLst/>
              <a:ahLst/>
              <a:cxnLst/>
              <a:rect l="l" t="t" r="r" b="b"/>
              <a:pathLst>
                <a:path w="9424" h="5357" extrusionOk="0">
                  <a:moveTo>
                    <a:pt x="4971" y="0"/>
                  </a:moveTo>
                  <a:cubicBezTo>
                    <a:pt x="2565" y="0"/>
                    <a:pt x="462" y="1830"/>
                    <a:pt x="152" y="3685"/>
                  </a:cubicBezTo>
                  <a:cubicBezTo>
                    <a:pt x="92" y="4232"/>
                    <a:pt x="0" y="4810"/>
                    <a:pt x="0" y="5357"/>
                  </a:cubicBezTo>
                  <a:cubicBezTo>
                    <a:pt x="0" y="5144"/>
                    <a:pt x="31" y="4901"/>
                    <a:pt x="92" y="4688"/>
                  </a:cubicBezTo>
                  <a:cubicBezTo>
                    <a:pt x="428" y="2780"/>
                    <a:pt x="2525" y="1002"/>
                    <a:pt x="4878" y="1002"/>
                  </a:cubicBezTo>
                  <a:cubicBezTo>
                    <a:pt x="5074" y="1002"/>
                    <a:pt x="5272" y="1015"/>
                    <a:pt x="5472" y="1041"/>
                  </a:cubicBezTo>
                  <a:cubicBezTo>
                    <a:pt x="6201" y="1101"/>
                    <a:pt x="7235" y="1466"/>
                    <a:pt x="7903" y="2165"/>
                  </a:cubicBezTo>
                  <a:cubicBezTo>
                    <a:pt x="8754" y="3077"/>
                    <a:pt x="9119" y="4050"/>
                    <a:pt x="9210" y="4962"/>
                  </a:cubicBezTo>
                  <a:cubicBezTo>
                    <a:pt x="9423" y="3685"/>
                    <a:pt x="9119" y="2408"/>
                    <a:pt x="7994" y="1193"/>
                  </a:cubicBezTo>
                  <a:cubicBezTo>
                    <a:pt x="7295" y="493"/>
                    <a:pt x="6262" y="159"/>
                    <a:pt x="5563" y="38"/>
                  </a:cubicBezTo>
                  <a:cubicBezTo>
                    <a:pt x="5364" y="12"/>
                    <a:pt x="5166" y="0"/>
                    <a:pt x="4971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389175" y="1659100"/>
              <a:ext cx="300075" cy="256500"/>
            </a:xfrm>
            <a:custGeom>
              <a:avLst/>
              <a:gdLst/>
              <a:ahLst/>
              <a:cxnLst/>
              <a:rect l="l" t="t" r="r" b="b"/>
              <a:pathLst>
                <a:path w="12003" h="10260" extrusionOk="0">
                  <a:moveTo>
                    <a:pt x="6466" y="0"/>
                  </a:moveTo>
                  <a:cubicBezTo>
                    <a:pt x="6125" y="0"/>
                    <a:pt x="5780" y="36"/>
                    <a:pt x="5437" y="114"/>
                  </a:cubicBezTo>
                  <a:cubicBezTo>
                    <a:pt x="4707" y="266"/>
                    <a:pt x="3734" y="722"/>
                    <a:pt x="3127" y="1482"/>
                  </a:cubicBezTo>
                  <a:cubicBezTo>
                    <a:pt x="1" y="5411"/>
                    <a:pt x="4910" y="10259"/>
                    <a:pt x="8181" y="10259"/>
                  </a:cubicBezTo>
                  <a:cubicBezTo>
                    <a:pt x="8377" y="10259"/>
                    <a:pt x="8567" y="10242"/>
                    <a:pt x="8750" y="10206"/>
                  </a:cubicBezTo>
                  <a:cubicBezTo>
                    <a:pt x="11516" y="9689"/>
                    <a:pt x="12002" y="6376"/>
                    <a:pt x="11151" y="3215"/>
                  </a:cubicBezTo>
                  <a:cubicBezTo>
                    <a:pt x="10678" y="1505"/>
                    <a:pt x="8656" y="0"/>
                    <a:pt x="6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560025" y="1792575"/>
              <a:ext cx="31950" cy="29800"/>
            </a:xfrm>
            <a:custGeom>
              <a:avLst/>
              <a:gdLst/>
              <a:ahLst/>
              <a:cxnLst/>
              <a:rect l="l" t="t" r="r" b="b"/>
              <a:pathLst>
                <a:path w="1278" h="1192" extrusionOk="0">
                  <a:moveTo>
                    <a:pt x="637" y="0"/>
                  </a:moveTo>
                  <a:cubicBezTo>
                    <a:pt x="332" y="0"/>
                    <a:pt x="90" y="209"/>
                    <a:pt x="62" y="550"/>
                  </a:cubicBezTo>
                  <a:cubicBezTo>
                    <a:pt x="1" y="885"/>
                    <a:pt x="244" y="1158"/>
                    <a:pt x="578" y="1189"/>
                  </a:cubicBezTo>
                  <a:cubicBezTo>
                    <a:pt x="599" y="1191"/>
                    <a:pt x="620" y="1192"/>
                    <a:pt x="641" y="1192"/>
                  </a:cubicBezTo>
                  <a:cubicBezTo>
                    <a:pt x="946" y="1192"/>
                    <a:pt x="1188" y="983"/>
                    <a:pt x="1217" y="642"/>
                  </a:cubicBezTo>
                  <a:cubicBezTo>
                    <a:pt x="1277" y="307"/>
                    <a:pt x="1034" y="34"/>
                    <a:pt x="700" y="3"/>
                  </a:cubicBezTo>
                  <a:cubicBezTo>
                    <a:pt x="679" y="1"/>
                    <a:pt x="658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436925" y="1657825"/>
              <a:ext cx="238625" cy="134850"/>
            </a:xfrm>
            <a:custGeom>
              <a:avLst/>
              <a:gdLst/>
              <a:ahLst/>
              <a:cxnLst/>
              <a:rect l="l" t="t" r="r" b="b"/>
              <a:pathLst>
                <a:path w="9545" h="5394" extrusionOk="0">
                  <a:moveTo>
                    <a:pt x="4513" y="1"/>
                  </a:moveTo>
                  <a:cubicBezTo>
                    <a:pt x="4186" y="1"/>
                    <a:pt x="3856" y="34"/>
                    <a:pt x="3527" y="104"/>
                  </a:cubicBezTo>
                  <a:cubicBezTo>
                    <a:pt x="2797" y="256"/>
                    <a:pt x="1824" y="712"/>
                    <a:pt x="1217" y="1472"/>
                  </a:cubicBezTo>
                  <a:cubicBezTo>
                    <a:pt x="183" y="2840"/>
                    <a:pt x="1" y="4177"/>
                    <a:pt x="335" y="5393"/>
                  </a:cubicBezTo>
                  <a:cubicBezTo>
                    <a:pt x="305" y="4481"/>
                    <a:pt x="609" y="3509"/>
                    <a:pt x="1368" y="2506"/>
                  </a:cubicBezTo>
                  <a:cubicBezTo>
                    <a:pt x="1976" y="1746"/>
                    <a:pt x="2949" y="1290"/>
                    <a:pt x="3679" y="1138"/>
                  </a:cubicBezTo>
                  <a:cubicBezTo>
                    <a:pt x="4018" y="1061"/>
                    <a:pt x="4358" y="1025"/>
                    <a:pt x="4695" y="1025"/>
                  </a:cubicBezTo>
                  <a:cubicBezTo>
                    <a:pt x="6890" y="1025"/>
                    <a:pt x="8919" y="2555"/>
                    <a:pt x="9393" y="4269"/>
                  </a:cubicBezTo>
                  <a:cubicBezTo>
                    <a:pt x="9454" y="4481"/>
                    <a:pt x="9484" y="4664"/>
                    <a:pt x="9545" y="4907"/>
                  </a:cubicBezTo>
                  <a:cubicBezTo>
                    <a:pt x="9454" y="4329"/>
                    <a:pt x="9332" y="3752"/>
                    <a:pt x="9211" y="3235"/>
                  </a:cubicBezTo>
                  <a:cubicBezTo>
                    <a:pt x="8760" y="1514"/>
                    <a:pt x="6719" y="1"/>
                    <a:pt x="4513" y="1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436925" y="1657825"/>
              <a:ext cx="238625" cy="134850"/>
            </a:xfrm>
            <a:custGeom>
              <a:avLst/>
              <a:gdLst/>
              <a:ahLst/>
              <a:cxnLst/>
              <a:rect l="l" t="t" r="r" b="b"/>
              <a:pathLst>
                <a:path w="9545" h="5394" extrusionOk="0">
                  <a:moveTo>
                    <a:pt x="4513" y="1"/>
                  </a:moveTo>
                  <a:cubicBezTo>
                    <a:pt x="4186" y="1"/>
                    <a:pt x="3856" y="34"/>
                    <a:pt x="3527" y="104"/>
                  </a:cubicBezTo>
                  <a:cubicBezTo>
                    <a:pt x="2797" y="256"/>
                    <a:pt x="1824" y="712"/>
                    <a:pt x="1217" y="1472"/>
                  </a:cubicBezTo>
                  <a:cubicBezTo>
                    <a:pt x="183" y="2840"/>
                    <a:pt x="1" y="4177"/>
                    <a:pt x="335" y="5393"/>
                  </a:cubicBezTo>
                  <a:cubicBezTo>
                    <a:pt x="305" y="4481"/>
                    <a:pt x="609" y="3509"/>
                    <a:pt x="1368" y="2506"/>
                  </a:cubicBezTo>
                  <a:cubicBezTo>
                    <a:pt x="1976" y="1746"/>
                    <a:pt x="2949" y="1290"/>
                    <a:pt x="3679" y="1138"/>
                  </a:cubicBezTo>
                  <a:cubicBezTo>
                    <a:pt x="4018" y="1061"/>
                    <a:pt x="4358" y="1025"/>
                    <a:pt x="4695" y="1025"/>
                  </a:cubicBezTo>
                  <a:cubicBezTo>
                    <a:pt x="6890" y="1025"/>
                    <a:pt x="8919" y="2555"/>
                    <a:pt x="9393" y="4269"/>
                  </a:cubicBezTo>
                  <a:cubicBezTo>
                    <a:pt x="9454" y="4481"/>
                    <a:pt x="9484" y="4664"/>
                    <a:pt x="9545" y="4907"/>
                  </a:cubicBezTo>
                  <a:cubicBezTo>
                    <a:pt x="9454" y="4329"/>
                    <a:pt x="9332" y="3752"/>
                    <a:pt x="9211" y="3235"/>
                  </a:cubicBezTo>
                  <a:cubicBezTo>
                    <a:pt x="8760" y="1514"/>
                    <a:pt x="6719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7406525" y="1834450"/>
              <a:ext cx="604775" cy="320325"/>
            </a:xfrm>
            <a:custGeom>
              <a:avLst/>
              <a:gdLst/>
              <a:ahLst/>
              <a:cxnLst/>
              <a:rect l="l" t="t" r="r" b="b"/>
              <a:pathLst>
                <a:path w="24191" h="12813" extrusionOk="0">
                  <a:moveTo>
                    <a:pt x="23132" y="0"/>
                  </a:moveTo>
                  <a:cubicBezTo>
                    <a:pt x="23132" y="7"/>
                    <a:pt x="23138" y="21"/>
                    <a:pt x="23148" y="43"/>
                  </a:cubicBezTo>
                  <a:lnTo>
                    <a:pt x="23148" y="43"/>
                  </a:lnTo>
                  <a:cubicBezTo>
                    <a:pt x="23140" y="22"/>
                    <a:pt x="23134" y="7"/>
                    <a:pt x="23132" y="0"/>
                  </a:cubicBezTo>
                  <a:close/>
                  <a:moveTo>
                    <a:pt x="23148" y="43"/>
                  </a:moveTo>
                  <a:lnTo>
                    <a:pt x="23148" y="43"/>
                  </a:lnTo>
                  <a:cubicBezTo>
                    <a:pt x="23245" y="292"/>
                    <a:pt x="23682" y="1464"/>
                    <a:pt x="23010" y="2584"/>
                  </a:cubicBezTo>
                  <a:cubicBezTo>
                    <a:pt x="22251" y="3891"/>
                    <a:pt x="20244" y="3647"/>
                    <a:pt x="19515" y="4438"/>
                  </a:cubicBezTo>
                  <a:cubicBezTo>
                    <a:pt x="18816" y="5258"/>
                    <a:pt x="19363" y="8784"/>
                    <a:pt x="17995" y="8906"/>
                  </a:cubicBezTo>
                  <a:cubicBezTo>
                    <a:pt x="17961" y="8908"/>
                    <a:pt x="17927" y="8909"/>
                    <a:pt x="17893" y="8909"/>
                  </a:cubicBezTo>
                  <a:cubicBezTo>
                    <a:pt x="16605" y="8909"/>
                    <a:pt x="16171" y="7235"/>
                    <a:pt x="16171" y="7234"/>
                  </a:cubicBezTo>
                  <a:lnTo>
                    <a:pt x="16171" y="7234"/>
                  </a:lnTo>
                  <a:cubicBezTo>
                    <a:pt x="16171" y="7235"/>
                    <a:pt x="16262" y="9149"/>
                    <a:pt x="14621" y="9392"/>
                  </a:cubicBezTo>
                  <a:cubicBezTo>
                    <a:pt x="14543" y="9403"/>
                    <a:pt x="14467" y="9408"/>
                    <a:pt x="14393" y="9408"/>
                  </a:cubicBezTo>
                  <a:cubicBezTo>
                    <a:pt x="12979" y="9408"/>
                    <a:pt x="12402" y="7569"/>
                    <a:pt x="12402" y="7569"/>
                  </a:cubicBezTo>
                  <a:cubicBezTo>
                    <a:pt x="12402" y="7569"/>
                    <a:pt x="11551" y="9605"/>
                    <a:pt x="10244" y="9605"/>
                  </a:cubicBezTo>
                  <a:cubicBezTo>
                    <a:pt x="8968" y="9605"/>
                    <a:pt x="8208" y="7994"/>
                    <a:pt x="8208" y="7994"/>
                  </a:cubicBezTo>
                  <a:cubicBezTo>
                    <a:pt x="8208" y="7994"/>
                    <a:pt x="7645" y="9766"/>
                    <a:pt x="6791" y="9766"/>
                  </a:cubicBezTo>
                  <a:cubicBezTo>
                    <a:pt x="6757" y="9766"/>
                    <a:pt x="6723" y="9763"/>
                    <a:pt x="6688" y="9757"/>
                  </a:cubicBezTo>
                  <a:cubicBezTo>
                    <a:pt x="5776" y="9605"/>
                    <a:pt x="5928" y="7113"/>
                    <a:pt x="5229" y="5562"/>
                  </a:cubicBezTo>
                  <a:cubicBezTo>
                    <a:pt x="4560" y="3982"/>
                    <a:pt x="3192" y="4803"/>
                    <a:pt x="1733" y="4195"/>
                  </a:cubicBezTo>
                  <a:cubicBezTo>
                    <a:pt x="335" y="3617"/>
                    <a:pt x="943" y="1185"/>
                    <a:pt x="974" y="1064"/>
                  </a:cubicBezTo>
                  <a:lnTo>
                    <a:pt x="974" y="1064"/>
                  </a:lnTo>
                  <a:cubicBezTo>
                    <a:pt x="943" y="1155"/>
                    <a:pt x="1" y="2857"/>
                    <a:pt x="609" y="3921"/>
                  </a:cubicBezTo>
                  <a:cubicBezTo>
                    <a:pt x="2037" y="6383"/>
                    <a:pt x="3952" y="5015"/>
                    <a:pt x="4621" y="6110"/>
                  </a:cubicBezTo>
                  <a:cubicBezTo>
                    <a:pt x="5320" y="7234"/>
                    <a:pt x="4591" y="12097"/>
                    <a:pt x="6293" y="12614"/>
                  </a:cubicBezTo>
                  <a:cubicBezTo>
                    <a:pt x="6447" y="12663"/>
                    <a:pt x="6592" y="12685"/>
                    <a:pt x="6727" y="12685"/>
                  </a:cubicBezTo>
                  <a:cubicBezTo>
                    <a:pt x="8108" y="12685"/>
                    <a:pt x="8512" y="10365"/>
                    <a:pt x="8512" y="10365"/>
                  </a:cubicBezTo>
                  <a:cubicBezTo>
                    <a:pt x="8512" y="10365"/>
                    <a:pt x="8998" y="12645"/>
                    <a:pt x="10335" y="12797"/>
                  </a:cubicBezTo>
                  <a:cubicBezTo>
                    <a:pt x="10426" y="12807"/>
                    <a:pt x="10513" y="12812"/>
                    <a:pt x="10597" y="12812"/>
                  </a:cubicBezTo>
                  <a:cubicBezTo>
                    <a:pt x="12631" y="12812"/>
                    <a:pt x="12494" y="9734"/>
                    <a:pt x="12493" y="9727"/>
                  </a:cubicBezTo>
                  <a:lnTo>
                    <a:pt x="12493" y="9727"/>
                  </a:lnTo>
                  <a:cubicBezTo>
                    <a:pt x="12494" y="9734"/>
                    <a:pt x="12629" y="12627"/>
                    <a:pt x="14511" y="12627"/>
                  </a:cubicBezTo>
                  <a:cubicBezTo>
                    <a:pt x="14640" y="12627"/>
                    <a:pt x="14778" y="12613"/>
                    <a:pt x="14925" y="12584"/>
                  </a:cubicBezTo>
                  <a:cubicBezTo>
                    <a:pt x="16232" y="12310"/>
                    <a:pt x="16475" y="10000"/>
                    <a:pt x="16475" y="10000"/>
                  </a:cubicBezTo>
                  <a:cubicBezTo>
                    <a:pt x="16475" y="10000"/>
                    <a:pt x="17071" y="12122"/>
                    <a:pt x="18348" y="12122"/>
                  </a:cubicBezTo>
                  <a:cubicBezTo>
                    <a:pt x="18513" y="12122"/>
                    <a:pt x="18689" y="12086"/>
                    <a:pt x="18877" y="12006"/>
                  </a:cubicBezTo>
                  <a:cubicBezTo>
                    <a:pt x="20548" y="11277"/>
                    <a:pt x="19363" y="6535"/>
                    <a:pt x="19940" y="5350"/>
                  </a:cubicBezTo>
                  <a:cubicBezTo>
                    <a:pt x="20548" y="4195"/>
                    <a:pt x="22524" y="5350"/>
                    <a:pt x="23740" y="2766"/>
                  </a:cubicBezTo>
                  <a:cubicBezTo>
                    <a:pt x="24191" y="1752"/>
                    <a:pt x="23284" y="320"/>
                    <a:pt x="23148" y="43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893525" y="4115588"/>
            <a:ext cx="553225" cy="466625"/>
            <a:chOff x="7432750" y="2577863"/>
            <a:chExt cx="553225" cy="466625"/>
          </a:xfrm>
        </p:grpSpPr>
        <p:sp>
          <p:nvSpPr>
            <p:cNvPr id="1157" name="Google Shape;1157;p34"/>
            <p:cNvSpPr/>
            <p:nvPr/>
          </p:nvSpPr>
          <p:spPr>
            <a:xfrm>
              <a:off x="7432750" y="2577863"/>
              <a:ext cx="553225" cy="466625"/>
            </a:xfrm>
            <a:custGeom>
              <a:avLst/>
              <a:gdLst/>
              <a:ahLst/>
              <a:cxnLst/>
              <a:rect l="l" t="t" r="r" b="b"/>
              <a:pathLst>
                <a:path w="22129" h="18665" extrusionOk="0">
                  <a:moveTo>
                    <a:pt x="12277" y="0"/>
                  </a:moveTo>
                  <a:cubicBezTo>
                    <a:pt x="9970" y="0"/>
                    <a:pt x="7615" y="623"/>
                    <a:pt x="5867" y="1642"/>
                  </a:cubicBezTo>
                  <a:cubicBezTo>
                    <a:pt x="5745" y="1703"/>
                    <a:pt x="5593" y="1794"/>
                    <a:pt x="5472" y="1855"/>
                  </a:cubicBezTo>
                  <a:cubicBezTo>
                    <a:pt x="2219" y="3952"/>
                    <a:pt x="1" y="8238"/>
                    <a:pt x="1581" y="12584"/>
                  </a:cubicBezTo>
                  <a:cubicBezTo>
                    <a:pt x="2081" y="14062"/>
                    <a:pt x="3932" y="16005"/>
                    <a:pt x="7334" y="16005"/>
                  </a:cubicBezTo>
                  <a:cubicBezTo>
                    <a:pt x="8692" y="16005"/>
                    <a:pt x="10295" y="15696"/>
                    <a:pt x="12159" y="14925"/>
                  </a:cubicBezTo>
                  <a:cubicBezTo>
                    <a:pt x="12159" y="14925"/>
                    <a:pt x="15365" y="18665"/>
                    <a:pt x="16232" y="18665"/>
                  </a:cubicBezTo>
                  <a:cubicBezTo>
                    <a:pt x="16243" y="18665"/>
                    <a:pt x="16253" y="18664"/>
                    <a:pt x="16262" y="18663"/>
                  </a:cubicBezTo>
                  <a:cubicBezTo>
                    <a:pt x="17144" y="18511"/>
                    <a:pt x="17174" y="17599"/>
                    <a:pt x="17174" y="17599"/>
                  </a:cubicBezTo>
                  <a:cubicBezTo>
                    <a:pt x="17174" y="17599"/>
                    <a:pt x="17738" y="18105"/>
                    <a:pt x="18322" y="18105"/>
                  </a:cubicBezTo>
                  <a:cubicBezTo>
                    <a:pt x="18468" y="18105"/>
                    <a:pt x="18615" y="18074"/>
                    <a:pt x="18755" y="17995"/>
                  </a:cubicBezTo>
                  <a:cubicBezTo>
                    <a:pt x="19423" y="17660"/>
                    <a:pt x="19515" y="16444"/>
                    <a:pt x="19515" y="16444"/>
                  </a:cubicBezTo>
                  <a:cubicBezTo>
                    <a:pt x="19515" y="16444"/>
                    <a:pt x="20044" y="17186"/>
                    <a:pt x="20486" y="17186"/>
                  </a:cubicBezTo>
                  <a:cubicBezTo>
                    <a:pt x="20517" y="17186"/>
                    <a:pt x="20548" y="17182"/>
                    <a:pt x="20578" y="17174"/>
                  </a:cubicBezTo>
                  <a:cubicBezTo>
                    <a:pt x="21034" y="17052"/>
                    <a:pt x="20913" y="15806"/>
                    <a:pt x="20913" y="15806"/>
                  </a:cubicBezTo>
                  <a:lnTo>
                    <a:pt x="20913" y="15806"/>
                  </a:lnTo>
                  <a:cubicBezTo>
                    <a:pt x="20913" y="15806"/>
                    <a:pt x="21186" y="16543"/>
                    <a:pt x="21602" y="16543"/>
                  </a:cubicBezTo>
                  <a:cubicBezTo>
                    <a:pt x="21625" y="16543"/>
                    <a:pt x="21649" y="16540"/>
                    <a:pt x="21673" y="16536"/>
                  </a:cubicBezTo>
                  <a:cubicBezTo>
                    <a:pt x="22129" y="16414"/>
                    <a:pt x="22007" y="14499"/>
                    <a:pt x="22007" y="14499"/>
                  </a:cubicBezTo>
                  <a:cubicBezTo>
                    <a:pt x="22007" y="14499"/>
                    <a:pt x="22007" y="14317"/>
                    <a:pt x="21977" y="13952"/>
                  </a:cubicBezTo>
                  <a:cubicBezTo>
                    <a:pt x="21825" y="11855"/>
                    <a:pt x="21034" y="4621"/>
                    <a:pt x="18390" y="2098"/>
                  </a:cubicBezTo>
                  <a:cubicBezTo>
                    <a:pt x="16840" y="623"/>
                    <a:pt x="14583" y="0"/>
                    <a:pt x="12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615800" y="2715038"/>
              <a:ext cx="244800" cy="182325"/>
            </a:xfrm>
            <a:custGeom>
              <a:avLst/>
              <a:gdLst/>
              <a:ahLst/>
              <a:cxnLst/>
              <a:rect l="l" t="t" r="r" b="b"/>
              <a:pathLst>
                <a:path w="9792" h="7293" extrusionOk="0">
                  <a:moveTo>
                    <a:pt x="4462" y="0"/>
                  </a:moveTo>
                  <a:cubicBezTo>
                    <a:pt x="3708" y="0"/>
                    <a:pt x="2932" y="201"/>
                    <a:pt x="2253" y="653"/>
                  </a:cubicBezTo>
                  <a:cubicBezTo>
                    <a:pt x="1767" y="988"/>
                    <a:pt x="1189" y="1626"/>
                    <a:pt x="977" y="2325"/>
                  </a:cubicBezTo>
                  <a:cubicBezTo>
                    <a:pt x="1" y="5654"/>
                    <a:pt x="3249" y="7292"/>
                    <a:pt x="6005" y="7292"/>
                  </a:cubicBezTo>
                  <a:cubicBezTo>
                    <a:pt x="6596" y="7292"/>
                    <a:pt x="7164" y="7217"/>
                    <a:pt x="7664" y="7067"/>
                  </a:cubicBezTo>
                  <a:cubicBezTo>
                    <a:pt x="9791" y="6428"/>
                    <a:pt x="8910" y="3328"/>
                    <a:pt x="7360" y="1261"/>
                  </a:cubicBezTo>
                  <a:cubicBezTo>
                    <a:pt x="6749" y="485"/>
                    <a:pt x="5633" y="0"/>
                    <a:pt x="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739750" y="2810813"/>
              <a:ext cx="25850" cy="23075"/>
            </a:xfrm>
            <a:custGeom>
              <a:avLst/>
              <a:gdLst/>
              <a:ahLst/>
              <a:cxnLst/>
              <a:rect l="l" t="t" r="r" b="b"/>
              <a:pathLst>
                <a:path w="1034" h="923" extrusionOk="0">
                  <a:moveTo>
                    <a:pt x="505" y="0"/>
                  </a:moveTo>
                  <a:cubicBezTo>
                    <a:pt x="469" y="0"/>
                    <a:pt x="432" y="5"/>
                    <a:pt x="396" y="14"/>
                  </a:cubicBezTo>
                  <a:cubicBezTo>
                    <a:pt x="152" y="105"/>
                    <a:pt x="0" y="379"/>
                    <a:pt x="92" y="591"/>
                  </a:cubicBezTo>
                  <a:cubicBezTo>
                    <a:pt x="140" y="786"/>
                    <a:pt x="306" y="922"/>
                    <a:pt x="494" y="922"/>
                  </a:cubicBezTo>
                  <a:cubicBezTo>
                    <a:pt x="542" y="922"/>
                    <a:pt x="590" y="914"/>
                    <a:pt x="639" y="895"/>
                  </a:cubicBezTo>
                  <a:cubicBezTo>
                    <a:pt x="882" y="834"/>
                    <a:pt x="1034" y="591"/>
                    <a:pt x="943" y="318"/>
                  </a:cubicBezTo>
                  <a:cubicBezTo>
                    <a:pt x="891" y="137"/>
                    <a:pt x="70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7636400" y="2716013"/>
              <a:ext cx="220400" cy="171150"/>
            </a:xfrm>
            <a:custGeom>
              <a:avLst/>
              <a:gdLst/>
              <a:ahLst/>
              <a:cxnLst/>
              <a:rect l="l" t="t" r="r" b="b"/>
              <a:pathLst>
                <a:path w="8816" h="6846" extrusionOk="0">
                  <a:moveTo>
                    <a:pt x="23" y="2941"/>
                  </a:moveTo>
                  <a:cubicBezTo>
                    <a:pt x="10" y="3003"/>
                    <a:pt x="1" y="3070"/>
                    <a:pt x="1" y="3137"/>
                  </a:cubicBezTo>
                  <a:cubicBezTo>
                    <a:pt x="8" y="3072"/>
                    <a:pt x="15" y="3006"/>
                    <a:pt x="23" y="2941"/>
                  </a:cubicBezTo>
                  <a:close/>
                  <a:moveTo>
                    <a:pt x="3626" y="0"/>
                  </a:moveTo>
                  <a:cubicBezTo>
                    <a:pt x="2865" y="0"/>
                    <a:pt x="2088" y="208"/>
                    <a:pt x="1429" y="675"/>
                  </a:cubicBezTo>
                  <a:cubicBezTo>
                    <a:pt x="943" y="949"/>
                    <a:pt x="365" y="1587"/>
                    <a:pt x="153" y="2347"/>
                  </a:cubicBezTo>
                  <a:cubicBezTo>
                    <a:pt x="83" y="2532"/>
                    <a:pt x="49" y="2734"/>
                    <a:pt x="23" y="2941"/>
                  </a:cubicBezTo>
                  <a:lnTo>
                    <a:pt x="23" y="2941"/>
                  </a:lnTo>
                  <a:cubicBezTo>
                    <a:pt x="34" y="2890"/>
                    <a:pt x="48" y="2844"/>
                    <a:pt x="61" y="2803"/>
                  </a:cubicBezTo>
                  <a:cubicBezTo>
                    <a:pt x="305" y="2073"/>
                    <a:pt x="852" y="1465"/>
                    <a:pt x="1338" y="1161"/>
                  </a:cubicBezTo>
                  <a:cubicBezTo>
                    <a:pt x="1978" y="703"/>
                    <a:pt x="2733" y="498"/>
                    <a:pt x="3470" y="498"/>
                  </a:cubicBezTo>
                  <a:cubicBezTo>
                    <a:pt x="4588" y="498"/>
                    <a:pt x="5664" y="969"/>
                    <a:pt x="6232" y="1739"/>
                  </a:cubicBezTo>
                  <a:cubicBezTo>
                    <a:pt x="7478" y="3411"/>
                    <a:pt x="8268" y="5751"/>
                    <a:pt x="7326" y="6845"/>
                  </a:cubicBezTo>
                  <a:cubicBezTo>
                    <a:pt x="8815" y="5903"/>
                    <a:pt x="7964" y="3107"/>
                    <a:pt x="6536" y="1283"/>
                  </a:cubicBezTo>
                  <a:cubicBezTo>
                    <a:pt x="5928" y="491"/>
                    <a:pt x="4796" y="0"/>
                    <a:pt x="3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7864625" y="2678463"/>
              <a:ext cx="105700" cy="159100"/>
            </a:xfrm>
            <a:custGeom>
              <a:avLst/>
              <a:gdLst/>
              <a:ahLst/>
              <a:cxnLst/>
              <a:rect l="l" t="t" r="r" b="b"/>
              <a:pathLst>
                <a:path w="4228" h="6364" extrusionOk="0">
                  <a:moveTo>
                    <a:pt x="893" y="1"/>
                  </a:moveTo>
                  <a:cubicBezTo>
                    <a:pt x="417" y="1"/>
                    <a:pt x="1" y="426"/>
                    <a:pt x="82" y="1052"/>
                  </a:cubicBezTo>
                  <a:cubicBezTo>
                    <a:pt x="355" y="2633"/>
                    <a:pt x="1054" y="5794"/>
                    <a:pt x="2483" y="6311"/>
                  </a:cubicBezTo>
                  <a:cubicBezTo>
                    <a:pt x="2591" y="6346"/>
                    <a:pt x="2688" y="6363"/>
                    <a:pt x="2773" y="6363"/>
                  </a:cubicBezTo>
                  <a:cubicBezTo>
                    <a:pt x="4228" y="6363"/>
                    <a:pt x="2549" y="1501"/>
                    <a:pt x="1601" y="353"/>
                  </a:cubicBezTo>
                  <a:cubicBezTo>
                    <a:pt x="1387" y="109"/>
                    <a:pt x="113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7897800" y="2762938"/>
              <a:ext cx="13700" cy="20225"/>
            </a:xfrm>
            <a:custGeom>
              <a:avLst/>
              <a:gdLst/>
              <a:ahLst/>
              <a:cxnLst/>
              <a:rect l="l" t="t" r="r" b="b"/>
              <a:pathLst>
                <a:path w="548" h="809" extrusionOk="0">
                  <a:moveTo>
                    <a:pt x="197" y="0"/>
                  </a:moveTo>
                  <a:cubicBezTo>
                    <a:pt x="181" y="0"/>
                    <a:pt x="166" y="5"/>
                    <a:pt x="153" y="14"/>
                  </a:cubicBezTo>
                  <a:cubicBezTo>
                    <a:pt x="1" y="44"/>
                    <a:pt x="1" y="227"/>
                    <a:pt x="62" y="470"/>
                  </a:cubicBezTo>
                  <a:cubicBezTo>
                    <a:pt x="117" y="664"/>
                    <a:pt x="249" y="808"/>
                    <a:pt x="364" y="808"/>
                  </a:cubicBezTo>
                  <a:cubicBezTo>
                    <a:pt x="375" y="808"/>
                    <a:pt x="385" y="807"/>
                    <a:pt x="396" y="804"/>
                  </a:cubicBezTo>
                  <a:cubicBezTo>
                    <a:pt x="517" y="774"/>
                    <a:pt x="548" y="561"/>
                    <a:pt x="487" y="348"/>
                  </a:cubicBezTo>
                  <a:cubicBezTo>
                    <a:pt x="410" y="141"/>
                    <a:pt x="288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7876525" y="2678513"/>
              <a:ext cx="93800" cy="158700"/>
            </a:xfrm>
            <a:custGeom>
              <a:avLst/>
              <a:gdLst/>
              <a:ahLst/>
              <a:cxnLst/>
              <a:rect l="l" t="t" r="r" b="b"/>
              <a:pathLst>
                <a:path w="3752" h="6348" extrusionOk="0">
                  <a:moveTo>
                    <a:pt x="420" y="1"/>
                  </a:moveTo>
                  <a:cubicBezTo>
                    <a:pt x="271" y="1"/>
                    <a:pt x="127" y="39"/>
                    <a:pt x="1" y="108"/>
                  </a:cubicBezTo>
                  <a:cubicBezTo>
                    <a:pt x="244" y="108"/>
                    <a:pt x="487" y="230"/>
                    <a:pt x="700" y="443"/>
                  </a:cubicBezTo>
                  <a:cubicBezTo>
                    <a:pt x="730" y="443"/>
                    <a:pt x="730" y="503"/>
                    <a:pt x="730" y="503"/>
                  </a:cubicBezTo>
                  <a:cubicBezTo>
                    <a:pt x="1551" y="1476"/>
                    <a:pt x="3010" y="5579"/>
                    <a:pt x="2220" y="6339"/>
                  </a:cubicBezTo>
                  <a:cubicBezTo>
                    <a:pt x="2257" y="6345"/>
                    <a:pt x="2293" y="6348"/>
                    <a:pt x="2327" y="6348"/>
                  </a:cubicBezTo>
                  <a:cubicBezTo>
                    <a:pt x="3752" y="6348"/>
                    <a:pt x="2106" y="1480"/>
                    <a:pt x="1186" y="382"/>
                  </a:cubicBezTo>
                  <a:lnTo>
                    <a:pt x="1156" y="351"/>
                  </a:lnTo>
                  <a:cubicBezTo>
                    <a:pt x="929" y="105"/>
                    <a:pt x="666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7636400" y="2716013"/>
              <a:ext cx="220400" cy="171150"/>
            </a:xfrm>
            <a:custGeom>
              <a:avLst/>
              <a:gdLst/>
              <a:ahLst/>
              <a:cxnLst/>
              <a:rect l="l" t="t" r="r" b="b"/>
              <a:pathLst>
                <a:path w="8816" h="6846" extrusionOk="0">
                  <a:moveTo>
                    <a:pt x="23" y="2941"/>
                  </a:moveTo>
                  <a:cubicBezTo>
                    <a:pt x="10" y="3003"/>
                    <a:pt x="1" y="3070"/>
                    <a:pt x="1" y="3137"/>
                  </a:cubicBezTo>
                  <a:cubicBezTo>
                    <a:pt x="8" y="3072"/>
                    <a:pt x="15" y="3006"/>
                    <a:pt x="23" y="2941"/>
                  </a:cubicBezTo>
                  <a:close/>
                  <a:moveTo>
                    <a:pt x="3626" y="0"/>
                  </a:moveTo>
                  <a:cubicBezTo>
                    <a:pt x="2865" y="0"/>
                    <a:pt x="2088" y="208"/>
                    <a:pt x="1429" y="675"/>
                  </a:cubicBezTo>
                  <a:cubicBezTo>
                    <a:pt x="943" y="949"/>
                    <a:pt x="365" y="1587"/>
                    <a:pt x="153" y="2347"/>
                  </a:cubicBezTo>
                  <a:cubicBezTo>
                    <a:pt x="83" y="2532"/>
                    <a:pt x="49" y="2734"/>
                    <a:pt x="23" y="2941"/>
                  </a:cubicBezTo>
                  <a:lnTo>
                    <a:pt x="23" y="2941"/>
                  </a:lnTo>
                  <a:cubicBezTo>
                    <a:pt x="34" y="2890"/>
                    <a:pt x="48" y="2844"/>
                    <a:pt x="61" y="2803"/>
                  </a:cubicBezTo>
                  <a:cubicBezTo>
                    <a:pt x="305" y="2073"/>
                    <a:pt x="852" y="1465"/>
                    <a:pt x="1338" y="1161"/>
                  </a:cubicBezTo>
                  <a:cubicBezTo>
                    <a:pt x="1978" y="703"/>
                    <a:pt x="2733" y="498"/>
                    <a:pt x="3470" y="498"/>
                  </a:cubicBezTo>
                  <a:cubicBezTo>
                    <a:pt x="4588" y="498"/>
                    <a:pt x="5664" y="969"/>
                    <a:pt x="6232" y="1739"/>
                  </a:cubicBezTo>
                  <a:cubicBezTo>
                    <a:pt x="7478" y="3411"/>
                    <a:pt x="8268" y="5751"/>
                    <a:pt x="7326" y="6845"/>
                  </a:cubicBezTo>
                  <a:cubicBezTo>
                    <a:pt x="8815" y="5903"/>
                    <a:pt x="7964" y="3107"/>
                    <a:pt x="6536" y="1283"/>
                  </a:cubicBezTo>
                  <a:cubicBezTo>
                    <a:pt x="5928" y="491"/>
                    <a:pt x="4796" y="0"/>
                    <a:pt x="362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7876525" y="2678513"/>
              <a:ext cx="93800" cy="158700"/>
            </a:xfrm>
            <a:custGeom>
              <a:avLst/>
              <a:gdLst/>
              <a:ahLst/>
              <a:cxnLst/>
              <a:rect l="l" t="t" r="r" b="b"/>
              <a:pathLst>
                <a:path w="3752" h="6348" extrusionOk="0">
                  <a:moveTo>
                    <a:pt x="420" y="1"/>
                  </a:moveTo>
                  <a:cubicBezTo>
                    <a:pt x="271" y="1"/>
                    <a:pt x="127" y="39"/>
                    <a:pt x="1" y="108"/>
                  </a:cubicBezTo>
                  <a:cubicBezTo>
                    <a:pt x="244" y="108"/>
                    <a:pt x="487" y="230"/>
                    <a:pt x="700" y="443"/>
                  </a:cubicBezTo>
                  <a:cubicBezTo>
                    <a:pt x="730" y="443"/>
                    <a:pt x="730" y="503"/>
                    <a:pt x="730" y="503"/>
                  </a:cubicBezTo>
                  <a:cubicBezTo>
                    <a:pt x="1551" y="1476"/>
                    <a:pt x="3010" y="5579"/>
                    <a:pt x="2220" y="6339"/>
                  </a:cubicBezTo>
                  <a:cubicBezTo>
                    <a:pt x="2257" y="6345"/>
                    <a:pt x="2293" y="6348"/>
                    <a:pt x="2327" y="6348"/>
                  </a:cubicBezTo>
                  <a:cubicBezTo>
                    <a:pt x="3752" y="6348"/>
                    <a:pt x="2106" y="1480"/>
                    <a:pt x="1186" y="382"/>
                  </a:cubicBezTo>
                  <a:lnTo>
                    <a:pt x="1156" y="351"/>
                  </a:lnTo>
                  <a:cubicBezTo>
                    <a:pt x="929" y="105"/>
                    <a:pt x="666" y="1"/>
                    <a:pt x="4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7868925" y="2851413"/>
              <a:ext cx="53225" cy="61275"/>
            </a:xfrm>
            <a:custGeom>
              <a:avLst/>
              <a:gdLst/>
              <a:ahLst/>
              <a:cxnLst/>
              <a:rect l="l" t="t" r="r" b="b"/>
              <a:pathLst>
                <a:path w="2129" h="2451" extrusionOk="0">
                  <a:moveTo>
                    <a:pt x="609" y="1"/>
                  </a:moveTo>
                  <a:cubicBezTo>
                    <a:pt x="609" y="1"/>
                    <a:pt x="1" y="1703"/>
                    <a:pt x="335" y="2280"/>
                  </a:cubicBezTo>
                  <a:cubicBezTo>
                    <a:pt x="402" y="2402"/>
                    <a:pt x="482" y="2451"/>
                    <a:pt x="568" y="2451"/>
                  </a:cubicBezTo>
                  <a:cubicBezTo>
                    <a:pt x="910" y="2451"/>
                    <a:pt x="1338" y="1673"/>
                    <a:pt x="1338" y="1673"/>
                  </a:cubicBezTo>
                  <a:cubicBezTo>
                    <a:pt x="1338" y="1673"/>
                    <a:pt x="1604" y="1969"/>
                    <a:pt x="1810" y="1969"/>
                  </a:cubicBezTo>
                  <a:cubicBezTo>
                    <a:pt x="1892" y="1969"/>
                    <a:pt x="1964" y="1923"/>
                    <a:pt x="2007" y="1794"/>
                  </a:cubicBezTo>
                  <a:cubicBezTo>
                    <a:pt x="2128" y="1247"/>
                    <a:pt x="609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7432750" y="2624213"/>
              <a:ext cx="553225" cy="420275"/>
            </a:xfrm>
            <a:custGeom>
              <a:avLst/>
              <a:gdLst/>
              <a:ahLst/>
              <a:cxnLst/>
              <a:rect l="l" t="t" r="r" b="b"/>
              <a:pathLst>
                <a:path w="22129" h="16811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2219" y="2098"/>
                    <a:pt x="1" y="6384"/>
                    <a:pt x="1581" y="10730"/>
                  </a:cubicBezTo>
                  <a:cubicBezTo>
                    <a:pt x="2081" y="12208"/>
                    <a:pt x="3932" y="14151"/>
                    <a:pt x="7334" y="14151"/>
                  </a:cubicBezTo>
                  <a:cubicBezTo>
                    <a:pt x="8692" y="14151"/>
                    <a:pt x="10295" y="13842"/>
                    <a:pt x="12159" y="13071"/>
                  </a:cubicBezTo>
                  <a:cubicBezTo>
                    <a:pt x="12159" y="13071"/>
                    <a:pt x="15365" y="16811"/>
                    <a:pt x="16232" y="16811"/>
                  </a:cubicBezTo>
                  <a:cubicBezTo>
                    <a:pt x="16243" y="16811"/>
                    <a:pt x="16253" y="16810"/>
                    <a:pt x="16262" y="16809"/>
                  </a:cubicBezTo>
                  <a:cubicBezTo>
                    <a:pt x="17144" y="16657"/>
                    <a:pt x="17174" y="15745"/>
                    <a:pt x="17174" y="15745"/>
                  </a:cubicBezTo>
                  <a:cubicBezTo>
                    <a:pt x="17174" y="15745"/>
                    <a:pt x="17738" y="16251"/>
                    <a:pt x="18322" y="16251"/>
                  </a:cubicBezTo>
                  <a:cubicBezTo>
                    <a:pt x="18468" y="16251"/>
                    <a:pt x="18615" y="16220"/>
                    <a:pt x="18755" y="16141"/>
                  </a:cubicBezTo>
                  <a:cubicBezTo>
                    <a:pt x="19423" y="15806"/>
                    <a:pt x="19515" y="14590"/>
                    <a:pt x="19515" y="14590"/>
                  </a:cubicBezTo>
                  <a:cubicBezTo>
                    <a:pt x="19515" y="14590"/>
                    <a:pt x="20044" y="15332"/>
                    <a:pt x="20486" y="15332"/>
                  </a:cubicBezTo>
                  <a:cubicBezTo>
                    <a:pt x="20517" y="15332"/>
                    <a:pt x="20548" y="15328"/>
                    <a:pt x="20578" y="15320"/>
                  </a:cubicBezTo>
                  <a:cubicBezTo>
                    <a:pt x="21034" y="15198"/>
                    <a:pt x="20913" y="13952"/>
                    <a:pt x="20913" y="13952"/>
                  </a:cubicBezTo>
                  <a:lnTo>
                    <a:pt x="20913" y="13952"/>
                  </a:lnTo>
                  <a:cubicBezTo>
                    <a:pt x="20913" y="13952"/>
                    <a:pt x="21186" y="14689"/>
                    <a:pt x="21602" y="14689"/>
                  </a:cubicBezTo>
                  <a:cubicBezTo>
                    <a:pt x="21625" y="14689"/>
                    <a:pt x="21649" y="14686"/>
                    <a:pt x="21673" y="14682"/>
                  </a:cubicBezTo>
                  <a:cubicBezTo>
                    <a:pt x="22129" y="14560"/>
                    <a:pt x="22007" y="12645"/>
                    <a:pt x="22007" y="12645"/>
                  </a:cubicBezTo>
                  <a:cubicBezTo>
                    <a:pt x="22007" y="12645"/>
                    <a:pt x="22007" y="12463"/>
                    <a:pt x="21977" y="12098"/>
                  </a:cubicBezTo>
                  <a:lnTo>
                    <a:pt x="21977" y="12098"/>
                  </a:lnTo>
                  <a:cubicBezTo>
                    <a:pt x="21977" y="12128"/>
                    <a:pt x="22007" y="13071"/>
                    <a:pt x="21521" y="13192"/>
                  </a:cubicBezTo>
                  <a:cubicBezTo>
                    <a:pt x="21460" y="13209"/>
                    <a:pt x="21402" y="13217"/>
                    <a:pt x="21346" y="13217"/>
                  </a:cubicBezTo>
                  <a:cubicBezTo>
                    <a:pt x="20904" y="13217"/>
                    <a:pt x="20639" y="12736"/>
                    <a:pt x="20639" y="12736"/>
                  </a:cubicBezTo>
                  <a:lnTo>
                    <a:pt x="20639" y="12736"/>
                  </a:lnTo>
                  <a:cubicBezTo>
                    <a:pt x="20639" y="12736"/>
                    <a:pt x="20730" y="13527"/>
                    <a:pt x="20062" y="13679"/>
                  </a:cubicBezTo>
                  <a:cubicBezTo>
                    <a:pt x="20011" y="13688"/>
                    <a:pt x="19962" y="13693"/>
                    <a:pt x="19914" y="13693"/>
                  </a:cubicBezTo>
                  <a:cubicBezTo>
                    <a:pt x="19372" y="13693"/>
                    <a:pt x="19089" y="13101"/>
                    <a:pt x="19089" y="13101"/>
                  </a:cubicBezTo>
                  <a:lnTo>
                    <a:pt x="19089" y="13101"/>
                  </a:lnTo>
                  <a:cubicBezTo>
                    <a:pt x="19089" y="13101"/>
                    <a:pt x="19302" y="13982"/>
                    <a:pt x="18694" y="14134"/>
                  </a:cubicBezTo>
                  <a:cubicBezTo>
                    <a:pt x="18629" y="14154"/>
                    <a:pt x="18565" y="14163"/>
                    <a:pt x="18502" y="14163"/>
                  </a:cubicBezTo>
                  <a:cubicBezTo>
                    <a:pt x="17981" y="14163"/>
                    <a:pt x="17569" y="13557"/>
                    <a:pt x="17569" y="13557"/>
                  </a:cubicBezTo>
                  <a:cubicBezTo>
                    <a:pt x="17569" y="13557"/>
                    <a:pt x="17417" y="14438"/>
                    <a:pt x="16931" y="14621"/>
                  </a:cubicBezTo>
                  <a:cubicBezTo>
                    <a:pt x="16858" y="14651"/>
                    <a:pt x="16763" y="14668"/>
                    <a:pt x="16649" y="14668"/>
                  </a:cubicBezTo>
                  <a:cubicBezTo>
                    <a:pt x="15958" y="14668"/>
                    <a:pt x="14531" y="14036"/>
                    <a:pt x="12524" y="11794"/>
                  </a:cubicBezTo>
                  <a:cubicBezTo>
                    <a:pt x="12501" y="11771"/>
                    <a:pt x="12459" y="11761"/>
                    <a:pt x="12398" y="11761"/>
                  </a:cubicBezTo>
                  <a:cubicBezTo>
                    <a:pt x="11885" y="11761"/>
                    <a:pt x="10076" y="12485"/>
                    <a:pt x="8028" y="12485"/>
                  </a:cubicBezTo>
                  <a:cubicBezTo>
                    <a:pt x="6412" y="12485"/>
                    <a:pt x="4648" y="12035"/>
                    <a:pt x="3253" y="10426"/>
                  </a:cubicBezTo>
                  <a:cubicBezTo>
                    <a:pt x="92" y="6718"/>
                    <a:pt x="5471" y="1"/>
                    <a:pt x="547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34"/>
          <p:cNvGrpSpPr/>
          <p:nvPr/>
        </p:nvGrpSpPr>
        <p:grpSpPr>
          <a:xfrm rot="900295">
            <a:off x="6976448" y="694991"/>
            <a:ext cx="711613" cy="304004"/>
            <a:chOff x="7020300" y="3262700"/>
            <a:chExt cx="1107200" cy="473000"/>
          </a:xfrm>
        </p:grpSpPr>
        <p:sp>
          <p:nvSpPr>
            <p:cNvPr id="1169" name="Google Shape;1169;p34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41"/>
          <p:cNvSpPr/>
          <p:nvPr/>
        </p:nvSpPr>
        <p:spPr>
          <a:xfrm>
            <a:off x="401268" y="932146"/>
            <a:ext cx="734266" cy="208865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41"/>
          <p:cNvSpPr/>
          <p:nvPr/>
        </p:nvSpPr>
        <p:spPr>
          <a:xfrm>
            <a:off x="5930988" y="935107"/>
            <a:ext cx="789025" cy="202934"/>
          </a:xfrm>
          <a:custGeom>
            <a:avLst/>
            <a:gdLst/>
            <a:ahLst/>
            <a:cxnLst/>
            <a:rect l="l" t="t" r="r" b="b"/>
            <a:pathLst>
              <a:path w="18725" h="4816" extrusionOk="0">
                <a:moveTo>
                  <a:pt x="6309" y="0"/>
                </a:moveTo>
                <a:cubicBezTo>
                  <a:pt x="6119" y="0"/>
                  <a:pt x="5921" y="14"/>
                  <a:pt x="5715" y="43"/>
                </a:cubicBezTo>
                <a:cubicBezTo>
                  <a:pt x="2310" y="560"/>
                  <a:pt x="0" y="4815"/>
                  <a:pt x="0" y="4815"/>
                </a:cubicBezTo>
                <a:lnTo>
                  <a:pt x="18724" y="4815"/>
                </a:lnTo>
                <a:cubicBezTo>
                  <a:pt x="18724" y="4815"/>
                  <a:pt x="18268" y="3812"/>
                  <a:pt x="16475" y="2992"/>
                </a:cubicBezTo>
                <a:cubicBezTo>
                  <a:pt x="15635" y="2585"/>
                  <a:pt x="14766" y="2439"/>
                  <a:pt x="13952" y="2439"/>
                </a:cubicBezTo>
                <a:cubicBezTo>
                  <a:pt x="11908" y="2439"/>
                  <a:pt x="10213" y="3357"/>
                  <a:pt x="10213" y="3357"/>
                </a:cubicBezTo>
                <a:cubicBezTo>
                  <a:pt x="10213" y="3357"/>
                  <a:pt x="9274" y="0"/>
                  <a:pt x="6309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0" name="Google Shape;2110;p41"/>
          <p:cNvGrpSpPr/>
          <p:nvPr/>
        </p:nvGrpSpPr>
        <p:grpSpPr>
          <a:xfrm flipH="1">
            <a:off x="6886916" y="3046424"/>
            <a:ext cx="1471828" cy="1606310"/>
            <a:chOff x="327950" y="2732074"/>
            <a:chExt cx="1471828" cy="1606310"/>
          </a:xfrm>
        </p:grpSpPr>
        <p:sp>
          <p:nvSpPr>
            <p:cNvPr id="2111" name="Google Shape;2111;p41"/>
            <p:cNvSpPr/>
            <p:nvPr/>
          </p:nvSpPr>
          <p:spPr>
            <a:xfrm>
              <a:off x="817101" y="2856377"/>
              <a:ext cx="284557" cy="271377"/>
            </a:xfrm>
            <a:custGeom>
              <a:avLst/>
              <a:gdLst/>
              <a:ahLst/>
              <a:cxnLst/>
              <a:rect l="l" t="t" r="r" b="b"/>
              <a:pathLst>
                <a:path w="5959" h="5683" extrusionOk="0">
                  <a:moveTo>
                    <a:pt x="2862" y="2046"/>
                  </a:moveTo>
                  <a:cubicBezTo>
                    <a:pt x="3040" y="2523"/>
                    <a:pt x="3057" y="3032"/>
                    <a:pt x="2645" y="3344"/>
                  </a:cubicBezTo>
                  <a:cubicBezTo>
                    <a:pt x="2533" y="3425"/>
                    <a:pt x="2418" y="3461"/>
                    <a:pt x="2310" y="3461"/>
                  </a:cubicBezTo>
                  <a:cubicBezTo>
                    <a:pt x="2012" y="3461"/>
                    <a:pt x="1772" y="3185"/>
                    <a:pt x="1794" y="2828"/>
                  </a:cubicBezTo>
                  <a:cubicBezTo>
                    <a:pt x="1825" y="2372"/>
                    <a:pt x="2281" y="2129"/>
                    <a:pt x="2706" y="2068"/>
                  </a:cubicBezTo>
                  <a:cubicBezTo>
                    <a:pt x="2758" y="2059"/>
                    <a:pt x="2810" y="2051"/>
                    <a:pt x="2862" y="2046"/>
                  </a:cubicBezTo>
                  <a:close/>
                  <a:moveTo>
                    <a:pt x="122" y="1"/>
                  </a:moveTo>
                  <a:cubicBezTo>
                    <a:pt x="1" y="1"/>
                    <a:pt x="1" y="153"/>
                    <a:pt x="122" y="153"/>
                  </a:cubicBezTo>
                  <a:cubicBezTo>
                    <a:pt x="913" y="153"/>
                    <a:pt x="1642" y="457"/>
                    <a:pt x="2220" y="1034"/>
                  </a:cubicBezTo>
                  <a:cubicBezTo>
                    <a:pt x="2411" y="1225"/>
                    <a:pt x="2635" y="1534"/>
                    <a:pt x="2790" y="1873"/>
                  </a:cubicBezTo>
                  <a:lnTo>
                    <a:pt x="2790" y="1873"/>
                  </a:lnTo>
                  <a:cubicBezTo>
                    <a:pt x="2637" y="1889"/>
                    <a:pt x="2486" y="1923"/>
                    <a:pt x="2341" y="1977"/>
                  </a:cubicBezTo>
                  <a:cubicBezTo>
                    <a:pt x="1946" y="2129"/>
                    <a:pt x="1612" y="2433"/>
                    <a:pt x="1581" y="2858"/>
                  </a:cubicBezTo>
                  <a:cubicBezTo>
                    <a:pt x="1521" y="3192"/>
                    <a:pt x="1733" y="3588"/>
                    <a:pt x="2098" y="3648"/>
                  </a:cubicBezTo>
                  <a:cubicBezTo>
                    <a:pt x="2150" y="3659"/>
                    <a:pt x="2200" y="3665"/>
                    <a:pt x="2250" y="3665"/>
                  </a:cubicBezTo>
                  <a:cubicBezTo>
                    <a:pt x="2608" y="3665"/>
                    <a:pt x="2903" y="3388"/>
                    <a:pt x="3010" y="3040"/>
                  </a:cubicBezTo>
                  <a:cubicBezTo>
                    <a:pt x="3113" y="2730"/>
                    <a:pt x="3076" y="2364"/>
                    <a:pt x="2975" y="2037"/>
                  </a:cubicBezTo>
                  <a:lnTo>
                    <a:pt x="2975" y="2037"/>
                  </a:lnTo>
                  <a:cubicBezTo>
                    <a:pt x="3015" y="2034"/>
                    <a:pt x="3056" y="2033"/>
                    <a:pt x="3096" y="2033"/>
                  </a:cubicBezTo>
                  <a:cubicBezTo>
                    <a:pt x="3812" y="2033"/>
                    <a:pt x="4497" y="2374"/>
                    <a:pt x="4986" y="2888"/>
                  </a:cubicBezTo>
                  <a:cubicBezTo>
                    <a:pt x="5624" y="3618"/>
                    <a:pt x="5776" y="4682"/>
                    <a:pt x="5442" y="5563"/>
                  </a:cubicBezTo>
                  <a:cubicBezTo>
                    <a:pt x="5402" y="5623"/>
                    <a:pt x="5453" y="5683"/>
                    <a:pt x="5502" y="5683"/>
                  </a:cubicBezTo>
                  <a:cubicBezTo>
                    <a:pt x="5528" y="5683"/>
                    <a:pt x="5553" y="5666"/>
                    <a:pt x="5563" y="5624"/>
                  </a:cubicBezTo>
                  <a:cubicBezTo>
                    <a:pt x="5958" y="4682"/>
                    <a:pt x="5746" y="3527"/>
                    <a:pt x="5016" y="2767"/>
                  </a:cubicBezTo>
                  <a:cubicBezTo>
                    <a:pt x="4530" y="2234"/>
                    <a:pt x="3761" y="1860"/>
                    <a:pt x="3020" y="1860"/>
                  </a:cubicBezTo>
                  <a:cubicBezTo>
                    <a:pt x="2984" y="1860"/>
                    <a:pt x="2949" y="1861"/>
                    <a:pt x="2914" y="1863"/>
                  </a:cubicBezTo>
                  <a:lnTo>
                    <a:pt x="2914" y="1863"/>
                  </a:lnTo>
                  <a:cubicBezTo>
                    <a:pt x="2878" y="1774"/>
                    <a:pt x="2839" y="1689"/>
                    <a:pt x="2797" y="1612"/>
                  </a:cubicBezTo>
                  <a:cubicBezTo>
                    <a:pt x="2250" y="639"/>
                    <a:pt x="121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1138491" y="3053361"/>
              <a:ext cx="274863" cy="90969"/>
            </a:xfrm>
            <a:custGeom>
              <a:avLst/>
              <a:gdLst/>
              <a:ahLst/>
              <a:cxnLst/>
              <a:rect l="l" t="t" r="r" b="b"/>
              <a:pathLst>
                <a:path w="5756" h="1905" extrusionOk="0">
                  <a:moveTo>
                    <a:pt x="3167" y="527"/>
                  </a:moveTo>
                  <a:cubicBezTo>
                    <a:pt x="3212" y="536"/>
                    <a:pt x="3257" y="546"/>
                    <a:pt x="3301" y="557"/>
                  </a:cubicBezTo>
                  <a:cubicBezTo>
                    <a:pt x="3514" y="587"/>
                    <a:pt x="3727" y="678"/>
                    <a:pt x="3849" y="800"/>
                  </a:cubicBezTo>
                  <a:cubicBezTo>
                    <a:pt x="4031" y="1043"/>
                    <a:pt x="3849" y="1347"/>
                    <a:pt x="3666" y="1499"/>
                  </a:cubicBezTo>
                  <a:cubicBezTo>
                    <a:pt x="3514" y="1636"/>
                    <a:pt x="3233" y="1750"/>
                    <a:pt x="2990" y="1750"/>
                  </a:cubicBezTo>
                  <a:cubicBezTo>
                    <a:pt x="2747" y="1750"/>
                    <a:pt x="2542" y="1636"/>
                    <a:pt x="2542" y="1317"/>
                  </a:cubicBezTo>
                  <a:cubicBezTo>
                    <a:pt x="2542" y="961"/>
                    <a:pt x="2856" y="698"/>
                    <a:pt x="3167" y="527"/>
                  </a:cubicBezTo>
                  <a:close/>
                  <a:moveTo>
                    <a:pt x="4428" y="0"/>
                  </a:moveTo>
                  <a:cubicBezTo>
                    <a:pt x="4075" y="0"/>
                    <a:pt x="3725" y="70"/>
                    <a:pt x="3393" y="222"/>
                  </a:cubicBezTo>
                  <a:cubicBezTo>
                    <a:pt x="3338" y="246"/>
                    <a:pt x="3278" y="277"/>
                    <a:pt x="3215" y="313"/>
                  </a:cubicBezTo>
                  <a:lnTo>
                    <a:pt x="3215" y="313"/>
                  </a:lnTo>
                  <a:cubicBezTo>
                    <a:pt x="2963" y="266"/>
                    <a:pt x="2713" y="253"/>
                    <a:pt x="2542" y="253"/>
                  </a:cubicBezTo>
                  <a:cubicBezTo>
                    <a:pt x="1630" y="253"/>
                    <a:pt x="748" y="618"/>
                    <a:pt x="49" y="1226"/>
                  </a:cubicBezTo>
                  <a:cubicBezTo>
                    <a:pt x="1" y="1395"/>
                    <a:pt x="49" y="1487"/>
                    <a:pt x="116" y="1487"/>
                  </a:cubicBezTo>
                  <a:cubicBezTo>
                    <a:pt x="133" y="1487"/>
                    <a:pt x="152" y="1481"/>
                    <a:pt x="171" y="1469"/>
                  </a:cubicBezTo>
                  <a:cubicBezTo>
                    <a:pt x="748" y="922"/>
                    <a:pt x="1417" y="618"/>
                    <a:pt x="2177" y="526"/>
                  </a:cubicBezTo>
                  <a:cubicBezTo>
                    <a:pt x="2341" y="499"/>
                    <a:pt x="2511" y="484"/>
                    <a:pt x="2682" y="484"/>
                  </a:cubicBezTo>
                  <a:cubicBezTo>
                    <a:pt x="2767" y="484"/>
                    <a:pt x="2852" y="488"/>
                    <a:pt x="2937" y="496"/>
                  </a:cubicBezTo>
                  <a:lnTo>
                    <a:pt x="2937" y="496"/>
                  </a:lnTo>
                  <a:cubicBezTo>
                    <a:pt x="2508" y="819"/>
                    <a:pt x="2120" y="1321"/>
                    <a:pt x="2542" y="1742"/>
                  </a:cubicBezTo>
                  <a:cubicBezTo>
                    <a:pt x="2672" y="1856"/>
                    <a:pt x="2831" y="1905"/>
                    <a:pt x="2997" y="1905"/>
                  </a:cubicBezTo>
                  <a:cubicBezTo>
                    <a:pt x="3450" y="1905"/>
                    <a:pt x="3958" y="1543"/>
                    <a:pt x="4092" y="1165"/>
                  </a:cubicBezTo>
                  <a:cubicBezTo>
                    <a:pt x="4208" y="732"/>
                    <a:pt x="3887" y="499"/>
                    <a:pt x="3487" y="378"/>
                  </a:cubicBezTo>
                  <a:lnTo>
                    <a:pt x="3487" y="378"/>
                  </a:lnTo>
                  <a:cubicBezTo>
                    <a:pt x="3810" y="247"/>
                    <a:pt x="4157" y="181"/>
                    <a:pt x="4502" y="181"/>
                  </a:cubicBezTo>
                  <a:cubicBezTo>
                    <a:pt x="4887" y="181"/>
                    <a:pt x="5269" y="264"/>
                    <a:pt x="5612" y="435"/>
                  </a:cubicBezTo>
                  <a:cubicBezTo>
                    <a:pt x="5620" y="438"/>
                    <a:pt x="5628" y="439"/>
                    <a:pt x="5635" y="439"/>
                  </a:cubicBezTo>
                  <a:cubicBezTo>
                    <a:pt x="5712" y="439"/>
                    <a:pt x="5755" y="311"/>
                    <a:pt x="5672" y="283"/>
                  </a:cubicBezTo>
                  <a:cubicBezTo>
                    <a:pt x="5275" y="101"/>
                    <a:pt x="4850" y="0"/>
                    <a:pt x="4428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327950" y="3131439"/>
              <a:ext cx="1471828" cy="1205655"/>
            </a:xfrm>
            <a:custGeom>
              <a:avLst/>
              <a:gdLst/>
              <a:ahLst/>
              <a:cxnLst/>
              <a:rect l="l" t="t" r="r" b="b"/>
              <a:pathLst>
                <a:path w="30822" h="25248" extrusionOk="0">
                  <a:moveTo>
                    <a:pt x="15794" y="0"/>
                  </a:moveTo>
                  <a:cubicBezTo>
                    <a:pt x="14996" y="0"/>
                    <a:pt x="14195" y="95"/>
                    <a:pt x="13405" y="290"/>
                  </a:cubicBezTo>
                  <a:cubicBezTo>
                    <a:pt x="12037" y="624"/>
                    <a:pt x="10669" y="1232"/>
                    <a:pt x="10153" y="2417"/>
                  </a:cubicBezTo>
                  <a:cubicBezTo>
                    <a:pt x="10153" y="2417"/>
                    <a:pt x="10092" y="2417"/>
                    <a:pt x="10001" y="2357"/>
                  </a:cubicBezTo>
                  <a:cubicBezTo>
                    <a:pt x="9940" y="2357"/>
                    <a:pt x="9879" y="2326"/>
                    <a:pt x="9788" y="2326"/>
                  </a:cubicBezTo>
                  <a:cubicBezTo>
                    <a:pt x="9462" y="2257"/>
                    <a:pt x="8923" y="2168"/>
                    <a:pt x="8261" y="2168"/>
                  </a:cubicBezTo>
                  <a:cubicBezTo>
                    <a:pt x="6888" y="2168"/>
                    <a:pt x="4985" y="2549"/>
                    <a:pt x="3344" y="4271"/>
                  </a:cubicBezTo>
                  <a:cubicBezTo>
                    <a:pt x="2858" y="4849"/>
                    <a:pt x="2280" y="5791"/>
                    <a:pt x="1855" y="6977"/>
                  </a:cubicBezTo>
                  <a:cubicBezTo>
                    <a:pt x="213" y="11414"/>
                    <a:pt x="1" y="19317"/>
                    <a:pt x="7083" y="23117"/>
                  </a:cubicBezTo>
                  <a:cubicBezTo>
                    <a:pt x="7144" y="23147"/>
                    <a:pt x="7235" y="23238"/>
                    <a:pt x="7326" y="23269"/>
                  </a:cubicBezTo>
                  <a:cubicBezTo>
                    <a:pt x="8755" y="23998"/>
                    <a:pt x="10457" y="24545"/>
                    <a:pt x="12463" y="24910"/>
                  </a:cubicBezTo>
                  <a:cubicBezTo>
                    <a:pt x="12554" y="24910"/>
                    <a:pt x="12615" y="24940"/>
                    <a:pt x="12706" y="24940"/>
                  </a:cubicBezTo>
                  <a:cubicBezTo>
                    <a:pt x="13223" y="25001"/>
                    <a:pt x="13800" y="25092"/>
                    <a:pt x="14378" y="25123"/>
                  </a:cubicBezTo>
                  <a:cubicBezTo>
                    <a:pt x="14894" y="25214"/>
                    <a:pt x="15442" y="25244"/>
                    <a:pt x="15958" y="25244"/>
                  </a:cubicBezTo>
                  <a:lnTo>
                    <a:pt x="16201" y="25244"/>
                  </a:lnTo>
                  <a:cubicBezTo>
                    <a:pt x="16329" y="25246"/>
                    <a:pt x="16456" y="25247"/>
                    <a:pt x="16582" y="25247"/>
                  </a:cubicBezTo>
                  <a:cubicBezTo>
                    <a:pt x="18458" y="25247"/>
                    <a:pt x="20096" y="25035"/>
                    <a:pt x="21521" y="24636"/>
                  </a:cubicBezTo>
                  <a:cubicBezTo>
                    <a:pt x="21612" y="24636"/>
                    <a:pt x="21703" y="24606"/>
                    <a:pt x="21825" y="24576"/>
                  </a:cubicBezTo>
                  <a:cubicBezTo>
                    <a:pt x="29576" y="22205"/>
                    <a:pt x="30822" y="14332"/>
                    <a:pt x="30062" y="9621"/>
                  </a:cubicBezTo>
                  <a:cubicBezTo>
                    <a:pt x="29880" y="8375"/>
                    <a:pt x="29515" y="7341"/>
                    <a:pt x="29120" y="6703"/>
                  </a:cubicBezTo>
                  <a:cubicBezTo>
                    <a:pt x="27316" y="3870"/>
                    <a:pt x="24462" y="3569"/>
                    <a:pt x="23298" y="3569"/>
                  </a:cubicBezTo>
                  <a:cubicBezTo>
                    <a:pt x="23225" y="3569"/>
                    <a:pt x="23160" y="3571"/>
                    <a:pt x="23101" y="3572"/>
                  </a:cubicBezTo>
                  <a:lnTo>
                    <a:pt x="22797" y="3572"/>
                  </a:lnTo>
                  <a:cubicBezTo>
                    <a:pt x="22493" y="2326"/>
                    <a:pt x="21278" y="1445"/>
                    <a:pt x="20001" y="898"/>
                  </a:cubicBezTo>
                  <a:cubicBezTo>
                    <a:pt x="18670" y="310"/>
                    <a:pt x="17237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327950" y="3466049"/>
              <a:ext cx="1471828" cy="871053"/>
            </a:xfrm>
            <a:custGeom>
              <a:avLst/>
              <a:gdLst/>
              <a:ahLst/>
              <a:cxnLst/>
              <a:rect l="l" t="t" r="r" b="b"/>
              <a:pathLst>
                <a:path w="30822" h="18241" extrusionOk="0">
                  <a:moveTo>
                    <a:pt x="1855" y="0"/>
                  </a:moveTo>
                  <a:lnTo>
                    <a:pt x="1855" y="0"/>
                  </a:lnTo>
                  <a:cubicBezTo>
                    <a:pt x="213" y="4438"/>
                    <a:pt x="1" y="12341"/>
                    <a:pt x="7052" y="16140"/>
                  </a:cubicBezTo>
                  <a:cubicBezTo>
                    <a:pt x="7144" y="16170"/>
                    <a:pt x="7235" y="16262"/>
                    <a:pt x="7326" y="16292"/>
                  </a:cubicBezTo>
                  <a:cubicBezTo>
                    <a:pt x="8724" y="17022"/>
                    <a:pt x="10457" y="17599"/>
                    <a:pt x="12463" y="17933"/>
                  </a:cubicBezTo>
                  <a:cubicBezTo>
                    <a:pt x="12554" y="17933"/>
                    <a:pt x="12615" y="17964"/>
                    <a:pt x="12676" y="17964"/>
                  </a:cubicBezTo>
                  <a:cubicBezTo>
                    <a:pt x="13223" y="18055"/>
                    <a:pt x="13709" y="18116"/>
                    <a:pt x="14287" y="18177"/>
                  </a:cubicBezTo>
                  <a:lnTo>
                    <a:pt x="14438" y="18177"/>
                  </a:lnTo>
                  <a:cubicBezTo>
                    <a:pt x="14986" y="18207"/>
                    <a:pt x="15472" y="18237"/>
                    <a:pt x="15958" y="18237"/>
                  </a:cubicBezTo>
                  <a:lnTo>
                    <a:pt x="16201" y="18237"/>
                  </a:lnTo>
                  <a:cubicBezTo>
                    <a:pt x="16329" y="18239"/>
                    <a:pt x="16456" y="18240"/>
                    <a:pt x="16582" y="18240"/>
                  </a:cubicBezTo>
                  <a:cubicBezTo>
                    <a:pt x="18458" y="18240"/>
                    <a:pt x="20096" y="18028"/>
                    <a:pt x="21521" y="17629"/>
                  </a:cubicBezTo>
                  <a:cubicBezTo>
                    <a:pt x="21612" y="17629"/>
                    <a:pt x="21703" y="17599"/>
                    <a:pt x="21825" y="17569"/>
                  </a:cubicBezTo>
                  <a:cubicBezTo>
                    <a:pt x="29576" y="15198"/>
                    <a:pt x="30822" y="7325"/>
                    <a:pt x="30031" y="2614"/>
                  </a:cubicBezTo>
                  <a:lnTo>
                    <a:pt x="30031" y="2614"/>
                  </a:lnTo>
                  <a:cubicBezTo>
                    <a:pt x="30031" y="2615"/>
                    <a:pt x="29575" y="9757"/>
                    <a:pt x="27691" y="10639"/>
                  </a:cubicBezTo>
                  <a:cubicBezTo>
                    <a:pt x="27419" y="10768"/>
                    <a:pt x="27170" y="10818"/>
                    <a:pt x="26947" y="10818"/>
                  </a:cubicBezTo>
                  <a:cubicBezTo>
                    <a:pt x="26173" y="10818"/>
                    <a:pt x="25715" y="10213"/>
                    <a:pt x="25715" y="10213"/>
                  </a:cubicBezTo>
                  <a:cubicBezTo>
                    <a:pt x="25715" y="10213"/>
                    <a:pt x="24773" y="11854"/>
                    <a:pt x="23101" y="11915"/>
                  </a:cubicBezTo>
                  <a:cubicBezTo>
                    <a:pt x="23058" y="11917"/>
                    <a:pt x="23014" y="11919"/>
                    <a:pt x="22972" y="11919"/>
                  </a:cubicBezTo>
                  <a:cubicBezTo>
                    <a:pt x="21373" y="11919"/>
                    <a:pt x="20335" y="10304"/>
                    <a:pt x="20335" y="10304"/>
                  </a:cubicBezTo>
                  <a:cubicBezTo>
                    <a:pt x="20335" y="10304"/>
                    <a:pt x="19103" y="13657"/>
                    <a:pt x="15331" y="13657"/>
                  </a:cubicBezTo>
                  <a:cubicBezTo>
                    <a:pt x="15218" y="13657"/>
                    <a:pt x="15103" y="13654"/>
                    <a:pt x="14986" y="13648"/>
                  </a:cubicBezTo>
                  <a:lnTo>
                    <a:pt x="14742" y="13648"/>
                  </a:lnTo>
                  <a:cubicBezTo>
                    <a:pt x="10913" y="13253"/>
                    <a:pt x="9879" y="9240"/>
                    <a:pt x="9879" y="9240"/>
                  </a:cubicBezTo>
                  <a:cubicBezTo>
                    <a:pt x="9879" y="9240"/>
                    <a:pt x="9537" y="10511"/>
                    <a:pt x="7889" y="10511"/>
                  </a:cubicBezTo>
                  <a:cubicBezTo>
                    <a:pt x="7699" y="10511"/>
                    <a:pt x="7492" y="10494"/>
                    <a:pt x="7265" y="10456"/>
                  </a:cubicBezTo>
                  <a:cubicBezTo>
                    <a:pt x="5077" y="10061"/>
                    <a:pt x="4742" y="8328"/>
                    <a:pt x="4742" y="8328"/>
                  </a:cubicBezTo>
                  <a:cubicBezTo>
                    <a:pt x="4742" y="8328"/>
                    <a:pt x="4368" y="8632"/>
                    <a:pt x="3794" y="8632"/>
                  </a:cubicBezTo>
                  <a:cubicBezTo>
                    <a:pt x="3374" y="8632"/>
                    <a:pt x="2846" y="8469"/>
                    <a:pt x="2280" y="7903"/>
                  </a:cubicBezTo>
                  <a:cubicBezTo>
                    <a:pt x="973" y="6535"/>
                    <a:pt x="1855" y="0"/>
                    <a:pt x="185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1011606" y="3170454"/>
              <a:ext cx="119859" cy="1163585"/>
            </a:xfrm>
            <a:custGeom>
              <a:avLst/>
              <a:gdLst/>
              <a:ahLst/>
              <a:cxnLst/>
              <a:rect l="l" t="t" r="r" b="b"/>
              <a:pathLst>
                <a:path w="2510" h="24367" extrusionOk="0">
                  <a:moveTo>
                    <a:pt x="2420" y="0"/>
                  </a:moveTo>
                  <a:cubicBezTo>
                    <a:pt x="2381" y="0"/>
                    <a:pt x="2341" y="24"/>
                    <a:pt x="2341" y="81"/>
                  </a:cubicBezTo>
                  <a:cubicBezTo>
                    <a:pt x="1885" y="6494"/>
                    <a:pt x="1338" y="12877"/>
                    <a:pt x="609" y="19260"/>
                  </a:cubicBezTo>
                  <a:cubicBezTo>
                    <a:pt x="578" y="19443"/>
                    <a:pt x="578" y="19655"/>
                    <a:pt x="548" y="19838"/>
                  </a:cubicBezTo>
                  <a:cubicBezTo>
                    <a:pt x="396" y="21357"/>
                    <a:pt x="183" y="22847"/>
                    <a:pt x="1" y="24367"/>
                  </a:cubicBezTo>
                  <a:lnTo>
                    <a:pt x="153" y="24367"/>
                  </a:lnTo>
                  <a:cubicBezTo>
                    <a:pt x="366" y="22847"/>
                    <a:pt x="548" y="21357"/>
                    <a:pt x="700" y="19838"/>
                  </a:cubicBezTo>
                  <a:cubicBezTo>
                    <a:pt x="1217" y="15035"/>
                    <a:pt x="1673" y="10263"/>
                    <a:pt x="2068" y="5430"/>
                  </a:cubicBezTo>
                  <a:cubicBezTo>
                    <a:pt x="2220" y="3637"/>
                    <a:pt x="2372" y="1874"/>
                    <a:pt x="2493" y="81"/>
                  </a:cubicBezTo>
                  <a:cubicBezTo>
                    <a:pt x="2510" y="32"/>
                    <a:pt x="2465" y="0"/>
                    <a:pt x="242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457126" y="3203308"/>
              <a:ext cx="524036" cy="197457"/>
            </a:xfrm>
            <a:custGeom>
              <a:avLst/>
              <a:gdLst/>
              <a:ahLst/>
              <a:cxnLst/>
              <a:rect l="l" t="t" r="r" b="b"/>
              <a:pathLst>
                <a:path w="10974" h="4135" extrusionOk="0">
                  <a:moveTo>
                    <a:pt x="10974" y="0"/>
                  </a:moveTo>
                  <a:cubicBezTo>
                    <a:pt x="8724" y="61"/>
                    <a:pt x="7812" y="1551"/>
                    <a:pt x="7812" y="1551"/>
                  </a:cubicBezTo>
                  <a:cubicBezTo>
                    <a:pt x="7168" y="1403"/>
                    <a:pt x="6558" y="1338"/>
                    <a:pt x="5984" y="1338"/>
                  </a:cubicBezTo>
                  <a:cubicBezTo>
                    <a:pt x="2201" y="1338"/>
                    <a:pt x="1" y="4134"/>
                    <a:pt x="1" y="4134"/>
                  </a:cubicBezTo>
                  <a:cubicBezTo>
                    <a:pt x="2040" y="3088"/>
                    <a:pt x="3872" y="2790"/>
                    <a:pt x="5299" y="2790"/>
                  </a:cubicBezTo>
                  <a:cubicBezTo>
                    <a:pt x="7190" y="2790"/>
                    <a:pt x="8373" y="3314"/>
                    <a:pt x="8390" y="3314"/>
                  </a:cubicBezTo>
                  <a:cubicBezTo>
                    <a:pt x="8512" y="1824"/>
                    <a:pt x="10974" y="0"/>
                    <a:pt x="1097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1268527" y="3230862"/>
              <a:ext cx="476140" cy="291816"/>
            </a:xfrm>
            <a:custGeom>
              <a:avLst/>
              <a:gdLst/>
              <a:ahLst/>
              <a:cxnLst/>
              <a:rect l="l" t="t" r="r" b="b"/>
              <a:pathLst>
                <a:path w="9971" h="6111" extrusionOk="0">
                  <a:moveTo>
                    <a:pt x="1916" y="3740"/>
                  </a:moveTo>
                  <a:cubicBezTo>
                    <a:pt x="1916" y="3740"/>
                    <a:pt x="1916" y="3740"/>
                    <a:pt x="1916" y="3740"/>
                  </a:cubicBezTo>
                  <a:cubicBezTo>
                    <a:pt x="1916" y="3740"/>
                    <a:pt x="1916" y="3740"/>
                    <a:pt x="1916" y="3740"/>
                  </a:cubicBezTo>
                  <a:close/>
                  <a:moveTo>
                    <a:pt x="1" y="1"/>
                  </a:moveTo>
                  <a:cubicBezTo>
                    <a:pt x="1" y="1"/>
                    <a:pt x="2037" y="2220"/>
                    <a:pt x="1916" y="3740"/>
                  </a:cubicBezTo>
                  <a:lnTo>
                    <a:pt x="1916" y="3740"/>
                  </a:lnTo>
                  <a:cubicBezTo>
                    <a:pt x="1918" y="3728"/>
                    <a:pt x="2426" y="3602"/>
                    <a:pt x="3272" y="3602"/>
                  </a:cubicBezTo>
                  <a:cubicBezTo>
                    <a:pt x="4766" y="3602"/>
                    <a:pt x="7313" y="3996"/>
                    <a:pt x="9971" y="6110"/>
                  </a:cubicBezTo>
                  <a:cubicBezTo>
                    <a:pt x="9971" y="6110"/>
                    <a:pt x="7903" y="2062"/>
                    <a:pt x="3111" y="2062"/>
                  </a:cubicBezTo>
                  <a:cubicBezTo>
                    <a:pt x="3008" y="2062"/>
                    <a:pt x="2903" y="2064"/>
                    <a:pt x="2797" y="2068"/>
                  </a:cubicBezTo>
                  <a:cubicBezTo>
                    <a:pt x="2797" y="2068"/>
                    <a:pt x="2189" y="45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531146" y="3246860"/>
              <a:ext cx="272953" cy="997215"/>
            </a:xfrm>
            <a:custGeom>
              <a:avLst/>
              <a:gdLst/>
              <a:ahLst/>
              <a:cxnLst/>
              <a:rect l="l" t="t" r="r" b="b"/>
              <a:pathLst>
                <a:path w="5716" h="20883" extrusionOk="0">
                  <a:moveTo>
                    <a:pt x="5503" y="0"/>
                  </a:moveTo>
                  <a:cubicBezTo>
                    <a:pt x="3223" y="2098"/>
                    <a:pt x="1612" y="4772"/>
                    <a:pt x="791" y="7751"/>
                  </a:cubicBezTo>
                  <a:cubicBezTo>
                    <a:pt x="1" y="10791"/>
                    <a:pt x="244" y="13952"/>
                    <a:pt x="1156" y="16931"/>
                  </a:cubicBezTo>
                  <a:cubicBezTo>
                    <a:pt x="1551" y="18268"/>
                    <a:pt x="2098" y="19575"/>
                    <a:pt x="2828" y="20730"/>
                  </a:cubicBezTo>
                  <a:cubicBezTo>
                    <a:pt x="2889" y="20791"/>
                    <a:pt x="2980" y="20852"/>
                    <a:pt x="3071" y="20882"/>
                  </a:cubicBezTo>
                  <a:cubicBezTo>
                    <a:pt x="1612" y="18511"/>
                    <a:pt x="730" y="15684"/>
                    <a:pt x="487" y="12888"/>
                  </a:cubicBezTo>
                  <a:cubicBezTo>
                    <a:pt x="274" y="9757"/>
                    <a:pt x="1004" y="6657"/>
                    <a:pt x="2524" y="3952"/>
                  </a:cubicBezTo>
                  <a:cubicBezTo>
                    <a:pt x="3344" y="2493"/>
                    <a:pt x="4439" y="1186"/>
                    <a:pt x="5715" y="31"/>
                  </a:cubicBezTo>
                  <a:cubicBezTo>
                    <a:pt x="5655" y="31"/>
                    <a:pt x="5594" y="0"/>
                    <a:pt x="5503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777943" y="3155698"/>
              <a:ext cx="313161" cy="1166737"/>
            </a:xfrm>
            <a:custGeom>
              <a:avLst/>
              <a:gdLst/>
              <a:ahLst/>
              <a:cxnLst/>
              <a:rect l="l" t="t" r="r" b="b"/>
              <a:pathLst>
                <a:path w="6558" h="24433" extrusionOk="0">
                  <a:moveTo>
                    <a:pt x="6454" y="1"/>
                  </a:moveTo>
                  <a:cubicBezTo>
                    <a:pt x="6432" y="1"/>
                    <a:pt x="6408" y="9"/>
                    <a:pt x="6383" y="25"/>
                  </a:cubicBezTo>
                  <a:cubicBezTo>
                    <a:pt x="4043" y="2791"/>
                    <a:pt x="2128" y="6013"/>
                    <a:pt x="1094" y="9508"/>
                  </a:cubicBezTo>
                  <a:cubicBezTo>
                    <a:pt x="122" y="12821"/>
                    <a:pt x="0" y="16347"/>
                    <a:pt x="912" y="19691"/>
                  </a:cubicBezTo>
                  <a:cubicBezTo>
                    <a:pt x="1368" y="21362"/>
                    <a:pt x="2098" y="22943"/>
                    <a:pt x="3070" y="24402"/>
                  </a:cubicBezTo>
                  <a:cubicBezTo>
                    <a:pt x="3161" y="24402"/>
                    <a:pt x="3222" y="24432"/>
                    <a:pt x="3313" y="24432"/>
                  </a:cubicBezTo>
                  <a:cubicBezTo>
                    <a:pt x="1398" y="21727"/>
                    <a:pt x="487" y="18414"/>
                    <a:pt x="456" y="15162"/>
                  </a:cubicBezTo>
                  <a:cubicBezTo>
                    <a:pt x="426" y="11636"/>
                    <a:pt x="1398" y="8171"/>
                    <a:pt x="3070" y="5070"/>
                  </a:cubicBezTo>
                  <a:cubicBezTo>
                    <a:pt x="4043" y="3308"/>
                    <a:pt x="5167" y="1636"/>
                    <a:pt x="6535" y="146"/>
                  </a:cubicBezTo>
                  <a:cubicBezTo>
                    <a:pt x="6558" y="57"/>
                    <a:pt x="6515" y="1"/>
                    <a:pt x="645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1355631" y="3306361"/>
              <a:ext cx="241007" cy="1001561"/>
            </a:xfrm>
            <a:custGeom>
              <a:avLst/>
              <a:gdLst/>
              <a:ahLst/>
              <a:cxnLst/>
              <a:rect l="l" t="t" r="r" b="b"/>
              <a:pathLst>
                <a:path w="5047" h="20974" extrusionOk="0">
                  <a:moveTo>
                    <a:pt x="1308" y="1"/>
                  </a:moveTo>
                  <a:cubicBezTo>
                    <a:pt x="3192" y="2432"/>
                    <a:pt x="4317" y="5381"/>
                    <a:pt x="4560" y="8420"/>
                  </a:cubicBezTo>
                  <a:cubicBezTo>
                    <a:pt x="4773" y="11520"/>
                    <a:pt x="3983" y="14560"/>
                    <a:pt x="2584" y="17235"/>
                  </a:cubicBezTo>
                  <a:cubicBezTo>
                    <a:pt x="1885" y="18572"/>
                    <a:pt x="1004" y="19879"/>
                    <a:pt x="1" y="20973"/>
                  </a:cubicBezTo>
                  <a:cubicBezTo>
                    <a:pt x="92" y="20973"/>
                    <a:pt x="183" y="20943"/>
                    <a:pt x="305" y="20913"/>
                  </a:cubicBezTo>
                  <a:cubicBezTo>
                    <a:pt x="2159" y="18846"/>
                    <a:pt x="3496" y="16262"/>
                    <a:pt x="4195" y="13618"/>
                  </a:cubicBezTo>
                  <a:cubicBezTo>
                    <a:pt x="5046" y="10578"/>
                    <a:pt x="4894" y="7387"/>
                    <a:pt x="3861" y="4438"/>
                  </a:cubicBezTo>
                  <a:cubicBezTo>
                    <a:pt x="3344" y="2858"/>
                    <a:pt x="2524" y="1338"/>
                    <a:pt x="15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1090020" y="3163720"/>
              <a:ext cx="259869" cy="1174664"/>
            </a:xfrm>
            <a:custGeom>
              <a:avLst/>
              <a:gdLst/>
              <a:ahLst/>
              <a:cxnLst/>
              <a:rect l="l" t="t" r="r" b="b"/>
              <a:pathLst>
                <a:path w="5442" h="24599" extrusionOk="0">
                  <a:moveTo>
                    <a:pt x="1498" y="1"/>
                  </a:moveTo>
                  <a:cubicBezTo>
                    <a:pt x="1445" y="1"/>
                    <a:pt x="1377" y="58"/>
                    <a:pt x="1398" y="100"/>
                  </a:cubicBezTo>
                  <a:cubicBezTo>
                    <a:pt x="3161" y="3170"/>
                    <a:pt x="4408" y="6605"/>
                    <a:pt x="4803" y="10161"/>
                  </a:cubicBezTo>
                  <a:cubicBezTo>
                    <a:pt x="5168" y="13596"/>
                    <a:pt x="4651" y="17091"/>
                    <a:pt x="3161" y="20191"/>
                  </a:cubicBezTo>
                  <a:cubicBezTo>
                    <a:pt x="2371" y="21833"/>
                    <a:pt x="1307" y="23353"/>
                    <a:pt x="0" y="24599"/>
                  </a:cubicBezTo>
                  <a:lnTo>
                    <a:pt x="243" y="24599"/>
                  </a:lnTo>
                  <a:cubicBezTo>
                    <a:pt x="2523" y="22319"/>
                    <a:pt x="3982" y="19371"/>
                    <a:pt x="4681" y="16210"/>
                  </a:cubicBezTo>
                  <a:cubicBezTo>
                    <a:pt x="5441" y="12684"/>
                    <a:pt x="5107" y="9036"/>
                    <a:pt x="4043" y="5662"/>
                  </a:cubicBezTo>
                  <a:cubicBezTo>
                    <a:pt x="3435" y="3687"/>
                    <a:pt x="2584" y="1802"/>
                    <a:pt x="1550" y="39"/>
                  </a:cubicBezTo>
                  <a:cubicBezTo>
                    <a:pt x="1541" y="11"/>
                    <a:pt x="1521" y="1"/>
                    <a:pt x="1498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880997" y="3093188"/>
              <a:ext cx="493522" cy="192443"/>
            </a:xfrm>
            <a:custGeom>
              <a:avLst/>
              <a:gdLst/>
              <a:ahLst/>
              <a:cxnLst/>
              <a:rect l="l" t="t" r="r" b="b"/>
              <a:pathLst>
                <a:path w="10335" h="4030" extrusionOk="0">
                  <a:moveTo>
                    <a:pt x="4824" y="1"/>
                  </a:moveTo>
                  <a:cubicBezTo>
                    <a:pt x="4201" y="1"/>
                    <a:pt x="3570" y="157"/>
                    <a:pt x="2979" y="452"/>
                  </a:cubicBezTo>
                  <a:cubicBezTo>
                    <a:pt x="2067" y="847"/>
                    <a:pt x="395" y="1577"/>
                    <a:pt x="0" y="1851"/>
                  </a:cubicBezTo>
                  <a:cubicBezTo>
                    <a:pt x="0" y="1851"/>
                    <a:pt x="1941" y="1554"/>
                    <a:pt x="2795" y="1554"/>
                  </a:cubicBezTo>
                  <a:cubicBezTo>
                    <a:pt x="2926" y="1554"/>
                    <a:pt x="3032" y="1561"/>
                    <a:pt x="3101" y="1577"/>
                  </a:cubicBezTo>
                  <a:cubicBezTo>
                    <a:pt x="3587" y="1699"/>
                    <a:pt x="2493" y="3188"/>
                    <a:pt x="2857" y="3553"/>
                  </a:cubicBezTo>
                  <a:cubicBezTo>
                    <a:pt x="2886" y="3586"/>
                    <a:pt x="2924" y="3602"/>
                    <a:pt x="2971" y="3602"/>
                  </a:cubicBezTo>
                  <a:cubicBezTo>
                    <a:pt x="3473" y="3602"/>
                    <a:pt x="4940" y="1850"/>
                    <a:pt x="5370" y="1850"/>
                  </a:cubicBezTo>
                  <a:cubicBezTo>
                    <a:pt x="5374" y="1850"/>
                    <a:pt x="5377" y="1850"/>
                    <a:pt x="5380" y="1851"/>
                  </a:cubicBezTo>
                  <a:cubicBezTo>
                    <a:pt x="5836" y="1881"/>
                    <a:pt x="6961" y="3705"/>
                    <a:pt x="7599" y="4009"/>
                  </a:cubicBezTo>
                  <a:cubicBezTo>
                    <a:pt x="7633" y="4023"/>
                    <a:pt x="7662" y="4029"/>
                    <a:pt x="7687" y="4029"/>
                  </a:cubicBezTo>
                  <a:cubicBezTo>
                    <a:pt x="8142" y="4029"/>
                    <a:pt x="7011" y="1727"/>
                    <a:pt x="7386" y="1699"/>
                  </a:cubicBezTo>
                  <a:cubicBezTo>
                    <a:pt x="7751" y="1699"/>
                    <a:pt x="10335" y="3097"/>
                    <a:pt x="10335" y="3097"/>
                  </a:cubicBezTo>
                  <a:cubicBezTo>
                    <a:pt x="10335" y="3097"/>
                    <a:pt x="7842" y="726"/>
                    <a:pt x="6505" y="240"/>
                  </a:cubicBezTo>
                  <a:cubicBezTo>
                    <a:pt x="6079" y="88"/>
                    <a:pt x="5684" y="27"/>
                    <a:pt x="5259" y="27"/>
                  </a:cubicBezTo>
                  <a:cubicBezTo>
                    <a:pt x="5115" y="9"/>
                    <a:pt x="4969" y="1"/>
                    <a:pt x="4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975361" y="2733984"/>
              <a:ext cx="201802" cy="405514"/>
            </a:xfrm>
            <a:custGeom>
              <a:avLst/>
              <a:gdLst/>
              <a:ahLst/>
              <a:cxnLst/>
              <a:rect l="l" t="t" r="r" b="b"/>
              <a:pathLst>
                <a:path w="4226" h="8492" extrusionOk="0">
                  <a:moveTo>
                    <a:pt x="1932" y="0"/>
                  </a:moveTo>
                  <a:cubicBezTo>
                    <a:pt x="422" y="0"/>
                    <a:pt x="0" y="1378"/>
                    <a:pt x="0" y="1378"/>
                  </a:cubicBezTo>
                  <a:cubicBezTo>
                    <a:pt x="0" y="1378"/>
                    <a:pt x="2432" y="3628"/>
                    <a:pt x="2827" y="5725"/>
                  </a:cubicBezTo>
                  <a:cubicBezTo>
                    <a:pt x="2979" y="6607"/>
                    <a:pt x="2675" y="7397"/>
                    <a:pt x="2462" y="7974"/>
                  </a:cubicBezTo>
                  <a:lnTo>
                    <a:pt x="3587" y="8491"/>
                  </a:lnTo>
                  <a:cubicBezTo>
                    <a:pt x="3891" y="7762"/>
                    <a:pt x="4195" y="6698"/>
                    <a:pt x="4195" y="5482"/>
                  </a:cubicBezTo>
                  <a:cubicBezTo>
                    <a:pt x="4225" y="3020"/>
                    <a:pt x="2796" y="132"/>
                    <a:pt x="2796" y="132"/>
                  </a:cubicBezTo>
                  <a:cubicBezTo>
                    <a:pt x="2475" y="40"/>
                    <a:pt x="2188" y="0"/>
                    <a:pt x="1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978226" y="2732074"/>
              <a:ext cx="132131" cy="81561"/>
            </a:xfrm>
            <a:custGeom>
              <a:avLst/>
              <a:gdLst/>
              <a:ahLst/>
              <a:cxnLst/>
              <a:rect l="l" t="t" r="r" b="b"/>
              <a:pathLst>
                <a:path w="2767" h="1708" extrusionOk="0">
                  <a:moveTo>
                    <a:pt x="1884" y="0"/>
                  </a:moveTo>
                  <a:cubicBezTo>
                    <a:pt x="397" y="0"/>
                    <a:pt x="1" y="1388"/>
                    <a:pt x="1" y="1388"/>
                  </a:cubicBezTo>
                  <a:cubicBezTo>
                    <a:pt x="373" y="1616"/>
                    <a:pt x="706" y="1708"/>
                    <a:pt x="1001" y="1708"/>
                  </a:cubicBezTo>
                  <a:cubicBezTo>
                    <a:pt x="2199" y="1708"/>
                    <a:pt x="2767" y="191"/>
                    <a:pt x="2767" y="142"/>
                  </a:cubicBezTo>
                  <a:cubicBezTo>
                    <a:pt x="2437" y="42"/>
                    <a:pt x="2144" y="0"/>
                    <a:pt x="1884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968102" y="3881173"/>
              <a:ext cx="172769" cy="119047"/>
            </a:xfrm>
            <a:custGeom>
              <a:avLst/>
              <a:gdLst/>
              <a:ahLst/>
              <a:cxnLst/>
              <a:rect l="l" t="t" r="r" b="b"/>
              <a:pathLst>
                <a:path w="3618" h="2493" extrusionOk="0">
                  <a:moveTo>
                    <a:pt x="2037" y="0"/>
                  </a:moveTo>
                  <a:lnTo>
                    <a:pt x="0" y="2128"/>
                  </a:lnTo>
                  <a:lnTo>
                    <a:pt x="0" y="2128"/>
                  </a:lnTo>
                  <a:lnTo>
                    <a:pt x="1885" y="1672"/>
                  </a:lnTo>
                  <a:lnTo>
                    <a:pt x="3617" y="249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512808" y="3776640"/>
              <a:ext cx="1077010" cy="479196"/>
            </a:xfrm>
            <a:custGeom>
              <a:avLst/>
              <a:gdLst/>
              <a:ahLst/>
              <a:cxnLst/>
              <a:rect l="l" t="t" r="r" b="b"/>
              <a:pathLst>
                <a:path w="22554" h="10035" extrusionOk="0">
                  <a:moveTo>
                    <a:pt x="1023" y="1"/>
                  </a:moveTo>
                  <a:cubicBezTo>
                    <a:pt x="1021" y="5"/>
                    <a:pt x="1018" y="15"/>
                    <a:pt x="1014" y="32"/>
                  </a:cubicBezTo>
                  <a:lnTo>
                    <a:pt x="1014" y="32"/>
                  </a:lnTo>
                  <a:cubicBezTo>
                    <a:pt x="1017" y="21"/>
                    <a:pt x="1020" y="11"/>
                    <a:pt x="1023" y="1"/>
                  </a:cubicBezTo>
                  <a:close/>
                  <a:moveTo>
                    <a:pt x="1014" y="32"/>
                  </a:moveTo>
                  <a:cubicBezTo>
                    <a:pt x="1" y="3322"/>
                    <a:pt x="1760" y="4561"/>
                    <a:pt x="4154" y="4925"/>
                  </a:cubicBezTo>
                  <a:cubicBezTo>
                    <a:pt x="6525" y="5320"/>
                    <a:pt x="5674" y="7144"/>
                    <a:pt x="7558" y="8694"/>
                  </a:cubicBezTo>
                  <a:lnTo>
                    <a:pt x="7589" y="8724"/>
                  </a:lnTo>
                  <a:cubicBezTo>
                    <a:pt x="8648" y="9590"/>
                    <a:pt x="9955" y="10034"/>
                    <a:pt x="11274" y="10034"/>
                  </a:cubicBezTo>
                  <a:cubicBezTo>
                    <a:pt x="12226" y="10034"/>
                    <a:pt x="13184" y="9803"/>
                    <a:pt x="14063" y="9332"/>
                  </a:cubicBezTo>
                  <a:cubicBezTo>
                    <a:pt x="14093" y="9332"/>
                    <a:pt x="14093" y="9302"/>
                    <a:pt x="14124" y="9302"/>
                  </a:cubicBezTo>
                  <a:cubicBezTo>
                    <a:pt x="16248" y="8135"/>
                    <a:pt x="15781" y="6261"/>
                    <a:pt x="18086" y="6261"/>
                  </a:cubicBezTo>
                  <a:cubicBezTo>
                    <a:pt x="18122" y="6261"/>
                    <a:pt x="18159" y="6261"/>
                    <a:pt x="18197" y="6262"/>
                  </a:cubicBezTo>
                  <a:cubicBezTo>
                    <a:pt x="18331" y="6269"/>
                    <a:pt x="18463" y="6272"/>
                    <a:pt x="18593" y="6272"/>
                  </a:cubicBezTo>
                  <a:cubicBezTo>
                    <a:pt x="20836" y="6272"/>
                    <a:pt x="22554" y="5249"/>
                    <a:pt x="22209" y="1946"/>
                  </a:cubicBezTo>
                  <a:lnTo>
                    <a:pt x="22209" y="1946"/>
                  </a:lnTo>
                  <a:cubicBezTo>
                    <a:pt x="22209" y="2037"/>
                    <a:pt x="22239" y="3527"/>
                    <a:pt x="20325" y="3770"/>
                  </a:cubicBezTo>
                  <a:cubicBezTo>
                    <a:pt x="20158" y="3790"/>
                    <a:pt x="19998" y="3799"/>
                    <a:pt x="19844" y="3799"/>
                  </a:cubicBezTo>
                  <a:cubicBezTo>
                    <a:pt x="18877" y="3799"/>
                    <a:pt x="18136" y="3452"/>
                    <a:pt x="17441" y="3452"/>
                  </a:cubicBezTo>
                  <a:cubicBezTo>
                    <a:pt x="16932" y="3452"/>
                    <a:pt x="16447" y="3639"/>
                    <a:pt x="15917" y="4286"/>
                  </a:cubicBezTo>
                  <a:cubicBezTo>
                    <a:pt x="14717" y="5753"/>
                    <a:pt x="13284" y="6260"/>
                    <a:pt x="11739" y="6260"/>
                  </a:cubicBezTo>
                  <a:cubicBezTo>
                    <a:pt x="11523" y="6260"/>
                    <a:pt x="11305" y="6250"/>
                    <a:pt x="11084" y="6232"/>
                  </a:cubicBezTo>
                  <a:cubicBezTo>
                    <a:pt x="9352" y="6080"/>
                    <a:pt x="7771" y="5350"/>
                    <a:pt x="6738" y="3466"/>
                  </a:cubicBezTo>
                  <a:cubicBezTo>
                    <a:pt x="6187" y="2445"/>
                    <a:pt x="5558" y="2305"/>
                    <a:pt x="4805" y="2305"/>
                  </a:cubicBezTo>
                  <a:cubicBezTo>
                    <a:pt x="4522" y="2305"/>
                    <a:pt x="4221" y="2325"/>
                    <a:pt x="3900" y="2325"/>
                  </a:cubicBezTo>
                  <a:cubicBezTo>
                    <a:pt x="3475" y="2325"/>
                    <a:pt x="3014" y="2290"/>
                    <a:pt x="2513" y="2128"/>
                  </a:cubicBezTo>
                  <a:cubicBezTo>
                    <a:pt x="785" y="1562"/>
                    <a:pt x="958" y="256"/>
                    <a:pt x="1014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0"/>
                    <a:pt x="0" y="3313"/>
                    <a:pt x="1490" y="3557"/>
                  </a:cubicBezTo>
                  <a:cubicBezTo>
                    <a:pt x="3374" y="3769"/>
                    <a:pt x="4134" y="3800"/>
                    <a:pt x="4590" y="5532"/>
                  </a:cubicBezTo>
                  <a:cubicBezTo>
                    <a:pt x="5289" y="7964"/>
                    <a:pt x="6596" y="8420"/>
                    <a:pt x="8238" y="8663"/>
                  </a:cubicBezTo>
                  <a:cubicBezTo>
                    <a:pt x="8238" y="8663"/>
                    <a:pt x="6870" y="7447"/>
                    <a:pt x="6870" y="5137"/>
                  </a:cubicBezTo>
                  <a:cubicBezTo>
                    <a:pt x="6870" y="2797"/>
                    <a:pt x="6232" y="2098"/>
                    <a:pt x="5076" y="1824"/>
                  </a:cubicBezTo>
                  <a:cubicBezTo>
                    <a:pt x="4726" y="1727"/>
                    <a:pt x="4346" y="1714"/>
                    <a:pt x="3954" y="1714"/>
                  </a:cubicBezTo>
                  <a:cubicBezTo>
                    <a:pt x="3813" y="1714"/>
                    <a:pt x="3670" y="1716"/>
                    <a:pt x="3526" y="1716"/>
                  </a:cubicBezTo>
                  <a:cubicBezTo>
                    <a:pt x="2439" y="1716"/>
                    <a:pt x="1297" y="1621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lnTo>
                    <a:pt x="9362" y="0"/>
                  </a:lnTo>
                  <a:cubicBezTo>
                    <a:pt x="8549" y="965"/>
                    <a:pt x="7760" y="1224"/>
                    <a:pt x="7000" y="1224"/>
                  </a:cubicBezTo>
                  <a:cubicBezTo>
                    <a:pt x="6122" y="1224"/>
                    <a:pt x="5282" y="879"/>
                    <a:pt x="4483" y="879"/>
                  </a:cubicBezTo>
                  <a:cubicBezTo>
                    <a:pt x="4448" y="879"/>
                    <a:pt x="4412" y="880"/>
                    <a:pt x="4377" y="881"/>
                  </a:cubicBezTo>
                  <a:cubicBezTo>
                    <a:pt x="3192" y="973"/>
                    <a:pt x="2462" y="1489"/>
                    <a:pt x="2006" y="3799"/>
                  </a:cubicBezTo>
                  <a:cubicBezTo>
                    <a:pt x="1550" y="6140"/>
                    <a:pt x="0" y="7052"/>
                    <a:pt x="0" y="7052"/>
                  </a:cubicBezTo>
                  <a:cubicBezTo>
                    <a:pt x="155" y="7057"/>
                    <a:pt x="307" y="7061"/>
                    <a:pt x="457" y="7061"/>
                  </a:cubicBezTo>
                  <a:cubicBezTo>
                    <a:pt x="1928" y="7061"/>
                    <a:pt x="3174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0"/>
                    <a:pt x="9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968102" y="3952278"/>
              <a:ext cx="172769" cy="47944"/>
            </a:xfrm>
            <a:custGeom>
              <a:avLst/>
              <a:gdLst/>
              <a:ahLst/>
              <a:cxnLst/>
              <a:rect l="l" t="t" r="r" b="b"/>
              <a:pathLst>
                <a:path w="3618" h="1004" extrusionOk="0">
                  <a:moveTo>
                    <a:pt x="1915" y="1"/>
                  </a:moveTo>
                  <a:lnTo>
                    <a:pt x="243" y="42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1885" y="183"/>
                  </a:lnTo>
                  <a:lnTo>
                    <a:pt x="3617" y="1004"/>
                  </a:lnTo>
                  <a:lnTo>
                    <a:pt x="3465" y="730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580525" y="3511033"/>
              <a:ext cx="393385" cy="413728"/>
            </a:xfrm>
            <a:custGeom>
              <a:avLst/>
              <a:gdLst/>
              <a:ahLst/>
              <a:cxnLst/>
              <a:rect l="l" t="t" r="r" b="b"/>
              <a:pathLst>
                <a:path w="8238" h="8664" extrusionOk="0">
                  <a:moveTo>
                    <a:pt x="426" y="0"/>
                  </a:moveTo>
                  <a:cubicBezTo>
                    <a:pt x="426" y="1"/>
                    <a:pt x="0" y="3344"/>
                    <a:pt x="1490" y="3557"/>
                  </a:cubicBezTo>
                  <a:cubicBezTo>
                    <a:pt x="3344" y="3769"/>
                    <a:pt x="4104" y="3769"/>
                    <a:pt x="4590" y="5532"/>
                  </a:cubicBezTo>
                  <a:cubicBezTo>
                    <a:pt x="5289" y="7994"/>
                    <a:pt x="6596" y="8450"/>
                    <a:pt x="8238" y="8663"/>
                  </a:cubicBezTo>
                  <a:cubicBezTo>
                    <a:pt x="8238" y="8663"/>
                    <a:pt x="8055" y="8481"/>
                    <a:pt x="7782" y="8055"/>
                  </a:cubicBezTo>
                  <a:cubicBezTo>
                    <a:pt x="6383" y="7812"/>
                    <a:pt x="5228" y="7234"/>
                    <a:pt x="4621" y="5016"/>
                  </a:cubicBezTo>
                  <a:cubicBezTo>
                    <a:pt x="4165" y="3313"/>
                    <a:pt x="3405" y="3283"/>
                    <a:pt x="1520" y="3040"/>
                  </a:cubicBezTo>
                  <a:cubicBezTo>
                    <a:pt x="365" y="2888"/>
                    <a:pt x="365" y="912"/>
                    <a:pt x="426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1155348" y="3605395"/>
              <a:ext cx="447059" cy="337180"/>
            </a:xfrm>
            <a:custGeom>
              <a:avLst/>
              <a:gdLst/>
              <a:ahLst/>
              <a:cxnLst/>
              <a:rect l="l" t="t" r="r" b="b"/>
              <a:pathLst>
                <a:path w="9362" h="7061" extrusionOk="0">
                  <a:moveTo>
                    <a:pt x="9362" y="0"/>
                  </a:moveTo>
                  <a:cubicBezTo>
                    <a:pt x="9242" y="898"/>
                    <a:pt x="8828" y="2798"/>
                    <a:pt x="7712" y="2798"/>
                  </a:cubicBezTo>
                  <a:cubicBezTo>
                    <a:pt x="7695" y="2798"/>
                    <a:pt x="7678" y="2797"/>
                    <a:pt x="7660" y="2796"/>
                  </a:cubicBezTo>
                  <a:cubicBezTo>
                    <a:pt x="7161" y="2764"/>
                    <a:pt x="6740" y="2732"/>
                    <a:pt x="6377" y="2732"/>
                  </a:cubicBezTo>
                  <a:cubicBezTo>
                    <a:pt x="5371" y="2732"/>
                    <a:pt x="4806" y="2980"/>
                    <a:pt x="4225" y="4164"/>
                  </a:cubicBezTo>
                  <a:cubicBezTo>
                    <a:pt x="3222" y="6201"/>
                    <a:pt x="1976" y="6535"/>
                    <a:pt x="578" y="6535"/>
                  </a:cubicBezTo>
                  <a:cubicBezTo>
                    <a:pt x="274" y="6900"/>
                    <a:pt x="0" y="7052"/>
                    <a:pt x="0" y="7052"/>
                  </a:cubicBezTo>
                  <a:cubicBezTo>
                    <a:pt x="155" y="7057"/>
                    <a:pt x="307" y="7061"/>
                    <a:pt x="456" y="7061"/>
                  </a:cubicBezTo>
                  <a:cubicBezTo>
                    <a:pt x="1923" y="7061"/>
                    <a:pt x="3146" y="6720"/>
                    <a:pt x="4195" y="4651"/>
                  </a:cubicBezTo>
                  <a:cubicBezTo>
                    <a:pt x="4776" y="3466"/>
                    <a:pt x="5340" y="3218"/>
                    <a:pt x="6347" y="3218"/>
                  </a:cubicBezTo>
                  <a:cubicBezTo>
                    <a:pt x="6710" y="3218"/>
                    <a:pt x="7130" y="3251"/>
                    <a:pt x="7629" y="3283"/>
                  </a:cubicBezTo>
                  <a:cubicBezTo>
                    <a:pt x="7643" y="3283"/>
                    <a:pt x="7656" y="3284"/>
                    <a:pt x="7669" y="3284"/>
                  </a:cubicBezTo>
                  <a:cubicBezTo>
                    <a:pt x="9123" y="3284"/>
                    <a:pt x="9362" y="1"/>
                    <a:pt x="936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532627" y="3827450"/>
              <a:ext cx="1042198" cy="428388"/>
            </a:xfrm>
            <a:custGeom>
              <a:avLst/>
              <a:gdLst/>
              <a:ahLst/>
              <a:cxnLst/>
              <a:rect l="l" t="t" r="r" b="b"/>
              <a:pathLst>
                <a:path w="21825" h="8971" extrusionOk="0">
                  <a:moveTo>
                    <a:pt x="395" y="1"/>
                  </a:moveTo>
                  <a:cubicBezTo>
                    <a:pt x="0" y="2493"/>
                    <a:pt x="1611" y="3557"/>
                    <a:pt x="3739" y="3861"/>
                  </a:cubicBezTo>
                  <a:cubicBezTo>
                    <a:pt x="6110" y="4256"/>
                    <a:pt x="5259" y="6080"/>
                    <a:pt x="7143" y="7630"/>
                  </a:cubicBezTo>
                  <a:lnTo>
                    <a:pt x="7174" y="7660"/>
                  </a:lnTo>
                  <a:cubicBezTo>
                    <a:pt x="8233" y="8526"/>
                    <a:pt x="9540" y="8970"/>
                    <a:pt x="10859" y="8970"/>
                  </a:cubicBezTo>
                  <a:cubicBezTo>
                    <a:pt x="11811" y="8970"/>
                    <a:pt x="12769" y="8739"/>
                    <a:pt x="13648" y="8268"/>
                  </a:cubicBezTo>
                  <a:cubicBezTo>
                    <a:pt x="13678" y="8268"/>
                    <a:pt x="13678" y="8238"/>
                    <a:pt x="13709" y="8238"/>
                  </a:cubicBezTo>
                  <a:cubicBezTo>
                    <a:pt x="15833" y="7071"/>
                    <a:pt x="15366" y="5197"/>
                    <a:pt x="17671" y="5197"/>
                  </a:cubicBezTo>
                  <a:cubicBezTo>
                    <a:pt x="17707" y="5197"/>
                    <a:pt x="17744" y="5197"/>
                    <a:pt x="17782" y="5198"/>
                  </a:cubicBezTo>
                  <a:cubicBezTo>
                    <a:pt x="17896" y="5203"/>
                    <a:pt x="18010" y="5206"/>
                    <a:pt x="18122" y="5206"/>
                  </a:cubicBezTo>
                  <a:cubicBezTo>
                    <a:pt x="20098" y="5206"/>
                    <a:pt x="21709" y="4423"/>
                    <a:pt x="21824" y="2007"/>
                  </a:cubicBezTo>
                  <a:lnTo>
                    <a:pt x="21824" y="2007"/>
                  </a:lnTo>
                  <a:cubicBezTo>
                    <a:pt x="21540" y="3972"/>
                    <a:pt x="20054" y="4629"/>
                    <a:pt x="18242" y="4629"/>
                  </a:cubicBezTo>
                  <a:cubicBezTo>
                    <a:pt x="18121" y="4629"/>
                    <a:pt x="17997" y="4626"/>
                    <a:pt x="17873" y="4621"/>
                  </a:cubicBezTo>
                  <a:cubicBezTo>
                    <a:pt x="17836" y="4620"/>
                    <a:pt x="17799" y="4619"/>
                    <a:pt x="17763" y="4619"/>
                  </a:cubicBezTo>
                  <a:cubicBezTo>
                    <a:pt x="15456" y="4619"/>
                    <a:pt x="15895" y="6523"/>
                    <a:pt x="13800" y="7660"/>
                  </a:cubicBezTo>
                  <a:cubicBezTo>
                    <a:pt x="13770" y="7660"/>
                    <a:pt x="13770" y="7721"/>
                    <a:pt x="13709" y="7721"/>
                  </a:cubicBezTo>
                  <a:cubicBezTo>
                    <a:pt x="12850" y="8188"/>
                    <a:pt x="11908" y="8414"/>
                    <a:pt x="10969" y="8414"/>
                  </a:cubicBezTo>
                  <a:cubicBezTo>
                    <a:pt x="9647" y="8414"/>
                    <a:pt x="8331" y="7966"/>
                    <a:pt x="7265" y="7113"/>
                  </a:cubicBezTo>
                  <a:cubicBezTo>
                    <a:pt x="7265" y="7113"/>
                    <a:pt x="7265" y="7052"/>
                    <a:pt x="7235" y="7052"/>
                  </a:cubicBezTo>
                  <a:cubicBezTo>
                    <a:pt x="5320" y="5502"/>
                    <a:pt x="6201" y="3678"/>
                    <a:pt x="3800" y="3314"/>
                  </a:cubicBezTo>
                  <a:cubicBezTo>
                    <a:pt x="1824" y="3010"/>
                    <a:pt x="304" y="2128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41"/>
          <p:cNvGrpSpPr/>
          <p:nvPr/>
        </p:nvGrpSpPr>
        <p:grpSpPr>
          <a:xfrm flipH="1">
            <a:off x="7947519" y="3812125"/>
            <a:ext cx="1030450" cy="1110050"/>
            <a:chOff x="-710325" y="3677575"/>
            <a:chExt cx="1030450" cy="1110050"/>
          </a:xfrm>
        </p:grpSpPr>
        <p:sp>
          <p:nvSpPr>
            <p:cNvPr id="2138" name="Google Shape;2138;p41"/>
            <p:cNvSpPr/>
            <p:nvPr/>
          </p:nvSpPr>
          <p:spPr>
            <a:xfrm>
              <a:off x="-495775" y="3794650"/>
              <a:ext cx="226225" cy="154000"/>
            </a:xfrm>
            <a:custGeom>
              <a:avLst/>
              <a:gdLst/>
              <a:ahLst/>
              <a:cxnLst/>
              <a:rect l="l" t="t" r="r" b="b"/>
              <a:pathLst>
                <a:path w="9049" h="6160" extrusionOk="0">
                  <a:moveTo>
                    <a:pt x="4208" y="2087"/>
                  </a:moveTo>
                  <a:cubicBezTo>
                    <a:pt x="4573" y="2679"/>
                    <a:pt x="4729" y="3352"/>
                    <a:pt x="4246" y="3852"/>
                  </a:cubicBezTo>
                  <a:cubicBezTo>
                    <a:pt x="4084" y="4035"/>
                    <a:pt x="3905" y="4112"/>
                    <a:pt x="3735" y="4112"/>
                  </a:cubicBezTo>
                  <a:cubicBezTo>
                    <a:pt x="3395" y="4112"/>
                    <a:pt x="3091" y="3802"/>
                    <a:pt x="3030" y="3396"/>
                  </a:cubicBezTo>
                  <a:cubicBezTo>
                    <a:pt x="2969" y="2788"/>
                    <a:pt x="3486" y="2363"/>
                    <a:pt x="4033" y="2150"/>
                  </a:cubicBezTo>
                  <a:cubicBezTo>
                    <a:pt x="4091" y="2127"/>
                    <a:pt x="4149" y="2106"/>
                    <a:pt x="4208" y="2087"/>
                  </a:cubicBezTo>
                  <a:close/>
                  <a:moveTo>
                    <a:pt x="953" y="0"/>
                  </a:moveTo>
                  <a:cubicBezTo>
                    <a:pt x="682" y="0"/>
                    <a:pt x="411" y="27"/>
                    <a:pt x="142" y="83"/>
                  </a:cubicBezTo>
                  <a:cubicBezTo>
                    <a:pt x="0" y="140"/>
                    <a:pt x="18" y="329"/>
                    <a:pt x="144" y="329"/>
                  </a:cubicBezTo>
                  <a:cubicBezTo>
                    <a:pt x="153" y="329"/>
                    <a:pt x="163" y="328"/>
                    <a:pt x="173" y="326"/>
                  </a:cubicBezTo>
                  <a:cubicBezTo>
                    <a:pt x="440" y="263"/>
                    <a:pt x="709" y="233"/>
                    <a:pt x="976" y="233"/>
                  </a:cubicBezTo>
                  <a:cubicBezTo>
                    <a:pt x="1742" y="233"/>
                    <a:pt x="2490" y="483"/>
                    <a:pt x="3121" y="934"/>
                  </a:cubicBezTo>
                  <a:cubicBezTo>
                    <a:pt x="3420" y="1137"/>
                    <a:pt x="3793" y="1490"/>
                    <a:pt x="4083" y="1899"/>
                  </a:cubicBezTo>
                  <a:lnTo>
                    <a:pt x="4083" y="1899"/>
                  </a:lnTo>
                  <a:cubicBezTo>
                    <a:pt x="3918" y="1957"/>
                    <a:pt x="3758" y="2030"/>
                    <a:pt x="3608" y="2120"/>
                  </a:cubicBezTo>
                  <a:cubicBezTo>
                    <a:pt x="3152" y="2363"/>
                    <a:pt x="2756" y="2880"/>
                    <a:pt x="2848" y="3427"/>
                  </a:cubicBezTo>
                  <a:cubicBezTo>
                    <a:pt x="2908" y="3883"/>
                    <a:pt x="3212" y="4308"/>
                    <a:pt x="3729" y="4308"/>
                  </a:cubicBezTo>
                  <a:cubicBezTo>
                    <a:pt x="4276" y="4308"/>
                    <a:pt x="4702" y="3791"/>
                    <a:pt x="4732" y="3275"/>
                  </a:cubicBezTo>
                  <a:cubicBezTo>
                    <a:pt x="4793" y="2852"/>
                    <a:pt x="4666" y="2416"/>
                    <a:pt x="4451" y="2020"/>
                  </a:cubicBezTo>
                  <a:lnTo>
                    <a:pt x="4451" y="2020"/>
                  </a:lnTo>
                  <a:cubicBezTo>
                    <a:pt x="4673" y="1969"/>
                    <a:pt x="4901" y="1945"/>
                    <a:pt x="5128" y="1945"/>
                  </a:cubicBezTo>
                  <a:cubicBezTo>
                    <a:pt x="5881" y="1945"/>
                    <a:pt x="6634" y="2209"/>
                    <a:pt x="7225" y="2636"/>
                  </a:cubicBezTo>
                  <a:cubicBezTo>
                    <a:pt x="8228" y="3396"/>
                    <a:pt x="8744" y="4734"/>
                    <a:pt x="8532" y="6010"/>
                  </a:cubicBezTo>
                  <a:cubicBezTo>
                    <a:pt x="8532" y="6101"/>
                    <a:pt x="8618" y="6159"/>
                    <a:pt x="8694" y="6159"/>
                  </a:cubicBezTo>
                  <a:cubicBezTo>
                    <a:pt x="8746" y="6159"/>
                    <a:pt x="8793" y="6132"/>
                    <a:pt x="8805" y="6071"/>
                  </a:cubicBezTo>
                  <a:cubicBezTo>
                    <a:pt x="9048" y="4703"/>
                    <a:pt x="8501" y="3244"/>
                    <a:pt x="7377" y="2454"/>
                  </a:cubicBezTo>
                  <a:cubicBezTo>
                    <a:pt x="6758" y="1999"/>
                    <a:pt x="5933" y="1730"/>
                    <a:pt x="5129" y="1730"/>
                  </a:cubicBezTo>
                  <a:cubicBezTo>
                    <a:pt x="4859" y="1730"/>
                    <a:pt x="4592" y="1760"/>
                    <a:pt x="4335" y="1824"/>
                  </a:cubicBezTo>
                  <a:lnTo>
                    <a:pt x="4335" y="1824"/>
                  </a:lnTo>
                  <a:cubicBezTo>
                    <a:pt x="4252" y="1693"/>
                    <a:pt x="4160" y="1568"/>
                    <a:pt x="4063" y="1451"/>
                  </a:cubicBezTo>
                  <a:cubicBezTo>
                    <a:pt x="3319" y="533"/>
                    <a:pt x="215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-238200" y="3859725"/>
              <a:ext cx="182675" cy="77700"/>
            </a:xfrm>
            <a:custGeom>
              <a:avLst/>
              <a:gdLst/>
              <a:ahLst/>
              <a:cxnLst/>
              <a:rect l="l" t="t" r="r" b="b"/>
              <a:pathLst>
                <a:path w="7307" h="3108" extrusionOk="0">
                  <a:moveTo>
                    <a:pt x="4125" y="1067"/>
                  </a:moveTo>
                  <a:cubicBezTo>
                    <a:pt x="4399" y="1067"/>
                    <a:pt x="4703" y="1097"/>
                    <a:pt x="4885" y="1280"/>
                  </a:cubicBezTo>
                  <a:cubicBezTo>
                    <a:pt x="5189" y="1553"/>
                    <a:pt x="5037" y="1979"/>
                    <a:pt x="4824" y="2252"/>
                  </a:cubicBezTo>
                  <a:cubicBezTo>
                    <a:pt x="4607" y="2488"/>
                    <a:pt x="4174" y="2767"/>
                    <a:pt x="3827" y="2767"/>
                  </a:cubicBezTo>
                  <a:cubicBezTo>
                    <a:pt x="3592" y="2767"/>
                    <a:pt x="3396" y="2639"/>
                    <a:pt x="3335" y="2283"/>
                  </a:cubicBezTo>
                  <a:cubicBezTo>
                    <a:pt x="3239" y="1825"/>
                    <a:pt x="3582" y="1405"/>
                    <a:pt x="3955" y="1069"/>
                  </a:cubicBezTo>
                  <a:lnTo>
                    <a:pt x="3955" y="1069"/>
                  </a:lnTo>
                  <a:cubicBezTo>
                    <a:pt x="4013" y="1068"/>
                    <a:pt x="4069" y="1067"/>
                    <a:pt x="4125" y="1067"/>
                  </a:cubicBezTo>
                  <a:close/>
                  <a:moveTo>
                    <a:pt x="6216" y="1"/>
                  </a:moveTo>
                  <a:cubicBezTo>
                    <a:pt x="5488" y="1"/>
                    <a:pt x="4770" y="218"/>
                    <a:pt x="4156" y="641"/>
                  </a:cubicBezTo>
                  <a:cubicBezTo>
                    <a:pt x="4069" y="702"/>
                    <a:pt x="3974" y="777"/>
                    <a:pt x="3879" y="864"/>
                  </a:cubicBezTo>
                  <a:lnTo>
                    <a:pt x="3879" y="864"/>
                  </a:lnTo>
                  <a:cubicBezTo>
                    <a:pt x="3562" y="878"/>
                    <a:pt x="3261" y="928"/>
                    <a:pt x="3062" y="976"/>
                  </a:cubicBezTo>
                  <a:cubicBezTo>
                    <a:pt x="1846" y="1249"/>
                    <a:pt x="782" y="1948"/>
                    <a:pt x="22" y="2951"/>
                  </a:cubicBezTo>
                  <a:cubicBezTo>
                    <a:pt x="1" y="3015"/>
                    <a:pt x="68" y="3107"/>
                    <a:pt x="131" y="3107"/>
                  </a:cubicBezTo>
                  <a:cubicBezTo>
                    <a:pt x="159" y="3107"/>
                    <a:pt x="186" y="3089"/>
                    <a:pt x="204" y="3043"/>
                  </a:cubicBezTo>
                  <a:cubicBezTo>
                    <a:pt x="812" y="2191"/>
                    <a:pt x="1663" y="1584"/>
                    <a:pt x="2606" y="1280"/>
                  </a:cubicBezTo>
                  <a:cubicBezTo>
                    <a:pt x="2940" y="1175"/>
                    <a:pt x="3303" y="1114"/>
                    <a:pt x="3656" y="1086"/>
                  </a:cubicBezTo>
                  <a:lnTo>
                    <a:pt x="3656" y="1086"/>
                  </a:lnTo>
                  <a:cubicBezTo>
                    <a:pt x="3164" y="1621"/>
                    <a:pt x="2784" y="2391"/>
                    <a:pt x="3487" y="2891"/>
                  </a:cubicBezTo>
                  <a:cubicBezTo>
                    <a:pt x="3615" y="2977"/>
                    <a:pt x="3759" y="3016"/>
                    <a:pt x="3909" y="3016"/>
                  </a:cubicBezTo>
                  <a:cubicBezTo>
                    <a:pt x="4545" y="3016"/>
                    <a:pt x="5286" y="2326"/>
                    <a:pt x="5311" y="1736"/>
                  </a:cubicBezTo>
                  <a:cubicBezTo>
                    <a:pt x="5346" y="1097"/>
                    <a:pt x="4791" y="893"/>
                    <a:pt x="4196" y="864"/>
                  </a:cubicBezTo>
                  <a:lnTo>
                    <a:pt x="4196" y="864"/>
                  </a:lnTo>
                  <a:cubicBezTo>
                    <a:pt x="4213" y="851"/>
                    <a:pt x="4230" y="837"/>
                    <a:pt x="4247" y="824"/>
                  </a:cubicBezTo>
                  <a:cubicBezTo>
                    <a:pt x="4807" y="409"/>
                    <a:pt x="5480" y="206"/>
                    <a:pt x="6170" y="206"/>
                  </a:cubicBezTo>
                  <a:cubicBezTo>
                    <a:pt x="6491" y="206"/>
                    <a:pt x="6816" y="250"/>
                    <a:pt x="7135" y="337"/>
                  </a:cubicBezTo>
                  <a:cubicBezTo>
                    <a:pt x="7145" y="339"/>
                    <a:pt x="7154" y="340"/>
                    <a:pt x="7163" y="340"/>
                  </a:cubicBezTo>
                  <a:cubicBezTo>
                    <a:pt x="7290" y="340"/>
                    <a:pt x="7307" y="153"/>
                    <a:pt x="7165" y="125"/>
                  </a:cubicBezTo>
                  <a:cubicBezTo>
                    <a:pt x="6852" y="42"/>
                    <a:pt x="6533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-709550" y="3946000"/>
              <a:ext cx="1029675" cy="841100"/>
            </a:xfrm>
            <a:custGeom>
              <a:avLst/>
              <a:gdLst/>
              <a:ahLst/>
              <a:cxnLst/>
              <a:rect l="l" t="t" r="r" b="b"/>
              <a:pathLst>
                <a:path w="41187" h="33644" extrusionOk="0">
                  <a:moveTo>
                    <a:pt x="20032" y="0"/>
                  </a:moveTo>
                  <a:cubicBezTo>
                    <a:pt x="18052" y="0"/>
                    <a:pt x="16096" y="439"/>
                    <a:pt x="14286" y="1263"/>
                  </a:cubicBezTo>
                  <a:cubicBezTo>
                    <a:pt x="12614" y="2023"/>
                    <a:pt x="10973" y="3209"/>
                    <a:pt x="10608" y="4880"/>
                  </a:cubicBezTo>
                  <a:lnTo>
                    <a:pt x="10152" y="4880"/>
                  </a:lnTo>
                  <a:cubicBezTo>
                    <a:pt x="10060" y="4876"/>
                    <a:pt x="9957" y="4874"/>
                    <a:pt x="9844" y="4874"/>
                  </a:cubicBezTo>
                  <a:cubicBezTo>
                    <a:pt x="8212" y="4874"/>
                    <a:pt x="4549" y="5379"/>
                    <a:pt x="2189" y="9075"/>
                  </a:cubicBezTo>
                  <a:cubicBezTo>
                    <a:pt x="1672" y="9956"/>
                    <a:pt x="1216" y="11324"/>
                    <a:pt x="942" y="12996"/>
                  </a:cubicBezTo>
                  <a:cubicBezTo>
                    <a:pt x="0" y="19227"/>
                    <a:pt x="1733" y="29653"/>
                    <a:pt x="12007" y="32753"/>
                  </a:cubicBezTo>
                  <a:cubicBezTo>
                    <a:pt x="12159" y="32783"/>
                    <a:pt x="12280" y="32844"/>
                    <a:pt x="12432" y="32875"/>
                  </a:cubicBezTo>
                  <a:cubicBezTo>
                    <a:pt x="14266" y="33395"/>
                    <a:pt x="16371" y="33644"/>
                    <a:pt x="18769" y="33644"/>
                  </a:cubicBezTo>
                  <a:cubicBezTo>
                    <a:pt x="19034" y="33644"/>
                    <a:pt x="19303" y="33641"/>
                    <a:pt x="19575" y="33635"/>
                  </a:cubicBezTo>
                  <a:lnTo>
                    <a:pt x="19879" y="33635"/>
                  </a:lnTo>
                  <a:cubicBezTo>
                    <a:pt x="20548" y="33635"/>
                    <a:pt x="21308" y="33543"/>
                    <a:pt x="22068" y="33483"/>
                  </a:cubicBezTo>
                  <a:cubicBezTo>
                    <a:pt x="22797" y="33391"/>
                    <a:pt x="23527" y="33300"/>
                    <a:pt x="24195" y="33179"/>
                  </a:cubicBezTo>
                  <a:cubicBezTo>
                    <a:pt x="24317" y="33179"/>
                    <a:pt x="24378" y="33148"/>
                    <a:pt x="24499" y="33148"/>
                  </a:cubicBezTo>
                  <a:cubicBezTo>
                    <a:pt x="27204" y="32632"/>
                    <a:pt x="29454" y="31872"/>
                    <a:pt x="31308" y="30929"/>
                  </a:cubicBezTo>
                  <a:cubicBezTo>
                    <a:pt x="31429" y="30899"/>
                    <a:pt x="31581" y="30808"/>
                    <a:pt x="31673" y="30747"/>
                  </a:cubicBezTo>
                  <a:cubicBezTo>
                    <a:pt x="41186" y="25610"/>
                    <a:pt x="40761" y="15002"/>
                    <a:pt x="38572" y="9045"/>
                  </a:cubicBezTo>
                  <a:cubicBezTo>
                    <a:pt x="37995" y="7464"/>
                    <a:pt x="37235" y="6187"/>
                    <a:pt x="36536" y="5488"/>
                  </a:cubicBezTo>
                  <a:cubicBezTo>
                    <a:pt x="34346" y="3258"/>
                    <a:pt x="31856" y="2750"/>
                    <a:pt x="30031" y="2750"/>
                  </a:cubicBezTo>
                  <a:cubicBezTo>
                    <a:pt x="29070" y="2750"/>
                    <a:pt x="28294" y="2891"/>
                    <a:pt x="27843" y="2996"/>
                  </a:cubicBezTo>
                  <a:cubicBezTo>
                    <a:pt x="27721" y="3057"/>
                    <a:pt x="27660" y="3087"/>
                    <a:pt x="27569" y="3087"/>
                  </a:cubicBezTo>
                  <a:cubicBezTo>
                    <a:pt x="27478" y="3117"/>
                    <a:pt x="27417" y="3117"/>
                    <a:pt x="27417" y="3117"/>
                  </a:cubicBezTo>
                  <a:cubicBezTo>
                    <a:pt x="26718" y="1567"/>
                    <a:pt x="24894" y="777"/>
                    <a:pt x="23071" y="351"/>
                  </a:cubicBezTo>
                  <a:cubicBezTo>
                    <a:pt x="22063" y="115"/>
                    <a:pt x="21044" y="0"/>
                    <a:pt x="20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-244500" y="3971575"/>
              <a:ext cx="90450" cy="812250"/>
            </a:xfrm>
            <a:custGeom>
              <a:avLst/>
              <a:gdLst/>
              <a:ahLst/>
              <a:cxnLst/>
              <a:rect l="l" t="t" r="r" b="b"/>
              <a:pathLst>
                <a:path w="3618" h="32490" extrusionOk="0">
                  <a:moveTo>
                    <a:pt x="120" y="1"/>
                  </a:moveTo>
                  <a:cubicBezTo>
                    <a:pt x="60" y="1"/>
                    <a:pt x="0" y="38"/>
                    <a:pt x="0" y="119"/>
                  </a:cubicBezTo>
                  <a:cubicBezTo>
                    <a:pt x="1064" y="8629"/>
                    <a:pt x="2067" y="17140"/>
                    <a:pt x="2827" y="25681"/>
                  </a:cubicBezTo>
                  <a:cubicBezTo>
                    <a:pt x="2858" y="25925"/>
                    <a:pt x="2858" y="26198"/>
                    <a:pt x="2888" y="26441"/>
                  </a:cubicBezTo>
                  <a:cubicBezTo>
                    <a:pt x="3101" y="28478"/>
                    <a:pt x="3253" y="30484"/>
                    <a:pt x="3405" y="32490"/>
                  </a:cubicBezTo>
                  <a:lnTo>
                    <a:pt x="3617" y="32460"/>
                  </a:lnTo>
                  <a:cubicBezTo>
                    <a:pt x="3466" y="30453"/>
                    <a:pt x="3314" y="28417"/>
                    <a:pt x="3131" y="26411"/>
                  </a:cubicBezTo>
                  <a:cubicBezTo>
                    <a:pt x="2584" y="19997"/>
                    <a:pt x="1915" y="13614"/>
                    <a:pt x="1125" y="7231"/>
                  </a:cubicBezTo>
                  <a:cubicBezTo>
                    <a:pt x="821" y="4830"/>
                    <a:pt x="548" y="2490"/>
                    <a:pt x="244" y="88"/>
                  </a:cubicBezTo>
                  <a:cubicBezTo>
                    <a:pt x="229" y="31"/>
                    <a:pt x="174" y="1"/>
                    <a:pt x="120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-667000" y="4012525"/>
              <a:ext cx="331325" cy="208225"/>
            </a:xfrm>
            <a:custGeom>
              <a:avLst/>
              <a:gdLst/>
              <a:ahLst/>
              <a:cxnLst/>
              <a:rect l="l" t="t" r="r" b="b"/>
              <a:pathLst>
                <a:path w="13253" h="8329" extrusionOk="0">
                  <a:moveTo>
                    <a:pt x="13253" y="0"/>
                  </a:moveTo>
                  <a:lnTo>
                    <a:pt x="13253" y="0"/>
                  </a:lnTo>
                  <a:cubicBezTo>
                    <a:pt x="10335" y="700"/>
                    <a:pt x="9545" y="2858"/>
                    <a:pt x="9545" y="2858"/>
                  </a:cubicBezTo>
                  <a:cubicBezTo>
                    <a:pt x="9438" y="2855"/>
                    <a:pt x="9333" y="2853"/>
                    <a:pt x="9229" y="2853"/>
                  </a:cubicBezTo>
                  <a:cubicBezTo>
                    <a:pt x="2768" y="2853"/>
                    <a:pt x="0" y="8329"/>
                    <a:pt x="0" y="8329"/>
                  </a:cubicBezTo>
                  <a:cubicBezTo>
                    <a:pt x="3691" y="5384"/>
                    <a:pt x="7222" y="4902"/>
                    <a:pt x="9179" y="4902"/>
                  </a:cubicBezTo>
                  <a:cubicBezTo>
                    <a:pt x="10133" y="4902"/>
                    <a:pt x="10713" y="5016"/>
                    <a:pt x="10758" y="5016"/>
                  </a:cubicBezTo>
                  <a:cubicBezTo>
                    <a:pt x="10760" y="5016"/>
                    <a:pt x="10760" y="5016"/>
                    <a:pt x="10760" y="5016"/>
                  </a:cubicBezTo>
                  <a:cubicBezTo>
                    <a:pt x="10517" y="3040"/>
                    <a:pt x="13253" y="1"/>
                    <a:pt x="1325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-134325" y="3992775"/>
              <a:ext cx="367050" cy="134525"/>
            </a:xfrm>
            <a:custGeom>
              <a:avLst/>
              <a:gdLst/>
              <a:ahLst/>
              <a:cxnLst/>
              <a:rect l="l" t="t" r="r" b="b"/>
              <a:pathLst>
                <a:path w="14682" h="5381" extrusionOk="0">
                  <a:moveTo>
                    <a:pt x="3496" y="4407"/>
                  </a:moveTo>
                  <a:lnTo>
                    <a:pt x="3496" y="4407"/>
                  </a:lnTo>
                  <a:cubicBezTo>
                    <a:pt x="3496" y="4407"/>
                    <a:pt x="3496" y="4408"/>
                    <a:pt x="3496" y="4408"/>
                  </a:cubicBezTo>
                  <a:cubicBezTo>
                    <a:pt x="3496" y="4407"/>
                    <a:pt x="3496" y="4407"/>
                    <a:pt x="3496" y="4407"/>
                  </a:cubicBezTo>
                  <a:close/>
                  <a:moveTo>
                    <a:pt x="1" y="0"/>
                  </a:moveTo>
                  <a:cubicBezTo>
                    <a:pt x="1" y="0"/>
                    <a:pt x="3314" y="2401"/>
                    <a:pt x="3496" y="4407"/>
                  </a:cubicBezTo>
                  <a:lnTo>
                    <a:pt x="3496" y="4407"/>
                  </a:lnTo>
                  <a:cubicBezTo>
                    <a:pt x="3512" y="4392"/>
                    <a:pt x="5139" y="3644"/>
                    <a:pt x="7741" y="3644"/>
                  </a:cubicBezTo>
                  <a:cubicBezTo>
                    <a:pt x="9624" y="3644"/>
                    <a:pt x="12018" y="4036"/>
                    <a:pt x="14682" y="5380"/>
                  </a:cubicBezTo>
                  <a:cubicBezTo>
                    <a:pt x="14682" y="5380"/>
                    <a:pt x="11732" y="1704"/>
                    <a:pt x="6734" y="1704"/>
                  </a:cubicBezTo>
                  <a:cubicBezTo>
                    <a:pt x="5948" y="1704"/>
                    <a:pt x="5110" y="1795"/>
                    <a:pt x="4226" y="2006"/>
                  </a:cubicBezTo>
                  <a:cubicBezTo>
                    <a:pt x="4226" y="2006"/>
                    <a:pt x="2980" y="6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-710325" y="4172850"/>
              <a:ext cx="1030450" cy="614250"/>
            </a:xfrm>
            <a:custGeom>
              <a:avLst/>
              <a:gdLst/>
              <a:ahLst/>
              <a:cxnLst/>
              <a:rect l="l" t="t" r="r" b="b"/>
              <a:pathLst>
                <a:path w="41218" h="24570" extrusionOk="0">
                  <a:moveTo>
                    <a:pt x="38512" y="1"/>
                  </a:moveTo>
                  <a:lnTo>
                    <a:pt x="38512" y="1"/>
                  </a:lnTo>
                  <a:cubicBezTo>
                    <a:pt x="38512" y="2"/>
                    <a:pt x="39819" y="9484"/>
                    <a:pt x="37600" y="11095"/>
                  </a:cubicBezTo>
                  <a:cubicBezTo>
                    <a:pt x="37134" y="11450"/>
                    <a:pt x="36685" y="11568"/>
                    <a:pt x="36293" y="11568"/>
                  </a:cubicBezTo>
                  <a:cubicBezTo>
                    <a:pt x="35510" y="11568"/>
                    <a:pt x="34956" y="11095"/>
                    <a:pt x="34956" y="11095"/>
                  </a:cubicBezTo>
                  <a:cubicBezTo>
                    <a:pt x="34956" y="11095"/>
                    <a:pt x="34135" y="13497"/>
                    <a:pt x="31977" y="14044"/>
                  </a:cubicBezTo>
                  <a:cubicBezTo>
                    <a:pt x="31737" y="14098"/>
                    <a:pt x="31501" y="14122"/>
                    <a:pt x="31269" y="14122"/>
                  </a:cubicBezTo>
                  <a:cubicBezTo>
                    <a:pt x="29417" y="14122"/>
                    <a:pt x="27904" y="12585"/>
                    <a:pt x="27904" y="12585"/>
                  </a:cubicBezTo>
                  <a:cubicBezTo>
                    <a:pt x="27904" y="12585"/>
                    <a:pt x="27114" y="17600"/>
                    <a:pt x="21764" y="18360"/>
                  </a:cubicBezTo>
                  <a:cubicBezTo>
                    <a:pt x="21673" y="18390"/>
                    <a:pt x="21612" y="18390"/>
                    <a:pt x="21521" y="18390"/>
                  </a:cubicBezTo>
                  <a:lnTo>
                    <a:pt x="21430" y="18390"/>
                  </a:lnTo>
                  <a:cubicBezTo>
                    <a:pt x="21164" y="18419"/>
                    <a:pt x="20906" y="18432"/>
                    <a:pt x="20655" y="18432"/>
                  </a:cubicBezTo>
                  <a:cubicBezTo>
                    <a:pt x="16051" y="18432"/>
                    <a:pt x="13892" y="13922"/>
                    <a:pt x="13892" y="13922"/>
                  </a:cubicBezTo>
                  <a:cubicBezTo>
                    <a:pt x="13892" y="13922"/>
                    <a:pt x="13740" y="16080"/>
                    <a:pt x="10791" y="16171"/>
                  </a:cubicBezTo>
                  <a:cubicBezTo>
                    <a:pt x="10750" y="16172"/>
                    <a:pt x="10710" y="16173"/>
                    <a:pt x="10670" y="16173"/>
                  </a:cubicBezTo>
                  <a:cubicBezTo>
                    <a:pt x="7788" y="16173"/>
                    <a:pt x="6901" y="14044"/>
                    <a:pt x="6901" y="14044"/>
                  </a:cubicBezTo>
                  <a:cubicBezTo>
                    <a:pt x="6901" y="14044"/>
                    <a:pt x="6324" y="14747"/>
                    <a:pt x="5295" y="14747"/>
                  </a:cubicBezTo>
                  <a:cubicBezTo>
                    <a:pt x="4811" y="14747"/>
                    <a:pt x="4228" y="14592"/>
                    <a:pt x="3557" y="14135"/>
                  </a:cubicBezTo>
                  <a:cubicBezTo>
                    <a:pt x="1521" y="12706"/>
                    <a:pt x="943" y="3923"/>
                    <a:pt x="943" y="3922"/>
                  </a:cubicBezTo>
                  <a:lnTo>
                    <a:pt x="943" y="3922"/>
                  </a:lnTo>
                  <a:cubicBezTo>
                    <a:pt x="1" y="10153"/>
                    <a:pt x="1733" y="20579"/>
                    <a:pt x="12007" y="23679"/>
                  </a:cubicBezTo>
                  <a:cubicBezTo>
                    <a:pt x="12159" y="23709"/>
                    <a:pt x="12250" y="23770"/>
                    <a:pt x="12402" y="23801"/>
                  </a:cubicBezTo>
                  <a:cubicBezTo>
                    <a:pt x="14264" y="24321"/>
                    <a:pt x="16347" y="24570"/>
                    <a:pt x="18740" y="24570"/>
                  </a:cubicBezTo>
                  <a:cubicBezTo>
                    <a:pt x="19005" y="24570"/>
                    <a:pt x="19273" y="24567"/>
                    <a:pt x="19545" y="24561"/>
                  </a:cubicBezTo>
                  <a:lnTo>
                    <a:pt x="19849" y="24561"/>
                  </a:lnTo>
                  <a:cubicBezTo>
                    <a:pt x="20548" y="24530"/>
                    <a:pt x="21278" y="24469"/>
                    <a:pt x="21977" y="24409"/>
                  </a:cubicBezTo>
                  <a:lnTo>
                    <a:pt x="22220" y="24378"/>
                  </a:lnTo>
                  <a:cubicBezTo>
                    <a:pt x="22950" y="24287"/>
                    <a:pt x="23588" y="24226"/>
                    <a:pt x="24226" y="24105"/>
                  </a:cubicBezTo>
                  <a:cubicBezTo>
                    <a:pt x="24348" y="24105"/>
                    <a:pt x="24409" y="24074"/>
                    <a:pt x="24530" y="24074"/>
                  </a:cubicBezTo>
                  <a:cubicBezTo>
                    <a:pt x="27235" y="23558"/>
                    <a:pt x="29485" y="22798"/>
                    <a:pt x="31339" y="21855"/>
                  </a:cubicBezTo>
                  <a:cubicBezTo>
                    <a:pt x="31460" y="21825"/>
                    <a:pt x="31612" y="21734"/>
                    <a:pt x="31704" y="21673"/>
                  </a:cubicBezTo>
                  <a:cubicBezTo>
                    <a:pt x="41217" y="16536"/>
                    <a:pt x="40792" y="5928"/>
                    <a:pt x="3851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-567450" y="4068000"/>
              <a:ext cx="167950" cy="699875"/>
            </a:xfrm>
            <a:custGeom>
              <a:avLst/>
              <a:gdLst/>
              <a:ahLst/>
              <a:cxnLst/>
              <a:rect l="l" t="t" r="r" b="b"/>
              <a:pathLst>
                <a:path w="6718" h="27995" extrusionOk="0">
                  <a:moveTo>
                    <a:pt x="4408" y="0"/>
                  </a:moveTo>
                  <a:cubicBezTo>
                    <a:pt x="1976" y="3283"/>
                    <a:pt x="547" y="7234"/>
                    <a:pt x="274" y="11338"/>
                  </a:cubicBezTo>
                  <a:cubicBezTo>
                    <a:pt x="0" y="15532"/>
                    <a:pt x="1155" y="19666"/>
                    <a:pt x="3131" y="23314"/>
                  </a:cubicBezTo>
                  <a:cubicBezTo>
                    <a:pt x="3982" y="24955"/>
                    <a:pt x="5046" y="26505"/>
                    <a:pt x="6323" y="27873"/>
                  </a:cubicBezTo>
                  <a:cubicBezTo>
                    <a:pt x="6475" y="27903"/>
                    <a:pt x="6566" y="27964"/>
                    <a:pt x="6718" y="27995"/>
                  </a:cubicBezTo>
                  <a:cubicBezTo>
                    <a:pt x="4164" y="25259"/>
                    <a:pt x="2280" y="21794"/>
                    <a:pt x="1246" y="18177"/>
                  </a:cubicBezTo>
                  <a:cubicBezTo>
                    <a:pt x="122" y="14195"/>
                    <a:pt x="243" y="9940"/>
                    <a:pt x="1550" y="5958"/>
                  </a:cubicBezTo>
                  <a:cubicBezTo>
                    <a:pt x="2249" y="3830"/>
                    <a:pt x="3313" y="1824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1"/>
            <p:cNvSpPr/>
            <p:nvPr/>
          </p:nvSpPr>
          <p:spPr>
            <a:xfrm>
              <a:off x="-393450" y="3966250"/>
              <a:ext cx="180875" cy="821375"/>
            </a:xfrm>
            <a:custGeom>
              <a:avLst/>
              <a:gdLst/>
              <a:ahLst/>
              <a:cxnLst/>
              <a:rect l="l" t="t" r="r" b="b"/>
              <a:pathLst>
                <a:path w="7235" h="32855" extrusionOk="0">
                  <a:moveTo>
                    <a:pt x="4972" y="1"/>
                  </a:moveTo>
                  <a:cubicBezTo>
                    <a:pt x="4935" y="1"/>
                    <a:pt x="4895" y="18"/>
                    <a:pt x="4864" y="58"/>
                  </a:cubicBezTo>
                  <a:cubicBezTo>
                    <a:pt x="2463" y="4314"/>
                    <a:pt x="852" y="8994"/>
                    <a:pt x="426" y="13858"/>
                  </a:cubicBezTo>
                  <a:cubicBezTo>
                    <a:pt x="1" y="18447"/>
                    <a:pt x="791" y="23128"/>
                    <a:pt x="2858" y="27232"/>
                  </a:cubicBezTo>
                  <a:cubicBezTo>
                    <a:pt x="3891" y="29329"/>
                    <a:pt x="5259" y="31214"/>
                    <a:pt x="6931" y="32855"/>
                  </a:cubicBezTo>
                  <a:lnTo>
                    <a:pt x="7235" y="32855"/>
                  </a:lnTo>
                  <a:cubicBezTo>
                    <a:pt x="4043" y="29815"/>
                    <a:pt x="1946" y="25742"/>
                    <a:pt x="1034" y="21457"/>
                  </a:cubicBezTo>
                  <a:cubicBezTo>
                    <a:pt x="31" y="16867"/>
                    <a:pt x="457" y="12034"/>
                    <a:pt x="1825" y="7566"/>
                  </a:cubicBezTo>
                  <a:cubicBezTo>
                    <a:pt x="2615" y="4982"/>
                    <a:pt x="3740" y="2490"/>
                    <a:pt x="5047" y="149"/>
                  </a:cubicBezTo>
                  <a:cubicBezTo>
                    <a:pt x="5107" y="68"/>
                    <a:pt x="5047" y="1"/>
                    <a:pt x="4972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1"/>
            <p:cNvSpPr/>
            <p:nvPr/>
          </p:nvSpPr>
          <p:spPr>
            <a:xfrm>
              <a:off x="-20325" y="4023175"/>
              <a:ext cx="190000" cy="696825"/>
            </a:xfrm>
            <a:custGeom>
              <a:avLst/>
              <a:gdLst/>
              <a:ahLst/>
              <a:cxnLst/>
              <a:rect l="l" t="t" r="r" b="b"/>
              <a:pathLst>
                <a:path w="7600" h="27873" extrusionOk="0">
                  <a:moveTo>
                    <a:pt x="274" y="0"/>
                  </a:moveTo>
                  <a:cubicBezTo>
                    <a:pt x="152" y="30"/>
                    <a:pt x="91" y="61"/>
                    <a:pt x="0" y="61"/>
                  </a:cubicBezTo>
                  <a:cubicBezTo>
                    <a:pt x="3100" y="2766"/>
                    <a:pt x="5319" y="6353"/>
                    <a:pt x="6444" y="10304"/>
                  </a:cubicBezTo>
                  <a:cubicBezTo>
                    <a:pt x="7538" y="14256"/>
                    <a:pt x="7295" y="18420"/>
                    <a:pt x="6170" y="22341"/>
                  </a:cubicBezTo>
                  <a:cubicBezTo>
                    <a:pt x="5593" y="24286"/>
                    <a:pt x="4803" y="26171"/>
                    <a:pt x="3739" y="27873"/>
                  </a:cubicBezTo>
                  <a:cubicBezTo>
                    <a:pt x="3860" y="27842"/>
                    <a:pt x="4012" y="27782"/>
                    <a:pt x="4104" y="27690"/>
                  </a:cubicBezTo>
                  <a:cubicBezTo>
                    <a:pt x="6018" y="24499"/>
                    <a:pt x="7082" y="20791"/>
                    <a:pt x="7356" y="17082"/>
                  </a:cubicBezTo>
                  <a:cubicBezTo>
                    <a:pt x="7599" y="12918"/>
                    <a:pt x="6596" y="8784"/>
                    <a:pt x="4529" y="5167"/>
                  </a:cubicBezTo>
                  <a:cubicBezTo>
                    <a:pt x="3404" y="3222"/>
                    <a:pt x="1945" y="1489"/>
                    <a:pt x="2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-221775" y="3961100"/>
              <a:ext cx="219700" cy="814375"/>
            </a:xfrm>
            <a:custGeom>
              <a:avLst/>
              <a:gdLst/>
              <a:ahLst/>
              <a:cxnLst/>
              <a:rect l="l" t="t" r="r" b="b"/>
              <a:pathLst>
                <a:path w="8788" h="32575" extrusionOk="0">
                  <a:moveTo>
                    <a:pt x="136" y="0"/>
                  </a:moveTo>
                  <a:cubicBezTo>
                    <a:pt x="55" y="0"/>
                    <a:pt x="0" y="79"/>
                    <a:pt x="64" y="143"/>
                  </a:cubicBezTo>
                  <a:cubicBezTo>
                    <a:pt x="3195" y="3729"/>
                    <a:pt x="5748" y="7863"/>
                    <a:pt x="7146" y="12422"/>
                  </a:cubicBezTo>
                  <a:cubicBezTo>
                    <a:pt x="8514" y="16799"/>
                    <a:pt x="8788" y="21511"/>
                    <a:pt x="7663" y="25948"/>
                  </a:cubicBezTo>
                  <a:cubicBezTo>
                    <a:pt x="7055" y="28319"/>
                    <a:pt x="6052" y="30538"/>
                    <a:pt x="4684" y="32575"/>
                  </a:cubicBezTo>
                  <a:cubicBezTo>
                    <a:pt x="4806" y="32575"/>
                    <a:pt x="4867" y="32544"/>
                    <a:pt x="4988" y="32544"/>
                  </a:cubicBezTo>
                  <a:cubicBezTo>
                    <a:pt x="7389" y="28958"/>
                    <a:pt x="8575" y="24672"/>
                    <a:pt x="8605" y="20386"/>
                  </a:cubicBezTo>
                  <a:cubicBezTo>
                    <a:pt x="8666" y="15614"/>
                    <a:pt x="7268" y="10903"/>
                    <a:pt x="4958" y="6769"/>
                  </a:cubicBezTo>
                  <a:cubicBezTo>
                    <a:pt x="3651" y="4337"/>
                    <a:pt x="2040" y="2088"/>
                    <a:pt x="246" y="51"/>
                  </a:cubicBezTo>
                  <a:cubicBezTo>
                    <a:pt x="210" y="15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-406350" y="3915775"/>
              <a:ext cx="345775" cy="134725"/>
            </a:xfrm>
            <a:custGeom>
              <a:avLst/>
              <a:gdLst/>
              <a:ahLst/>
              <a:cxnLst/>
              <a:rect l="l" t="t" r="r" b="b"/>
              <a:pathLst>
                <a:path w="13831" h="5389" extrusionOk="0">
                  <a:moveTo>
                    <a:pt x="7313" y="1"/>
                  </a:moveTo>
                  <a:cubicBezTo>
                    <a:pt x="6974" y="1"/>
                    <a:pt x="6638" y="36"/>
                    <a:pt x="6322" y="71"/>
                  </a:cubicBezTo>
                  <a:cubicBezTo>
                    <a:pt x="5350" y="193"/>
                    <a:pt x="4347" y="618"/>
                    <a:pt x="3496" y="1226"/>
                  </a:cubicBezTo>
                  <a:cubicBezTo>
                    <a:pt x="2371" y="1986"/>
                    <a:pt x="395" y="3384"/>
                    <a:pt x="0" y="3840"/>
                  </a:cubicBezTo>
                  <a:lnTo>
                    <a:pt x="0" y="3840"/>
                  </a:lnTo>
                  <a:cubicBezTo>
                    <a:pt x="0" y="3840"/>
                    <a:pt x="3283" y="2685"/>
                    <a:pt x="3982" y="2685"/>
                  </a:cubicBezTo>
                  <a:cubicBezTo>
                    <a:pt x="4651" y="2685"/>
                    <a:pt x="3648" y="4965"/>
                    <a:pt x="4164" y="5360"/>
                  </a:cubicBezTo>
                  <a:cubicBezTo>
                    <a:pt x="4195" y="5379"/>
                    <a:pt x="4229" y="5389"/>
                    <a:pt x="4266" y="5389"/>
                  </a:cubicBezTo>
                  <a:cubicBezTo>
                    <a:pt x="4918" y="5389"/>
                    <a:pt x="6445" y="2501"/>
                    <a:pt x="6991" y="2472"/>
                  </a:cubicBezTo>
                  <a:cubicBezTo>
                    <a:pt x="7003" y="2470"/>
                    <a:pt x="7015" y="2469"/>
                    <a:pt x="7027" y="2469"/>
                  </a:cubicBezTo>
                  <a:cubicBezTo>
                    <a:pt x="7622" y="2469"/>
                    <a:pt x="9564" y="4513"/>
                    <a:pt x="10487" y="4722"/>
                  </a:cubicBezTo>
                  <a:cubicBezTo>
                    <a:pt x="10513" y="4727"/>
                    <a:pt x="10537" y="4730"/>
                    <a:pt x="10559" y="4730"/>
                  </a:cubicBezTo>
                  <a:cubicBezTo>
                    <a:pt x="11263" y="4730"/>
                    <a:pt x="9073" y="1890"/>
                    <a:pt x="9575" y="1743"/>
                  </a:cubicBezTo>
                  <a:cubicBezTo>
                    <a:pt x="9598" y="1737"/>
                    <a:pt x="9630" y="1734"/>
                    <a:pt x="9669" y="1734"/>
                  </a:cubicBezTo>
                  <a:cubicBezTo>
                    <a:pt x="10420" y="1734"/>
                    <a:pt x="13830" y="2807"/>
                    <a:pt x="13830" y="2807"/>
                  </a:cubicBezTo>
                  <a:cubicBezTo>
                    <a:pt x="13830" y="2807"/>
                    <a:pt x="9940" y="375"/>
                    <a:pt x="8055" y="71"/>
                  </a:cubicBezTo>
                  <a:cubicBezTo>
                    <a:pt x="7811" y="20"/>
                    <a:pt x="7561" y="1"/>
                    <a:pt x="7313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-393450" y="3677575"/>
              <a:ext cx="171000" cy="269625"/>
            </a:xfrm>
            <a:custGeom>
              <a:avLst/>
              <a:gdLst/>
              <a:ahLst/>
              <a:cxnLst/>
              <a:rect l="l" t="t" r="r" b="b"/>
              <a:pathLst>
                <a:path w="6840" h="10785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1" y="2395"/>
                    <a:pt x="3770" y="4705"/>
                    <a:pt x="4803" y="7319"/>
                  </a:cubicBezTo>
                  <a:cubicBezTo>
                    <a:pt x="5229" y="8414"/>
                    <a:pt x="5047" y="9569"/>
                    <a:pt x="4955" y="10359"/>
                  </a:cubicBezTo>
                  <a:lnTo>
                    <a:pt x="6536" y="10784"/>
                  </a:lnTo>
                  <a:cubicBezTo>
                    <a:pt x="6718" y="9751"/>
                    <a:pt x="6840" y="8262"/>
                    <a:pt x="6536" y="6651"/>
                  </a:cubicBezTo>
                  <a:cubicBezTo>
                    <a:pt x="5928" y="3398"/>
                    <a:pt x="3314" y="24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-393450" y="3677575"/>
              <a:ext cx="82850" cy="64350"/>
            </a:xfrm>
            <a:custGeom>
              <a:avLst/>
              <a:gdLst/>
              <a:ahLst/>
              <a:cxnLst/>
              <a:rect l="l" t="t" r="r" b="b"/>
              <a:pathLst>
                <a:path w="3314" h="2574" extrusionOk="0">
                  <a:moveTo>
                    <a:pt x="2847" y="0"/>
                  </a:moveTo>
                  <a:cubicBezTo>
                    <a:pt x="246" y="0"/>
                    <a:pt x="1" y="2395"/>
                    <a:pt x="1" y="2395"/>
                  </a:cubicBezTo>
                  <a:cubicBezTo>
                    <a:pt x="355" y="2520"/>
                    <a:pt x="672" y="2574"/>
                    <a:pt x="957" y="2574"/>
                  </a:cubicBezTo>
                  <a:cubicBezTo>
                    <a:pt x="2898" y="2574"/>
                    <a:pt x="3314" y="51"/>
                    <a:pt x="3314" y="24"/>
                  </a:cubicBezTo>
                  <a:cubicBezTo>
                    <a:pt x="3151" y="8"/>
                    <a:pt x="2995" y="0"/>
                    <a:pt x="2847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-559850" y="4217400"/>
              <a:ext cx="311575" cy="192900"/>
            </a:xfrm>
            <a:custGeom>
              <a:avLst/>
              <a:gdLst/>
              <a:ahLst/>
              <a:cxnLst/>
              <a:rect l="l" t="t" r="r" b="b"/>
              <a:pathLst>
                <a:path w="12463" h="7716" extrusionOk="0">
                  <a:moveTo>
                    <a:pt x="6495" y="1"/>
                  </a:moveTo>
                  <a:cubicBezTo>
                    <a:pt x="5926" y="1"/>
                    <a:pt x="5303" y="61"/>
                    <a:pt x="4620" y="195"/>
                  </a:cubicBezTo>
                  <a:cubicBezTo>
                    <a:pt x="243" y="1046"/>
                    <a:pt x="0" y="6395"/>
                    <a:pt x="2219" y="7490"/>
                  </a:cubicBezTo>
                  <a:cubicBezTo>
                    <a:pt x="2544" y="7650"/>
                    <a:pt x="2874" y="7716"/>
                    <a:pt x="3221" y="7716"/>
                  </a:cubicBezTo>
                  <a:cubicBezTo>
                    <a:pt x="4812" y="7716"/>
                    <a:pt x="6738" y="6328"/>
                    <a:pt x="10005" y="6328"/>
                  </a:cubicBezTo>
                  <a:cubicBezTo>
                    <a:pt x="10750" y="6328"/>
                    <a:pt x="11565" y="6400"/>
                    <a:pt x="12462" y="6578"/>
                  </a:cubicBezTo>
                  <a:cubicBezTo>
                    <a:pt x="12462" y="6578"/>
                    <a:pt x="12412" y="1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-538575" y="4337750"/>
              <a:ext cx="290300" cy="72100"/>
            </a:xfrm>
            <a:custGeom>
              <a:avLst/>
              <a:gdLst/>
              <a:ahLst/>
              <a:cxnLst/>
              <a:rect l="l" t="t" r="r" b="b"/>
              <a:pathLst>
                <a:path w="11612" h="288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156"/>
                    <a:pt x="517" y="2220"/>
                    <a:pt x="1368" y="2645"/>
                  </a:cubicBezTo>
                  <a:cubicBezTo>
                    <a:pt x="1701" y="2814"/>
                    <a:pt x="2040" y="2883"/>
                    <a:pt x="2396" y="2883"/>
                  </a:cubicBezTo>
                  <a:cubicBezTo>
                    <a:pt x="3981" y="2883"/>
                    <a:pt x="5904" y="1514"/>
                    <a:pt x="9152" y="1514"/>
                  </a:cubicBezTo>
                  <a:cubicBezTo>
                    <a:pt x="9898" y="1514"/>
                    <a:pt x="10714" y="1586"/>
                    <a:pt x="11611" y="1764"/>
                  </a:cubicBezTo>
                  <a:cubicBezTo>
                    <a:pt x="11611" y="1764"/>
                    <a:pt x="11611" y="1429"/>
                    <a:pt x="11551" y="913"/>
                  </a:cubicBezTo>
                  <a:lnTo>
                    <a:pt x="11551" y="1065"/>
                  </a:lnTo>
                  <a:cubicBezTo>
                    <a:pt x="10617" y="869"/>
                    <a:pt x="9771" y="790"/>
                    <a:pt x="9001" y="790"/>
                  </a:cubicBezTo>
                  <a:cubicBezTo>
                    <a:pt x="5812" y="790"/>
                    <a:pt x="3907" y="2142"/>
                    <a:pt x="2304" y="2142"/>
                  </a:cubicBezTo>
                  <a:cubicBezTo>
                    <a:pt x="1950" y="2142"/>
                    <a:pt x="1612" y="2076"/>
                    <a:pt x="1277" y="1916"/>
                  </a:cubicBezTo>
                  <a:cubicBezTo>
                    <a:pt x="608" y="1581"/>
                    <a:pt x="183" y="852"/>
                    <a:pt x="0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-177625" y="4174350"/>
              <a:ext cx="342300" cy="196100"/>
            </a:xfrm>
            <a:custGeom>
              <a:avLst/>
              <a:gdLst/>
              <a:ahLst/>
              <a:cxnLst/>
              <a:rect l="l" t="t" r="r" b="b"/>
              <a:pathLst>
                <a:path w="13692" h="7844" extrusionOk="0">
                  <a:moveTo>
                    <a:pt x="8048" y="1"/>
                  </a:moveTo>
                  <a:cubicBezTo>
                    <a:pt x="8010" y="1"/>
                    <a:pt x="7972" y="1"/>
                    <a:pt x="7933" y="2"/>
                  </a:cubicBezTo>
                  <a:cubicBezTo>
                    <a:pt x="0" y="93"/>
                    <a:pt x="1550" y="7844"/>
                    <a:pt x="1550" y="7844"/>
                  </a:cubicBezTo>
                  <a:cubicBezTo>
                    <a:pt x="3387" y="7046"/>
                    <a:pt x="4947" y="6832"/>
                    <a:pt x="6282" y="6832"/>
                  </a:cubicBezTo>
                  <a:cubicBezTo>
                    <a:pt x="7833" y="6832"/>
                    <a:pt x="9077" y="7121"/>
                    <a:pt x="10093" y="7121"/>
                  </a:cubicBezTo>
                  <a:cubicBezTo>
                    <a:pt x="10735" y="7121"/>
                    <a:pt x="11285" y="7006"/>
                    <a:pt x="11763" y="6628"/>
                  </a:cubicBezTo>
                  <a:cubicBezTo>
                    <a:pt x="13692" y="5121"/>
                    <a:pt x="12394" y="1"/>
                    <a:pt x="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-141925" y="4267075"/>
              <a:ext cx="283475" cy="103375"/>
            </a:xfrm>
            <a:custGeom>
              <a:avLst/>
              <a:gdLst/>
              <a:ahLst/>
              <a:cxnLst/>
              <a:rect l="l" t="t" r="r" b="b"/>
              <a:pathLst>
                <a:path w="11339" h="4135" extrusionOk="0">
                  <a:moveTo>
                    <a:pt x="11095" y="1"/>
                  </a:moveTo>
                  <a:cubicBezTo>
                    <a:pt x="11095" y="882"/>
                    <a:pt x="10852" y="1673"/>
                    <a:pt x="10275" y="2129"/>
                  </a:cubicBezTo>
                  <a:cubicBezTo>
                    <a:pt x="9780" y="2521"/>
                    <a:pt x="9214" y="2640"/>
                    <a:pt x="8555" y="2640"/>
                  </a:cubicBezTo>
                  <a:cubicBezTo>
                    <a:pt x="7547" y="2640"/>
                    <a:pt x="6321" y="2362"/>
                    <a:pt x="4798" y="2362"/>
                  </a:cubicBezTo>
                  <a:cubicBezTo>
                    <a:pt x="3464" y="2362"/>
                    <a:pt x="1903" y="2575"/>
                    <a:pt x="62" y="3375"/>
                  </a:cubicBezTo>
                  <a:cubicBezTo>
                    <a:pt x="62" y="3375"/>
                    <a:pt x="62" y="3344"/>
                    <a:pt x="1" y="3223"/>
                  </a:cubicBezTo>
                  <a:lnTo>
                    <a:pt x="1" y="3223"/>
                  </a:lnTo>
                  <a:cubicBezTo>
                    <a:pt x="62" y="3800"/>
                    <a:pt x="122" y="4135"/>
                    <a:pt x="122" y="4135"/>
                  </a:cubicBezTo>
                  <a:cubicBezTo>
                    <a:pt x="1964" y="3335"/>
                    <a:pt x="3529" y="3122"/>
                    <a:pt x="4866" y="3122"/>
                  </a:cubicBezTo>
                  <a:cubicBezTo>
                    <a:pt x="6393" y="3122"/>
                    <a:pt x="7623" y="3400"/>
                    <a:pt x="8629" y="3400"/>
                  </a:cubicBezTo>
                  <a:cubicBezTo>
                    <a:pt x="9286" y="3400"/>
                    <a:pt x="9848" y="3281"/>
                    <a:pt x="10335" y="2889"/>
                  </a:cubicBezTo>
                  <a:cubicBezTo>
                    <a:pt x="11095" y="2311"/>
                    <a:pt x="11338" y="1186"/>
                    <a:pt x="11095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-525675" y="4396275"/>
              <a:ext cx="663425" cy="250350"/>
            </a:xfrm>
            <a:custGeom>
              <a:avLst/>
              <a:gdLst/>
              <a:ahLst/>
              <a:cxnLst/>
              <a:rect l="l" t="t" r="r" b="b"/>
              <a:pathLst>
                <a:path w="26537" h="10014" extrusionOk="0">
                  <a:moveTo>
                    <a:pt x="26536" y="0"/>
                  </a:moveTo>
                  <a:cubicBezTo>
                    <a:pt x="26536" y="0"/>
                    <a:pt x="23770" y="1672"/>
                    <a:pt x="13679" y="2736"/>
                  </a:cubicBezTo>
                  <a:cubicBezTo>
                    <a:pt x="11491" y="2979"/>
                    <a:pt x="9424" y="3040"/>
                    <a:pt x="7570" y="3070"/>
                  </a:cubicBezTo>
                  <a:lnTo>
                    <a:pt x="6688" y="6383"/>
                  </a:lnTo>
                  <a:lnTo>
                    <a:pt x="4682" y="3040"/>
                  </a:lnTo>
                  <a:cubicBezTo>
                    <a:pt x="1825" y="2979"/>
                    <a:pt x="1" y="2736"/>
                    <a:pt x="1" y="2736"/>
                  </a:cubicBezTo>
                  <a:lnTo>
                    <a:pt x="1" y="2736"/>
                  </a:lnTo>
                  <a:cubicBezTo>
                    <a:pt x="1" y="2736"/>
                    <a:pt x="3414" y="10014"/>
                    <a:pt x="12486" y="10014"/>
                  </a:cubicBezTo>
                  <a:cubicBezTo>
                    <a:pt x="13100" y="10014"/>
                    <a:pt x="13741" y="9981"/>
                    <a:pt x="14409" y="9909"/>
                  </a:cubicBezTo>
                  <a:cubicBezTo>
                    <a:pt x="15959" y="9757"/>
                    <a:pt x="17296" y="9453"/>
                    <a:pt x="18482" y="8997"/>
                  </a:cubicBezTo>
                  <a:lnTo>
                    <a:pt x="19545" y="5046"/>
                  </a:lnTo>
                  <a:lnTo>
                    <a:pt x="20670" y="7933"/>
                  </a:lnTo>
                  <a:cubicBezTo>
                    <a:pt x="25624" y="5016"/>
                    <a:pt x="26536" y="1"/>
                    <a:pt x="26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-523375" y="4415275"/>
              <a:ext cx="662650" cy="250350"/>
            </a:xfrm>
            <a:custGeom>
              <a:avLst/>
              <a:gdLst/>
              <a:ahLst/>
              <a:cxnLst/>
              <a:rect l="l" t="t" r="r" b="b"/>
              <a:pathLst>
                <a:path w="26506" h="10014" extrusionOk="0">
                  <a:moveTo>
                    <a:pt x="26505" y="0"/>
                  </a:moveTo>
                  <a:cubicBezTo>
                    <a:pt x="26505" y="0"/>
                    <a:pt x="26414" y="91"/>
                    <a:pt x="26201" y="122"/>
                  </a:cubicBezTo>
                  <a:cubicBezTo>
                    <a:pt x="25685" y="1702"/>
                    <a:pt x="24195" y="4985"/>
                    <a:pt x="20578" y="7143"/>
                  </a:cubicBezTo>
                  <a:lnTo>
                    <a:pt x="19453" y="4256"/>
                  </a:lnTo>
                  <a:lnTo>
                    <a:pt x="18390" y="8207"/>
                  </a:lnTo>
                  <a:cubicBezTo>
                    <a:pt x="17204" y="8632"/>
                    <a:pt x="15836" y="8967"/>
                    <a:pt x="14317" y="9119"/>
                  </a:cubicBezTo>
                  <a:cubicBezTo>
                    <a:pt x="13643" y="9191"/>
                    <a:pt x="12997" y="9225"/>
                    <a:pt x="12378" y="9225"/>
                  </a:cubicBezTo>
                  <a:cubicBezTo>
                    <a:pt x="5193" y="9225"/>
                    <a:pt x="1568" y="4669"/>
                    <a:pt x="365" y="2766"/>
                  </a:cubicBezTo>
                  <a:cubicBezTo>
                    <a:pt x="152" y="2736"/>
                    <a:pt x="0" y="2736"/>
                    <a:pt x="0" y="2736"/>
                  </a:cubicBezTo>
                  <a:lnTo>
                    <a:pt x="0" y="2736"/>
                  </a:lnTo>
                  <a:cubicBezTo>
                    <a:pt x="0" y="2736"/>
                    <a:pt x="3386" y="10014"/>
                    <a:pt x="12480" y="10014"/>
                  </a:cubicBezTo>
                  <a:cubicBezTo>
                    <a:pt x="13096" y="10014"/>
                    <a:pt x="13738" y="9980"/>
                    <a:pt x="14408" y="9909"/>
                  </a:cubicBezTo>
                  <a:cubicBezTo>
                    <a:pt x="15958" y="9757"/>
                    <a:pt x="17295" y="9453"/>
                    <a:pt x="18450" y="8997"/>
                  </a:cubicBezTo>
                  <a:lnTo>
                    <a:pt x="19514" y="5046"/>
                  </a:lnTo>
                  <a:lnTo>
                    <a:pt x="20669" y="7933"/>
                  </a:lnTo>
                  <a:cubicBezTo>
                    <a:pt x="25593" y="5016"/>
                    <a:pt x="26505" y="1"/>
                    <a:pt x="26505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41"/>
          <p:cNvGrpSpPr/>
          <p:nvPr/>
        </p:nvGrpSpPr>
        <p:grpSpPr>
          <a:xfrm flipH="1">
            <a:off x="6283789" y="3735664"/>
            <a:ext cx="1155072" cy="1262998"/>
            <a:chOff x="1757150" y="2720400"/>
            <a:chExt cx="1686975" cy="1844600"/>
          </a:xfrm>
        </p:grpSpPr>
        <p:sp>
          <p:nvSpPr>
            <p:cNvPr id="2163" name="Google Shape;2163;p41"/>
            <p:cNvSpPr/>
            <p:nvPr/>
          </p:nvSpPr>
          <p:spPr>
            <a:xfrm>
              <a:off x="2303500" y="2865050"/>
              <a:ext cx="327550" cy="308550"/>
            </a:xfrm>
            <a:custGeom>
              <a:avLst/>
              <a:gdLst/>
              <a:ahLst/>
              <a:cxnLst/>
              <a:rect l="l" t="t" r="r" b="b"/>
              <a:pathLst>
                <a:path w="13102" h="12342" extrusionOk="0">
                  <a:moveTo>
                    <a:pt x="6189" y="4453"/>
                  </a:moveTo>
                  <a:cubicBezTo>
                    <a:pt x="6601" y="5515"/>
                    <a:pt x="6658" y="6644"/>
                    <a:pt x="5776" y="7327"/>
                  </a:cubicBezTo>
                  <a:cubicBezTo>
                    <a:pt x="5513" y="7524"/>
                    <a:pt x="5251" y="7610"/>
                    <a:pt x="5009" y="7610"/>
                  </a:cubicBezTo>
                  <a:cubicBezTo>
                    <a:pt x="4353" y="7610"/>
                    <a:pt x="3847" y="6979"/>
                    <a:pt x="3891" y="6202"/>
                  </a:cubicBezTo>
                  <a:cubicBezTo>
                    <a:pt x="3982" y="5199"/>
                    <a:pt x="4955" y="4652"/>
                    <a:pt x="5867" y="4500"/>
                  </a:cubicBezTo>
                  <a:cubicBezTo>
                    <a:pt x="5974" y="4480"/>
                    <a:pt x="6081" y="4465"/>
                    <a:pt x="6189" y="4453"/>
                  </a:cubicBezTo>
                  <a:close/>
                  <a:moveTo>
                    <a:pt x="323" y="1"/>
                  </a:moveTo>
                  <a:cubicBezTo>
                    <a:pt x="297" y="1"/>
                    <a:pt x="270" y="1"/>
                    <a:pt x="244" y="1"/>
                  </a:cubicBezTo>
                  <a:cubicBezTo>
                    <a:pt x="31" y="1"/>
                    <a:pt x="1" y="397"/>
                    <a:pt x="213" y="397"/>
                  </a:cubicBezTo>
                  <a:cubicBezTo>
                    <a:pt x="250" y="396"/>
                    <a:pt x="287" y="396"/>
                    <a:pt x="325" y="396"/>
                  </a:cubicBezTo>
                  <a:cubicBezTo>
                    <a:pt x="1988" y="396"/>
                    <a:pt x="3613" y="1061"/>
                    <a:pt x="4773" y="2251"/>
                  </a:cubicBezTo>
                  <a:cubicBezTo>
                    <a:pt x="5200" y="2678"/>
                    <a:pt x="5691" y="3354"/>
                    <a:pt x="6036" y="4095"/>
                  </a:cubicBezTo>
                  <a:lnTo>
                    <a:pt x="6036" y="4095"/>
                  </a:lnTo>
                  <a:cubicBezTo>
                    <a:pt x="5741" y="4139"/>
                    <a:pt x="5450" y="4212"/>
                    <a:pt x="5168" y="4318"/>
                  </a:cubicBezTo>
                  <a:cubicBezTo>
                    <a:pt x="4317" y="4622"/>
                    <a:pt x="3587" y="5290"/>
                    <a:pt x="3557" y="6233"/>
                  </a:cubicBezTo>
                  <a:cubicBezTo>
                    <a:pt x="3526" y="6992"/>
                    <a:pt x="3952" y="7813"/>
                    <a:pt x="4742" y="7965"/>
                  </a:cubicBezTo>
                  <a:cubicBezTo>
                    <a:pt x="4838" y="7984"/>
                    <a:pt x="4933" y="7993"/>
                    <a:pt x="5026" y="7993"/>
                  </a:cubicBezTo>
                  <a:cubicBezTo>
                    <a:pt x="5820" y="7993"/>
                    <a:pt x="6500" y="7332"/>
                    <a:pt x="6718" y="6597"/>
                  </a:cubicBezTo>
                  <a:cubicBezTo>
                    <a:pt x="6921" y="5906"/>
                    <a:pt x="6839" y="5134"/>
                    <a:pt x="6599" y="4425"/>
                  </a:cubicBezTo>
                  <a:lnTo>
                    <a:pt x="6599" y="4425"/>
                  </a:lnTo>
                  <a:cubicBezTo>
                    <a:pt x="6640" y="4424"/>
                    <a:pt x="6682" y="4423"/>
                    <a:pt x="6724" y="4423"/>
                  </a:cubicBezTo>
                  <a:cubicBezTo>
                    <a:pt x="8287" y="4423"/>
                    <a:pt x="9864" y="5159"/>
                    <a:pt x="10943" y="6263"/>
                  </a:cubicBezTo>
                  <a:cubicBezTo>
                    <a:pt x="12372" y="7844"/>
                    <a:pt x="12767" y="10154"/>
                    <a:pt x="12037" y="12129"/>
                  </a:cubicBezTo>
                  <a:cubicBezTo>
                    <a:pt x="11958" y="12248"/>
                    <a:pt x="12072" y="12341"/>
                    <a:pt x="12187" y="12341"/>
                  </a:cubicBezTo>
                  <a:cubicBezTo>
                    <a:pt x="12248" y="12341"/>
                    <a:pt x="12309" y="12314"/>
                    <a:pt x="12341" y="12251"/>
                  </a:cubicBezTo>
                  <a:cubicBezTo>
                    <a:pt x="13101" y="10123"/>
                    <a:pt x="12676" y="7661"/>
                    <a:pt x="11125" y="5989"/>
                  </a:cubicBezTo>
                  <a:cubicBezTo>
                    <a:pt x="10026" y="4844"/>
                    <a:pt x="8358" y="4044"/>
                    <a:pt x="6731" y="4044"/>
                  </a:cubicBezTo>
                  <a:cubicBezTo>
                    <a:pt x="6639" y="4044"/>
                    <a:pt x="6547" y="4047"/>
                    <a:pt x="6456" y="4052"/>
                  </a:cubicBezTo>
                  <a:lnTo>
                    <a:pt x="6456" y="4052"/>
                  </a:lnTo>
                  <a:cubicBezTo>
                    <a:pt x="6363" y="3836"/>
                    <a:pt x="6256" y="3629"/>
                    <a:pt x="6140" y="3436"/>
                  </a:cubicBezTo>
                  <a:cubicBezTo>
                    <a:pt x="4968" y="1362"/>
                    <a:pt x="2725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2675400" y="3088075"/>
              <a:ext cx="317350" cy="107075"/>
            </a:xfrm>
            <a:custGeom>
              <a:avLst/>
              <a:gdLst/>
              <a:ahLst/>
              <a:cxnLst/>
              <a:rect l="l" t="t" r="r" b="b"/>
              <a:pathLst>
                <a:path w="12694" h="4283" extrusionOk="0">
                  <a:moveTo>
                    <a:pt x="7078" y="1153"/>
                  </a:moveTo>
                  <a:cubicBezTo>
                    <a:pt x="7177" y="1168"/>
                    <a:pt x="7276" y="1184"/>
                    <a:pt x="7374" y="1202"/>
                  </a:cubicBezTo>
                  <a:cubicBezTo>
                    <a:pt x="7800" y="1263"/>
                    <a:pt x="8286" y="1415"/>
                    <a:pt x="8560" y="1810"/>
                  </a:cubicBezTo>
                  <a:cubicBezTo>
                    <a:pt x="8985" y="2327"/>
                    <a:pt x="8590" y="2935"/>
                    <a:pt x="8134" y="3330"/>
                  </a:cubicBezTo>
                  <a:cubicBezTo>
                    <a:pt x="7797" y="3621"/>
                    <a:pt x="7183" y="3881"/>
                    <a:pt x="6660" y="3881"/>
                  </a:cubicBezTo>
                  <a:cubicBezTo>
                    <a:pt x="6144" y="3881"/>
                    <a:pt x="5718" y="3628"/>
                    <a:pt x="5733" y="2904"/>
                  </a:cubicBezTo>
                  <a:cubicBezTo>
                    <a:pt x="5733" y="2112"/>
                    <a:pt x="6416" y="1528"/>
                    <a:pt x="7078" y="1153"/>
                  </a:cubicBezTo>
                  <a:close/>
                  <a:moveTo>
                    <a:pt x="9900" y="1"/>
                  </a:moveTo>
                  <a:cubicBezTo>
                    <a:pt x="9082" y="1"/>
                    <a:pt x="8269" y="168"/>
                    <a:pt x="7526" y="503"/>
                  </a:cubicBezTo>
                  <a:cubicBezTo>
                    <a:pt x="7381" y="572"/>
                    <a:pt x="7219" y="659"/>
                    <a:pt x="7051" y="763"/>
                  </a:cubicBezTo>
                  <a:lnTo>
                    <a:pt x="7051" y="763"/>
                  </a:lnTo>
                  <a:cubicBezTo>
                    <a:pt x="6525" y="677"/>
                    <a:pt x="6012" y="655"/>
                    <a:pt x="5672" y="655"/>
                  </a:cubicBezTo>
                  <a:cubicBezTo>
                    <a:pt x="3605" y="716"/>
                    <a:pt x="1690" y="1506"/>
                    <a:pt x="170" y="2904"/>
                  </a:cubicBezTo>
                  <a:cubicBezTo>
                    <a:pt x="1" y="3050"/>
                    <a:pt x="121" y="3253"/>
                    <a:pt x="268" y="3253"/>
                  </a:cubicBezTo>
                  <a:cubicBezTo>
                    <a:pt x="306" y="3253"/>
                    <a:pt x="346" y="3239"/>
                    <a:pt x="383" y="3208"/>
                  </a:cubicBezTo>
                  <a:cubicBezTo>
                    <a:pt x="1599" y="2084"/>
                    <a:pt x="3149" y="1324"/>
                    <a:pt x="4821" y="1111"/>
                  </a:cubicBezTo>
                  <a:cubicBezTo>
                    <a:pt x="5140" y="1077"/>
                    <a:pt x="5464" y="1060"/>
                    <a:pt x="5786" y="1060"/>
                  </a:cubicBezTo>
                  <a:cubicBezTo>
                    <a:pt x="6048" y="1060"/>
                    <a:pt x="6310" y="1071"/>
                    <a:pt x="6568" y="1093"/>
                  </a:cubicBezTo>
                  <a:lnTo>
                    <a:pt x="6568" y="1093"/>
                  </a:lnTo>
                  <a:cubicBezTo>
                    <a:pt x="5617" y="1818"/>
                    <a:pt x="4763" y="2938"/>
                    <a:pt x="5733" y="3907"/>
                  </a:cubicBezTo>
                  <a:cubicBezTo>
                    <a:pt x="6004" y="4170"/>
                    <a:pt x="6348" y="4282"/>
                    <a:pt x="6712" y="4282"/>
                  </a:cubicBezTo>
                  <a:cubicBezTo>
                    <a:pt x="7696" y="4282"/>
                    <a:pt x="8824" y="3466"/>
                    <a:pt x="9046" y="2600"/>
                  </a:cubicBezTo>
                  <a:cubicBezTo>
                    <a:pt x="9304" y="1621"/>
                    <a:pt x="8531" y="1127"/>
                    <a:pt x="7619" y="883"/>
                  </a:cubicBezTo>
                  <a:lnTo>
                    <a:pt x="7619" y="883"/>
                  </a:lnTo>
                  <a:cubicBezTo>
                    <a:pt x="8354" y="536"/>
                    <a:pt x="9152" y="366"/>
                    <a:pt x="9948" y="366"/>
                  </a:cubicBezTo>
                  <a:cubicBezTo>
                    <a:pt x="10790" y="366"/>
                    <a:pt x="11629" y="556"/>
                    <a:pt x="12389" y="929"/>
                  </a:cubicBezTo>
                  <a:cubicBezTo>
                    <a:pt x="12424" y="946"/>
                    <a:pt x="12455" y="953"/>
                    <a:pt x="12482" y="953"/>
                  </a:cubicBezTo>
                  <a:cubicBezTo>
                    <a:pt x="12652" y="953"/>
                    <a:pt x="12694" y="673"/>
                    <a:pt x="12511" y="594"/>
                  </a:cubicBezTo>
                  <a:cubicBezTo>
                    <a:pt x="11688" y="198"/>
                    <a:pt x="10790" y="1"/>
                    <a:pt x="9900" y="1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1757150" y="3182425"/>
              <a:ext cx="1686975" cy="1382575"/>
            </a:xfrm>
            <a:custGeom>
              <a:avLst/>
              <a:gdLst/>
              <a:ahLst/>
              <a:cxnLst/>
              <a:rect l="l" t="t" r="r" b="b"/>
              <a:pathLst>
                <a:path w="67479" h="55303" extrusionOk="0">
                  <a:moveTo>
                    <a:pt x="34328" y="0"/>
                  </a:moveTo>
                  <a:cubicBezTo>
                    <a:pt x="32495" y="0"/>
                    <a:pt x="30662" y="225"/>
                    <a:pt x="28876" y="681"/>
                  </a:cubicBezTo>
                  <a:cubicBezTo>
                    <a:pt x="25867" y="1440"/>
                    <a:pt x="22858" y="2839"/>
                    <a:pt x="21763" y="5422"/>
                  </a:cubicBezTo>
                  <a:cubicBezTo>
                    <a:pt x="21763" y="5422"/>
                    <a:pt x="21642" y="5392"/>
                    <a:pt x="21429" y="5361"/>
                  </a:cubicBezTo>
                  <a:cubicBezTo>
                    <a:pt x="21307" y="5331"/>
                    <a:pt x="21186" y="5270"/>
                    <a:pt x="21003" y="5240"/>
                  </a:cubicBezTo>
                  <a:cubicBezTo>
                    <a:pt x="20324" y="5098"/>
                    <a:pt x="19214" y="4927"/>
                    <a:pt x="17848" y="4927"/>
                  </a:cubicBezTo>
                  <a:cubicBezTo>
                    <a:pt x="14816" y="4927"/>
                    <a:pt x="10526" y="5770"/>
                    <a:pt x="6900" y="9647"/>
                  </a:cubicBezTo>
                  <a:cubicBezTo>
                    <a:pt x="5806" y="10863"/>
                    <a:pt x="4620" y="12960"/>
                    <a:pt x="3708" y="15574"/>
                  </a:cubicBezTo>
                  <a:cubicBezTo>
                    <a:pt x="304" y="25362"/>
                    <a:pt x="0" y="42748"/>
                    <a:pt x="15623" y="50894"/>
                  </a:cubicBezTo>
                  <a:cubicBezTo>
                    <a:pt x="15806" y="50955"/>
                    <a:pt x="15988" y="51076"/>
                    <a:pt x="16231" y="51198"/>
                  </a:cubicBezTo>
                  <a:cubicBezTo>
                    <a:pt x="19332" y="52748"/>
                    <a:pt x="23070" y="53934"/>
                    <a:pt x="27508" y="54602"/>
                  </a:cubicBezTo>
                  <a:cubicBezTo>
                    <a:pt x="27660" y="54633"/>
                    <a:pt x="27842" y="54633"/>
                    <a:pt x="27994" y="54693"/>
                  </a:cubicBezTo>
                  <a:cubicBezTo>
                    <a:pt x="29180" y="54876"/>
                    <a:pt x="30396" y="54997"/>
                    <a:pt x="31642" y="55089"/>
                  </a:cubicBezTo>
                  <a:cubicBezTo>
                    <a:pt x="32858" y="55210"/>
                    <a:pt x="34043" y="55241"/>
                    <a:pt x="35168" y="55301"/>
                  </a:cubicBezTo>
                  <a:lnTo>
                    <a:pt x="35685" y="55301"/>
                  </a:lnTo>
                  <a:cubicBezTo>
                    <a:pt x="35803" y="55302"/>
                    <a:pt x="35920" y="55303"/>
                    <a:pt x="36037" y="55303"/>
                  </a:cubicBezTo>
                  <a:cubicBezTo>
                    <a:pt x="40355" y="55303"/>
                    <a:pt x="44071" y="54759"/>
                    <a:pt x="47326" y="53812"/>
                  </a:cubicBezTo>
                  <a:cubicBezTo>
                    <a:pt x="47569" y="53782"/>
                    <a:pt x="47782" y="53690"/>
                    <a:pt x="48025" y="53630"/>
                  </a:cubicBezTo>
                  <a:cubicBezTo>
                    <a:pt x="64925" y="48219"/>
                    <a:pt x="67478" y="30924"/>
                    <a:pt x="65716" y="20681"/>
                  </a:cubicBezTo>
                  <a:cubicBezTo>
                    <a:pt x="65229" y="17884"/>
                    <a:pt x="64439" y="15666"/>
                    <a:pt x="63527" y="14298"/>
                  </a:cubicBezTo>
                  <a:cubicBezTo>
                    <a:pt x="59579" y="8390"/>
                    <a:pt x="53600" y="7622"/>
                    <a:pt x="50919" y="7622"/>
                  </a:cubicBezTo>
                  <a:cubicBezTo>
                    <a:pt x="50649" y="7622"/>
                    <a:pt x="50412" y="7630"/>
                    <a:pt x="50214" y="7641"/>
                  </a:cubicBezTo>
                  <a:cubicBezTo>
                    <a:pt x="50031" y="7641"/>
                    <a:pt x="49879" y="7671"/>
                    <a:pt x="49758" y="7671"/>
                  </a:cubicBezTo>
                  <a:cubicBezTo>
                    <a:pt x="49606" y="7702"/>
                    <a:pt x="49545" y="7702"/>
                    <a:pt x="49545" y="7702"/>
                  </a:cubicBezTo>
                  <a:cubicBezTo>
                    <a:pt x="48846" y="4936"/>
                    <a:pt x="46110" y="3082"/>
                    <a:pt x="43314" y="1866"/>
                  </a:cubicBezTo>
                  <a:cubicBezTo>
                    <a:pt x="40461" y="630"/>
                    <a:pt x="37394" y="0"/>
                    <a:pt x="3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2545150" y="3221325"/>
              <a:ext cx="120850" cy="1338325"/>
            </a:xfrm>
            <a:custGeom>
              <a:avLst/>
              <a:gdLst/>
              <a:ahLst/>
              <a:cxnLst/>
              <a:rect l="l" t="t" r="r" b="b"/>
              <a:pathLst>
                <a:path w="4834" h="53533" extrusionOk="0">
                  <a:moveTo>
                    <a:pt x="4624" y="0"/>
                  </a:moveTo>
                  <a:cubicBezTo>
                    <a:pt x="4543" y="0"/>
                    <a:pt x="4469" y="48"/>
                    <a:pt x="4469" y="158"/>
                  </a:cubicBezTo>
                  <a:cubicBezTo>
                    <a:pt x="3587" y="14262"/>
                    <a:pt x="2584" y="28304"/>
                    <a:pt x="1186" y="42317"/>
                  </a:cubicBezTo>
                  <a:lnTo>
                    <a:pt x="1064" y="43593"/>
                  </a:lnTo>
                  <a:cubicBezTo>
                    <a:pt x="730" y="46906"/>
                    <a:pt x="396" y="50189"/>
                    <a:pt x="0" y="53502"/>
                  </a:cubicBezTo>
                  <a:lnTo>
                    <a:pt x="396" y="53533"/>
                  </a:lnTo>
                  <a:cubicBezTo>
                    <a:pt x="760" y="50219"/>
                    <a:pt x="1125" y="46937"/>
                    <a:pt x="1459" y="43624"/>
                  </a:cubicBezTo>
                  <a:cubicBezTo>
                    <a:pt x="2493" y="33107"/>
                    <a:pt x="3313" y="22590"/>
                    <a:pt x="4073" y="12012"/>
                  </a:cubicBezTo>
                  <a:cubicBezTo>
                    <a:pt x="4347" y="8061"/>
                    <a:pt x="4621" y="4140"/>
                    <a:pt x="4833" y="188"/>
                  </a:cubicBezTo>
                  <a:cubicBezTo>
                    <a:pt x="4833" y="72"/>
                    <a:pt x="4723" y="0"/>
                    <a:pt x="462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1896950" y="3262500"/>
              <a:ext cx="598825" cy="234825"/>
            </a:xfrm>
            <a:custGeom>
              <a:avLst/>
              <a:gdLst/>
              <a:ahLst/>
              <a:cxnLst/>
              <a:rect l="l" t="t" r="r" b="b"/>
              <a:pathLst>
                <a:path w="23953" h="9393" extrusionOk="0">
                  <a:moveTo>
                    <a:pt x="23953" y="0"/>
                  </a:moveTo>
                  <a:lnTo>
                    <a:pt x="23953" y="0"/>
                  </a:lnTo>
                  <a:cubicBezTo>
                    <a:pt x="19059" y="183"/>
                    <a:pt x="17083" y="3465"/>
                    <a:pt x="17083" y="3465"/>
                  </a:cubicBezTo>
                  <a:cubicBezTo>
                    <a:pt x="15734" y="3169"/>
                    <a:pt x="14456" y="3039"/>
                    <a:pt x="13251" y="3039"/>
                  </a:cubicBezTo>
                  <a:cubicBezTo>
                    <a:pt x="4818" y="3039"/>
                    <a:pt x="1" y="9393"/>
                    <a:pt x="1" y="9393"/>
                  </a:cubicBezTo>
                  <a:cubicBezTo>
                    <a:pt x="4588" y="6937"/>
                    <a:pt x="8715" y="6254"/>
                    <a:pt x="11885" y="6254"/>
                  </a:cubicBezTo>
                  <a:cubicBezTo>
                    <a:pt x="15857" y="6254"/>
                    <a:pt x="18329" y="7326"/>
                    <a:pt x="18329" y="7326"/>
                  </a:cubicBezTo>
                  <a:cubicBezTo>
                    <a:pt x="18603" y="4043"/>
                    <a:pt x="23953" y="0"/>
                    <a:pt x="2395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2825550" y="3289850"/>
              <a:ext cx="553225" cy="329050"/>
            </a:xfrm>
            <a:custGeom>
              <a:avLst/>
              <a:gdLst/>
              <a:ahLst/>
              <a:cxnLst/>
              <a:rect l="l" t="t" r="r" b="b"/>
              <a:pathLst>
                <a:path w="22129" h="13162" extrusionOk="0">
                  <a:moveTo>
                    <a:pt x="4347" y="8177"/>
                  </a:moveTo>
                  <a:lnTo>
                    <a:pt x="4347" y="8177"/>
                  </a:lnTo>
                  <a:cubicBezTo>
                    <a:pt x="4347" y="8177"/>
                    <a:pt x="4347" y="8177"/>
                    <a:pt x="4347" y="8177"/>
                  </a:cubicBezTo>
                  <a:cubicBezTo>
                    <a:pt x="4347" y="8177"/>
                    <a:pt x="4347" y="8177"/>
                    <a:pt x="4347" y="8177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590" y="4894"/>
                    <a:pt x="4347" y="8177"/>
                  </a:cubicBezTo>
                  <a:lnTo>
                    <a:pt x="4347" y="8177"/>
                  </a:lnTo>
                  <a:cubicBezTo>
                    <a:pt x="4349" y="8165"/>
                    <a:pt x="5529" y="7865"/>
                    <a:pt x="7494" y="7865"/>
                  </a:cubicBezTo>
                  <a:cubicBezTo>
                    <a:pt x="10787" y="7865"/>
                    <a:pt x="16285" y="8708"/>
                    <a:pt x="22128" y="13162"/>
                  </a:cubicBezTo>
                  <a:cubicBezTo>
                    <a:pt x="22128" y="13162"/>
                    <a:pt x="17556" y="4503"/>
                    <a:pt x="7221" y="4503"/>
                  </a:cubicBezTo>
                  <a:cubicBezTo>
                    <a:pt x="6897" y="4503"/>
                    <a:pt x="6567" y="4512"/>
                    <a:pt x="6231" y="4530"/>
                  </a:cubicBezTo>
                  <a:cubicBezTo>
                    <a:pt x="6231" y="4530"/>
                    <a:pt x="4833" y="97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1757150" y="3571775"/>
              <a:ext cx="1686975" cy="993225"/>
            </a:xfrm>
            <a:custGeom>
              <a:avLst/>
              <a:gdLst/>
              <a:ahLst/>
              <a:cxnLst/>
              <a:rect l="l" t="t" r="r" b="b"/>
              <a:pathLst>
                <a:path w="67479" h="39729" extrusionOk="0">
                  <a:moveTo>
                    <a:pt x="3708" y="0"/>
                  </a:moveTo>
                  <a:lnTo>
                    <a:pt x="3708" y="0"/>
                  </a:lnTo>
                  <a:cubicBezTo>
                    <a:pt x="304" y="9788"/>
                    <a:pt x="0" y="27174"/>
                    <a:pt x="15623" y="35320"/>
                  </a:cubicBezTo>
                  <a:cubicBezTo>
                    <a:pt x="15806" y="35381"/>
                    <a:pt x="15988" y="35502"/>
                    <a:pt x="16231" y="35624"/>
                  </a:cubicBezTo>
                  <a:cubicBezTo>
                    <a:pt x="19332" y="37174"/>
                    <a:pt x="23070" y="38360"/>
                    <a:pt x="27508" y="39028"/>
                  </a:cubicBezTo>
                  <a:cubicBezTo>
                    <a:pt x="27660" y="39059"/>
                    <a:pt x="27842" y="39059"/>
                    <a:pt x="27994" y="39119"/>
                  </a:cubicBezTo>
                  <a:cubicBezTo>
                    <a:pt x="29089" y="39302"/>
                    <a:pt x="30274" y="39423"/>
                    <a:pt x="31490" y="39515"/>
                  </a:cubicBezTo>
                  <a:lnTo>
                    <a:pt x="31885" y="39575"/>
                  </a:lnTo>
                  <a:cubicBezTo>
                    <a:pt x="33010" y="39636"/>
                    <a:pt x="34104" y="39667"/>
                    <a:pt x="35168" y="39727"/>
                  </a:cubicBezTo>
                  <a:lnTo>
                    <a:pt x="35685" y="39727"/>
                  </a:lnTo>
                  <a:cubicBezTo>
                    <a:pt x="35803" y="39728"/>
                    <a:pt x="35920" y="39729"/>
                    <a:pt x="36037" y="39729"/>
                  </a:cubicBezTo>
                  <a:cubicBezTo>
                    <a:pt x="40355" y="39729"/>
                    <a:pt x="44071" y="39185"/>
                    <a:pt x="47326" y="38238"/>
                  </a:cubicBezTo>
                  <a:cubicBezTo>
                    <a:pt x="47569" y="38208"/>
                    <a:pt x="47782" y="38116"/>
                    <a:pt x="48025" y="38056"/>
                  </a:cubicBezTo>
                  <a:cubicBezTo>
                    <a:pt x="64925" y="32645"/>
                    <a:pt x="67478" y="15350"/>
                    <a:pt x="65716" y="5076"/>
                  </a:cubicBezTo>
                  <a:lnTo>
                    <a:pt x="65716" y="5076"/>
                  </a:lnTo>
                  <a:cubicBezTo>
                    <a:pt x="65715" y="5078"/>
                    <a:pt x="64925" y="20761"/>
                    <a:pt x="60852" y="22736"/>
                  </a:cubicBezTo>
                  <a:cubicBezTo>
                    <a:pt x="60249" y="23031"/>
                    <a:pt x="59694" y="23144"/>
                    <a:pt x="59198" y="23144"/>
                  </a:cubicBezTo>
                  <a:cubicBezTo>
                    <a:pt x="57543" y="23144"/>
                    <a:pt x="56536" y="21885"/>
                    <a:pt x="56536" y="21885"/>
                  </a:cubicBezTo>
                  <a:cubicBezTo>
                    <a:pt x="56536" y="21885"/>
                    <a:pt x="54500" y="25533"/>
                    <a:pt x="50822" y="25685"/>
                  </a:cubicBezTo>
                  <a:cubicBezTo>
                    <a:pt x="50748" y="25688"/>
                    <a:pt x="50674" y="25689"/>
                    <a:pt x="50602" y="25689"/>
                  </a:cubicBezTo>
                  <a:cubicBezTo>
                    <a:pt x="47046" y="25689"/>
                    <a:pt x="44682" y="22128"/>
                    <a:pt x="44682" y="22128"/>
                  </a:cubicBezTo>
                  <a:cubicBezTo>
                    <a:pt x="44682" y="22128"/>
                    <a:pt x="42059" y="29592"/>
                    <a:pt x="33672" y="29592"/>
                  </a:cubicBezTo>
                  <a:cubicBezTo>
                    <a:pt x="33445" y="29592"/>
                    <a:pt x="33215" y="29586"/>
                    <a:pt x="32979" y="29575"/>
                  </a:cubicBezTo>
                  <a:cubicBezTo>
                    <a:pt x="32827" y="29545"/>
                    <a:pt x="32706" y="29545"/>
                    <a:pt x="32584" y="29545"/>
                  </a:cubicBezTo>
                  <a:lnTo>
                    <a:pt x="32402" y="29545"/>
                  </a:lnTo>
                  <a:cubicBezTo>
                    <a:pt x="23891" y="28846"/>
                    <a:pt x="21581" y="20001"/>
                    <a:pt x="21581" y="20001"/>
                  </a:cubicBezTo>
                  <a:cubicBezTo>
                    <a:pt x="21581" y="20001"/>
                    <a:pt x="20840" y="22815"/>
                    <a:pt x="17179" y="22815"/>
                  </a:cubicBezTo>
                  <a:cubicBezTo>
                    <a:pt x="16778" y="22815"/>
                    <a:pt x="16341" y="22781"/>
                    <a:pt x="15867" y="22706"/>
                  </a:cubicBezTo>
                  <a:cubicBezTo>
                    <a:pt x="11094" y="21946"/>
                    <a:pt x="10304" y="18086"/>
                    <a:pt x="10304" y="18086"/>
                  </a:cubicBezTo>
                  <a:cubicBezTo>
                    <a:pt x="10304" y="18086"/>
                    <a:pt x="9416" y="18834"/>
                    <a:pt x="8085" y="18834"/>
                  </a:cubicBezTo>
                  <a:cubicBezTo>
                    <a:pt x="7172" y="18834"/>
                    <a:pt x="6050" y="18482"/>
                    <a:pt x="4863" y="17295"/>
                  </a:cubicBezTo>
                  <a:cubicBezTo>
                    <a:pt x="1945" y="14378"/>
                    <a:pt x="3708" y="1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1985875" y="3314925"/>
              <a:ext cx="307000" cy="1148225"/>
            </a:xfrm>
            <a:custGeom>
              <a:avLst/>
              <a:gdLst/>
              <a:ahLst/>
              <a:cxnLst/>
              <a:rect l="l" t="t" r="r" b="b"/>
              <a:pathLst>
                <a:path w="12280" h="45929" extrusionOk="0">
                  <a:moveTo>
                    <a:pt x="11854" y="1"/>
                  </a:moveTo>
                  <a:cubicBezTo>
                    <a:pt x="6961" y="4560"/>
                    <a:pt x="3374" y="10548"/>
                    <a:pt x="1702" y="17083"/>
                  </a:cubicBezTo>
                  <a:cubicBezTo>
                    <a:pt x="0" y="23770"/>
                    <a:pt x="547" y="30761"/>
                    <a:pt x="2675" y="37296"/>
                  </a:cubicBezTo>
                  <a:cubicBezTo>
                    <a:pt x="3617" y="40184"/>
                    <a:pt x="4863" y="43010"/>
                    <a:pt x="6474" y="45624"/>
                  </a:cubicBezTo>
                  <a:cubicBezTo>
                    <a:pt x="6657" y="45685"/>
                    <a:pt x="6839" y="45807"/>
                    <a:pt x="7082" y="45928"/>
                  </a:cubicBezTo>
                  <a:cubicBezTo>
                    <a:pt x="3739" y="40731"/>
                    <a:pt x="1763" y="34530"/>
                    <a:pt x="1186" y="28421"/>
                  </a:cubicBezTo>
                  <a:cubicBezTo>
                    <a:pt x="578" y="21582"/>
                    <a:pt x="2097" y="14742"/>
                    <a:pt x="5411" y="8815"/>
                  </a:cubicBezTo>
                  <a:cubicBezTo>
                    <a:pt x="7204" y="5563"/>
                    <a:pt x="9544" y="2615"/>
                    <a:pt x="12280" y="92"/>
                  </a:cubicBezTo>
                  <a:cubicBezTo>
                    <a:pt x="12158" y="61"/>
                    <a:pt x="12037" y="31"/>
                    <a:pt x="1185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2271575" y="3204525"/>
              <a:ext cx="349525" cy="1345250"/>
            </a:xfrm>
            <a:custGeom>
              <a:avLst/>
              <a:gdLst/>
              <a:ahLst/>
              <a:cxnLst/>
              <a:rect l="l" t="t" r="r" b="b"/>
              <a:pathLst>
                <a:path w="13981" h="53810" extrusionOk="0">
                  <a:moveTo>
                    <a:pt x="13725" y="1"/>
                  </a:moveTo>
                  <a:cubicBezTo>
                    <a:pt x="13677" y="1"/>
                    <a:pt x="13628" y="22"/>
                    <a:pt x="13588" y="70"/>
                  </a:cubicBezTo>
                  <a:cubicBezTo>
                    <a:pt x="8451" y="6180"/>
                    <a:pt x="4378" y="13292"/>
                    <a:pt x="2220" y="21013"/>
                  </a:cubicBezTo>
                  <a:cubicBezTo>
                    <a:pt x="183" y="28308"/>
                    <a:pt x="1" y="36089"/>
                    <a:pt x="2098" y="43384"/>
                  </a:cubicBezTo>
                  <a:cubicBezTo>
                    <a:pt x="3162" y="47062"/>
                    <a:pt x="4803" y="50618"/>
                    <a:pt x="6992" y="53718"/>
                  </a:cubicBezTo>
                  <a:cubicBezTo>
                    <a:pt x="7144" y="53749"/>
                    <a:pt x="7326" y="53749"/>
                    <a:pt x="7509" y="53809"/>
                  </a:cubicBezTo>
                  <a:cubicBezTo>
                    <a:pt x="3253" y="47913"/>
                    <a:pt x="1126" y="40739"/>
                    <a:pt x="974" y="33505"/>
                  </a:cubicBezTo>
                  <a:cubicBezTo>
                    <a:pt x="761" y="25754"/>
                    <a:pt x="2888" y="18125"/>
                    <a:pt x="6475" y="11286"/>
                  </a:cubicBezTo>
                  <a:cubicBezTo>
                    <a:pt x="8481" y="7365"/>
                    <a:pt x="11004" y="3718"/>
                    <a:pt x="13892" y="313"/>
                  </a:cubicBezTo>
                  <a:cubicBezTo>
                    <a:pt x="13981" y="157"/>
                    <a:pt x="13857" y="1"/>
                    <a:pt x="1372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>
              <a:off x="2941050" y="3373450"/>
              <a:ext cx="270550" cy="1154275"/>
            </a:xfrm>
            <a:custGeom>
              <a:avLst/>
              <a:gdLst/>
              <a:ahLst/>
              <a:cxnLst/>
              <a:rect l="l" t="t" r="r" b="b"/>
              <a:pathLst>
                <a:path w="10822" h="46171" extrusionOk="0">
                  <a:moveTo>
                    <a:pt x="2858" y="0"/>
                  </a:moveTo>
                  <a:cubicBezTo>
                    <a:pt x="2675" y="0"/>
                    <a:pt x="2523" y="30"/>
                    <a:pt x="2402" y="30"/>
                  </a:cubicBezTo>
                  <a:cubicBezTo>
                    <a:pt x="6536" y="5319"/>
                    <a:pt x="9089" y="11824"/>
                    <a:pt x="9697" y="18511"/>
                  </a:cubicBezTo>
                  <a:cubicBezTo>
                    <a:pt x="10305" y="25228"/>
                    <a:pt x="8663" y="31915"/>
                    <a:pt x="5624" y="37934"/>
                  </a:cubicBezTo>
                  <a:cubicBezTo>
                    <a:pt x="4104" y="40882"/>
                    <a:pt x="2250" y="43709"/>
                    <a:pt x="1" y="46171"/>
                  </a:cubicBezTo>
                  <a:cubicBezTo>
                    <a:pt x="244" y="46141"/>
                    <a:pt x="456" y="46049"/>
                    <a:pt x="700" y="45989"/>
                  </a:cubicBezTo>
                  <a:cubicBezTo>
                    <a:pt x="4681" y="41368"/>
                    <a:pt x="7569" y="35685"/>
                    <a:pt x="9089" y="29818"/>
                  </a:cubicBezTo>
                  <a:cubicBezTo>
                    <a:pt x="10821" y="23192"/>
                    <a:pt x="10426" y="16201"/>
                    <a:pt x="8147" y="9636"/>
                  </a:cubicBezTo>
                  <a:cubicBezTo>
                    <a:pt x="6900" y="6201"/>
                    <a:pt x="5107" y="2918"/>
                    <a:pt x="285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>
              <a:off x="2637850" y="3213575"/>
              <a:ext cx="288775" cy="1351400"/>
            </a:xfrm>
            <a:custGeom>
              <a:avLst/>
              <a:gdLst/>
              <a:ahLst/>
              <a:cxnLst/>
              <a:rect l="l" t="t" r="r" b="b"/>
              <a:pathLst>
                <a:path w="11551" h="54056" extrusionOk="0">
                  <a:moveTo>
                    <a:pt x="2595" y="1"/>
                  </a:moveTo>
                  <a:cubicBezTo>
                    <a:pt x="2470" y="1"/>
                    <a:pt x="2352" y="115"/>
                    <a:pt x="2432" y="255"/>
                  </a:cubicBezTo>
                  <a:cubicBezTo>
                    <a:pt x="6384" y="6973"/>
                    <a:pt x="9211" y="14450"/>
                    <a:pt x="10122" y="22231"/>
                  </a:cubicBezTo>
                  <a:cubicBezTo>
                    <a:pt x="11004" y="29739"/>
                    <a:pt x="9970" y="37429"/>
                    <a:pt x="6779" y="44268"/>
                  </a:cubicBezTo>
                  <a:cubicBezTo>
                    <a:pt x="5107" y="47885"/>
                    <a:pt x="2827" y="51229"/>
                    <a:pt x="1" y="54055"/>
                  </a:cubicBezTo>
                  <a:lnTo>
                    <a:pt x="487" y="54055"/>
                  </a:lnTo>
                  <a:cubicBezTo>
                    <a:pt x="5472" y="48979"/>
                    <a:pt x="8633" y="42414"/>
                    <a:pt x="10031" y="35514"/>
                  </a:cubicBezTo>
                  <a:cubicBezTo>
                    <a:pt x="11551" y="27794"/>
                    <a:pt x="10700" y="19769"/>
                    <a:pt x="8329" y="12353"/>
                  </a:cubicBezTo>
                  <a:cubicBezTo>
                    <a:pt x="6931" y="8067"/>
                    <a:pt x="5046" y="3963"/>
                    <a:pt x="2767" y="103"/>
                  </a:cubicBezTo>
                  <a:cubicBezTo>
                    <a:pt x="2725" y="31"/>
                    <a:pt x="2659" y="1"/>
                    <a:pt x="259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2381000" y="3133000"/>
              <a:ext cx="566925" cy="219575"/>
            </a:xfrm>
            <a:custGeom>
              <a:avLst/>
              <a:gdLst/>
              <a:ahLst/>
              <a:cxnLst/>
              <a:rect l="l" t="t" r="r" b="b"/>
              <a:pathLst>
                <a:path w="22677" h="8783" extrusionOk="0">
                  <a:moveTo>
                    <a:pt x="10944" y="0"/>
                  </a:moveTo>
                  <a:cubicBezTo>
                    <a:pt x="9405" y="0"/>
                    <a:pt x="7878" y="386"/>
                    <a:pt x="6475" y="1047"/>
                  </a:cubicBezTo>
                  <a:cubicBezTo>
                    <a:pt x="4499" y="1928"/>
                    <a:pt x="852" y="3630"/>
                    <a:pt x="1" y="4177"/>
                  </a:cubicBezTo>
                  <a:cubicBezTo>
                    <a:pt x="1" y="4177"/>
                    <a:pt x="4516" y="3505"/>
                    <a:pt x="6266" y="3505"/>
                  </a:cubicBezTo>
                  <a:cubicBezTo>
                    <a:pt x="6485" y="3505"/>
                    <a:pt x="6661" y="3515"/>
                    <a:pt x="6779" y="3539"/>
                  </a:cubicBezTo>
                  <a:cubicBezTo>
                    <a:pt x="7843" y="3782"/>
                    <a:pt x="5503" y="7126"/>
                    <a:pt x="6262" y="7916"/>
                  </a:cubicBezTo>
                  <a:cubicBezTo>
                    <a:pt x="6326" y="7977"/>
                    <a:pt x="6407" y="8005"/>
                    <a:pt x="6502" y="8005"/>
                  </a:cubicBezTo>
                  <a:cubicBezTo>
                    <a:pt x="7625" y="8005"/>
                    <a:pt x="10768" y="4085"/>
                    <a:pt x="11675" y="4085"/>
                  </a:cubicBezTo>
                  <a:cubicBezTo>
                    <a:pt x="11685" y="4085"/>
                    <a:pt x="11694" y="4085"/>
                    <a:pt x="11703" y="4086"/>
                  </a:cubicBezTo>
                  <a:cubicBezTo>
                    <a:pt x="12706" y="4147"/>
                    <a:pt x="15260" y="8129"/>
                    <a:pt x="16688" y="8737"/>
                  </a:cubicBezTo>
                  <a:cubicBezTo>
                    <a:pt x="16760" y="8768"/>
                    <a:pt x="16820" y="8783"/>
                    <a:pt x="16871" y="8783"/>
                  </a:cubicBezTo>
                  <a:cubicBezTo>
                    <a:pt x="17809" y="8783"/>
                    <a:pt x="15332" y="3720"/>
                    <a:pt x="16111" y="3691"/>
                  </a:cubicBezTo>
                  <a:cubicBezTo>
                    <a:pt x="16115" y="3691"/>
                    <a:pt x="16119" y="3691"/>
                    <a:pt x="16124" y="3691"/>
                  </a:cubicBezTo>
                  <a:cubicBezTo>
                    <a:pt x="17048" y="3691"/>
                    <a:pt x="22676" y="6700"/>
                    <a:pt x="22676" y="6700"/>
                  </a:cubicBezTo>
                  <a:cubicBezTo>
                    <a:pt x="22676" y="6700"/>
                    <a:pt x="17144" y="1594"/>
                    <a:pt x="14165" y="499"/>
                  </a:cubicBezTo>
                  <a:cubicBezTo>
                    <a:pt x="13253" y="165"/>
                    <a:pt x="12311" y="43"/>
                    <a:pt x="11430" y="13"/>
                  </a:cubicBezTo>
                  <a:cubicBezTo>
                    <a:pt x="11268" y="4"/>
                    <a:pt x="11106" y="0"/>
                    <a:pt x="10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2485875" y="2720400"/>
              <a:ext cx="232550" cy="466125"/>
            </a:xfrm>
            <a:custGeom>
              <a:avLst/>
              <a:gdLst/>
              <a:ahLst/>
              <a:cxnLst/>
              <a:rect l="l" t="t" r="r" b="b"/>
              <a:pathLst>
                <a:path w="9302" h="18645" extrusionOk="0">
                  <a:moveTo>
                    <a:pt x="4212" y="1"/>
                  </a:moveTo>
                  <a:cubicBezTo>
                    <a:pt x="894" y="1"/>
                    <a:pt x="0" y="3082"/>
                    <a:pt x="0" y="3082"/>
                  </a:cubicBezTo>
                  <a:cubicBezTo>
                    <a:pt x="0" y="3082"/>
                    <a:pt x="5381" y="8006"/>
                    <a:pt x="6262" y="12566"/>
                  </a:cubicBezTo>
                  <a:cubicBezTo>
                    <a:pt x="6596" y="14450"/>
                    <a:pt x="5958" y="16213"/>
                    <a:pt x="5533" y="17490"/>
                  </a:cubicBezTo>
                  <a:lnTo>
                    <a:pt x="7964" y="18645"/>
                  </a:lnTo>
                  <a:cubicBezTo>
                    <a:pt x="8602" y="17034"/>
                    <a:pt x="9271" y="14724"/>
                    <a:pt x="9271" y="11988"/>
                  </a:cubicBezTo>
                  <a:cubicBezTo>
                    <a:pt x="9302" y="6547"/>
                    <a:pt x="6080" y="286"/>
                    <a:pt x="6080" y="286"/>
                  </a:cubicBezTo>
                  <a:cubicBezTo>
                    <a:pt x="5385" y="86"/>
                    <a:pt x="4765" y="1"/>
                    <a:pt x="4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2485875" y="2720450"/>
              <a:ext cx="152000" cy="94025"/>
            </a:xfrm>
            <a:custGeom>
              <a:avLst/>
              <a:gdLst/>
              <a:ahLst/>
              <a:cxnLst/>
              <a:rect l="l" t="t" r="r" b="b"/>
              <a:pathLst>
                <a:path w="6080" h="3761" extrusionOk="0">
                  <a:moveTo>
                    <a:pt x="4222" y="0"/>
                  </a:moveTo>
                  <a:cubicBezTo>
                    <a:pt x="896" y="0"/>
                    <a:pt x="0" y="3111"/>
                    <a:pt x="0" y="3111"/>
                  </a:cubicBezTo>
                  <a:cubicBezTo>
                    <a:pt x="792" y="3573"/>
                    <a:pt x="1501" y="3761"/>
                    <a:pt x="2129" y="3761"/>
                  </a:cubicBezTo>
                  <a:cubicBezTo>
                    <a:pt x="4805" y="3761"/>
                    <a:pt x="6030" y="358"/>
                    <a:pt x="6080" y="284"/>
                  </a:cubicBezTo>
                  <a:cubicBezTo>
                    <a:pt x="5389" y="85"/>
                    <a:pt x="4772" y="0"/>
                    <a:pt x="4222" y="0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2485875" y="2720450"/>
              <a:ext cx="152000" cy="94025"/>
            </a:xfrm>
            <a:custGeom>
              <a:avLst/>
              <a:gdLst/>
              <a:ahLst/>
              <a:cxnLst/>
              <a:rect l="l" t="t" r="r" b="b"/>
              <a:pathLst>
                <a:path w="6080" h="3761" extrusionOk="0">
                  <a:moveTo>
                    <a:pt x="4222" y="0"/>
                  </a:moveTo>
                  <a:cubicBezTo>
                    <a:pt x="896" y="0"/>
                    <a:pt x="0" y="3111"/>
                    <a:pt x="0" y="3111"/>
                  </a:cubicBezTo>
                  <a:cubicBezTo>
                    <a:pt x="792" y="3573"/>
                    <a:pt x="1501" y="3761"/>
                    <a:pt x="2129" y="3761"/>
                  </a:cubicBezTo>
                  <a:cubicBezTo>
                    <a:pt x="4805" y="3761"/>
                    <a:pt x="6030" y="358"/>
                    <a:pt x="6080" y="284"/>
                  </a:cubicBezTo>
                  <a:cubicBezTo>
                    <a:pt x="5389" y="85"/>
                    <a:pt x="4772" y="0"/>
                    <a:pt x="422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2104400" y="3563575"/>
              <a:ext cx="392900" cy="384225"/>
            </a:xfrm>
            <a:custGeom>
              <a:avLst/>
              <a:gdLst/>
              <a:ahLst/>
              <a:cxnLst/>
              <a:rect l="l" t="t" r="r" b="b"/>
              <a:pathLst>
                <a:path w="15716" h="15369" extrusionOk="0">
                  <a:moveTo>
                    <a:pt x="8021" y="0"/>
                  </a:moveTo>
                  <a:cubicBezTo>
                    <a:pt x="4055" y="0"/>
                    <a:pt x="682" y="3057"/>
                    <a:pt x="335" y="7076"/>
                  </a:cubicBezTo>
                  <a:cubicBezTo>
                    <a:pt x="1" y="11271"/>
                    <a:pt x="3162" y="15009"/>
                    <a:pt x="7387" y="15344"/>
                  </a:cubicBezTo>
                  <a:cubicBezTo>
                    <a:pt x="7594" y="15360"/>
                    <a:pt x="7800" y="15368"/>
                    <a:pt x="8005" y="15368"/>
                  </a:cubicBezTo>
                  <a:cubicBezTo>
                    <a:pt x="11968" y="15368"/>
                    <a:pt x="15337" y="12340"/>
                    <a:pt x="15655" y="8322"/>
                  </a:cubicBezTo>
                  <a:cubicBezTo>
                    <a:pt x="15715" y="8018"/>
                    <a:pt x="15715" y="7745"/>
                    <a:pt x="15655" y="7441"/>
                  </a:cubicBezTo>
                  <a:lnTo>
                    <a:pt x="8208" y="8049"/>
                  </a:lnTo>
                  <a:lnTo>
                    <a:pt x="11612" y="906"/>
                  </a:lnTo>
                  <a:cubicBezTo>
                    <a:pt x="10700" y="420"/>
                    <a:pt x="9697" y="116"/>
                    <a:pt x="8633" y="24"/>
                  </a:cubicBezTo>
                  <a:cubicBezTo>
                    <a:pt x="8428" y="8"/>
                    <a:pt x="8223" y="0"/>
                    <a:pt x="8021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2102125" y="3754900"/>
              <a:ext cx="392125" cy="223300"/>
            </a:xfrm>
            <a:custGeom>
              <a:avLst/>
              <a:gdLst/>
              <a:ahLst/>
              <a:cxnLst/>
              <a:rect l="l" t="t" r="r" b="b"/>
              <a:pathLst>
                <a:path w="15685" h="8932" extrusionOk="0">
                  <a:moveTo>
                    <a:pt x="396" y="1"/>
                  </a:moveTo>
                  <a:cubicBezTo>
                    <a:pt x="365" y="213"/>
                    <a:pt x="335" y="426"/>
                    <a:pt x="335" y="639"/>
                  </a:cubicBezTo>
                  <a:cubicBezTo>
                    <a:pt x="1" y="4834"/>
                    <a:pt x="3131" y="8572"/>
                    <a:pt x="7356" y="8907"/>
                  </a:cubicBezTo>
                  <a:cubicBezTo>
                    <a:pt x="7564" y="8923"/>
                    <a:pt x="7770" y="8931"/>
                    <a:pt x="7974" y="8931"/>
                  </a:cubicBezTo>
                  <a:cubicBezTo>
                    <a:pt x="11937" y="8931"/>
                    <a:pt x="15308" y="5903"/>
                    <a:pt x="15654" y="1885"/>
                  </a:cubicBezTo>
                  <a:cubicBezTo>
                    <a:pt x="15685" y="1703"/>
                    <a:pt x="15685" y="1460"/>
                    <a:pt x="15624" y="1308"/>
                  </a:cubicBezTo>
                  <a:cubicBezTo>
                    <a:pt x="15020" y="4962"/>
                    <a:pt x="11828" y="7717"/>
                    <a:pt x="8085" y="7717"/>
                  </a:cubicBezTo>
                  <a:cubicBezTo>
                    <a:pt x="7874" y="7717"/>
                    <a:pt x="7662" y="7709"/>
                    <a:pt x="7448" y="7691"/>
                  </a:cubicBezTo>
                  <a:cubicBezTo>
                    <a:pt x="3435" y="7356"/>
                    <a:pt x="396" y="3952"/>
                    <a:pt x="396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2765525" y="3618175"/>
              <a:ext cx="391350" cy="383675"/>
            </a:xfrm>
            <a:custGeom>
              <a:avLst/>
              <a:gdLst/>
              <a:ahLst/>
              <a:cxnLst/>
              <a:rect l="l" t="t" r="r" b="b"/>
              <a:pathLst>
                <a:path w="15654" h="15347" extrusionOk="0">
                  <a:moveTo>
                    <a:pt x="7969" y="0"/>
                  </a:moveTo>
                  <a:cubicBezTo>
                    <a:pt x="4026" y="0"/>
                    <a:pt x="682" y="3048"/>
                    <a:pt x="365" y="7050"/>
                  </a:cubicBezTo>
                  <a:cubicBezTo>
                    <a:pt x="0" y="11275"/>
                    <a:pt x="3161" y="14983"/>
                    <a:pt x="7386" y="15318"/>
                  </a:cubicBezTo>
                  <a:cubicBezTo>
                    <a:pt x="7609" y="15337"/>
                    <a:pt x="7830" y="15346"/>
                    <a:pt x="8049" y="15346"/>
                  </a:cubicBezTo>
                  <a:cubicBezTo>
                    <a:pt x="11993" y="15346"/>
                    <a:pt x="15337" y="12299"/>
                    <a:pt x="15654" y="8296"/>
                  </a:cubicBezTo>
                  <a:lnTo>
                    <a:pt x="15654" y="7415"/>
                  </a:lnTo>
                  <a:lnTo>
                    <a:pt x="8207" y="8023"/>
                  </a:lnTo>
                  <a:lnTo>
                    <a:pt x="11611" y="880"/>
                  </a:lnTo>
                  <a:cubicBezTo>
                    <a:pt x="10699" y="394"/>
                    <a:pt x="9696" y="90"/>
                    <a:pt x="8632" y="29"/>
                  </a:cubicBezTo>
                  <a:cubicBezTo>
                    <a:pt x="8410" y="10"/>
                    <a:pt x="8189" y="0"/>
                    <a:pt x="7969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2763225" y="3809625"/>
              <a:ext cx="392150" cy="222525"/>
            </a:xfrm>
            <a:custGeom>
              <a:avLst/>
              <a:gdLst/>
              <a:ahLst/>
              <a:cxnLst/>
              <a:rect l="l" t="t" r="r" b="b"/>
              <a:pathLst>
                <a:path w="15686" h="8901" extrusionOk="0">
                  <a:moveTo>
                    <a:pt x="396" y="0"/>
                  </a:moveTo>
                  <a:cubicBezTo>
                    <a:pt x="366" y="183"/>
                    <a:pt x="335" y="426"/>
                    <a:pt x="335" y="608"/>
                  </a:cubicBezTo>
                  <a:cubicBezTo>
                    <a:pt x="1" y="4833"/>
                    <a:pt x="3132" y="8541"/>
                    <a:pt x="7357" y="8876"/>
                  </a:cubicBezTo>
                  <a:cubicBezTo>
                    <a:pt x="7564" y="8892"/>
                    <a:pt x="7770" y="8900"/>
                    <a:pt x="7975" y="8900"/>
                  </a:cubicBezTo>
                  <a:cubicBezTo>
                    <a:pt x="11938" y="8900"/>
                    <a:pt x="15308" y="5872"/>
                    <a:pt x="15655" y="1854"/>
                  </a:cubicBezTo>
                  <a:cubicBezTo>
                    <a:pt x="15655" y="1672"/>
                    <a:pt x="15685" y="1490"/>
                    <a:pt x="15655" y="1277"/>
                  </a:cubicBezTo>
                  <a:cubicBezTo>
                    <a:pt x="15022" y="4958"/>
                    <a:pt x="11832" y="7687"/>
                    <a:pt x="8066" y="7687"/>
                  </a:cubicBezTo>
                  <a:cubicBezTo>
                    <a:pt x="7851" y="7687"/>
                    <a:pt x="7635" y="7678"/>
                    <a:pt x="7417" y="7660"/>
                  </a:cubicBezTo>
                  <a:cubicBezTo>
                    <a:pt x="3436" y="7325"/>
                    <a:pt x="396" y="3952"/>
                    <a:pt x="396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2490425" y="3912950"/>
              <a:ext cx="232550" cy="134050"/>
            </a:xfrm>
            <a:custGeom>
              <a:avLst/>
              <a:gdLst/>
              <a:ahLst/>
              <a:cxnLst/>
              <a:rect l="l" t="t" r="r" b="b"/>
              <a:pathLst>
                <a:path w="9302" h="5362" extrusionOk="0">
                  <a:moveTo>
                    <a:pt x="4895" y="1"/>
                  </a:moveTo>
                  <a:cubicBezTo>
                    <a:pt x="4895" y="1"/>
                    <a:pt x="1" y="2524"/>
                    <a:pt x="426" y="3922"/>
                  </a:cubicBezTo>
                  <a:cubicBezTo>
                    <a:pt x="628" y="4628"/>
                    <a:pt x="1071" y="4879"/>
                    <a:pt x="1604" y="4879"/>
                  </a:cubicBezTo>
                  <a:cubicBezTo>
                    <a:pt x="1873" y="4879"/>
                    <a:pt x="2166" y="4814"/>
                    <a:pt x="2463" y="4712"/>
                  </a:cubicBezTo>
                  <a:cubicBezTo>
                    <a:pt x="2985" y="4534"/>
                    <a:pt x="3521" y="4449"/>
                    <a:pt x="4056" y="4449"/>
                  </a:cubicBezTo>
                  <a:cubicBezTo>
                    <a:pt x="4892" y="4449"/>
                    <a:pt x="5727" y="4657"/>
                    <a:pt x="6506" y="5047"/>
                  </a:cubicBezTo>
                  <a:cubicBezTo>
                    <a:pt x="6853" y="5234"/>
                    <a:pt x="7212" y="5362"/>
                    <a:pt x="7549" y="5362"/>
                  </a:cubicBezTo>
                  <a:cubicBezTo>
                    <a:pt x="7979" y="5362"/>
                    <a:pt x="8374" y="5153"/>
                    <a:pt x="8664" y="4591"/>
                  </a:cubicBezTo>
                  <a:cubicBezTo>
                    <a:pt x="9302" y="3284"/>
                    <a:pt x="4895" y="1"/>
                    <a:pt x="4895" y="1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2498800" y="4012500"/>
              <a:ext cx="209000" cy="50925"/>
            </a:xfrm>
            <a:custGeom>
              <a:avLst/>
              <a:gdLst/>
              <a:ahLst/>
              <a:cxnLst/>
              <a:rect l="l" t="t" r="r" b="b"/>
              <a:pathLst>
                <a:path w="8360" h="2037" extrusionOk="0">
                  <a:moveTo>
                    <a:pt x="122" y="1"/>
                  </a:moveTo>
                  <a:cubicBezTo>
                    <a:pt x="0" y="214"/>
                    <a:pt x="0" y="396"/>
                    <a:pt x="31" y="578"/>
                  </a:cubicBezTo>
                  <a:cubicBezTo>
                    <a:pt x="232" y="1284"/>
                    <a:pt x="688" y="1535"/>
                    <a:pt x="1230" y="1535"/>
                  </a:cubicBezTo>
                  <a:cubicBezTo>
                    <a:pt x="1505" y="1535"/>
                    <a:pt x="1801" y="1471"/>
                    <a:pt x="2098" y="1369"/>
                  </a:cubicBezTo>
                  <a:cubicBezTo>
                    <a:pt x="2614" y="1193"/>
                    <a:pt x="3144" y="1107"/>
                    <a:pt x="3672" y="1107"/>
                  </a:cubicBezTo>
                  <a:cubicBezTo>
                    <a:pt x="4511" y="1107"/>
                    <a:pt x="5345" y="1323"/>
                    <a:pt x="6110" y="1733"/>
                  </a:cubicBezTo>
                  <a:cubicBezTo>
                    <a:pt x="6474" y="1909"/>
                    <a:pt x="6844" y="2036"/>
                    <a:pt x="7188" y="2036"/>
                  </a:cubicBezTo>
                  <a:cubicBezTo>
                    <a:pt x="7620" y="2036"/>
                    <a:pt x="8011" y="1836"/>
                    <a:pt x="8298" y="1277"/>
                  </a:cubicBezTo>
                  <a:cubicBezTo>
                    <a:pt x="8359" y="1065"/>
                    <a:pt x="8359" y="882"/>
                    <a:pt x="8329" y="700"/>
                  </a:cubicBezTo>
                  <a:lnTo>
                    <a:pt x="8329" y="700"/>
                  </a:lnTo>
                  <a:cubicBezTo>
                    <a:pt x="8079" y="1198"/>
                    <a:pt x="7703" y="1388"/>
                    <a:pt x="7284" y="1388"/>
                  </a:cubicBezTo>
                  <a:cubicBezTo>
                    <a:pt x="6936" y="1388"/>
                    <a:pt x="6559" y="1258"/>
                    <a:pt x="6201" y="1065"/>
                  </a:cubicBezTo>
                  <a:cubicBezTo>
                    <a:pt x="5452" y="663"/>
                    <a:pt x="4626" y="458"/>
                    <a:pt x="3796" y="458"/>
                  </a:cubicBezTo>
                  <a:cubicBezTo>
                    <a:pt x="3245" y="458"/>
                    <a:pt x="2692" y="548"/>
                    <a:pt x="2158" y="730"/>
                  </a:cubicBezTo>
                  <a:cubicBezTo>
                    <a:pt x="1859" y="837"/>
                    <a:pt x="1560" y="906"/>
                    <a:pt x="1283" y="906"/>
                  </a:cubicBezTo>
                  <a:cubicBezTo>
                    <a:pt x="773" y="906"/>
                    <a:pt x="339" y="671"/>
                    <a:pt x="122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2096050" y="3961600"/>
              <a:ext cx="995475" cy="402625"/>
            </a:xfrm>
            <a:custGeom>
              <a:avLst/>
              <a:gdLst/>
              <a:ahLst/>
              <a:cxnLst/>
              <a:rect l="l" t="t" r="r" b="b"/>
              <a:pathLst>
                <a:path w="39819" h="16105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432" y="14621"/>
                    <a:pt x="17964" y="15928"/>
                  </a:cubicBezTo>
                  <a:cubicBezTo>
                    <a:pt x="18238" y="15928"/>
                    <a:pt x="18481" y="15958"/>
                    <a:pt x="18724" y="15958"/>
                  </a:cubicBezTo>
                  <a:cubicBezTo>
                    <a:pt x="18998" y="15988"/>
                    <a:pt x="19241" y="15988"/>
                    <a:pt x="19484" y="16019"/>
                  </a:cubicBezTo>
                  <a:cubicBezTo>
                    <a:pt x="20176" y="16077"/>
                    <a:pt x="20847" y="16104"/>
                    <a:pt x="21496" y="16104"/>
                  </a:cubicBezTo>
                  <a:cubicBezTo>
                    <a:pt x="35488" y="16104"/>
                    <a:pt x="39819" y="3253"/>
                    <a:pt x="39819" y="3253"/>
                  </a:cubicBezTo>
                  <a:lnTo>
                    <a:pt x="39819" y="3253"/>
                  </a:lnTo>
                  <a:cubicBezTo>
                    <a:pt x="39819" y="3253"/>
                    <a:pt x="36445" y="5472"/>
                    <a:pt x="30396" y="6718"/>
                  </a:cubicBezTo>
                  <a:lnTo>
                    <a:pt x="28177" y="12645"/>
                  </a:lnTo>
                  <a:lnTo>
                    <a:pt x="26718" y="7295"/>
                  </a:lnTo>
                  <a:cubicBezTo>
                    <a:pt x="25187" y="7442"/>
                    <a:pt x="23554" y="7545"/>
                    <a:pt x="21820" y="7545"/>
                  </a:cubicBezTo>
                  <a:cubicBezTo>
                    <a:pt x="21041" y="7545"/>
                    <a:pt x="20242" y="7525"/>
                    <a:pt x="19423" y="7478"/>
                  </a:cubicBezTo>
                  <a:cubicBezTo>
                    <a:pt x="16870" y="7204"/>
                    <a:pt x="14560" y="6748"/>
                    <a:pt x="12493" y="6201"/>
                  </a:cubicBezTo>
                  <a:lnTo>
                    <a:pt x="10213" y="11155"/>
                  </a:lnTo>
                  <a:lnTo>
                    <a:pt x="9028" y="5046"/>
                  </a:lnTo>
                  <a:cubicBezTo>
                    <a:pt x="3071" y="279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2100600" y="3976800"/>
              <a:ext cx="980300" cy="425350"/>
            </a:xfrm>
            <a:custGeom>
              <a:avLst/>
              <a:gdLst/>
              <a:ahLst/>
              <a:cxnLst/>
              <a:rect l="l" t="t" r="r" b="b"/>
              <a:pathLst>
                <a:path w="39212" h="17014" extrusionOk="0">
                  <a:moveTo>
                    <a:pt x="1" y="0"/>
                  </a:moveTo>
                  <a:cubicBezTo>
                    <a:pt x="1" y="1"/>
                    <a:pt x="2190" y="15532"/>
                    <a:pt x="17722" y="16839"/>
                  </a:cubicBezTo>
                  <a:cubicBezTo>
                    <a:pt x="17995" y="16839"/>
                    <a:pt x="18208" y="16870"/>
                    <a:pt x="18481" y="16870"/>
                  </a:cubicBezTo>
                  <a:cubicBezTo>
                    <a:pt x="18755" y="16900"/>
                    <a:pt x="18968" y="16900"/>
                    <a:pt x="19241" y="16931"/>
                  </a:cubicBezTo>
                  <a:cubicBezTo>
                    <a:pt x="19910" y="16987"/>
                    <a:pt x="20558" y="17014"/>
                    <a:pt x="21186" y="17014"/>
                  </a:cubicBezTo>
                  <a:cubicBezTo>
                    <a:pt x="35147" y="17014"/>
                    <a:pt x="39211" y="3710"/>
                    <a:pt x="39211" y="3708"/>
                  </a:cubicBezTo>
                  <a:lnTo>
                    <a:pt x="39211" y="3708"/>
                  </a:lnTo>
                  <a:lnTo>
                    <a:pt x="38816" y="4590"/>
                  </a:lnTo>
                  <a:cubicBezTo>
                    <a:pt x="36955" y="8197"/>
                    <a:pt x="31887" y="15497"/>
                    <a:pt x="21375" y="15497"/>
                  </a:cubicBezTo>
                  <a:cubicBezTo>
                    <a:pt x="20726" y="15497"/>
                    <a:pt x="20055" y="15469"/>
                    <a:pt x="19363" y="15411"/>
                  </a:cubicBezTo>
                  <a:cubicBezTo>
                    <a:pt x="19089" y="15380"/>
                    <a:pt x="18846" y="15380"/>
                    <a:pt x="18603" y="15350"/>
                  </a:cubicBezTo>
                  <a:cubicBezTo>
                    <a:pt x="18329" y="15350"/>
                    <a:pt x="18086" y="15350"/>
                    <a:pt x="17843" y="15320"/>
                  </a:cubicBezTo>
                  <a:cubicBezTo>
                    <a:pt x="5989" y="14317"/>
                    <a:pt x="1764" y="5532"/>
                    <a:pt x="426" y="1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2102125" y="3754900"/>
              <a:ext cx="392125" cy="223300"/>
            </a:xfrm>
            <a:custGeom>
              <a:avLst/>
              <a:gdLst/>
              <a:ahLst/>
              <a:cxnLst/>
              <a:rect l="l" t="t" r="r" b="b"/>
              <a:pathLst>
                <a:path w="15685" h="8932" extrusionOk="0">
                  <a:moveTo>
                    <a:pt x="396" y="1"/>
                  </a:moveTo>
                  <a:cubicBezTo>
                    <a:pt x="365" y="213"/>
                    <a:pt x="335" y="426"/>
                    <a:pt x="335" y="639"/>
                  </a:cubicBezTo>
                  <a:cubicBezTo>
                    <a:pt x="1" y="4834"/>
                    <a:pt x="3131" y="8572"/>
                    <a:pt x="7356" y="8907"/>
                  </a:cubicBezTo>
                  <a:cubicBezTo>
                    <a:pt x="7564" y="8923"/>
                    <a:pt x="7770" y="8931"/>
                    <a:pt x="7974" y="8931"/>
                  </a:cubicBezTo>
                  <a:cubicBezTo>
                    <a:pt x="11937" y="8931"/>
                    <a:pt x="15308" y="5903"/>
                    <a:pt x="15654" y="1885"/>
                  </a:cubicBezTo>
                  <a:cubicBezTo>
                    <a:pt x="15685" y="1703"/>
                    <a:pt x="15685" y="1460"/>
                    <a:pt x="15624" y="1308"/>
                  </a:cubicBezTo>
                  <a:cubicBezTo>
                    <a:pt x="15020" y="4962"/>
                    <a:pt x="11828" y="7717"/>
                    <a:pt x="8085" y="7717"/>
                  </a:cubicBezTo>
                  <a:cubicBezTo>
                    <a:pt x="7874" y="7717"/>
                    <a:pt x="7662" y="7709"/>
                    <a:pt x="7448" y="7691"/>
                  </a:cubicBezTo>
                  <a:cubicBezTo>
                    <a:pt x="3435" y="7356"/>
                    <a:pt x="396" y="3952"/>
                    <a:pt x="396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2763225" y="3809625"/>
              <a:ext cx="392150" cy="222525"/>
            </a:xfrm>
            <a:custGeom>
              <a:avLst/>
              <a:gdLst/>
              <a:ahLst/>
              <a:cxnLst/>
              <a:rect l="l" t="t" r="r" b="b"/>
              <a:pathLst>
                <a:path w="15686" h="8901" extrusionOk="0">
                  <a:moveTo>
                    <a:pt x="396" y="0"/>
                  </a:moveTo>
                  <a:cubicBezTo>
                    <a:pt x="366" y="183"/>
                    <a:pt x="335" y="426"/>
                    <a:pt x="335" y="608"/>
                  </a:cubicBezTo>
                  <a:cubicBezTo>
                    <a:pt x="1" y="4833"/>
                    <a:pt x="3132" y="8541"/>
                    <a:pt x="7357" y="8876"/>
                  </a:cubicBezTo>
                  <a:cubicBezTo>
                    <a:pt x="7564" y="8892"/>
                    <a:pt x="7770" y="8900"/>
                    <a:pt x="7975" y="8900"/>
                  </a:cubicBezTo>
                  <a:cubicBezTo>
                    <a:pt x="11938" y="8900"/>
                    <a:pt x="15308" y="5872"/>
                    <a:pt x="15655" y="1854"/>
                  </a:cubicBezTo>
                  <a:cubicBezTo>
                    <a:pt x="15655" y="1672"/>
                    <a:pt x="15685" y="1490"/>
                    <a:pt x="15655" y="1277"/>
                  </a:cubicBezTo>
                  <a:cubicBezTo>
                    <a:pt x="15022" y="4958"/>
                    <a:pt x="11832" y="7687"/>
                    <a:pt x="8066" y="7687"/>
                  </a:cubicBezTo>
                  <a:cubicBezTo>
                    <a:pt x="7851" y="7687"/>
                    <a:pt x="7635" y="7678"/>
                    <a:pt x="7417" y="7660"/>
                  </a:cubicBezTo>
                  <a:cubicBezTo>
                    <a:pt x="3436" y="7325"/>
                    <a:pt x="396" y="3952"/>
                    <a:pt x="396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2498800" y="4012500"/>
              <a:ext cx="209000" cy="50925"/>
            </a:xfrm>
            <a:custGeom>
              <a:avLst/>
              <a:gdLst/>
              <a:ahLst/>
              <a:cxnLst/>
              <a:rect l="l" t="t" r="r" b="b"/>
              <a:pathLst>
                <a:path w="8360" h="2037" extrusionOk="0">
                  <a:moveTo>
                    <a:pt x="122" y="1"/>
                  </a:moveTo>
                  <a:cubicBezTo>
                    <a:pt x="0" y="214"/>
                    <a:pt x="0" y="396"/>
                    <a:pt x="31" y="578"/>
                  </a:cubicBezTo>
                  <a:cubicBezTo>
                    <a:pt x="232" y="1284"/>
                    <a:pt x="688" y="1535"/>
                    <a:pt x="1230" y="1535"/>
                  </a:cubicBezTo>
                  <a:cubicBezTo>
                    <a:pt x="1505" y="1535"/>
                    <a:pt x="1801" y="1471"/>
                    <a:pt x="2098" y="1369"/>
                  </a:cubicBezTo>
                  <a:cubicBezTo>
                    <a:pt x="2614" y="1193"/>
                    <a:pt x="3144" y="1107"/>
                    <a:pt x="3672" y="1107"/>
                  </a:cubicBezTo>
                  <a:cubicBezTo>
                    <a:pt x="4511" y="1107"/>
                    <a:pt x="5345" y="1323"/>
                    <a:pt x="6110" y="1733"/>
                  </a:cubicBezTo>
                  <a:cubicBezTo>
                    <a:pt x="6474" y="1909"/>
                    <a:pt x="6844" y="2036"/>
                    <a:pt x="7188" y="2036"/>
                  </a:cubicBezTo>
                  <a:cubicBezTo>
                    <a:pt x="7620" y="2036"/>
                    <a:pt x="8011" y="1836"/>
                    <a:pt x="8298" y="1277"/>
                  </a:cubicBezTo>
                  <a:cubicBezTo>
                    <a:pt x="8359" y="1065"/>
                    <a:pt x="8359" y="882"/>
                    <a:pt x="8329" y="700"/>
                  </a:cubicBezTo>
                  <a:lnTo>
                    <a:pt x="8329" y="700"/>
                  </a:lnTo>
                  <a:cubicBezTo>
                    <a:pt x="8079" y="1198"/>
                    <a:pt x="7703" y="1388"/>
                    <a:pt x="7284" y="1388"/>
                  </a:cubicBezTo>
                  <a:cubicBezTo>
                    <a:pt x="6936" y="1388"/>
                    <a:pt x="6559" y="1258"/>
                    <a:pt x="6201" y="1065"/>
                  </a:cubicBezTo>
                  <a:cubicBezTo>
                    <a:pt x="5452" y="663"/>
                    <a:pt x="4626" y="458"/>
                    <a:pt x="3796" y="458"/>
                  </a:cubicBezTo>
                  <a:cubicBezTo>
                    <a:pt x="3245" y="458"/>
                    <a:pt x="2692" y="548"/>
                    <a:pt x="2158" y="730"/>
                  </a:cubicBezTo>
                  <a:cubicBezTo>
                    <a:pt x="1859" y="837"/>
                    <a:pt x="1560" y="906"/>
                    <a:pt x="1283" y="906"/>
                  </a:cubicBezTo>
                  <a:cubicBezTo>
                    <a:pt x="773" y="906"/>
                    <a:pt x="339" y="671"/>
                    <a:pt x="122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2100600" y="3976800"/>
              <a:ext cx="980300" cy="425350"/>
            </a:xfrm>
            <a:custGeom>
              <a:avLst/>
              <a:gdLst/>
              <a:ahLst/>
              <a:cxnLst/>
              <a:rect l="l" t="t" r="r" b="b"/>
              <a:pathLst>
                <a:path w="39212" h="17014" extrusionOk="0">
                  <a:moveTo>
                    <a:pt x="1" y="0"/>
                  </a:moveTo>
                  <a:cubicBezTo>
                    <a:pt x="1" y="1"/>
                    <a:pt x="2190" y="15532"/>
                    <a:pt x="17722" y="16839"/>
                  </a:cubicBezTo>
                  <a:cubicBezTo>
                    <a:pt x="17995" y="16839"/>
                    <a:pt x="18208" y="16870"/>
                    <a:pt x="18481" y="16870"/>
                  </a:cubicBezTo>
                  <a:cubicBezTo>
                    <a:pt x="18755" y="16900"/>
                    <a:pt x="18968" y="16900"/>
                    <a:pt x="19241" y="16931"/>
                  </a:cubicBezTo>
                  <a:cubicBezTo>
                    <a:pt x="19910" y="16987"/>
                    <a:pt x="20558" y="17014"/>
                    <a:pt x="21186" y="17014"/>
                  </a:cubicBezTo>
                  <a:cubicBezTo>
                    <a:pt x="35147" y="17014"/>
                    <a:pt x="39211" y="3710"/>
                    <a:pt x="39211" y="3708"/>
                  </a:cubicBezTo>
                  <a:lnTo>
                    <a:pt x="39211" y="3708"/>
                  </a:lnTo>
                  <a:lnTo>
                    <a:pt x="38816" y="4590"/>
                  </a:lnTo>
                  <a:cubicBezTo>
                    <a:pt x="36955" y="8197"/>
                    <a:pt x="31887" y="15497"/>
                    <a:pt x="21375" y="15497"/>
                  </a:cubicBezTo>
                  <a:cubicBezTo>
                    <a:pt x="20726" y="15497"/>
                    <a:pt x="20055" y="15469"/>
                    <a:pt x="19363" y="15411"/>
                  </a:cubicBezTo>
                  <a:cubicBezTo>
                    <a:pt x="19089" y="15380"/>
                    <a:pt x="18846" y="15380"/>
                    <a:pt x="18603" y="15350"/>
                  </a:cubicBezTo>
                  <a:cubicBezTo>
                    <a:pt x="18329" y="15350"/>
                    <a:pt x="18086" y="15350"/>
                    <a:pt x="17843" y="15320"/>
                  </a:cubicBezTo>
                  <a:cubicBezTo>
                    <a:pt x="5989" y="14317"/>
                    <a:pt x="1764" y="5532"/>
                    <a:pt x="426" y="1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41"/>
          <p:cNvSpPr txBox="1">
            <a:spLocks noGrp="1"/>
          </p:cNvSpPr>
          <p:nvPr>
            <p:ph type="title"/>
          </p:nvPr>
        </p:nvSpPr>
        <p:spPr>
          <a:xfrm>
            <a:off x="713225" y="2577178"/>
            <a:ext cx="678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b="1" dirty="0">
                <a:latin typeface="+mj-lt"/>
              </a:rPr>
              <a:t>TƯ LIỆU HÌNH ẢNH</a:t>
            </a:r>
            <a:endParaRPr sz="4400" b="1" dirty="0">
              <a:latin typeface="+mj-lt"/>
            </a:endParaRPr>
          </a:p>
        </p:txBody>
      </p:sp>
      <p:sp>
        <p:nvSpPr>
          <p:cNvPr id="2191" name="Google Shape;2191;p41"/>
          <p:cNvSpPr/>
          <p:nvPr/>
        </p:nvSpPr>
        <p:spPr>
          <a:xfrm flipH="1">
            <a:off x="2504814" y="686450"/>
            <a:ext cx="619177" cy="510744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41"/>
          <p:cNvSpPr/>
          <p:nvPr/>
        </p:nvSpPr>
        <p:spPr>
          <a:xfrm flipH="1">
            <a:off x="4650139" y="2089763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41"/>
          <p:cNvSpPr/>
          <p:nvPr/>
        </p:nvSpPr>
        <p:spPr>
          <a:xfrm>
            <a:off x="4493289" y="1093563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4" name="Google Shape;2194;p41"/>
          <p:cNvGrpSpPr/>
          <p:nvPr/>
        </p:nvGrpSpPr>
        <p:grpSpPr>
          <a:xfrm>
            <a:off x="3124006" y="1677032"/>
            <a:ext cx="914436" cy="390651"/>
            <a:chOff x="7020300" y="3262700"/>
            <a:chExt cx="1107200" cy="473000"/>
          </a:xfrm>
        </p:grpSpPr>
        <p:sp>
          <p:nvSpPr>
            <p:cNvPr id="2195" name="Google Shape;2195;p41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41"/>
          <p:cNvSpPr/>
          <p:nvPr/>
        </p:nvSpPr>
        <p:spPr>
          <a:xfrm rot="1162950">
            <a:off x="991454" y="3982792"/>
            <a:ext cx="653764" cy="768751"/>
          </a:xfrm>
          <a:custGeom>
            <a:avLst/>
            <a:gdLst/>
            <a:ahLst/>
            <a:cxnLst/>
            <a:rect l="l" t="t" r="r" b="b"/>
            <a:pathLst>
              <a:path w="37570" h="44172" extrusionOk="0">
                <a:moveTo>
                  <a:pt x="17755" y="0"/>
                </a:moveTo>
                <a:cubicBezTo>
                  <a:pt x="16666" y="0"/>
                  <a:pt x="15519" y="152"/>
                  <a:pt x="14317" y="493"/>
                </a:cubicBezTo>
                <a:cubicBezTo>
                  <a:pt x="3496" y="3624"/>
                  <a:pt x="4438" y="14748"/>
                  <a:pt x="4438" y="14748"/>
                </a:cubicBezTo>
                <a:lnTo>
                  <a:pt x="0" y="15508"/>
                </a:lnTo>
                <a:lnTo>
                  <a:pt x="13283" y="44171"/>
                </a:lnTo>
                <a:lnTo>
                  <a:pt x="37569" y="40037"/>
                </a:lnTo>
                <a:lnTo>
                  <a:pt x="36658" y="8821"/>
                </a:lnTo>
                <a:lnTo>
                  <a:pt x="31460" y="9703"/>
                </a:lnTo>
                <a:cubicBezTo>
                  <a:pt x="31460" y="9703"/>
                  <a:pt x="26465" y="0"/>
                  <a:pt x="17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1" name="Google Shape;2211;p41"/>
          <p:cNvGrpSpPr/>
          <p:nvPr/>
        </p:nvGrpSpPr>
        <p:grpSpPr>
          <a:xfrm flipH="1">
            <a:off x="1368485" y="4430134"/>
            <a:ext cx="619158" cy="597839"/>
            <a:chOff x="7321425" y="1416575"/>
            <a:chExt cx="766000" cy="739625"/>
          </a:xfrm>
        </p:grpSpPr>
        <p:sp>
          <p:nvSpPr>
            <p:cNvPr id="2212" name="Google Shape;2212;p41"/>
            <p:cNvSpPr/>
            <p:nvPr/>
          </p:nvSpPr>
          <p:spPr>
            <a:xfrm>
              <a:off x="7321425" y="1416575"/>
              <a:ext cx="766000" cy="739625"/>
            </a:xfrm>
            <a:custGeom>
              <a:avLst/>
              <a:gdLst/>
              <a:ahLst/>
              <a:cxnLst/>
              <a:rect l="l" t="t" r="r" b="b"/>
              <a:pathLst>
                <a:path w="30640" h="29585" extrusionOk="0">
                  <a:moveTo>
                    <a:pt x="15645" y="1"/>
                  </a:moveTo>
                  <a:cubicBezTo>
                    <a:pt x="12818" y="1"/>
                    <a:pt x="9985" y="760"/>
                    <a:pt x="7447" y="2247"/>
                  </a:cubicBezTo>
                  <a:cubicBezTo>
                    <a:pt x="4712" y="3827"/>
                    <a:pt x="2128" y="6198"/>
                    <a:pt x="1429" y="9511"/>
                  </a:cubicBezTo>
                  <a:cubicBezTo>
                    <a:pt x="1" y="15834"/>
                    <a:pt x="4378" y="17809"/>
                    <a:pt x="4378" y="17809"/>
                  </a:cubicBezTo>
                  <a:cubicBezTo>
                    <a:pt x="4347" y="17900"/>
                    <a:pt x="3405" y="19603"/>
                    <a:pt x="4013" y="20666"/>
                  </a:cubicBezTo>
                  <a:cubicBezTo>
                    <a:pt x="5441" y="23128"/>
                    <a:pt x="7356" y="21761"/>
                    <a:pt x="8025" y="22885"/>
                  </a:cubicBezTo>
                  <a:cubicBezTo>
                    <a:pt x="8724" y="23980"/>
                    <a:pt x="7995" y="28843"/>
                    <a:pt x="9697" y="29360"/>
                  </a:cubicBezTo>
                  <a:cubicBezTo>
                    <a:pt x="9853" y="29409"/>
                    <a:pt x="9999" y="29431"/>
                    <a:pt x="10135" y="29431"/>
                  </a:cubicBezTo>
                  <a:cubicBezTo>
                    <a:pt x="11513" y="29431"/>
                    <a:pt x="11916" y="27141"/>
                    <a:pt x="11916" y="27141"/>
                  </a:cubicBezTo>
                  <a:cubicBezTo>
                    <a:pt x="11916" y="27141"/>
                    <a:pt x="12402" y="29420"/>
                    <a:pt x="13739" y="29572"/>
                  </a:cubicBezTo>
                  <a:cubicBezTo>
                    <a:pt x="13820" y="29581"/>
                    <a:pt x="13898" y="29585"/>
                    <a:pt x="13974" y="29585"/>
                  </a:cubicBezTo>
                  <a:cubicBezTo>
                    <a:pt x="16036" y="29585"/>
                    <a:pt x="15898" y="26480"/>
                    <a:pt x="15897" y="26472"/>
                  </a:cubicBezTo>
                  <a:lnTo>
                    <a:pt x="15897" y="26472"/>
                  </a:lnTo>
                  <a:cubicBezTo>
                    <a:pt x="15898" y="26480"/>
                    <a:pt x="16033" y="29372"/>
                    <a:pt x="17915" y="29372"/>
                  </a:cubicBezTo>
                  <a:cubicBezTo>
                    <a:pt x="18044" y="29372"/>
                    <a:pt x="18182" y="29359"/>
                    <a:pt x="18329" y="29329"/>
                  </a:cubicBezTo>
                  <a:cubicBezTo>
                    <a:pt x="19636" y="29056"/>
                    <a:pt x="19879" y="26746"/>
                    <a:pt x="19879" y="26746"/>
                  </a:cubicBezTo>
                  <a:cubicBezTo>
                    <a:pt x="19879" y="26746"/>
                    <a:pt x="20475" y="28867"/>
                    <a:pt x="21752" y="28867"/>
                  </a:cubicBezTo>
                  <a:cubicBezTo>
                    <a:pt x="21917" y="28867"/>
                    <a:pt x="22093" y="28832"/>
                    <a:pt x="22281" y="28752"/>
                  </a:cubicBezTo>
                  <a:cubicBezTo>
                    <a:pt x="23952" y="28053"/>
                    <a:pt x="22767" y="23280"/>
                    <a:pt x="23344" y="22125"/>
                  </a:cubicBezTo>
                  <a:cubicBezTo>
                    <a:pt x="23952" y="20940"/>
                    <a:pt x="25928" y="22125"/>
                    <a:pt x="27144" y="19542"/>
                  </a:cubicBezTo>
                  <a:cubicBezTo>
                    <a:pt x="27691" y="18417"/>
                    <a:pt x="26566" y="16837"/>
                    <a:pt x="26506" y="16715"/>
                  </a:cubicBezTo>
                  <a:cubicBezTo>
                    <a:pt x="26506" y="16715"/>
                    <a:pt x="30639" y="14314"/>
                    <a:pt x="28694" y="8204"/>
                  </a:cubicBezTo>
                  <a:cubicBezTo>
                    <a:pt x="27904" y="5621"/>
                    <a:pt x="26050" y="3766"/>
                    <a:pt x="23983" y="2429"/>
                  </a:cubicBezTo>
                  <a:cubicBezTo>
                    <a:pt x="21429" y="798"/>
                    <a:pt x="18541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7666425" y="1879275"/>
              <a:ext cx="85875" cy="65525"/>
            </a:xfrm>
            <a:custGeom>
              <a:avLst/>
              <a:gdLst/>
              <a:ahLst/>
              <a:cxnLst/>
              <a:rect l="l" t="t" r="r" b="b"/>
              <a:pathLst>
                <a:path w="3435" h="2621" extrusionOk="0">
                  <a:moveTo>
                    <a:pt x="1611" y="0"/>
                  </a:moveTo>
                  <a:cubicBezTo>
                    <a:pt x="1611" y="0"/>
                    <a:pt x="0" y="1976"/>
                    <a:pt x="426" y="2493"/>
                  </a:cubicBezTo>
                  <a:cubicBezTo>
                    <a:pt x="505" y="2584"/>
                    <a:pt x="606" y="2620"/>
                    <a:pt x="717" y="2620"/>
                  </a:cubicBezTo>
                  <a:cubicBezTo>
                    <a:pt x="1160" y="2620"/>
                    <a:pt x="1763" y="2037"/>
                    <a:pt x="1763" y="2037"/>
                  </a:cubicBezTo>
                  <a:cubicBezTo>
                    <a:pt x="1763" y="2037"/>
                    <a:pt x="2393" y="2602"/>
                    <a:pt x="2817" y="2602"/>
                  </a:cubicBezTo>
                  <a:cubicBezTo>
                    <a:pt x="2975" y="2602"/>
                    <a:pt x="3104" y="2524"/>
                    <a:pt x="3161" y="2310"/>
                  </a:cubicBezTo>
                  <a:cubicBezTo>
                    <a:pt x="3435" y="1520"/>
                    <a:pt x="1611" y="0"/>
                    <a:pt x="1611" y="0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7731000" y="1643525"/>
              <a:ext cx="299650" cy="260500"/>
            </a:xfrm>
            <a:custGeom>
              <a:avLst/>
              <a:gdLst/>
              <a:ahLst/>
              <a:cxnLst/>
              <a:rect l="l" t="t" r="r" b="b"/>
              <a:pathLst>
                <a:path w="11986" h="10420" extrusionOk="0">
                  <a:moveTo>
                    <a:pt x="5397" y="1"/>
                  </a:moveTo>
                  <a:cubicBezTo>
                    <a:pt x="2991" y="1"/>
                    <a:pt x="888" y="1830"/>
                    <a:pt x="578" y="3686"/>
                  </a:cubicBezTo>
                  <a:cubicBezTo>
                    <a:pt x="1" y="6877"/>
                    <a:pt x="822" y="10160"/>
                    <a:pt x="3618" y="10403"/>
                  </a:cubicBezTo>
                  <a:cubicBezTo>
                    <a:pt x="3718" y="10414"/>
                    <a:pt x="3821" y="10420"/>
                    <a:pt x="3924" y="10420"/>
                  </a:cubicBezTo>
                  <a:cubicBezTo>
                    <a:pt x="7211" y="10420"/>
                    <a:pt x="11986" y="4935"/>
                    <a:pt x="8420" y="1193"/>
                  </a:cubicBezTo>
                  <a:cubicBezTo>
                    <a:pt x="7721" y="494"/>
                    <a:pt x="6688" y="160"/>
                    <a:pt x="5989" y="38"/>
                  </a:cubicBezTo>
                  <a:cubicBezTo>
                    <a:pt x="5790" y="13"/>
                    <a:pt x="5592" y="1"/>
                    <a:pt x="5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7827525" y="1779500"/>
              <a:ext cx="31175" cy="29350"/>
            </a:xfrm>
            <a:custGeom>
              <a:avLst/>
              <a:gdLst/>
              <a:ahLst/>
              <a:cxnLst/>
              <a:rect l="l" t="t" r="r" b="b"/>
              <a:pathLst>
                <a:path w="1247" h="1174" extrusionOk="0">
                  <a:moveTo>
                    <a:pt x="612" y="0"/>
                  </a:moveTo>
                  <a:cubicBezTo>
                    <a:pt x="580" y="0"/>
                    <a:pt x="549" y="3"/>
                    <a:pt x="517" y="10"/>
                  </a:cubicBezTo>
                  <a:cubicBezTo>
                    <a:pt x="213" y="70"/>
                    <a:pt x="0" y="374"/>
                    <a:pt x="30" y="678"/>
                  </a:cubicBezTo>
                  <a:cubicBezTo>
                    <a:pt x="85" y="950"/>
                    <a:pt x="334" y="1174"/>
                    <a:pt x="604" y="1174"/>
                  </a:cubicBezTo>
                  <a:cubicBezTo>
                    <a:pt x="636" y="1174"/>
                    <a:pt x="667" y="1171"/>
                    <a:pt x="699" y="1165"/>
                  </a:cubicBezTo>
                  <a:cubicBezTo>
                    <a:pt x="1003" y="1104"/>
                    <a:pt x="1246" y="800"/>
                    <a:pt x="1216" y="496"/>
                  </a:cubicBezTo>
                  <a:cubicBezTo>
                    <a:pt x="1134" y="224"/>
                    <a:pt x="882" y="0"/>
                    <a:pt x="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7741650" y="1644300"/>
              <a:ext cx="235600" cy="133925"/>
            </a:xfrm>
            <a:custGeom>
              <a:avLst/>
              <a:gdLst/>
              <a:ahLst/>
              <a:cxnLst/>
              <a:rect l="l" t="t" r="r" b="b"/>
              <a:pathLst>
                <a:path w="9424" h="5357" extrusionOk="0">
                  <a:moveTo>
                    <a:pt x="4971" y="0"/>
                  </a:moveTo>
                  <a:cubicBezTo>
                    <a:pt x="2565" y="0"/>
                    <a:pt x="462" y="1830"/>
                    <a:pt x="152" y="3685"/>
                  </a:cubicBezTo>
                  <a:cubicBezTo>
                    <a:pt x="92" y="4232"/>
                    <a:pt x="0" y="4810"/>
                    <a:pt x="0" y="5357"/>
                  </a:cubicBezTo>
                  <a:cubicBezTo>
                    <a:pt x="0" y="5144"/>
                    <a:pt x="31" y="4901"/>
                    <a:pt x="92" y="4688"/>
                  </a:cubicBezTo>
                  <a:cubicBezTo>
                    <a:pt x="428" y="2780"/>
                    <a:pt x="2525" y="1002"/>
                    <a:pt x="4878" y="1002"/>
                  </a:cubicBezTo>
                  <a:cubicBezTo>
                    <a:pt x="5074" y="1002"/>
                    <a:pt x="5272" y="1015"/>
                    <a:pt x="5472" y="1041"/>
                  </a:cubicBezTo>
                  <a:cubicBezTo>
                    <a:pt x="6201" y="1101"/>
                    <a:pt x="7235" y="1466"/>
                    <a:pt x="7903" y="2165"/>
                  </a:cubicBezTo>
                  <a:cubicBezTo>
                    <a:pt x="8754" y="3077"/>
                    <a:pt x="9119" y="4050"/>
                    <a:pt x="9210" y="4962"/>
                  </a:cubicBezTo>
                  <a:cubicBezTo>
                    <a:pt x="9423" y="3685"/>
                    <a:pt x="9119" y="2408"/>
                    <a:pt x="7994" y="1193"/>
                  </a:cubicBezTo>
                  <a:cubicBezTo>
                    <a:pt x="7295" y="493"/>
                    <a:pt x="6262" y="159"/>
                    <a:pt x="5563" y="38"/>
                  </a:cubicBezTo>
                  <a:cubicBezTo>
                    <a:pt x="5364" y="12"/>
                    <a:pt x="5166" y="0"/>
                    <a:pt x="4971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7389175" y="1659100"/>
              <a:ext cx="300075" cy="256500"/>
            </a:xfrm>
            <a:custGeom>
              <a:avLst/>
              <a:gdLst/>
              <a:ahLst/>
              <a:cxnLst/>
              <a:rect l="l" t="t" r="r" b="b"/>
              <a:pathLst>
                <a:path w="12003" h="10260" extrusionOk="0">
                  <a:moveTo>
                    <a:pt x="6466" y="0"/>
                  </a:moveTo>
                  <a:cubicBezTo>
                    <a:pt x="6125" y="0"/>
                    <a:pt x="5780" y="36"/>
                    <a:pt x="5437" y="114"/>
                  </a:cubicBezTo>
                  <a:cubicBezTo>
                    <a:pt x="4707" y="266"/>
                    <a:pt x="3734" y="722"/>
                    <a:pt x="3127" y="1482"/>
                  </a:cubicBezTo>
                  <a:cubicBezTo>
                    <a:pt x="1" y="5411"/>
                    <a:pt x="4910" y="10259"/>
                    <a:pt x="8181" y="10259"/>
                  </a:cubicBezTo>
                  <a:cubicBezTo>
                    <a:pt x="8377" y="10259"/>
                    <a:pt x="8567" y="10242"/>
                    <a:pt x="8750" y="10206"/>
                  </a:cubicBezTo>
                  <a:cubicBezTo>
                    <a:pt x="11516" y="9689"/>
                    <a:pt x="12002" y="6376"/>
                    <a:pt x="11151" y="3215"/>
                  </a:cubicBezTo>
                  <a:cubicBezTo>
                    <a:pt x="10678" y="1505"/>
                    <a:pt x="8656" y="0"/>
                    <a:pt x="6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7560025" y="1792575"/>
              <a:ext cx="31950" cy="29800"/>
            </a:xfrm>
            <a:custGeom>
              <a:avLst/>
              <a:gdLst/>
              <a:ahLst/>
              <a:cxnLst/>
              <a:rect l="l" t="t" r="r" b="b"/>
              <a:pathLst>
                <a:path w="1278" h="1192" extrusionOk="0">
                  <a:moveTo>
                    <a:pt x="637" y="0"/>
                  </a:moveTo>
                  <a:cubicBezTo>
                    <a:pt x="332" y="0"/>
                    <a:pt x="90" y="209"/>
                    <a:pt x="62" y="550"/>
                  </a:cubicBezTo>
                  <a:cubicBezTo>
                    <a:pt x="1" y="885"/>
                    <a:pt x="244" y="1158"/>
                    <a:pt x="578" y="1189"/>
                  </a:cubicBezTo>
                  <a:cubicBezTo>
                    <a:pt x="599" y="1191"/>
                    <a:pt x="620" y="1192"/>
                    <a:pt x="641" y="1192"/>
                  </a:cubicBezTo>
                  <a:cubicBezTo>
                    <a:pt x="946" y="1192"/>
                    <a:pt x="1188" y="983"/>
                    <a:pt x="1217" y="642"/>
                  </a:cubicBezTo>
                  <a:cubicBezTo>
                    <a:pt x="1277" y="307"/>
                    <a:pt x="1034" y="34"/>
                    <a:pt x="700" y="3"/>
                  </a:cubicBezTo>
                  <a:cubicBezTo>
                    <a:pt x="679" y="1"/>
                    <a:pt x="658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7436925" y="1657825"/>
              <a:ext cx="238625" cy="134850"/>
            </a:xfrm>
            <a:custGeom>
              <a:avLst/>
              <a:gdLst/>
              <a:ahLst/>
              <a:cxnLst/>
              <a:rect l="l" t="t" r="r" b="b"/>
              <a:pathLst>
                <a:path w="9545" h="5394" extrusionOk="0">
                  <a:moveTo>
                    <a:pt x="4513" y="1"/>
                  </a:moveTo>
                  <a:cubicBezTo>
                    <a:pt x="4186" y="1"/>
                    <a:pt x="3856" y="34"/>
                    <a:pt x="3527" y="104"/>
                  </a:cubicBezTo>
                  <a:cubicBezTo>
                    <a:pt x="2797" y="256"/>
                    <a:pt x="1824" y="712"/>
                    <a:pt x="1217" y="1472"/>
                  </a:cubicBezTo>
                  <a:cubicBezTo>
                    <a:pt x="183" y="2840"/>
                    <a:pt x="1" y="4177"/>
                    <a:pt x="335" y="5393"/>
                  </a:cubicBezTo>
                  <a:cubicBezTo>
                    <a:pt x="305" y="4481"/>
                    <a:pt x="609" y="3509"/>
                    <a:pt x="1368" y="2506"/>
                  </a:cubicBezTo>
                  <a:cubicBezTo>
                    <a:pt x="1976" y="1746"/>
                    <a:pt x="2949" y="1290"/>
                    <a:pt x="3679" y="1138"/>
                  </a:cubicBezTo>
                  <a:cubicBezTo>
                    <a:pt x="4018" y="1061"/>
                    <a:pt x="4358" y="1025"/>
                    <a:pt x="4695" y="1025"/>
                  </a:cubicBezTo>
                  <a:cubicBezTo>
                    <a:pt x="6890" y="1025"/>
                    <a:pt x="8919" y="2555"/>
                    <a:pt x="9393" y="4269"/>
                  </a:cubicBezTo>
                  <a:cubicBezTo>
                    <a:pt x="9454" y="4481"/>
                    <a:pt x="9484" y="4664"/>
                    <a:pt x="9545" y="4907"/>
                  </a:cubicBezTo>
                  <a:cubicBezTo>
                    <a:pt x="9454" y="4329"/>
                    <a:pt x="9332" y="3752"/>
                    <a:pt x="9211" y="3235"/>
                  </a:cubicBezTo>
                  <a:cubicBezTo>
                    <a:pt x="8760" y="1514"/>
                    <a:pt x="6719" y="1"/>
                    <a:pt x="4513" y="1"/>
                  </a:cubicBezTo>
                  <a:close/>
                </a:path>
              </a:pathLst>
            </a:custGeom>
            <a:solidFill>
              <a:srgbClr val="211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7436925" y="1657825"/>
              <a:ext cx="238625" cy="134850"/>
            </a:xfrm>
            <a:custGeom>
              <a:avLst/>
              <a:gdLst/>
              <a:ahLst/>
              <a:cxnLst/>
              <a:rect l="l" t="t" r="r" b="b"/>
              <a:pathLst>
                <a:path w="9545" h="5394" extrusionOk="0">
                  <a:moveTo>
                    <a:pt x="4513" y="1"/>
                  </a:moveTo>
                  <a:cubicBezTo>
                    <a:pt x="4186" y="1"/>
                    <a:pt x="3856" y="34"/>
                    <a:pt x="3527" y="104"/>
                  </a:cubicBezTo>
                  <a:cubicBezTo>
                    <a:pt x="2797" y="256"/>
                    <a:pt x="1824" y="712"/>
                    <a:pt x="1217" y="1472"/>
                  </a:cubicBezTo>
                  <a:cubicBezTo>
                    <a:pt x="183" y="2840"/>
                    <a:pt x="1" y="4177"/>
                    <a:pt x="335" y="5393"/>
                  </a:cubicBezTo>
                  <a:cubicBezTo>
                    <a:pt x="305" y="4481"/>
                    <a:pt x="609" y="3509"/>
                    <a:pt x="1368" y="2506"/>
                  </a:cubicBezTo>
                  <a:cubicBezTo>
                    <a:pt x="1976" y="1746"/>
                    <a:pt x="2949" y="1290"/>
                    <a:pt x="3679" y="1138"/>
                  </a:cubicBezTo>
                  <a:cubicBezTo>
                    <a:pt x="4018" y="1061"/>
                    <a:pt x="4358" y="1025"/>
                    <a:pt x="4695" y="1025"/>
                  </a:cubicBezTo>
                  <a:cubicBezTo>
                    <a:pt x="6890" y="1025"/>
                    <a:pt x="8919" y="2555"/>
                    <a:pt x="9393" y="4269"/>
                  </a:cubicBezTo>
                  <a:cubicBezTo>
                    <a:pt x="9454" y="4481"/>
                    <a:pt x="9484" y="4664"/>
                    <a:pt x="9545" y="4907"/>
                  </a:cubicBezTo>
                  <a:cubicBezTo>
                    <a:pt x="9454" y="4329"/>
                    <a:pt x="9332" y="3752"/>
                    <a:pt x="9211" y="3235"/>
                  </a:cubicBezTo>
                  <a:cubicBezTo>
                    <a:pt x="8760" y="1514"/>
                    <a:pt x="6719" y="1"/>
                    <a:pt x="4513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7406525" y="1834450"/>
              <a:ext cx="604775" cy="320325"/>
            </a:xfrm>
            <a:custGeom>
              <a:avLst/>
              <a:gdLst/>
              <a:ahLst/>
              <a:cxnLst/>
              <a:rect l="l" t="t" r="r" b="b"/>
              <a:pathLst>
                <a:path w="24191" h="12813" extrusionOk="0">
                  <a:moveTo>
                    <a:pt x="23132" y="0"/>
                  </a:moveTo>
                  <a:cubicBezTo>
                    <a:pt x="23132" y="7"/>
                    <a:pt x="23138" y="21"/>
                    <a:pt x="23148" y="43"/>
                  </a:cubicBezTo>
                  <a:lnTo>
                    <a:pt x="23148" y="43"/>
                  </a:lnTo>
                  <a:cubicBezTo>
                    <a:pt x="23140" y="22"/>
                    <a:pt x="23134" y="7"/>
                    <a:pt x="23132" y="0"/>
                  </a:cubicBezTo>
                  <a:close/>
                  <a:moveTo>
                    <a:pt x="23148" y="43"/>
                  </a:moveTo>
                  <a:lnTo>
                    <a:pt x="23148" y="43"/>
                  </a:lnTo>
                  <a:cubicBezTo>
                    <a:pt x="23245" y="292"/>
                    <a:pt x="23682" y="1464"/>
                    <a:pt x="23010" y="2584"/>
                  </a:cubicBezTo>
                  <a:cubicBezTo>
                    <a:pt x="22251" y="3891"/>
                    <a:pt x="20244" y="3647"/>
                    <a:pt x="19515" y="4438"/>
                  </a:cubicBezTo>
                  <a:cubicBezTo>
                    <a:pt x="18816" y="5258"/>
                    <a:pt x="19363" y="8784"/>
                    <a:pt x="17995" y="8906"/>
                  </a:cubicBezTo>
                  <a:cubicBezTo>
                    <a:pt x="17961" y="8908"/>
                    <a:pt x="17927" y="8909"/>
                    <a:pt x="17893" y="8909"/>
                  </a:cubicBezTo>
                  <a:cubicBezTo>
                    <a:pt x="16605" y="8909"/>
                    <a:pt x="16171" y="7235"/>
                    <a:pt x="16171" y="7234"/>
                  </a:cubicBezTo>
                  <a:lnTo>
                    <a:pt x="16171" y="7234"/>
                  </a:lnTo>
                  <a:cubicBezTo>
                    <a:pt x="16171" y="7235"/>
                    <a:pt x="16262" y="9149"/>
                    <a:pt x="14621" y="9392"/>
                  </a:cubicBezTo>
                  <a:cubicBezTo>
                    <a:pt x="14543" y="9403"/>
                    <a:pt x="14467" y="9408"/>
                    <a:pt x="14393" y="9408"/>
                  </a:cubicBezTo>
                  <a:cubicBezTo>
                    <a:pt x="12979" y="9408"/>
                    <a:pt x="12402" y="7569"/>
                    <a:pt x="12402" y="7569"/>
                  </a:cubicBezTo>
                  <a:cubicBezTo>
                    <a:pt x="12402" y="7569"/>
                    <a:pt x="11551" y="9605"/>
                    <a:pt x="10244" y="9605"/>
                  </a:cubicBezTo>
                  <a:cubicBezTo>
                    <a:pt x="8968" y="9605"/>
                    <a:pt x="8208" y="7994"/>
                    <a:pt x="8208" y="7994"/>
                  </a:cubicBezTo>
                  <a:cubicBezTo>
                    <a:pt x="8208" y="7994"/>
                    <a:pt x="7645" y="9766"/>
                    <a:pt x="6791" y="9766"/>
                  </a:cubicBezTo>
                  <a:cubicBezTo>
                    <a:pt x="6757" y="9766"/>
                    <a:pt x="6723" y="9763"/>
                    <a:pt x="6688" y="9757"/>
                  </a:cubicBezTo>
                  <a:cubicBezTo>
                    <a:pt x="5776" y="9605"/>
                    <a:pt x="5928" y="7113"/>
                    <a:pt x="5229" y="5562"/>
                  </a:cubicBezTo>
                  <a:cubicBezTo>
                    <a:pt x="4560" y="3982"/>
                    <a:pt x="3192" y="4803"/>
                    <a:pt x="1733" y="4195"/>
                  </a:cubicBezTo>
                  <a:cubicBezTo>
                    <a:pt x="335" y="3617"/>
                    <a:pt x="943" y="1185"/>
                    <a:pt x="974" y="1064"/>
                  </a:cubicBezTo>
                  <a:lnTo>
                    <a:pt x="974" y="1064"/>
                  </a:lnTo>
                  <a:cubicBezTo>
                    <a:pt x="943" y="1155"/>
                    <a:pt x="1" y="2857"/>
                    <a:pt x="609" y="3921"/>
                  </a:cubicBezTo>
                  <a:cubicBezTo>
                    <a:pt x="2037" y="6383"/>
                    <a:pt x="3952" y="5015"/>
                    <a:pt x="4621" y="6110"/>
                  </a:cubicBezTo>
                  <a:cubicBezTo>
                    <a:pt x="5320" y="7234"/>
                    <a:pt x="4591" y="12097"/>
                    <a:pt x="6293" y="12614"/>
                  </a:cubicBezTo>
                  <a:cubicBezTo>
                    <a:pt x="6447" y="12663"/>
                    <a:pt x="6592" y="12685"/>
                    <a:pt x="6727" y="12685"/>
                  </a:cubicBezTo>
                  <a:cubicBezTo>
                    <a:pt x="8108" y="12685"/>
                    <a:pt x="8512" y="10365"/>
                    <a:pt x="8512" y="10365"/>
                  </a:cubicBezTo>
                  <a:cubicBezTo>
                    <a:pt x="8512" y="10365"/>
                    <a:pt x="8998" y="12645"/>
                    <a:pt x="10335" y="12797"/>
                  </a:cubicBezTo>
                  <a:cubicBezTo>
                    <a:pt x="10426" y="12807"/>
                    <a:pt x="10513" y="12812"/>
                    <a:pt x="10597" y="12812"/>
                  </a:cubicBezTo>
                  <a:cubicBezTo>
                    <a:pt x="12631" y="12812"/>
                    <a:pt x="12494" y="9734"/>
                    <a:pt x="12493" y="9727"/>
                  </a:cubicBezTo>
                  <a:lnTo>
                    <a:pt x="12493" y="9727"/>
                  </a:lnTo>
                  <a:cubicBezTo>
                    <a:pt x="12494" y="9734"/>
                    <a:pt x="12629" y="12627"/>
                    <a:pt x="14511" y="12627"/>
                  </a:cubicBezTo>
                  <a:cubicBezTo>
                    <a:pt x="14640" y="12627"/>
                    <a:pt x="14778" y="12613"/>
                    <a:pt x="14925" y="12584"/>
                  </a:cubicBezTo>
                  <a:cubicBezTo>
                    <a:pt x="16232" y="12310"/>
                    <a:pt x="16475" y="10000"/>
                    <a:pt x="16475" y="10000"/>
                  </a:cubicBezTo>
                  <a:cubicBezTo>
                    <a:pt x="16475" y="10000"/>
                    <a:pt x="17071" y="12122"/>
                    <a:pt x="18348" y="12122"/>
                  </a:cubicBezTo>
                  <a:cubicBezTo>
                    <a:pt x="18513" y="12122"/>
                    <a:pt x="18689" y="12086"/>
                    <a:pt x="18877" y="12006"/>
                  </a:cubicBezTo>
                  <a:cubicBezTo>
                    <a:pt x="20548" y="11277"/>
                    <a:pt x="19363" y="6535"/>
                    <a:pt x="19940" y="5350"/>
                  </a:cubicBezTo>
                  <a:cubicBezTo>
                    <a:pt x="20548" y="4195"/>
                    <a:pt x="22524" y="5350"/>
                    <a:pt x="23740" y="2766"/>
                  </a:cubicBezTo>
                  <a:cubicBezTo>
                    <a:pt x="24191" y="1752"/>
                    <a:pt x="23284" y="320"/>
                    <a:pt x="23148" y="43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41"/>
          <p:cNvSpPr txBox="1">
            <a:spLocks noGrp="1"/>
          </p:cNvSpPr>
          <p:nvPr>
            <p:ph type="title" idx="2"/>
          </p:nvPr>
        </p:nvSpPr>
        <p:spPr>
          <a:xfrm>
            <a:off x="713225" y="1120365"/>
            <a:ext cx="27879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0"/>
          <p:cNvSpPr/>
          <p:nvPr/>
        </p:nvSpPr>
        <p:spPr>
          <a:xfrm flipH="1">
            <a:off x="7029494" y="1138046"/>
            <a:ext cx="734327" cy="208883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40"/>
          <p:cNvSpPr/>
          <p:nvPr/>
        </p:nvSpPr>
        <p:spPr>
          <a:xfrm flipH="1">
            <a:off x="1301402" y="1026907"/>
            <a:ext cx="789025" cy="202934"/>
          </a:xfrm>
          <a:custGeom>
            <a:avLst/>
            <a:gdLst/>
            <a:ahLst/>
            <a:cxnLst/>
            <a:rect l="l" t="t" r="r" b="b"/>
            <a:pathLst>
              <a:path w="18725" h="4816" extrusionOk="0">
                <a:moveTo>
                  <a:pt x="6309" y="0"/>
                </a:moveTo>
                <a:cubicBezTo>
                  <a:pt x="6119" y="0"/>
                  <a:pt x="5921" y="14"/>
                  <a:pt x="5715" y="43"/>
                </a:cubicBezTo>
                <a:cubicBezTo>
                  <a:pt x="2310" y="560"/>
                  <a:pt x="0" y="4815"/>
                  <a:pt x="0" y="4815"/>
                </a:cubicBezTo>
                <a:lnTo>
                  <a:pt x="18724" y="4815"/>
                </a:lnTo>
                <a:cubicBezTo>
                  <a:pt x="18724" y="4815"/>
                  <a:pt x="18268" y="3812"/>
                  <a:pt x="16475" y="2992"/>
                </a:cubicBezTo>
                <a:cubicBezTo>
                  <a:pt x="15635" y="2585"/>
                  <a:pt x="14766" y="2439"/>
                  <a:pt x="13952" y="2439"/>
                </a:cubicBezTo>
                <a:cubicBezTo>
                  <a:pt x="11908" y="2439"/>
                  <a:pt x="10213" y="3357"/>
                  <a:pt x="10213" y="3357"/>
                </a:cubicBezTo>
                <a:cubicBezTo>
                  <a:pt x="10213" y="3357"/>
                  <a:pt x="9274" y="0"/>
                  <a:pt x="6309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+mj-lt"/>
              </a:rPr>
              <a:t>TƯ LIỆU HÌNH ẢNH</a:t>
            </a:r>
            <a:endParaRPr b="1" dirty="0">
              <a:latin typeface="+mj-lt"/>
            </a:endParaRPr>
          </a:p>
        </p:txBody>
      </p:sp>
      <p:sp>
        <p:nvSpPr>
          <p:cNvPr id="1823" name="Google Shape;1823;p40"/>
          <p:cNvSpPr/>
          <p:nvPr/>
        </p:nvSpPr>
        <p:spPr>
          <a:xfrm flipH="1">
            <a:off x="6969100" y="1455500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4" name="Google Shape;1824;p40"/>
          <p:cNvGrpSpPr/>
          <p:nvPr/>
        </p:nvGrpSpPr>
        <p:grpSpPr>
          <a:xfrm>
            <a:off x="5854796" y="3382120"/>
            <a:ext cx="1112934" cy="1473688"/>
            <a:chOff x="-918450" y="1978300"/>
            <a:chExt cx="2119875" cy="2807025"/>
          </a:xfrm>
        </p:grpSpPr>
        <p:sp>
          <p:nvSpPr>
            <p:cNvPr id="1825" name="Google Shape;1825;p40"/>
            <p:cNvSpPr/>
            <p:nvPr/>
          </p:nvSpPr>
          <p:spPr>
            <a:xfrm>
              <a:off x="-558200" y="2908700"/>
              <a:ext cx="244375" cy="349875"/>
            </a:xfrm>
            <a:custGeom>
              <a:avLst/>
              <a:gdLst/>
              <a:ahLst/>
              <a:cxnLst/>
              <a:rect l="l" t="t" r="r" b="b"/>
              <a:pathLst>
                <a:path w="9775" h="13995" extrusionOk="0">
                  <a:moveTo>
                    <a:pt x="7177" y="1"/>
                  </a:moveTo>
                  <a:cubicBezTo>
                    <a:pt x="6399" y="1"/>
                    <a:pt x="5705" y="251"/>
                    <a:pt x="5705" y="251"/>
                  </a:cubicBezTo>
                  <a:cubicBezTo>
                    <a:pt x="5338" y="652"/>
                    <a:pt x="7039" y="3887"/>
                    <a:pt x="3503" y="5055"/>
                  </a:cubicBezTo>
                  <a:cubicBezTo>
                    <a:pt x="1" y="6222"/>
                    <a:pt x="568" y="13494"/>
                    <a:pt x="568" y="13494"/>
                  </a:cubicBezTo>
                  <a:lnTo>
                    <a:pt x="6239" y="13994"/>
                  </a:lnTo>
                  <a:cubicBezTo>
                    <a:pt x="6239" y="13994"/>
                    <a:pt x="4170" y="7723"/>
                    <a:pt x="6839" y="7156"/>
                  </a:cubicBezTo>
                  <a:cubicBezTo>
                    <a:pt x="9508" y="6522"/>
                    <a:pt x="9774" y="3420"/>
                    <a:pt x="9174" y="1352"/>
                  </a:cubicBezTo>
                  <a:cubicBezTo>
                    <a:pt x="8869" y="268"/>
                    <a:pt x="7979" y="1"/>
                    <a:pt x="7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2225" y="3137625"/>
              <a:ext cx="855625" cy="338350"/>
            </a:xfrm>
            <a:custGeom>
              <a:avLst/>
              <a:gdLst/>
              <a:ahLst/>
              <a:cxnLst/>
              <a:rect l="l" t="t" r="r" b="b"/>
              <a:pathLst>
                <a:path w="34225" h="13534" extrusionOk="0">
                  <a:moveTo>
                    <a:pt x="3536" y="1"/>
                  </a:moveTo>
                  <a:lnTo>
                    <a:pt x="0" y="2869"/>
                  </a:lnTo>
                  <a:cubicBezTo>
                    <a:pt x="3836" y="7072"/>
                    <a:pt x="7739" y="9741"/>
                    <a:pt x="11475" y="11342"/>
                  </a:cubicBezTo>
                  <a:cubicBezTo>
                    <a:pt x="15039" y="12946"/>
                    <a:pt x="18321" y="13533"/>
                    <a:pt x="21219" y="13533"/>
                  </a:cubicBezTo>
                  <a:cubicBezTo>
                    <a:pt x="29172" y="13533"/>
                    <a:pt x="34225" y="9107"/>
                    <a:pt x="34225" y="9107"/>
                  </a:cubicBezTo>
                  <a:cubicBezTo>
                    <a:pt x="34225" y="9107"/>
                    <a:pt x="32257" y="5338"/>
                    <a:pt x="33357" y="3069"/>
                  </a:cubicBezTo>
                  <a:lnTo>
                    <a:pt x="33357" y="3069"/>
                  </a:lnTo>
                  <a:cubicBezTo>
                    <a:pt x="29940" y="3573"/>
                    <a:pt x="26750" y="3777"/>
                    <a:pt x="23825" y="3777"/>
                  </a:cubicBezTo>
                  <a:cubicBezTo>
                    <a:pt x="11243" y="3777"/>
                    <a:pt x="3536" y="1"/>
                    <a:pt x="3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52325" y="3169325"/>
              <a:ext cx="125100" cy="206825"/>
            </a:xfrm>
            <a:custGeom>
              <a:avLst/>
              <a:gdLst/>
              <a:ahLst/>
              <a:cxnLst/>
              <a:rect l="l" t="t" r="r" b="b"/>
              <a:pathLst>
                <a:path w="5004" h="8273" extrusionOk="0">
                  <a:moveTo>
                    <a:pt x="1668" y="0"/>
                  </a:moveTo>
                  <a:cubicBezTo>
                    <a:pt x="534" y="1968"/>
                    <a:pt x="0" y="4170"/>
                    <a:pt x="0" y="6438"/>
                  </a:cubicBezTo>
                  <a:cubicBezTo>
                    <a:pt x="934" y="7105"/>
                    <a:pt x="1835" y="7739"/>
                    <a:pt x="2702" y="8273"/>
                  </a:cubicBezTo>
                  <a:cubicBezTo>
                    <a:pt x="2869" y="5704"/>
                    <a:pt x="3636" y="3202"/>
                    <a:pt x="5004" y="934"/>
                  </a:cubicBezTo>
                  <a:cubicBezTo>
                    <a:pt x="3703" y="634"/>
                    <a:pt x="2635" y="300"/>
                    <a:pt x="166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351625" y="3216850"/>
              <a:ext cx="135125" cy="251875"/>
            </a:xfrm>
            <a:custGeom>
              <a:avLst/>
              <a:gdLst/>
              <a:ahLst/>
              <a:cxnLst/>
              <a:rect l="l" t="t" r="r" b="b"/>
              <a:pathLst>
                <a:path w="5405" h="10075" extrusionOk="0">
                  <a:moveTo>
                    <a:pt x="1868" y="1"/>
                  </a:moveTo>
                  <a:cubicBezTo>
                    <a:pt x="1034" y="2903"/>
                    <a:pt x="301" y="5905"/>
                    <a:pt x="0" y="8907"/>
                  </a:cubicBezTo>
                  <a:cubicBezTo>
                    <a:pt x="1501" y="9441"/>
                    <a:pt x="2902" y="9808"/>
                    <a:pt x="4303" y="10074"/>
                  </a:cubicBezTo>
                  <a:cubicBezTo>
                    <a:pt x="4637" y="6872"/>
                    <a:pt x="5204" y="3603"/>
                    <a:pt x="5404" y="434"/>
                  </a:cubicBezTo>
                  <a:cubicBezTo>
                    <a:pt x="4203" y="267"/>
                    <a:pt x="3003" y="134"/>
                    <a:pt x="1868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582625" y="3230200"/>
              <a:ext cx="153475" cy="245200"/>
            </a:xfrm>
            <a:custGeom>
              <a:avLst/>
              <a:gdLst/>
              <a:ahLst/>
              <a:cxnLst/>
              <a:rect l="l" t="t" r="r" b="b"/>
              <a:pathLst>
                <a:path w="6139" h="9808" extrusionOk="0">
                  <a:moveTo>
                    <a:pt x="4770" y="0"/>
                  </a:moveTo>
                  <a:cubicBezTo>
                    <a:pt x="3136" y="67"/>
                    <a:pt x="1568" y="67"/>
                    <a:pt x="0" y="67"/>
                  </a:cubicBezTo>
                  <a:cubicBezTo>
                    <a:pt x="0" y="3303"/>
                    <a:pt x="67" y="6572"/>
                    <a:pt x="467" y="9807"/>
                  </a:cubicBezTo>
                  <a:cubicBezTo>
                    <a:pt x="2636" y="9640"/>
                    <a:pt x="4570" y="9140"/>
                    <a:pt x="6138" y="8540"/>
                  </a:cubicBezTo>
                  <a:cubicBezTo>
                    <a:pt x="5604" y="5671"/>
                    <a:pt x="5304" y="2635"/>
                    <a:pt x="477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-114550" y="3004200"/>
              <a:ext cx="233525" cy="155125"/>
            </a:xfrm>
            <a:custGeom>
              <a:avLst/>
              <a:gdLst/>
              <a:ahLst/>
              <a:cxnLst/>
              <a:rect l="l" t="t" r="r" b="b"/>
              <a:pathLst>
                <a:path w="9341" h="6205" extrusionOk="0">
                  <a:moveTo>
                    <a:pt x="1" y="0"/>
                  </a:moveTo>
                  <a:lnTo>
                    <a:pt x="1" y="6205"/>
                  </a:lnTo>
                  <a:lnTo>
                    <a:pt x="9341" y="6205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-303850" y="3121950"/>
              <a:ext cx="597125" cy="693250"/>
            </a:xfrm>
            <a:custGeom>
              <a:avLst/>
              <a:gdLst/>
              <a:ahLst/>
              <a:cxnLst/>
              <a:rect l="l" t="t" r="r" b="b"/>
              <a:pathLst>
                <a:path w="23885" h="27730" extrusionOk="0">
                  <a:moveTo>
                    <a:pt x="12600" y="1"/>
                  </a:moveTo>
                  <a:cubicBezTo>
                    <a:pt x="11481" y="1"/>
                    <a:pt x="10219" y="101"/>
                    <a:pt x="8807" y="294"/>
                  </a:cubicBezTo>
                  <a:cubicBezTo>
                    <a:pt x="3236" y="1028"/>
                    <a:pt x="1" y="8533"/>
                    <a:pt x="1" y="25512"/>
                  </a:cubicBezTo>
                  <a:cubicBezTo>
                    <a:pt x="2642" y="27158"/>
                    <a:pt x="5889" y="27730"/>
                    <a:pt x="9128" y="27730"/>
                  </a:cubicBezTo>
                  <a:cubicBezTo>
                    <a:pt x="16527" y="27730"/>
                    <a:pt x="23884" y="24745"/>
                    <a:pt x="23884" y="24745"/>
                  </a:cubicBezTo>
                  <a:cubicBezTo>
                    <a:pt x="23884" y="24745"/>
                    <a:pt x="20282" y="5398"/>
                    <a:pt x="19014" y="2829"/>
                  </a:cubicBezTo>
                  <a:cubicBezTo>
                    <a:pt x="17991" y="883"/>
                    <a:pt x="15923" y="1"/>
                    <a:pt x="12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-303850" y="3141800"/>
              <a:ext cx="597125" cy="673400"/>
            </a:xfrm>
            <a:custGeom>
              <a:avLst/>
              <a:gdLst/>
              <a:ahLst/>
              <a:cxnLst/>
              <a:rect l="l" t="t" r="r" b="b"/>
              <a:pathLst>
                <a:path w="23885" h="26936" extrusionOk="0">
                  <a:moveTo>
                    <a:pt x="7039" y="0"/>
                  </a:moveTo>
                  <a:cubicBezTo>
                    <a:pt x="2569" y="2035"/>
                    <a:pt x="1" y="9607"/>
                    <a:pt x="1" y="24718"/>
                  </a:cubicBezTo>
                  <a:cubicBezTo>
                    <a:pt x="2642" y="26364"/>
                    <a:pt x="5889" y="26936"/>
                    <a:pt x="9128" y="26936"/>
                  </a:cubicBezTo>
                  <a:cubicBezTo>
                    <a:pt x="16527" y="26936"/>
                    <a:pt x="23884" y="23951"/>
                    <a:pt x="23884" y="23951"/>
                  </a:cubicBezTo>
                  <a:cubicBezTo>
                    <a:pt x="23884" y="23951"/>
                    <a:pt x="20282" y="4670"/>
                    <a:pt x="19014" y="2035"/>
                  </a:cubicBezTo>
                  <a:cubicBezTo>
                    <a:pt x="18781" y="1568"/>
                    <a:pt x="18514" y="1201"/>
                    <a:pt x="18114" y="868"/>
                  </a:cubicBezTo>
                  <a:cubicBezTo>
                    <a:pt x="16680" y="1259"/>
                    <a:pt x="15206" y="1456"/>
                    <a:pt x="13734" y="1456"/>
                  </a:cubicBezTo>
                  <a:cubicBezTo>
                    <a:pt x="11440" y="1456"/>
                    <a:pt x="9153" y="976"/>
                    <a:pt x="7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-128725" y="3121000"/>
              <a:ext cx="276900" cy="56575"/>
            </a:xfrm>
            <a:custGeom>
              <a:avLst/>
              <a:gdLst/>
              <a:ahLst/>
              <a:cxnLst/>
              <a:rect l="l" t="t" r="r" b="b"/>
              <a:pathLst>
                <a:path w="11076" h="2263" extrusionOk="0">
                  <a:moveTo>
                    <a:pt x="5420" y="0"/>
                  </a:moveTo>
                  <a:cubicBezTo>
                    <a:pt x="4336" y="0"/>
                    <a:pt x="3120" y="90"/>
                    <a:pt x="1769" y="265"/>
                  </a:cubicBezTo>
                  <a:cubicBezTo>
                    <a:pt x="1168" y="365"/>
                    <a:pt x="568" y="532"/>
                    <a:pt x="1" y="766"/>
                  </a:cubicBezTo>
                  <a:cubicBezTo>
                    <a:pt x="2087" y="1778"/>
                    <a:pt x="4369" y="2262"/>
                    <a:pt x="6662" y="2262"/>
                  </a:cubicBezTo>
                  <a:cubicBezTo>
                    <a:pt x="8146" y="2262"/>
                    <a:pt x="9634" y="2059"/>
                    <a:pt x="11075" y="1666"/>
                  </a:cubicBezTo>
                  <a:cubicBezTo>
                    <a:pt x="9917" y="532"/>
                    <a:pt x="8056" y="0"/>
                    <a:pt x="5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-278825" y="3338600"/>
              <a:ext cx="521225" cy="159675"/>
            </a:xfrm>
            <a:custGeom>
              <a:avLst/>
              <a:gdLst/>
              <a:ahLst/>
              <a:cxnLst/>
              <a:rect l="l" t="t" r="r" b="b"/>
              <a:pathLst>
                <a:path w="20849" h="6387" extrusionOk="0">
                  <a:moveTo>
                    <a:pt x="734" y="1"/>
                  </a:moveTo>
                  <a:cubicBezTo>
                    <a:pt x="434" y="1001"/>
                    <a:pt x="201" y="2136"/>
                    <a:pt x="0" y="3336"/>
                  </a:cubicBezTo>
                  <a:cubicBezTo>
                    <a:pt x="4301" y="5476"/>
                    <a:pt x="8944" y="6386"/>
                    <a:pt x="13575" y="6386"/>
                  </a:cubicBezTo>
                  <a:cubicBezTo>
                    <a:pt x="16021" y="6386"/>
                    <a:pt x="18462" y="6133"/>
                    <a:pt x="20849" y="5671"/>
                  </a:cubicBezTo>
                  <a:cubicBezTo>
                    <a:pt x="20615" y="4637"/>
                    <a:pt x="20415" y="3570"/>
                    <a:pt x="20181" y="2536"/>
                  </a:cubicBezTo>
                  <a:cubicBezTo>
                    <a:pt x="18927" y="2672"/>
                    <a:pt x="17657" y="2737"/>
                    <a:pt x="16380" y="2737"/>
                  </a:cubicBezTo>
                  <a:cubicBezTo>
                    <a:pt x="11104" y="2737"/>
                    <a:pt x="5703" y="1639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-302175" y="3511225"/>
              <a:ext cx="587100" cy="196325"/>
            </a:xfrm>
            <a:custGeom>
              <a:avLst/>
              <a:gdLst/>
              <a:ahLst/>
              <a:cxnLst/>
              <a:rect l="l" t="t" r="r" b="b"/>
              <a:pathLst>
                <a:path w="23484" h="7853" extrusionOk="0">
                  <a:moveTo>
                    <a:pt x="367" y="1"/>
                  </a:moveTo>
                  <a:cubicBezTo>
                    <a:pt x="201" y="1735"/>
                    <a:pt x="34" y="3603"/>
                    <a:pt x="0" y="5605"/>
                  </a:cubicBezTo>
                  <a:cubicBezTo>
                    <a:pt x="5428" y="6879"/>
                    <a:pt x="11090" y="7853"/>
                    <a:pt x="16655" y="7853"/>
                  </a:cubicBezTo>
                  <a:cubicBezTo>
                    <a:pt x="18955" y="7853"/>
                    <a:pt x="21240" y="7686"/>
                    <a:pt x="23484" y="7306"/>
                  </a:cubicBezTo>
                  <a:cubicBezTo>
                    <a:pt x="23350" y="6605"/>
                    <a:pt x="23184" y="5671"/>
                    <a:pt x="22983" y="4671"/>
                  </a:cubicBezTo>
                  <a:cubicBezTo>
                    <a:pt x="21808" y="4853"/>
                    <a:pt x="20616" y="4937"/>
                    <a:pt x="19414" y="4937"/>
                  </a:cubicBezTo>
                  <a:cubicBezTo>
                    <a:pt x="12940" y="4937"/>
                    <a:pt x="6191" y="2505"/>
                    <a:pt x="367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60175" y="3214350"/>
              <a:ext cx="226850" cy="150975"/>
            </a:xfrm>
            <a:custGeom>
              <a:avLst/>
              <a:gdLst/>
              <a:ahLst/>
              <a:cxnLst/>
              <a:rect l="l" t="t" r="r" b="b"/>
              <a:pathLst>
                <a:path w="9074" h="6039" extrusionOk="0">
                  <a:moveTo>
                    <a:pt x="7839" y="0"/>
                  </a:moveTo>
                  <a:lnTo>
                    <a:pt x="1" y="1635"/>
                  </a:lnTo>
                  <a:lnTo>
                    <a:pt x="1402" y="6038"/>
                  </a:lnTo>
                  <a:lnTo>
                    <a:pt x="9074" y="3570"/>
                  </a:lnTo>
                  <a:lnTo>
                    <a:pt x="7839" y="0"/>
                  </a:lnTo>
                  <a:close/>
                </a:path>
              </a:pathLst>
            </a:custGeom>
            <a:solidFill>
              <a:srgbClr val="CF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-548175" y="3739725"/>
              <a:ext cx="904825" cy="778075"/>
            </a:xfrm>
            <a:custGeom>
              <a:avLst/>
              <a:gdLst/>
              <a:ahLst/>
              <a:cxnLst/>
              <a:rect l="l" t="t" r="r" b="b"/>
              <a:pathLst>
                <a:path w="36193" h="31123" extrusionOk="0">
                  <a:moveTo>
                    <a:pt x="33624" y="1"/>
                  </a:moveTo>
                  <a:lnTo>
                    <a:pt x="33624" y="1"/>
                  </a:lnTo>
                  <a:cubicBezTo>
                    <a:pt x="28500" y="713"/>
                    <a:pt x="19117" y="824"/>
                    <a:pt x="13775" y="824"/>
                  </a:cubicBezTo>
                  <a:cubicBezTo>
                    <a:pt x="11362" y="824"/>
                    <a:pt x="9774" y="801"/>
                    <a:pt x="9774" y="801"/>
                  </a:cubicBezTo>
                  <a:cubicBezTo>
                    <a:pt x="9774" y="801"/>
                    <a:pt x="8373" y="7039"/>
                    <a:pt x="9774" y="9274"/>
                  </a:cubicBezTo>
                  <a:cubicBezTo>
                    <a:pt x="7672" y="16045"/>
                    <a:pt x="0" y="24051"/>
                    <a:pt x="0" y="24051"/>
                  </a:cubicBezTo>
                  <a:lnTo>
                    <a:pt x="6505" y="29789"/>
                  </a:lnTo>
                  <a:lnTo>
                    <a:pt x="22516" y="14144"/>
                  </a:lnTo>
                  <a:lnTo>
                    <a:pt x="24117" y="31123"/>
                  </a:lnTo>
                  <a:lnTo>
                    <a:pt x="32857" y="31123"/>
                  </a:lnTo>
                  <a:cubicBezTo>
                    <a:pt x="32857" y="31123"/>
                    <a:pt x="36193" y="6138"/>
                    <a:pt x="33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-491475" y="4188375"/>
              <a:ext cx="280225" cy="244375"/>
            </a:xfrm>
            <a:custGeom>
              <a:avLst/>
              <a:gdLst/>
              <a:ahLst/>
              <a:cxnLst/>
              <a:rect l="l" t="t" r="r" b="b"/>
              <a:pathLst>
                <a:path w="11209" h="9775" extrusionOk="0">
                  <a:moveTo>
                    <a:pt x="2769" y="1"/>
                  </a:moveTo>
                  <a:cubicBezTo>
                    <a:pt x="1768" y="1368"/>
                    <a:pt x="834" y="2569"/>
                    <a:pt x="0" y="3570"/>
                  </a:cubicBezTo>
                  <a:cubicBezTo>
                    <a:pt x="2035" y="5605"/>
                    <a:pt x="4070" y="7906"/>
                    <a:pt x="6305" y="9774"/>
                  </a:cubicBezTo>
                  <a:lnTo>
                    <a:pt x="11208" y="5038"/>
                  </a:lnTo>
                  <a:cubicBezTo>
                    <a:pt x="8139" y="4104"/>
                    <a:pt x="5271" y="1835"/>
                    <a:pt x="2769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-363900" y="4015750"/>
              <a:ext cx="294425" cy="212675"/>
            </a:xfrm>
            <a:custGeom>
              <a:avLst/>
              <a:gdLst/>
              <a:ahLst/>
              <a:cxnLst/>
              <a:rect l="l" t="t" r="r" b="b"/>
              <a:pathLst>
                <a:path w="11777" h="8507" extrusionOk="0">
                  <a:moveTo>
                    <a:pt x="1736" y="1"/>
                  </a:moveTo>
                  <a:cubicBezTo>
                    <a:pt x="1269" y="1135"/>
                    <a:pt x="635" y="2269"/>
                    <a:pt x="1" y="3336"/>
                  </a:cubicBezTo>
                  <a:cubicBezTo>
                    <a:pt x="3170" y="5138"/>
                    <a:pt x="6439" y="6672"/>
                    <a:pt x="9608" y="8507"/>
                  </a:cubicBezTo>
                  <a:lnTo>
                    <a:pt x="11776" y="6439"/>
                  </a:lnTo>
                  <a:cubicBezTo>
                    <a:pt x="7973" y="5171"/>
                    <a:pt x="4504" y="3070"/>
                    <a:pt x="1736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18875" y="4136675"/>
              <a:ext cx="291900" cy="72500"/>
            </a:xfrm>
            <a:custGeom>
              <a:avLst/>
              <a:gdLst/>
              <a:ahLst/>
              <a:cxnLst/>
              <a:rect l="l" t="t" r="r" b="b"/>
              <a:pathLst>
                <a:path w="11676" h="2900" extrusionOk="0">
                  <a:moveTo>
                    <a:pt x="1" y="1"/>
                  </a:moveTo>
                  <a:lnTo>
                    <a:pt x="268" y="2502"/>
                  </a:lnTo>
                  <a:cubicBezTo>
                    <a:pt x="1826" y="2769"/>
                    <a:pt x="3407" y="2900"/>
                    <a:pt x="4995" y="2900"/>
                  </a:cubicBezTo>
                  <a:cubicBezTo>
                    <a:pt x="7181" y="2900"/>
                    <a:pt x="9378" y="2652"/>
                    <a:pt x="11542" y="2169"/>
                  </a:cubicBezTo>
                  <a:cubicBezTo>
                    <a:pt x="11609" y="1568"/>
                    <a:pt x="11643" y="968"/>
                    <a:pt x="11676" y="334"/>
                  </a:cubicBezTo>
                  <a:lnTo>
                    <a:pt x="11676" y="334"/>
                  </a:lnTo>
                  <a:cubicBezTo>
                    <a:pt x="10324" y="470"/>
                    <a:pt x="8964" y="529"/>
                    <a:pt x="7614" y="529"/>
                  </a:cubicBezTo>
                  <a:cubicBezTo>
                    <a:pt x="4999" y="529"/>
                    <a:pt x="2420" y="30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-319700" y="3868975"/>
              <a:ext cx="638000" cy="180200"/>
            </a:xfrm>
            <a:custGeom>
              <a:avLst/>
              <a:gdLst/>
              <a:ahLst/>
              <a:cxnLst/>
              <a:rect l="l" t="t" r="r" b="b"/>
              <a:pathLst>
                <a:path w="25520" h="7208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668"/>
                    <a:pt x="1" y="1335"/>
                    <a:pt x="68" y="1969"/>
                  </a:cubicBezTo>
                  <a:cubicBezTo>
                    <a:pt x="8117" y="4278"/>
                    <a:pt x="16786" y="7207"/>
                    <a:pt x="25139" y="7207"/>
                  </a:cubicBezTo>
                  <a:cubicBezTo>
                    <a:pt x="25232" y="7207"/>
                    <a:pt x="25326" y="7207"/>
                    <a:pt x="25419" y="7206"/>
                  </a:cubicBezTo>
                  <a:cubicBezTo>
                    <a:pt x="25486" y="5872"/>
                    <a:pt x="25519" y="4604"/>
                    <a:pt x="25519" y="3337"/>
                  </a:cubicBezTo>
                  <a:lnTo>
                    <a:pt x="25519" y="3337"/>
                  </a:lnTo>
                  <a:cubicBezTo>
                    <a:pt x="23832" y="3500"/>
                    <a:pt x="22137" y="3579"/>
                    <a:pt x="20443" y="3579"/>
                  </a:cubicBezTo>
                  <a:cubicBezTo>
                    <a:pt x="13498" y="3579"/>
                    <a:pt x="6551" y="2253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-310525" y="3740550"/>
              <a:ext cx="622150" cy="111275"/>
            </a:xfrm>
            <a:custGeom>
              <a:avLst/>
              <a:gdLst/>
              <a:ahLst/>
              <a:cxnLst/>
              <a:rect l="l" t="t" r="r" b="b"/>
              <a:pathLst>
                <a:path w="24886" h="4451" extrusionOk="0">
                  <a:moveTo>
                    <a:pt x="24151" y="1"/>
                  </a:moveTo>
                  <a:cubicBezTo>
                    <a:pt x="19057" y="683"/>
                    <a:pt x="9806" y="792"/>
                    <a:pt x="4436" y="792"/>
                  </a:cubicBezTo>
                  <a:cubicBezTo>
                    <a:pt x="1929" y="792"/>
                    <a:pt x="268" y="768"/>
                    <a:pt x="268" y="768"/>
                  </a:cubicBezTo>
                  <a:cubicBezTo>
                    <a:pt x="268" y="768"/>
                    <a:pt x="134" y="1268"/>
                    <a:pt x="1" y="2002"/>
                  </a:cubicBezTo>
                  <a:cubicBezTo>
                    <a:pt x="5348" y="3067"/>
                    <a:pt x="11821" y="4451"/>
                    <a:pt x="17834" y="4451"/>
                  </a:cubicBezTo>
                  <a:cubicBezTo>
                    <a:pt x="20298" y="4451"/>
                    <a:pt x="22684" y="4219"/>
                    <a:pt x="24885" y="3637"/>
                  </a:cubicBezTo>
                  <a:cubicBezTo>
                    <a:pt x="24718" y="2136"/>
                    <a:pt x="24485" y="902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2225" y="4284275"/>
              <a:ext cx="265225" cy="127625"/>
            </a:xfrm>
            <a:custGeom>
              <a:avLst/>
              <a:gdLst/>
              <a:ahLst/>
              <a:cxnLst/>
              <a:rect l="l" t="t" r="r" b="b"/>
              <a:pathLst>
                <a:path w="10609" h="5105" extrusionOk="0">
                  <a:moveTo>
                    <a:pt x="1" y="1"/>
                  </a:moveTo>
                  <a:lnTo>
                    <a:pt x="401" y="3870"/>
                  </a:lnTo>
                  <a:cubicBezTo>
                    <a:pt x="3503" y="4437"/>
                    <a:pt x="6839" y="5004"/>
                    <a:pt x="10141" y="5104"/>
                  </a:cubicBezTo>
                  <a:cubicBezTo>
                    <a:pt x="10275" y="3870"/>
                    <a:pt x="10441" y="2436"/>
                    <a:pt x="10608" y="868"/>
                  </a:cubicBezTo>
                  <a:lnTo>
                    <a:pt x="10608" y="868"/>
                  </a:lnTo>
                  <a:cubicBezTo>
                    <a:pt x="10351" y="873"/>
                    <a:pt x="10094" y="875"/>
                    <a:pt x="9836" y="875"/>
                  </a:cubicBezTo>
                  <a:cubicBezTo>
                    <a:pt x="6578" y="875"/>
                    <a:pt x="3246" y="49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49750" y="4453575"/>
              <a:ext cx="228500" cy="64225"/>
            </a:xfrm>
            <a:custGeom>
              <a:avLst/>
              <a:gdLst/>
              <a:ahLst/>
              <a:cxnLst/>
              <a:rect l="l" t="t" r="r" b="b"/>
              <a:pathLst>
                <a:path w="9140" h="2569" extrusionOk="0">
                  <a:moveTo>
                    <a:pt x="0" y="0"/>
                  </a:moveTo>
                  <a:lnTo>
                    <a:pt x="234" y="2569"/>
                  </a:lnTo>
                  <a:lnTo>
                    <a:pt x="8973" y="2569"/>
                  </a:lnTo>
                  <a:cubicBezTo>
                    <a:pt x="8973" y="2569"/>
                    <a:pt x="9073" y="2102"/>
                    <a:pt x="9140" y="1268"/>
                  </a:cubicBezTo>
                  <a:cubicBezTo>
                    <a:pt x="6071" y="968"/>
                    <a:pt x="2969" y="4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54750" y="4518625"/>
              <a:ext cx="431150" cy="266700"/>
            </a:xfrm>
            <a:custGeom>
              <a:avLst/>
              <a:gdLst/>
              <a:ahLst/>
              <a:cxnLst/>
              <a:rect l="l" t="t" r="r" b="b"/>
              <a:pathLst>
                <a:path w="17246" h="10668" extrusionOk="0">
                  <a:moveTo>
                    <a:pt x="0" y="0"/>
                  </a:moveTo>
                  <a:lnTo>
                    <a:pt x="200" y="10474"/>
                  </a:lnTo>
                  <a:cubicBezTo>
                    <a:pt x="200" y="10474"/>
                    <a:pt x="3373" y="10667"/>
                    <a:pt x="7771" y="10667"/>
                  </a:cubicBezTo>
                  <a:cubicBezTo>
                    <a:pt x="9970" y="10667"/>
                    <a:pt x="12476" y="10619"/>
                    <a:pt x="15044" y="10474"/>
                  </a:cubicBezTo>
                  <a:cubicBezTo>
                    <a:pt x="17246" y="3536"/>
                    <a:pt x="8907" y="2469"/>
                    <a:pt x="8907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-699125" y="4341000"/>
              <a:ext cx="472025" cy="425325"/>
            </a:xfrm>
            <a:custGeom>
              <a:avLst/>
              <a:gdLst/>
              <a:ahLst/>
              <a:cxnLst/>
              <a:rect l="l" t="t" r="r" b="b"/>
              <a:pathLst>
                <a:path w="18881" h="17013" extrusionOk="0">
                  <a:moveTo>
                    <a:pt x="6038" y="0"/>
                  </a:moveTo>
                  <a:lnTo>
                    <a:pt x="0" y="5637"/>
                  </a:lnTo>
                  <a:cubicBezTo>
                    <a:pt x="0" y="5637"/>
                    <a:pt x="4837" y="11442"/>
                    <a:pt x="10174" y="17012"/>
                  </a:cubicBezTo>
                  <a:cubicBezTo>
                    <a:pt x="18881" y="11308"/>
                    <a:pt x="11909" y="6638"/>
                    <a:pt x="11909" y="6638"/>
                  </a:cubicBezTo>
                  <a:lnTo>
                    <a:pt x="12543" y="5738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379150" y="4699575"/>
              <a:ext cx="64225" cy="82600"/>
            </a:xfrm>
            <a:custGeom>
              <a:avLst/>
              <a:gdLst/>
              <a:ahLst/>
              <a:cxnLst/>
              <a:rect l="l" t="t" r="r" b="b"/>
              <a:pathLst>
                <a:path w="2569" h="3304" extrusionOk="0">
                  <a:moveTo>
                    <a:pt x="2335" y="1"/>
                  </a:moveTo>
                  <a:lnTo>
                    <a:pt x="2335" y="1"/>
                  </a:lnTo>
                  <a:cubicBezTo>
                    <a:pt x="1401" y="968"/>
                    <a:pt x="601" y="2102"/>
                    <a:pt x="0" y="3303"/>
                  </a:cubicBezTo>
                  <a:cubicBezTo>
                    <a:pt x="667" y="3270"/>
                    <a:pt x="1401" y="3270"/>
                    <a:pt x="2102" y="3236"/>
                  </a:cubicBezTo>
                  <a:cubicBezTo>
                    <a:pt x="2469" y="1935"/>
                    <a:pt x="2569" y="901"/>
                    <a:pt x="233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196500" y="4602850"/>
              <a:ext cx="211025" cy="180150"/>
            </a:xfrm>
            <a:custGeom>
              <a:avLst/>
              <a:gdLst/>
              <a:ahLst/>
              <a:cxnLst/>
              <a:rect l="l" t="t" r="r" b="b"/>
              <a:pathLst>
                <a:path w="8441" h="7206" extrusionOk="0">
                  <a:moveTo>
                    <a:pt x="6239" y="0"/>
                  </a:moveTo>
                  <a:cubicBezTo>
                    <a:pt x="3570" y="1802"/>
                    <a:pt x="1068" y="4303"/>
                    <a:pt x="1" y="7205"/>
                  </a:cubicBezTo>
                  <a:lnTo>
                    <a:pt x="2770" y="7205"/>
                  </a:lnTo>
                  <a:cubicBezTo>
                    <a:pt x="3704" y="4637"/>
                    <a:pt x="5605" y="2369"/>
                    <a:pt x="8440" y="1501"/>
                  </a:cubicBezTo>
                  <a:cubicBezTo>
                    <a:pt x="7840" y="868"/>
                    <a:pt x="7039" y="367"/>
                    <a:pt x="623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57250" y="4572825"/>
              <a:ext cx="232675" cy="151800"/>
            </a:xfrm>
            <a:custGeom>
              <a:avLst/>
              <a:gdLst/>
              <a:ahLst/>
              <a:cxnLst/>
              <a:rect l="l" t="t" r="r" b="b"/>
              <a:pathLst>
                <a:path w="9307" h="6072" extrusionOk="0">
                  <a:moveTo>
                    <a:pt x="8807" y="0"/>
                  </a:moveTo>
                  <a:cubicBezTo>
                    <a:pt x="6438" y="1535"/>
                    <a:pt x="3403" y="1401"/>
                    <a:pt x="634" y="2069"/>
                  </a:cubicBezTo>
                  <a:lnTo>
                    <a:pt x="0" y="2202"/>
                  </a:lnTo>
                  <a:lnTo>
                    <a:pt x="100" y="6071"/>
                  </a:lnTo>
                  <a:cubicBezTo>
                    <a:pt x="3469" y="4737"/>
                    <a:pt x="6638" y="2702"/>
                    <a:pt x="9307" y="367"/>
                  </a:cubicBezTo>
                  <a:cubicBezTo>
                    <a:pt x="8973" y="301"/>
                    <a:pt x="8807" y="301"/>
                    <a:pt x="8807" y="301"/>
                  </a:cubicBezTo>
                  <a:lnTo>
                    <a:pt x="8807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-549025" y="4592825"/>
              <a:ext cx="214350" cy="114275"/>
            </a:xfrm>
            <a:custGeom>
              <a:avLst/>
              <a:gdLst/>
              <a:ahLst/>
              <a:cxnLst/>
              <a:rect l="l" t="t" r="r" b="b"/>
              <a:pathLst>
                <a:path w="8574" h="4571" extrusionOk="0">
                  <a:moveTo>
                    <a:pt x="8373" y="1"/>
                  </a:moveTo>
                  <a:lnTo>
                    <a:pt x="8373" y="1"/>
                  </a:lnTo>
                  <a:cubicBezTo>
                    <a:pt x="5471" y="68"/>
                    <a:pt x="2469" y="1035"/>
                    <a:pt x="1" y="2503"/>
                  </a:cubicBezTo>
                  <a:cubicBezTo>
                    <a:pt x="634" y="3170"/>
                    <a:pt x="1235" y="3870"/>
                    <a:pt x="1869" y="4571"/>
                  </a:cubicBezTo>
                  <a:cubicBezTo>
                    <a:pt x="3703" y="3403"/>
                    <a:pt x="5972" y="2736"/>
                    <a:pt x="8240" y="2569"/>
                  </a:cubicBezTo>
                  <a:cubicBezTo>
                    <a:pt x="8573" y="1602"/>
                    <a:pt x="8573" y="735"/>
                    <a:pt x="8373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-699950" y="4421875"/>
              <a:ext cx="317750" cy="166825"/>
            </a:xfrm>
            <a:custGeom>
              <a:avLst/>
              <a:gdLst/>
              <a:ahLst/>
              <a:cxnLst/>
              <a:rect l="l" t="t" r="r" b="b"/>
              <a:pathLst>
                <a:path w="12710" h="6673" extrusionOk="0">
                  <a:moveTo>
                    <a:pt x="2569" y="1"/>
                  </a:moveTo>
                  <a:lnTo>
                    <a:pt x="0" y="2369"/>
                  </a:lnTo>
                  <a:cubicBezTo>
                    <a:pt x="0" y="2369"/>
                    <a:pt x="1434" y="4104"/>
                    <a:pt x="3669" y="6672"/>
                  </a:cubicBezTo>
                  <a:cubicBezTo>
                    <a:pt x="6019" y="4848"/>
                    <a:pt x="8942" y="4056"/>
                    <a:pt x="11986" y="4056"/>
                  </a:cubicBezTo>
                  <a:cubicBezTo>
                    <a:pt x="12226" y="4056"/>
                    <a:pt x="12467" y="4061"/>
                    <a:pt x="12709" y="4070"/>
                  </a:cubicBezTo>
                  <a:cubicBezTo>
                    <a:pt x="12242" y="3603"/>
                    <a:pt x="11875" y="3370"/>
                    <a:pt x="11875" y="3370"/>
                  </a:cubicBezTo>
                  <a:lnTo>
                    <a:pt x="12209" y="3003"/>
                  </a:lnTo>
                  <a:cubicBezTo>
                    <a:pt x="8740" y="2936"/>
                    <a:pt x="5404" y="2069"/>
                    <a:pt x="2569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155650" y="3169325"/>
              <a:ext cx="68400" cy="196000"/>
            </a:xfrm>
            <a:custGeom>
              <a:avLst/>
              <a:gdLst/>
              <a:ahLst/>
              <a:cxnLst/>
              <a:rect l="l" t="t" r="r" b="b"/>
              <a:pathLst>
                <a:path w="2736" h="784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667"/>
                    <a:pt x="401" y="1334"/>
                    <a:pt x="634" y="1968"/>
                  </a:cubicBezTo>
                  <a:cubicBezTo>
                    <a:pt x="834" y="2635"/>
                    <a:pt x="1068" y="3269"/>
                    <a:pt x="1268" y="3936"/>
                  </a:cubicBezTo>
                  <a:cubicBezTo>
                    <a:pt x="1735" y="5271"/>
                    <a:pt x="2202" y="6572"/>
                    <a:pt x="2736" y="7839"/>
                  </a:cubicBezTo>
                  <a:cubicBezTo>
                    <a:pt x="2502" y="6505"/>
                    <a:pt x="2069" y="5171"/>
                    <a:pt x="1635" y="3836"/>
                  </a:cubicBezTo>
                  <a:cubicBezTo>
                    <a:pt x="1368" y="3169"/>
                    <a:pt x="1168" y="2502"/>
                    <a:pt x="868" y="1902"/>
                  </a:cubicBezTo>
                  <a:cubicBezTo>
                    <a:pt x="634" y="1268"/>
                    <a:pt x="334" y="6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-918450" y="1978300"/>
              <a:ext cx="1860550" cy="1103550"/>
            </a:xfrm>
            <a:custGeom>
              <a:avLst/>
              <a:gdLst/>
              <a:ahLst/>
              <a:cxnLst/>
              <a:rect l="l" t="t" r="r" b="b"/>
              <a:pathLst>
                <a:path w="74422" h="44142" extrusionOk="0">
                  <a:moveTo>
                    <a:pt x="38957" y="0"/>
                  </a:moveTo>
                  <a:cubicBezTo>
                    <a:pt x="36949" y="0"/>
                    <a:pt x="34827" y="142"/>
                    <a:pt x="32590" y="441"/>
                  </a:cubicBezTo>
                  <a:cubicBezTo>
                    <a:pt x="3470" y="4344"/>
                    <a:pt x="0" y="43772"/>
                    <a:pt x="38128" y="44139"/>
                  </a:cubicBezTo>
                  <a:cubicBezTo>
                    <a:pt x="38293" y="44141"/>
                    <a:pt x="38457" y="44141"/>
                    <a:pt x="38621" y="44141"/>
                  </a:cubicBezTo>
                  <a:cubicBezTo>
                    <a:pt x="74161" y="44141"/>
                    <a:pt x="74422" y="0"/>
                    <a:pt x="38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-492325" y="2399075"/>
              <a:ext cx="557100" cy="488075"/>
            </a:xfrm>
            <a:custGeom>
              <a:avLst/>
              <a:gdLst/>
              <a:ahLst/>
              <a:cxnLst/>
              <a:rect l="l" t="t" r="r" b="b"/>
              <a:pathLst>
                <a:path w="22284" h="19523" extrusionOk="0">
                  <a:moveTo>
                    <a:pt x="11139" y="1"/>
                  </a:moveTo>
                  <a:cubicBezTo>
                    <a:pt x="9393" y="1"/>
                    <a:pt x="7627" y="470"/>
                    <a:pt x="6039" y="1456"/>
                  </a:cubicBezTo>
                  <a:cubicBezTo>
                    <a:pt x="1435" y="4258"/>
                    <a:pt x="1" y="10262"/>
                    <a:pt x="2803" y="14865"/>
                  </a:cubicBezTo>
                  <a:cubicBezTo>
                    <a:pt x="4653" y="17869"/>
                    <a:pt x="7851" y="19523"/>
                    <a:pt x="11130" y="19523"/>
                  </a:cubicBezTo>
                  <a:cubicBezTo>
                    <a:pt x="12876" y="19523"/>
                    <a:pt x="14646" y="19053"/>
                    <a:pt x="16246" y="18068"/>
                  </a:cubicBezTo>
                  <a:cubicBezTo>
                    <a:pt x="20816" y="15266"/>
                    <a:pt x="22284" y="9261"/>
                    <a:pt x="19448" y="4658"/>
                  </a:cubicBezTo>
                  <a:cubicBezTo>
                    <a:pt x="17620" y="1655"/>
                    <a:pt x="14415" y="1"/>
                    <a:pt x="1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166500" y="2324775"/>
              <a:ext cx="556250" cy="488225"/>
            </a:xfrm>
            <a:custGeom>
              <a:avLst/>
              <a:gdLst/>
              <a:ahLst/>
              <a:cxnLst/>
              <a:rect l="l" t="t" r="r" b="b"/>
              <a:pathLst>
                <a:path w="22250" h="19529" extrusionOk="0">
                  <a:moveTo>
                    <a:pt x="11147" y="1"/>
                  </a:moveTo>
                  <a:cubicBezTo>
                    <a:pt x="7566" y="1"/>
                    <a:pt x="4108" y="1982"/>
                    <a:pt x="2402" y="5395"/>
                  </a:cubicBezTo>
                  <a:cubicBezTo>
                    <a:pt x="0" y="10199"/>
                    <a:pt x="1935" y="16069"/>
                    <a:pt x="6738" y="18505"/>
                  </a:cubicBezTo>
                  <a:cubicBezTo>
                    <a:pt x="8139" y="19200"/>
                    <a:pt x="9626" y="19529"/>
                    <a:pt x="11090" y="19529"/>
                  </a:cubicBezTo>
                  <a:cubicBezTo>
                    <a:pt x="14684" y="19529"/>
                    <a:pt x="18141" y="17547"/>
                    <a:pt x="19848" y="14135"/>
                  </a:cubicBezTo>
                  <a:cubicBezTo>
                    <a:pt x="22249" y="9331"/>
                    <a:pt x="20315" y="3460"/>
                    <a:pt x="15478" y="1025"/>
                  </a:cubicBezTo>
                  <a:cubicBezTo>
                    <a:pt x="14087" y="330"/>
                    <a:pt x="12607" y="1"/>
                    <a:pt x="1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-467300" y="2420825"/>
              <a:ext cx="507050" cy="443975"/>
            </a:xfrm>
            <a:custGeom>
              <a:avLst/>
              <a:gdLst/>
              <a:ahLst/>
              <a:cxnLst/>
              <a:rect l="l" t="t" r="r" b="b"/>
              <a:pathLst>
                <a:path w="20282" h="17759" extrusionOk="0">
                  <a:moveTo>
                    <a:pt x="10113" y="0"/>
                  </a:moveTo>
                  <a:cubicBezTo>
                    <a:pt x="8503" y="0"/>
                    <a:pt x="6873" y="437"/>
                    <a:pt x="5405" y="1353"/>
                  </a:cubicBezTo>
                  <a:cubicBezTo>
                    <a:pt x="1268" y="3955"/>
                    <a:pt x="1" y="9459"/>
                    <a:pt x="2636" y="13595"/>
                  </a:cubicBezTo>
                  <a:cubicBezTo>
                    <a:pt x="4317" y="16289"/>
                    <a:pt x="7196" y="17758"/>
                    <a:pt x="10148" y="17758"/>
                  </a:cubicBezTo>
                  <a:cubicBezTo>
                    <a:pt x="11764" y="17758"/>
                    <a:pt x="13403" y="17318"/>
                    <a:pt x="14878" y="16397"/>
                  </a:cubicBezTo>
                  <a:cubicBezTo>
                    <a:pt x="19014" y="13795"/>
                    <a:pt x="20282" y="8325"/>
                    <a:pt x="17647" y="4155"/>
                  </a:cubicBezTo>
                  <a:cubicBezTo>
                    <a:pt x="15961" y="1476"/>
                    <a:pt x="13072" y="0"/>
                    <a:pt x="1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16525" y="2346875"/>
              <a:ext cx="455350" cy="444125"/>
            </a:xfrm>
            <a:custGeom>
              <a:avLst/>
              <a:gdLst/>
              <a:ahLst/>
              <a:cxnLst/>
              <a:rect l="l" t="t" r="r" b="b"/>
              <a:pathLst>
                <a:path w="18214" h="17765" extrusionOk="0">
                  <a:moveTo>
                    <a:pt x="9079" y="0"/>
                  </a:moveTo>
                  <a:cubicBezTo>
                    <a:pt x="8956" y="0"/>
                    <a:pt x="8832" y="3"/>
                    <a:pt x="8707" y="8"/>
                  </a:cubicBezTo>
                  <a:cubicBezTo>
                    <a:pt x="3803" y="241"/>
                    <a:pt x="1" y="4411"/>
                    <a:pt x="234" y="9315"/>
                  </a:cubicBezTo>
                  <a:cubicBezTo>
                    <a:pt x="461" y="14042"/>
                    <a:pt x="4365" y="17764"/>
                    <a:pt x="9079" y="17764"/>
                  </a:cubicBezTo>
                  <a:cubicBezTo>
                    <a:pt x="9221" y="17764"/>
                    <a:pt x="9364" y="17761"/>
                    <a:pt x="9507" y="17754"/>
                  </a:cubicBezTo>
                  <a:cubicBezTo>
                    <a:pt x="14411" y="17554"/>
                    <a:pt x="18214" y="13384"/>
                    <a:pt x="17980" y="8481"/>
                  </a:cubicBezTo>
                  <a:cubicBezTo>
                    <a:pt x="17752" y="3702"/>
                    <a:pt x="13818" y="0"/>
                    <a:pt x="9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-375575" y="2491200"/>
              <a:ext cx="378481" cy="371698"/>
            </a:xfrm>
            <a:custGeom>
              <a:avLst/>
              <a:gdLst/>
              <a:ahLst/>
              <a:cxnLst/>
              <a:rect l="l" t="t" r="r" b="b"/>
              <a:pathLst>
                <a:path w="18081" h="17757" extrusionOk="0">
                  <a:moveTo>
                    <a:pt x="9033" y="1"/>
                  </a:moveTo>
                  <a:cubicBezTo>
                    <a:pt x="4267" y="1"/>
                    <a:pt x="331" y="3778"/>
                    <a:pt x="168" y="8579"/>
                  </a:cubicBezTo>
                  <a:cubicBezTo>
                    <a:pt x="1" y="13482"/>
                    <a:pt x="3870" y="17585"/>
                    <a:pt x="8741" y="17752"/>
                  </a:cubicBezTo>
                  <a:cubicBezTo>
                    <a:pt x="8843" y="17755"/>
                    <a:pt x="8944" y="17757"/>
                    <a:pt x="9046" y="17757"/>
                  </a:cubicBezTo>
                  <a:cubicBezTo>
                    <a:pt x="13813" y="17757"/>
                    <a:pt x="17750" y="13947"/>
                    <a:pt x="17914" y="9146"/>
                  </a:cubicBezTo>
                  <a:cubicBezTo>
                    <a:pt x="18081" y="4242"/>
                    <a:pt x="14244" y="139"/>
                    <a:pt x="9341" y="6"/>
                  </a:cubicBezTo>
                  <a:cubicBezTo>
                    <a:pt x="9238" y="2"/>
                    <a:pt x="9135" y="1"/>
                    <a:pt x="90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77400" y="2416225"/>
              <a:ext cx="387683" cy="371706"/>
            </a:xfrm>
            <a:custGeom>
              <a:avLst/>
              <a:gdLst/>
              <a:ahLst/>
              <a:cxnLst/>
              <a:rect l="l" t="t" r="r" b="b"/>
              <a:pathLst>
                <a:path w="18514" h="17751" extrusionOk="0">
                  <a:moveTo>
                    <a:pt x="9295" y="1"/>
                  </a:moveTo>
                  <a:cubicBezTo>
                    <a:pt x="9034" y="1"/>
                    <a:pt x="8771" y="12"/>
                    <a:pt x="8507" y="36"/>
                  </a:cubicBezTo>
                  <a:cubicBezTo>
                    <a:pt x="3603" y="436"/>
                    <a:pt x="1" y="4739"/>
                    <a:pt x="401" y="9643"/>
                  </a:cubicBezTo>
                  <a:cubicBezTo>
                    <a:pt x="811" y="14249"/>
                    <a:pt x="4682" y="17750"/>
                    <a:pt x="9220" y="17750"/>
                  </a:cubicBezTo>
                  <a:cubicBezTo>
                    <a:pt x="9480" y="17750"/>
                    <a:pt x="9743" y="17739"/>
                    <a:pt x="10008" y="17715"/>
                  </a:cubicBezTo>
                  <a:cubicBezTo>
                    <a:pt x="14911" y="17315"/>
                    <a:pt x="18514" y="13012"/>
                    <a:pt x="18114" y="8108"/>
                  </a:cubicBezTo>
                  <a:cubicBezTo>
                    <a:pt x="17703" y="3503"/>
                    <a:pt x="13833" y="1"/>
                    <a:pt x="9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50575" y="2789050"/>
              <a:ext cx="138450" cy="83900"/>
            </a:xfrm>
            <a:custGeom>
              <a:avLst/>
              <a:gdLst/>
              <a:ahLst/>
              <a:cxnLst/>
              <a:rect l="l" t="t" r="r" b="b"/>
              <a:pathLst>
                <a:path w="5538" h="3356" extrusionOk="0">
                  <a:moveTo>
                    <a:pt x="5538" y="0"/>
                  </a:moveTo>
                  <a:lnTo>
                    <a:pt x="5538" y="0"/>
                  </a:lnTo>
                  <a:cubicBezTo>
                    <a:pt x="4534" y="652"/>
                    <a:pt x="3430" y="845"/>
                    <a:pt x="2474" y="845"/>
                  </a:cubicBezTo>
                  <a:cubicBezTo>
                    <a:pt x="1081" y="845"/>
                    <a:pt x="1" y="434"/>
                    <a:pt x="0" y="434"/>
                  </a:cubicBezTo>
                  <a:lnTo>
                    <a:pt x="0" y="434"/>
                  </a:lnTo>
                  <a:cubicBezTo>
                    <a:pt x="410" y="2510"/>
                    <a:pt x="1364" y="3356"/>
                    <a:pt x="2377" y="3356"/>
                  </a:cubicBezTo>
                  <a:cubicBezTo>
                    <a:pt x="3675" y="3356"/>
                    <a:pt x="5069" y="1967"/>
                    <a:pt x="55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189000" y="2615175"/>
              <a:ext cx="105850" cy="118850"/>
            </a:xfrm>
            <a:custGeom>
              <a:avLst/>
              <a:gdLst/>
              <a:ahLst/>
              <a:cxnLst/>
              <a:rect l="l" t="t" r="r" b="b"/>
              <a:pathLst>
                <a:path w="4234" h="4754" extrusionOk="0">
                  <a:moveTo>
                    <a:pt x="1473" y="1"/>
                  </a:moveTo>
                  <a:cubicBezTo>
                    <a:pt x="997" y="1"/>
                    <a:pt x="474" y="215"/>
                    <a:pt x="1" y="717"/>
                  </a:cubicBezTo>
                  <a:lnTo>
                    <a:pt x="468" y="4754"/>
                  </a:lnTo>
                  <a:cubicBezTo>
                    <a:pt x="4233" y="2650"/>
                    <a:pt x="3147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189000" y="2611250"/>
              <a:ext cx="79250" cy="123625"/>
            </a:xfrm>
            <a:custGeom>
              <a:avLst/>
              <a:gdLst/>
              <a:ahLst/>
              <a:cxnLst/>
              <a:rect l="l" t="t" r="r" b="b"/>
              <a:pathLst>
                <a:path w="3170" h="4945" extrusionOk="0">
                  <a:moveTo>
                    <a:pt x="1488" y="1"/>
                  </a:moveTo>
                  <a:cubicBezTo>
                    <a:pt x="1321" y="1"/>
                    <a:pt x="1164" y="27"/>
                    <a:pt x="1035" y="74"/>
                  </a:cubicBezTo>
                  <a:cubicBezTo>
                    <a:pt x="835" y="141"/>
                    <a:pt x="668" y="241"/>
                    <a:pt x="534" y="307"/>
                  </a:cubicBezTo>
                  <a:cubicBezTo>
                    <a:pt x="401" y="407"/>
                    <a:pt x="301" y="474"/>
                    <a:pt x="201" y="574"/>
                  </a:cubicBezTo>
                  <a:cubicBezTo>
                    <a:pt x="134" y="641"/>
                    <a:pt x="67" y="741"/>
                    <a:pt x="34" y="774"/>
                  </a:cubicBezTo>
                  <a:cubicBezTo>
                    <a:pt x="34" y="808"/>
                    <a:pt x="1" y="874"/>
                    <a:pt x="1" y="874"/>
                  </a:cubicBezTo>
                  <a:cubicBezTo>
                    <a:pt x="1" y="874"/>
                    <a:pt x="16" y="845"/>
                    <a:pt x="25" y="845"/>
                  </a:cubicBezTo>
                  <a:cubicBezTo>
                    <a:pt x="30" y="845"/>
                    <a:pt x="34" y="852"/>
                    <a:pt x="34" y="874"/>
                  </a:cubicBezTo>
                  <a:cubicBezTo>
                    <a:pt x="67" y="808"/>
                    <a:pt x="168" y="741"/>
                    <a:pt x="234" y="708"/>
                  </a:cubicBezTo>
                  <a:cubicBezTo>
                    <a:pt x="334" y="608"/>
                    <a:pt x="468" y="574"/>
                    <a:pt x="568" y="474"/>
                  </a:cubicBezTo>
                  <a:cubicBezTo>
                    <a:pt x="735" y="407"/>
                    <a:pt x="901" y="374"/>
                    <a:pt x="1068" y="307"/>
                  </a:cubicBezTo>
                  <a:cubicBezTo>
                    <a:pt x="1160" y="292"/>
                    <a:pt x="1254" y="284"/>
                    <a:pt x="1348" y="284"/>
                  </a:cubicBezTo>
                  <a:cubicBezTo>
                    <a:pt x="1663" y="284"/>
                    <a:pt x="1979" y="377"/>
                    <a:pt x="2236" y="608"/>
                  </a:cubicBezTo>
                  <a:cubicBezTo>
                    <a:pt x="2569" y="874"/>
                    <a:pt x="2836" y="1375"/>
                    <a:pt x="2803" y="1808"/>
                  </a:cubicBezTo>
                  <a:cubicBezTo>
                    <a:pt x="2803" y="2075"/>
                    <a:pt x="2736" y="2309"/>
                    <a:pt x="2669" y="2542"/>
                  </a:cubicBezTo>
                  <a:cubicBezTo>
                    <a:pt x="2569" y="2742"/>
                    <a:pt x="2469" y="2943"/>
                    <a:pt x="2336" y="3143"/>
                  </a:cubicBezTo>
                  <a:cubicBezTo>
                    <a:pt x="2202" y="3376"/>
                    <a:pt x="2069" y="3543"/>
                    <a:pt x="1902" y="3710"/>
                  </a:cubicBezTo>
                  <a:lnTo>
                    <a:pt x="1468" y="4143"/>
                  </a:lnTo>
                  <a:cubicBezTo>
                    <a:pt x="1168" y="4410"/>
                    <a:pt x="868" y="4610"/>
                    <a:pt x="701" y="4744"/>
                  </a:cubicBezTo>
                  <a:cubicBezTo>
                    <a:pt x="534" y="4877"/>
                    <a:pt x="401" y="4944"/>
                    <a:pt x="401" y="4944"/>
                  </a:cubicBezTo>
                  <a:cubicBezTo>
                    <a:pt x="401" y="4944"/>
                    <a:pt x="534" y="4877"/>
                    <a:pt x="735" y="4777"/>
                  </a:cubicBezTo>
                  <a:cubicBezTo>
                    <a:pt x="968" y="4644"/>
                    <a:pt x="1235" y="4544"/>
                    <a:pt x="1569" y="4277"/>
                  </a:cubicBezTo>
                  <a:cubicBezTo>
                    <a:pt x="1735" y="4143"/>
                    <a:pt x="1902" y="4043"/>
                    <a:pt x="2069" y="3877"/>
                  </a:cubicBezTo>
                  <a:cubicBezTo>
                    <a:pt x="2236" y="3710"/>
                    <a:pt x="2402" y="3543"/>
                    <a:pt x="2569" y="3310"/>
                  </a:cubicBezTo>
                  <a:cubicBezTo>
                    <a:pt x="2703" y="3109"/>
                    <a:pt x="2836" y="2876"/>
                    <a:pt x="2970" y="2609"/>
                  </a:cubicBezTo>
                  <a:cubicBezTo>
                    <a:pt x="3036" y="2376"/>
                    <a:pt x="3136" y="2075"/>
                    <a:pt x="3136" y="1775"/>
                  </a:cubicBezTo>
                  <a:cubicBezTo>
                    <a:pt x="3170" y="1208"/>
                    <a:pt x="2869" y="608"/>
                    <a:pt x="2402" y="307"/>
                  </a:cubicBezTo>
                  <a:cubicBezTo>
                    <a:pt x="2143" y="91"/>
                    <a:pt x="1798" y="1"/>
                    <a:pt x="14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-234625" y="3185150"/>
              <a:ext cx="841450" cy="360350"/>
            </a:xfrm>
            <a:custGeom>
              <a:avLst/>
              <a:gdLst/>
              <a:ahLst/>
              <a:cxnLst/>
              <a:rect l="l" t="t" r="r" b="b"/>
              <a:pathLst>
                <a:path w="33658" h="14414" extrusionOk="0">
                  <a:moveTo>
                    <a:pt x="7439" y="1"/>
                  </a:moveTo>
                  <a:lnTo>
                    <a:pt x="0" y="5205"/>
                  </a:lnTo>
                  <a:cubicBezTo>
                    <a:pt x="3836" y="9441"/>
                    <a:pt x="7773" y="12110"/>
                    <a:pt x="11475" y="13677"/>
                  </a:cubicBezTo>
                  <a:cubicBezTo>
                    <a:pt x="13996" y="14198"/>
                    <a:pt x="16305" y="14413"/>
                    <a:pt x="18399" y="14413"/>
                  </a:cubicBezTo>
                  <a:cubicBezTo>
                    <a:pt x="28527" y="14413"/>
                    <a:pt x="33658" y="9374"/>
                    <a:pt x="33658" y="9374"/>
                  </a:cubicBezTo>
                  <a:cubicBezTo>
                    <a:pt x="33658" y="9374"/>
                    <a:pt x="32624" y="6172"/>
                    <a:pt x="33658" y="3904"/>
                  </a:cubicBezTo>
                  <a:lnTo>
                    <a:pt x="33658" y="3904"/>
                  </a:lnTo>
                  <a:cubicBezTo>
                    <a:pt x="30381" y="5320"/>
                    <a:pt x="27206" y="5863"/>
                    <a:pt x="24263" y="5863"/>
                  </a:cubicBezTo>
                  <a:cubicBezTo>
                    <a:pt x="14595" y="5863"/>
                    <a:pt x="7439" y="1"/>
                    <a:pt x="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420000" y="3311075"/>
              <a:ext cx="111775" cy="201850"/>
            </a:xfrm>
            <a:custGeom>
              <a:avLst/>
              <a:gdLst/>
              <a:ahLst/>
              <a:cxnLst/>
              <a:rect l="l" t="t" r="r" b="b"/>
              <a:pathLst>
                <a:path w="4471" h="8074" extrusionOk="0">
                  <a:moveTo>
                    <a:pt x="4237" y="1"/>
                  </a:moveTo>
                  <a:cubicBezTo>
                    <a:pt x="2936" y="334"/>
                    <a:pt x="1669" y="568"/>
                    <a:pt x="468" y="668"/>
                  </a:cubicBezTo>
                  <a:cubicBezTo>
                    <a:pt x="1" y="3103"/>
                    <a:pt x="67" y="5672"/>
                    <a:pt x="668" y="8073"/>
                  </a:cubicBezTo>
                  <a:cubicBezTo>
                    <a:pt x="2169" y="7573"/>
                    <a:pt x="3470" y="6973"/>
                    <a:pt x="4471" y="6439"/>
                  </a:cubicBezTo>
                  <a:cubicBezTo>
                    <a:pt x="3837" y="4404"/>
                    <a:pt x="3903" y="2102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-111200" y="3247700"/>
              <a:ext cx="238525" cy="254375"/>
            </a:xfrm>
            <a:custGeom>
              <a:avLst/>
              <a:gdLst/>
              <a:ahLst/>
              <a:cxnLst/>
              <a:rect l="l" t="t" r="r" b="b"/>
              <a:pathLst>
                <a:path w="9541" h="10175" extrusionOk="0">
                  <a:moveTo>
                    <a:pt x="6538" y="1"/>
                  </a:moveTo>
                  <a:cubicBezTo>
                    <a:pt x="3870" y="1869"/>
                    <a:pt x="1401" y="4337"/>
                    <a:pt x="0" y="7239"/>
                  </a:cubicBezTo>
                  <a:cubicBezTo>
                    <a:pt x="1535" y="8440"/>
                    <a:pt x="3036" y="9374"/>
                    <a:pt x="4537" y="10175"/>
                  </a:cubicBezTo>
                  <a:cubicBezTo>
                    <a:pt x="5037" y="6872"/>
                    <a:pt x="6905" y="3770"/>
                    <a:pt x="9540" y="1368"/>
                  </a:cubicBezTo>
                  <a:cubicBezTo>
                    <a:pt x="8406" y="968"/>
                    <a:pt x="7405" y="468"/>
                    <a:pt x="6538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176500" y="3311075"/>
              <a:ext cx="146800" cy="234050"/>
            </a:xfrm>
            <a:custGeom>
              <a:avLst/>
              <a:gdLst/>
              <a:ahLst/>
              <a:cxnLst/>
              <a:rect l="l" t="t" r="r" b="b"/>
              <a:pathLst>
                <a:path w="5872" h="9362" extrusionOk="0">
                  <a:moveTo>
                    <a:pt x="1535" y="1"/>
                  </a:moveTo>
                  <a:cubicBezTo>
                    <a:pt x="634" y="3003"/>
                    <a:pt x="0" y="6272"/>
                    <a:pt x="501" y="9341"/>
                  </a:cubicBezTo>
                  <a:cubicBezTo>
                    <a:pt x="912" y="9355"/>
                    <a:pt x="1314" y="9362"/>
                    <a:pt x="1707" y="9362"/>
                  </a:cubicBezTo>
                  <a:cubicBezTo>
                    <a:pt x="3201" y="9362"/>
                    <a:pt x="4578" y="9266"/>
                    <a:pt x="5871" y="9107"/>
                  </a:cubicBezTo>
                  <a:cubicBezTo>
                    <a:pt x="5037" y="6439"/>
                    <a:pt x="4904" y="3503"/>
                    <a:pt x="5237" y="668"/>
                  </a:cubicBezTo>
                  <a:cubicBezTo>
                    <a:pt x="3937" y="535"/>
                    <a:pt x="2702" y="301"/>
                    <a:pt x="153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-234625" y="3314425"/>
              <a:ext cx="841450" cy="234150"/>
            </a:xfrm>
            <a:custGeom>
              <a:avLst/>
              <a:gdLst/>
              <a:ahLst/>
              <a:cxnLst/>
              <a:rect l="l" t="t" r="r" b="b"/>
              <a:pathLst>
                <a:path w="33658" h="9366" extrusionOk="0">
                  <a:moveTo>
                    <a:pt x="0" y="0"/>
                  </a:moveTo>
                  <a:lnTo>
                    <a:pt x="0" y="0"/>
                  </a:lnTo>
                  <a:cubicBezTo>
                    <a:pt x="1068" y="1201"/>
                    <a:pt x="2135" y="2335"/>
                    <a:pt x="3303" y="3336"/>
                  </a:cubicBezTo>
                  <a:cubicBezTo>
                    <a:pt x="4470" y="4370"/>
                    <a:pt x="5738" y="5337"/>
                    <a:pt x="7072" y="6171"/>
                  </a:cubicBezTo>
                  <a:cubicBezTo>
                    <a:pt x="9741" y="7873"/>
                    <a:pt x="12776" y="9007"/>
                    <a:pt x="15945" y="9307"/>
                  </a:cubicBezTo>
                  <a:cubicBezTo>
                    <a:pt x="16563" y="9346"/>
                    <a:pt x="17187" y="9365"/>
                    <a:pt x="17812" y="9365"/>
                  </a:cubicBezTo>
                  <a:cubicBezTo>
                    <a:pt x="18771" y="9365"/>
                    <a:pt x="19732" y="9321"/>
                    <a:pt x="20682" y="9240"/>
                  </a:cubicBezTo>
                  <a:cubicBezTo>
                    <a:pt x="22283" y="9140"/>
                    <a:pt x="23817" y="8873"/>
                    <a:pt x="25352" y="8473"/>
                  </a:cubicBezTo>
                  <a:cubicBezTo>
                    <a:pt x="26853" y="8073"/>
                    <a:pt x="28354" y="7539"/>
                    <a:pt x="29788" y="6839"/>
                  </a:cubicBezTo>
                  <a:cubicBezTo>
                    <a:pt x="31189" y="6138"/>
                    <a:pt x="32524" y="5271"/>
                    <a:pt x="33658" y="4170"/>
                  </a:cubicBezTo>
                  <a:lnTo>
                    <a:pt x="33658" y="4170"/>
                  </a:lnTo>
                  <a:cubicBezTo>
                    <a:pt x="32457" y="5204"/>
                    <a:pt x="31123" y="6038"/>
                    <a:pt x="29688" y="6705"/>
                  </a:cubicBezTo>
                  <a:cubicBezTo>
                    <a:pt x="28287" y="7372"/>
                    <a:pt x="26786" y="7873"/>
                    <a:pt x="25285" y="8273"/>
                  </a:cubicBezTo>
                  <a:cubicBezTo>
                    <a:pt x="22990" y="8802"/>
                    <a:pt x="20639" y="9103"/>
                    <a:pt x="18273" y="9103"/>
                  </a:cubicBezTo>
                  <a:cubicBezTo>
                    <a:pt x="17509" y="9103"/>
                    <a:pt x="16744" y="9072"/>
                    <a:pt x="15978" y="9007"/>
                  </a:cubicBezTo>
                  <a:cubicBezTo>
                    <a:pt x="12910" y="8707"/>
                    <a:pt x="9907" y="7639"/>
                    <a:pt x="7239" y="6005"/>
                  </a:cubicBezTo>
                  <a:cubicBezTo>
                    <a:pt x="5905" y="5204"/>
                    <a:pt x="4637" y="4237"/>
                    <a:pt x="3436" y="3269"/>
                  </a:cubicBezTo>
                  <a:cubicBezTo>
                    <a:pt x="2235" y="2235"/>
                    <a:pt x="1101" y="1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705200" y="3360600"/>
              <a:ext cx="202275" cy="100075"/>
            </a:xfrm>
            <a:custGeom>
              <a:avLst/>
              <a:gdLst/>
              <a:ahLst/>
              <a:cxnLst/>
              <a:rect l="l" t="t" r="r" b="b"/>
              <a:pathLst>
                <a:path w="8091" h="4003" extrusionOk="0">
                  <a:moveTo>
                    <a:pt x="5495" y="0"/>
                  </a:moveTo>
                  <a:cubicBezTo>
                    <a:pt x="5082" y="0"/>
                    <a:pt x="4650" y="136"/>
                    <a:pt x="4271" y="455"/>
                  </a:cubicBezTo>
                  <a:cubicBezTo>
                    <a:pt x="3424" y="170"/>
                    <a:pt x="2744" y="58"/>
                    <a:pt x="2199" y="58"/>
                  </a:cubicBezTo>
                  <a:cubicBezTo>
                    <a:pt x="126" y="58"/>
                    <a:pt x="1" y="1689"/>
                    <a:pt x="1" y="1689"/>
                  </a:cubicBezTo>
                  <a:cubicBezTo>
                    <a:pt x="1" y="1689"/>
                    <a:pt x="1300" y="4002"/>
                    <a:pt x="3521" y="4002"/>
                  </a:cubicBezTo>
                  <a:cubicBezTo>
                    <a:pt x="4341" y="4002"/>
                    <a:pt x="5286" y="3687"/>
                    <a:pt x="6339" y="2823"/>
                  </a:cubicBezTo>
                  <a:cubicBezTo>
                    <a:pt x="8090" y="1561"/>
                    <a:pt x="6898" y="0"/>
                    <a:pt x="5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583450" y="3234350"/>
              <a:ext cx="315975" cy="198100"/>
            </a:xfrm>
            <a:custGeom>
              <a:avLst/>
              <a:gdLst/>
              <a:ahLst/>
              <a:cxnLst/>
              <a:rect l="l" t="t" r="r" b="b"/>
              <a:pathLst>
                <a:path w="12639" h="7924" extrusionOk="0">
                  <a:moveTo>
                    <a:pt x="6250" y="0"/>
                  </a:moveTo>
                  <a:cubicBezTo>
                    <a:pt x="6213" y="0"/>
                    <a:pt x="6176" y="1"/>
                    <a:pt x="6138" y="1"/>
                  </a:cubicBezTo>
                  <a:cubicBezTo>
                    <a:pt x="1435" y="34"/>
                    <a:pt x="1" y="3003"/>
                    <a:pt x="1" y="3003"/>
                  </a:cubicBezTo>
                  <a:lnTo>
                    <a:pt x="1235" y="6539"/>
                  </a:lnTo>
                  <a:cubicBezTo>
                    <a:pt x="1235" y="6539"/>
                    <a:pt x="1607" y="6979"/>
                    <a:pt x="2244" y="6979"/>
                  </a:cubicBezTo>
                  <a:cubicBezTo>
                    <a:pt x="2500" y="6979"/>
                    <a:pt x="2800" y="6907"/>
                    <a:pt x="3136" y="6706"/>
                  </a:cubicBezTo>
                  <a:lnTo>
                    <a:pt x="3136" y="6706"/>
                  </a:lnTo>
                  <a:cubicBezTo>
                    <a:pt x="3051" y="7542"/>
                    <a:pt x="3716" y="7924"/>
                    <a:pt x="4422" y="7924"/>
                  </a:cubicBezTo>
                  <a:cubicBezTo>
                    <a:pt x="5096" y="7924"/>
                    <a:pt x="5808" y="7575"/>
                    <a:pt x="5938" y="6939"/>
                  </a:cubicBezTo>
                  <a:cubicBezTo>
                    <a:pt x="5995" y="7180"/>
                    <a:pt x="6430" y="7325"/>
                    <a:pt x="6927" y="7325"/>
                  </a:cubicBezTo>
                  <a:cubicBezTo>
                    <a:pt x="7602" y="7325"/>
                    <a:pt x="8392" y="7059"/>
                    <a:pt x="8507" y="6406"/>
                  </a:cubicBezTo>
                  <a:cubicBezTo>
                    <a:pt x="8507" y="6406"/>
                    <a:pt x="8973" y="7378"/>
                    <a:pt x="9906" y="7378"/>
                  </a:cubicBezTo>
                  <a:cubicBezTo>
                    <a:pt x="10196" y="7378"/>
                    <a:pt x="10530" y="7284"/>
                    <a:pt x="10908" y="7039"/>
                  </a:cubicBezTo>
                  <a:cubicBezTo>
                    <a:pt x="12235" y="5680"/>
                    <a:pt x="12638" y="0"/>
                    <a:pt x="6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83450" y="3230650"/>
              <a:ext cx="296075" cy="179700"/>
            </a:xfrm>
            <a:custGeom>
              <a:avLst/>
              <a:gdLst/>
              <a:ahLst/>
              <a:cxnLst/>
              <a:rect l="l" t="t" r="r" b="b"/>
              <a:pathLst>
                <a:path w="11843" h="7188" extrusionOk="0">
                  <a:moveTo>
                    <a:pt x="6105" y="1"/>
                  </a:moveTo>
                  <a:cubicBezTo>
                    <a:pt x="5983" y="1"/>
                    <a:pt x="5860" y="4"/>
                    <a:pt x="5738" y="16"/>
                  </a:cubicBezTo>
                  <a:cubicBezTo>
                    <a:pt x="4971" y="16"/>
                    <a:pt x="4170" y="149"/>
                    <a:pt x="3470" y="383"/>
                  </a:cubicBezTo>
                  <a:cubicBezTo>
                    <a:pt x="2069" y="850"/>
                    <a:pt x="701" y="1750"/>
                    <a:pt x="1" y="3151"/>
                  </a:cubicBezTo>
                  <a:cubicBezTo>
                    <a:pt x="401" y="2517"/>
                    <a:pt x="935" y="1984"/>
                    <a:pt x="1568" y="1550"/>
                  </a:cubicBezTo>
                  <a:cubicBezTo>
                    <a:pt x="2169" y="1150"/>
                    <a:pt x="2869" y="850"/>
                    <a:pt x="3570" y="649"/>
                  </a:cubicBezTo>
                  <a:cubicBezTo>
                    <a:pt x="4367" y="403"/>
                    <a:pt x="5217" y="286"/>
                    <a:pt x="6060" y="286"/>
                  </a:cubicBezTo>
                  <a:cubicBezTo>
                    <a:pt x="6700" y="286"/>
                    <a:pt x="7335" y="353"/>
                    <a:pt x="7940" y="483"/>
                  </a:cubicBezTo>
                  <a:cubicBezTo>
                    <a:pt x="8307" y="516"/>
                    <a:pt x="8640" y="683"/>
                    <a:pt x="8974" y="749"/>
                  </a:cubicBezTo>
                  <a:lnTo>
                    <a:pt x="9474" y="1016"/>
                  </a:lnTo>
                  <a:lnTo>
                    <a:pt x="9741" y="1150"/>
                  </a:lnTo>
                  <a:cubicBezTo>
                    <a:pt x="9808" y="1183"/>
                    <a:pt x="9874" y="1250"/>
                    <a:pt x="9941" y="1317"/>
                  </a:cubicBezTo>
                  <a:cubicBezTo>
                    <a:pt x="10575" y="1717"/>
                    <a:pt x="10975" y="2317"/>
                    <a:pt x="11275" y="2984"/>
                  </a:cubicBezTo>
                  <a:cubicBezTo>
                    <a:pt x="11542" y="3652"/>
                    <a:pt x="11642" y="4352"/>
                    <a:pt x="11609" y="5086"/>
                  </a:cubicBezTo>
                  <a:cubicBezTo>
                    <a:pt x="11576" y="5853"/>
                    <a:pt x="11409" y="6620"/>
                    <a:pt x="10942" y="7187"/>
                  </a:cubicBezTo>
                  <a:cubicBezTo>
                    <a:pt x="11442" y="6620"/>
                    <a:pt x="11676" y="5853"/>
                    <a:pt x="11776" y="5086"/>
                  </a:cubicBezTo>
                  <a:cubicBezTo>
                    <a:pt x="11842" y="4352"/>
                    <a:pt x="11776" y="3551"/>
                    <a:pt x="11476" y="2851"/>
                  </a:cubicBezTo>
                  <a:cubicBezTo>
                    <a:pt x="11242" y="2117"/>
                    <a:pt x="10742" y="1483"/>
                    <a:pt x="10108" y="1016"/>
                  </a:cubicBezTo>
                  <a:cubicBezTo>
                    <a:pt x="10008" y="983"/>
                    <a:pt x="9941" y="883"/>
                    <a:pt x="9841" y="850"/>
                  </a:cubicBezTo>
                  <a:lnTo>
                    <a:pt x="9608" y="716"/>
                  </a:lnTo>
                  <a:lnTo>
                    <a:pt x="9107" y="483"/>
                  </a:lnTo>
                  <a:cubicBezTo>
                    <a:pt x="8774" y="349"/>
                    <a:pt x="8407" y="182"/>
                    <a:pt x="8006" y="149"/>
                  </a:cubicBezTo>
                  <a:lnTo>
                    <a:pt x="7439" y="49"/>
                  </a:lnTo>
                  <a:cubicBezTo>
                    <a:pt x="7239" y="16"/>
                    <a:pt x="7072" y="16"/>
                    <a:pt x="6839" y="16"/>
                  </a:cubicBezTo>
                  <a:cubicBezTo>
                    <a:pt x="6594" y="16"/>
                    <a:pt x="6350" y="1"/>
                    <a:pt x="61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689375" y="3331100"/>
              <a:ext cx="345250" cy="291900"/>
            </a:xfrm>
            <a:custGeom>
              <a:avLst/>
              <a:gdLst/>
              <a:ahLst/>
              <a:cxnLst/>
              <a:rect l="l" t="t" r="r" b="b"/>
              <a:pathLst>
                <a:path w="13810" h="11676" extrusionOk="0">
                  <a:moveTo>
                    <a:pt x="9073" y="0"/>
                  </a:moveTo>
                  <a:cubicBezTo>
                    <a:pt x="8039" y="0"/>
                    <a:pt x="7005" y="101"/>
                    <a:pt x="5938" y="201"/>
                  </a:cubicBezTo>
                  <a:cubicBezTo>
                    <a:pt x="4904" y="334"/>
                    <a:pt x="3869" y="501"/>
                    <a:pt x="2869" y="768"/>
                  </a:cubicBezTo>
                  <a:cubicBezTo>
                    <a:pt x="1868" y="1001"/>
                    <a:pt x="867" y="1368"/>
                    <a:pt x="0" y="1969"/>
                  </a:cubicBezTo>
                  <a:cubicBezTo>
                    <a:pt x="867" y="1468"/>
                    <a:pt x="1868" y="1135"/>
                    <a:pt x="2969" y="1001"/>
                  </a:cubicBezTo>
                  <a:cubicBezTo>
                    <a:pt x="3970" y="801"/>
                    <a:pt x="4970" y="634"/>
                    <a:pt x="6004" y="534"/>
                  </a:cubicBezTo>
                  <a:cubicBezTo>
                    <a:pt x="7038" y="467"/>
                    <a:pt x="8039" y="367"/>
                    <a:pt x="9073" y="367"/>
                  </a:cubicBezTo>
                  <a:cubicBezTo>
                    <a:pt x="10074" y="367"/>
                    <a:pt x="11141" y="401"/>
                    <a:pt x="12075" y="734"/>
                  </a:cubicBezTo>
                  <a:cubicBezTo>
                    <a:pt x="12542" y="901"/>
                    <a:pt x="12976" y="1168"/>
                    <a:pt x="13209" y="1568"/>
                  </a:cubicBezTo>
                  <a:cubicBezTo>
                    <a:pt x="13443" y="1969"/>
                    <a:pt x="13443" y="2469"/>
                    <a:pt x="13376" y="2969"/>
                  </a:cubicBezTo>
                  <a:cubicBezTo>
                    <a:pt x="13176" y="3903"/>
                    <a:pt x="12676" y="4871"/>
                    <a:pt x="12242" y="5805"/>
                  </a:cubicBezTo>
                  <a:cubicBezTo>
                    <a:pt x="11775" y="6705"/>
                    <a:pt x="11341" y="7673"/>
                    <a:pt x="10941" y="8640"/>
                  </a:cubicBezTo>
                  <a:cubicBezTo>
                    <a:pt x="10574" y="9574"/>
                    <a:pt x="10274" y="10641"/>
                    <a:pt x="10341" y="11676"/>
                  </a:cubicBezTo>
                  <a:cubicBezTo>
                    <a:pt x="10374" y="10641"/>
                    <a:pt x="10708" y="9674"/>
                    <a:pt x="11108" y="8707"/>
                  </a:cubicBezTo>
                  <a:cubicBezTo>
                    <a:pt x="11542" y="7739"/>
                    <a:pt x="12009" y="6839"/>
                    <a:pt x="12509" y="5905"/>
                  </a:cubicBezTo>
                  <a:cubicBezTo>
                    <a:pt x="12709" y="5471"/>
                    <a:pt x="12976" y="5004"/>
                    <a:pt x="13176" y="4504"/>
                  </a:cubicBezTo>
                  <a:cubicBezTo>
                    <a:pt x="13376" y="4003"/>
                    <a:pt x="13543" y="3536"/>
                    <a:pt x="13676" y="3003"/>
                  </a:cubicBezTo>
                  <a:cubicBezTo>
                    <a:pt x="13810" y="2502"/>
                    <a:pt x="13810" y="1868"/>
                    <a:pt x="13510" y="1368"/>
                  </a:cubicBezTo>
                  <a:cubicBezTo>
                    <a:pt x="13209" y="834"/>
                    <a:pt x="12709" y="534"/>
                    <a:pt x="12209" y="367"/>
                  </a:cubicBezTo>
                  <a:cubicBezTo>
                    <a:pt x="11175" y="34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628475" y="3380300"/>
              <a:ext cx="59250" cy="232700"/>
            </a:xfrm>
            <a:custGeom>
              <a:avLst/>
              <a:gdLst/>
              <a:ahLst/>
              <a:cxnLst/>
              <a:rect l="l" t="t" r="r" b="b"/>
              <a:pathLst>
                <a:path w="2370" h="9308" extrusionOk="0">
                  <a:moveTo>
                    <a:pt x="2369" y="1"/>
                  </a:moveTo>
                  <a:cubicBezTo>
                    <a:pt x="1635" y="367"/>
                    <a:pt x="968" y="968"/>
                    <a:pt x="568" y="1735"/>
                  </a:cubicBezTo>
                  <a:cubicBezTo>
                    <a:pt x="134" y="2502"/>
                    <a:pt x="1" y="3403"/>
                    <a:pt x="1" y="4237"/>
                  </a:cubicBezTo>
                  <a:cubicBezTo>
                    <a:pt x="1" y="5138"/>
                    <a:pt x="134" y="5971"/>
                    <a:pt x="301" y="6805"/>
                  </a:cubicBezTo>
                  <a:cubicBezTo>
                    <a:pt x="435" y="7639"/>
                    <a:pt x="601" y="8473"/>
                    <a:pt x="701" y="9307"/>
                  </a:cubicBezTo>
                  <a:cubicBezTo>
                    <a:pt x="768" y="8407"/>
                    <a:pt x="668" y="7573"/>
                    <a:pt x="535" y="6739"/>
                  </a:cubicBezTo>
                  <a:cubicBezTo>
                    <a:pt x="468" y="5905"/>
                    <a:pt x="335" y="5071"/>
                    <a:pt x="335" y="4237"/>
                  </a:cubicBezTo>
                  <a:cubicBezTo>
                    <a:pt x="335" y="3470"/>
                    <a:pt x="468" y="2636"/>
                    <a:pt x="802" y="1869"/>
                  </a:cubicBezTo>
                  <a:cubicBezTo>
                    <a:pt x="1135" y="1101"/>
                    <a:pt x="1702" y="50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568450" y="3511225"/>
              <a:ext cx="632975" cy="623800"/>
            </a:xfrm>
            <a:custGeom>
              <a:avLst/>
              <a:gdLst/>
              <a:ahLst/>
              <a:cxnLst/>
              <a:rect l="l" t="t" r="r" b="b"/>
              <a:pathLst>
                <a:path w="25319" h="24952" extrusionOk="0">
                  <a:moveTo>
                    <a:pt x="15745" y="1"/>
                  </a:moveTo>
                  <a:lnTo>
                    <a:pt x="1535" y="2436"/>
                  </a:lnTo>
                  <a:lnTo>
                    <a:pt x="0" y="23851"/>
                  </a:lnTo>
                  <a:lnTo>
                    <a:pt x="4837" y="23517"/>
                  </a:lnTo>
                  <a:lnTo>
                    <a:pt x="7906" y="24952"/>
                  </a:lnTo>
                  <a:lnTo>
                    <a:pt x="25318" y="22150"/>
                  </a:lnTo>
                  <a:lnTo>
                    <a:pt x="21516" y="801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568450" y="3511225"/>
              <a:ext cx="537900" cy="623800"/>
            </a:xfrm>
            <a:custGeom>
              <a:avLst/>
              <a:gdLst/>
              <a:ahLst/>
              <a:cxnLst/>
              <a:rect l="l" t="t" r="r" b="b"/>
              <a:pathLst>
                <a:path w="21516" h="24952" extrusionOk="0">
                  <a:moveTo>
                    <a:pt x="15745" y="1"/>
                  </a:moveTo>
                  <a:lnTo>
                    <a:pt x="1535" y="2436"/>
                  </a:lnTo>
                  <a:lnTo>
                    <a:pt x="0" y="23851"/>
                  </a:lnTo>
                  <a:lnTo>
                    <a:pt x="4837" y="23517"/>
                  </a:lnTo>
                  <a:lnTo>
                    <a:pt x="7906" y="24952"/>
                  </a:lnTo>
                  <a:lnTo>
                    <a:pt x="7572" y="3370"/>
                  </a:lnTo>
                  <a:lnTo>
                    <a:pt x="21516" y="801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606800" y="3511225"/>
              <a:ext cx="499550" cy="84250"/>
            </a:xfrm>
            <a:custGeom>
              <a:avLst/>
              <a:gdLst/>
              <a:ahLst/>
              <a:cxnLst/>
              <a:rect l="l" t="t" r="r" b="b"/>
              <a:pathLst>
                <a:path w="19982" h="3370" extrusionOk="0">
                  <a:moveTo>
                    <a:pt x="14211" y="1"/>
                  </a:moveTo>
                  <a:lnTo>
                    <a:pt x="1" y="2436"/>
                  </a:lnTo>
                  <a:lnTo>
                    <a:pt x="6038" y="3370"/>
                  </a:lnTo>
                  <a:lnTo>
                    <a:pt x="19982" y="801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756900" y="3716400"/>
              <a:ext cx="378475" cy="268950"/>
            </a:xfrm>
            <a:custGeom>
              <a:avLst/>
              <a:gdLst/>
              <a:ahLst/>
              <a:cxnLst/>
              <a:rect l="l" t="t" r="r" b="b"/>
              <a:pathLst>
                <a:path w="15139" h="10758" extrusionOk="0">
                  <a:moveTo>
                    <a:pt x="8170" y="0"/>
                  </a:moveTo>
                  <a:cubicBezTo>
                    <a:pt x="7756" y="0"/>
                    <a:pt x="7313" y="21"/>
                    <a:pt x="6839" y="66"/>
                  </a:cubicBezTo>
                  <a:cubicBezTo>
                    <a:pt x="2036" y="533"/>
                    <a:pt x="1" y="7205"/>
                    <a:pt x="5972" y="7538"/>
                  </a:cubicBezTo>
                  <a:cubicBezTo>
                    <a:pt x="5690" y="9977"/>
                    <a:pt x="6035" y="10757"/>
                    <a:pt x="6437" y="10757"/>
                  </a:cubicBezTo>
                  <a:cubicBezTo>
                    <a:pt x="6843" y="10757"/>
                    <a:pt x="7307" y="9960"/>
                    <a:pt x="7239" y="9273"/>
                  </a:cubicBezTo>
                  <a:lnTo>
                    <a:pt x="7239" y="9273"/>
                  </a:lnTo>
                  <a:cubicBezTo>
                    <a:pt x="7468" y="10228"/>
                    <a:pt x="7806" y="10570"/>
                    <a:pt x="8120" y="10570"/>
                  </a:cubicBezTo>
                  <a:cubicBezTo>
                    <a:pt x="8585" y="10570"/>
                    <a:pt x="9000" y="9823"/>
                    <a:pt x="8941" y="9206"/>
                  </a:cubicBezTo>
                  <a:lnTo>
                    <a:pt x="8941" y="9206"/>
                  </a:lnTo>
                  <a:cubicBezTo>
                    <a:pt x="9316" y="9797"/>
                    <a:pt x="9769" y="10082"/>
                    <a:pt x="10132" y="10082"/>
                  </a:cubicBezTo>
                  <a:cubicBezTo>
                    <a:pt x="10836" y="10082"/>
                    <a:pt x="11207" y="9017"/>
                    <a:pt x="10041" y="7038"/>
                  </a:cubicBezTo>
                  <a:cubicBezTo>
                    <a:pt x="13883" y="6030"/>
                    <a:pt x="15138" y="0"/>
                    <a:pt x="8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854650" y="3810575"/>
              <a:ext cx="100450" cy="69000"/>
            </a:xfrm>
            <a:custGeom>
              <a:avLst/>
              <a:gdLst/>
              <a:ahLst/>
              <a:cxnLst/>
              <a:rect l="l" t="t" r="r" b="b"/>
              <a:pathLst>
                <a:path w="4018" h="2760" extrusionOk="0">
                  <a:moveTo>
                    <a:pt x="2109" y="1"/>
                  </a:moveTo>
                  <a:cubicBezTo>
                    <a:pt x="2083" y="1"/>
                    <a:pt x="2056" y="1"/>
                    <a:pt x="2029" y="2"/>
                  </a:cubicBezTo>
                  <a:cubicBezTo>
                    <a:pt x="118" y="156"/>
                    <a:pt x="1" y="2759"/>
                    <a:pt x="1599" y="2759"/>
                  </a:cubicBezTo>
                  <a:cubicBezTo>
                    <a:pt x="1731" y="2759"/>
                    <a:pt x="1874" y="2742"/>
                    <a:pt x="2029" y="2704"/>
                  </a:cubicBezTo>
                  <a:cubicBezTo>
                    <a:pt x="3575" y="2342"/>
                    <a:pt x="4018" y="1"/>
                    <a:pt x="2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946300" y="3795025"/>
              <a:ext cx="124575" cy="65900"/>
            </a:xfrm>
            <a:custGeom>
              <a:avLst/>
              <a:gdLst/>
              <a:ahLst/>
              <a:cxnLst/>
              <a:rect l="l" t="t" r="r" b="b"/>
              <a:pathLst>
                <a:path w="4983" h="2636" extrusionOk="0">
                  <a:moveTo>
                    <a:pt x="2282" y="0"/>
                  </a:moveTo>
                  <a:cubicBezTo>
                    <a:pt x="2154" y="0"/>
                    <a:pt x="2025" y="18"/>
                    <a:pt x="1898" y="57"/>
                  </a:cubicBezTo>
                  <a:cubicBezTo>
                    <a:pt x="477" y="459"/>
                    <a:pt x="0" y="2635"/>
                    <a:pt x="2033" y="2635"/>
                  </a:cubicBezTo>
                  <a:cubicBezTo>
                    <a:pt x="2194" y="2635"/>
                    <a:pt x="2372" y="2621"/>
                    <a:pt x="2566" y="2592"/>
                  </a:cubicBezTo>
                  <a:cubicBezTo>
                    <a:pt x="4983" y="2194"/>
                    <a:pt x="3695" y="0"/>
                    <a:pt x="2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687700" y="3586275"/>
              <a:ext cx="11700" cy="512900"/>
            </a:xfrm>
            <a:custGeom>
              <a:avLst/>
              <a:gdLst/>
              <a:ahLst/>
              <a:cxnLst/>
              <a:rect l="l" t="t" r="r" b="b"/>
              <a:pathLst>
                <a:path w="468" h="20516" extrusionOk="0">
                  <a:moveTo>
                    <a:pt x="434" y="1"/>
                  </a:moveTo>
                  <a:cubicBezTo>
                    <a:pt x="301" y="1735"/>
                    <a:pt x="267" y="3437"/>
                    <a:pt x="200" y="5138"/>
                  </a:cubicBezTo>
                  <a:lnTo>
                    <a:pt x="67" y="10275"/>
                  </a:lnTo>
                  <a:cubicBezTo>
                    <a:pt x="67" y="11976"/>
                    <a:pt x="0" y="13677"/>
                    <a:pt x="0" y="15412"/>
                  </a:cubicBezTo>
                  <a:cubicBezTo>
                    <a:pt x="0" y="17113"/>
                    <a:pt x="0" y="18814"/>
                    <a:pt x="67" y="20515"/>
                  </a:cubicBezTo>
                  <a:cubicBezTo>
                    <a:pt x="200" y="18814"/>
                    <a:pt x="234" y="17113"/>
                    <a:pt x="301" y="15412"/>
                  </a:cubicBezTo>
                  <a:lnTo>
                    <a:pt x="434" y="10275"/>
                  </a:lnTo>
                  <a:cubicBezTo>
                    <a:pt x="434" y="8540"/>
                    <a:pt x="467" y="6839"/>
                    <a:pt x="467" y="5138"/>
                  </a:cubicBezTo>
                  <a:cubicBezTo>
                    <a:pt x="467" y="3437"/>
                    <a:pt x="467" y="1735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850275" y="3281975"/>
              <a:ext cx="192275" cy="129600"/>
            </a:xfrm>
            <a:custGeom>
              <a:avLst/>
              <a:gdLst/>
              <a:ahLst/>
              <a:cxnLst/>
              <a:rect l="l" t="t" r="r" b="b"/>
              <a:pathLst>
                <a:path w="7691" h="5184" extrusionOk="0">
                  <a:moveTo>
                    <a:pt x="1796" y="0"/>
                  </a:moveTo>
                  <a:cubicBezTo>
                    <a:pt x="958" y="0"/>
                    <a:pt x="469" y="564"/>
                    <a:pt x="469" y="564"/>
                  </a:cubicBezTo>
                  <a:cubicBezTo>
                    <a:pt x="469" y="564"/>
                    <a:pt x="1" y="5184"/>
                    <a:pt x="4499" y="5184"/>
                  </a:cubicBezTo>
                  <a:cubicBezTo>
                    <a:pt x="4651" y="5184"/>
                    <a:pt x="4809" y="5179"/>
                    <a:pt x="4972" y="5168"/>
                  </a:cubicBezTo>
                  <a:cubicBezTo>
                    <a:pt x="7691" y="5168"/>
                    <a:pt x="6924" y="2090"/>
                    <a:pt x="4926" y="2090"/>
                  </a:cubicBezTo>
                  <a:cubicBezTo>
                    <a:pt x="4864" y="2090"/>
                    <a:pt x="4802" y="2093"/>
                    <a:pt x="4739" y="2099"/>
                  </a:cubicBezTo>
                  <a:cubicBezTo>
                    <a:pt x="3550" y="440"/>
                    <a:pt x="2537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930375" y="3326400"/>
              <a:ext cx="158475" cy="266575"/>
            </a:xfrm>
            <a:custGeom>
              <a:avLst/>
              <a:gdLst/>
              <a:ahLst/>
              <a:cxnLst/>
              <a:rect l="l" t="t" r="r" b="b"/>
              <a:pathLst>
                <a:path w="6339" h="10663" extrusionOk="0">
                  <a:moveTo>
                    <a:pt x="2090" y="1"/>
                  </a:moveTo>
                  <a:cubicBezTo>
                    <a:pt x="1387" y="1"/>
                    <a:pt x="689" y="69"/>
                    <a:pt x="0" y="155"/>
                  </a:cubicBezTo>
                  <a:cubicBezTo>
                    <a:pt x="445" y="155"/>
                    <a:pt x="890" y="140"/>
                    <a:pt x="1344" y="140"/>
                  </a:cubicBezTo>
                  <a:cubicBezTo>
                    <a:pt x="1572" y="140"/>
                    <a:pt x="1802" y="144"/>
                    <a:pt x="2035" y="155"/>
                  </a:cubicBezTo>
                  <a:cubicBezTo>
                    <a:pt x="2702" y="188"/>
                    <a:pt x="3369" y="255"/>
                    <a:pt x="4003" y="489"/>
                  </a:cubicBezTo>
                  <a:cubicBezTo>
                    <a:pt x="4604" y="689"/>
                    <a:pt x="5204" y="989"/>
                    <a:pt x="5571" y="1523"/>
                  </a:cubicBezTo>
                  <a:cubicBezTo>
                    <a:pt x="5738" y="1756"/>
                    <a:pt x="5871" y="2056"/>
                    <a:pt x="5904" y="2390"/>
                  </a:cubicBezTo>
                  <a:cubicBezTo>
                    <a:pt x="5938" y="2690"/>
                    <a:pt x="5938" y="3024"/>
                    <a:pt x="5904" y="3357"/>
                  </a:cubicBezTo>
                  <a:cubicBezTo>
                    <a:pt x="5771" y="4658"/>
                    <a:pt x="5204" y="5893"/>
                    <a:pt x="4604" y="7093"/>
                  </a:cubicBezTo>
                  <a:cubicBezTo>
                    <a:pt x="4036" y="8328"/>
                    <a:pt x="3336" y="9495"/>
                    <a:pt x="2602" y="10663"/>
                  </a:cubicBezTo>
                  <a:cubicBezTo>
                    <a:pt x="3436" y="9562"/>
                    <a:pt x="4203" y="8428"/>
                    <a:pt x="4870" y="7227"/>
                  </a:cubicBezTo>
                  <a:cubicBezTo>
                    <a:pt x="5204" y="6660"/>
                    <a:pt x="5504" y="6026"/>
                    <a:pt x="5738" y="5392"/>
                  </a:cubicBezTo>
                  <a:cubicBezTo>
                    <a:pt x="6005" y="4758"/>
                    <a:pt x="6205" y="4091"/>
                    <a:pt x="6271" y="3391"/>
                  </a:cubicBezTo>
                  <a:cubicBezTo>
                    <a:pt x="6338" y="3057"/>
                    <a:pt x="6271" y="2690"/>
                    <a:pt x="6238" y="2357"/>
                  </a:cubicBezTo>
                  <a:cubicBezTo>
                    <a:pt x="6171" y="1990"/>
                    <a:pt x="6038" y="1656"/>
                    <a:pt x="5838" y="1356"/>
                  </a:cubicBezTo>
                  <a:cubicBezTo>
                    <a:pt x="5404" y="722"/>
                    <a:pt x="4737" y="389"/>
                    <a:pt x="4070" y="222"/>
                  </a:cubicBezTo>
                  <a:cubicBezTo>
                    <a:pt x="3409" y="61"/>
                    <a:pt x="2747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710200" y="3328600"/>
              <a:ext cx="220200" cy="82575"/>
            </a:xfrm>
            <a:custGeom>
              <a:avLst/>
              <a:gdLst/>
              <a:ahLst/>
              <a:cxnLst/>
              <a:rect l="l" t="t" r="r" b="b"/>
              <a:pathLst>
                <a:path w="8808" h="3303" extrusionOk="0">
                  <a:moveTo>
                    <a:pt x="8807" y="0"/>
                  </a:moveTo>
                  <a:lnTo>
                    <a:pt x="8807" y="0"/>
                  </a:lnTo>
                  <a:cubicBezTo>
                    <a:pt x="8007" y="67"/>
                    <a:pt x="7173" y="67"/>
                    <a:pt x="6372" y="167"/>
                  </a:cubicBezTo>
                  <a:cubicBezTo>
                    <a:pt x="5538" y="301"/>
                    <a:pt x="4738" y="434"/>
                    <a:pt x="3970" y="634"/>
                  </a:cubicBezTo>
                  <a:cubicBezTo>
                    <a:pt x="3170" y="834"/>
                    <a:pt x="2369" y="1101"/>
                    <a:pt x="1669" y="1501"/>
                  </a:cubicBezTo>
                  <a:cubicBezTo>
                    <a:pt x="1302" y="1735"/>
                    <a:pt x="968" y="1968"/>
                    <a:pt x="668" y="2269"/>
                  </a:cubicBezTo>
                  <a:cubicBezTo>
                    <a:pt x="368" y="2569"/>
                    <a:pt x="134" y="2936"/>
                    <a:pt x="1" y="3303"/>
                  </a:cubicBezTo>
                  <a:cubicBezTo>
                    <a:pt x="201" y="2969"/>
                    <a:pt x="468" y="2702"/>
                    <a:pt x="835" y="2435"/>
                  </a:cubicBezTo>
                  <a:cubicBezTo>
                    <a:pt x="1135" y="2169"/>
                    <a:pt x="1469" y="1968"/>
                    <a:pt x="1836" y="1802"/>
                  </a:cubicBezTo>
                  <a:cubicBezTo>
                    <a:pt x="2536" y="1468"/>
                    <a:pt x="3303" y="1235"/>
                    <a:pt x="4071" y="1034"/>
                  </a:cubicBezTo>
                  <a:cubicBezTo>
                    <a:pt x="4838" y="801"/>
                    <a:pt x="5638" y="634"/>
                    <a:pt x="6406" y="467"/>
                  </a:cubicBezTo>
                  <a:cubicBezTo>
                    <a:pt x="7206" y="301"/>
                    <a:pt x="8007" y="167"/>
                    <a:pt x="8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703550" y="3411150"/>
              <a:ext cx="129275" cy="226850"/>
            </a:xfrm>
            <a:custGeom>
              <a:avLst/>
              <a:gdLst/>
              <a:ahLst/>
              <a:cxnLst/>
              <a:rect l="l" t="t" r="r" b="b"/>
              <a:pathLst>
                <a:path w="5171" h="9074" extrusionOk="0">
                  <a:moveTo>
                    <a:pt x="300" y="1"/>
                  </a:moveTo>
                  <a:cubicBezTo>
                    <a:pt x="100" y="434"/>
                    <a:pt x="0" y="868"/>
                    <a:pt x="0" y="1335"/>
                  </a:cubicBezTo>
                  <a:cubicBezTo>
                    <a:pt x="33" y="1802"/>
                    <a:pt x="167" y="2269"/>
                    <a:pt x="300" y="2669"/>
                  </a:cubicBezTo>
                  <a:cubicBezTo>
                    <a:pt x="601" y="3537"/>
                    <a:pt x="1101" y="4304"/>
                    <a:pt x="1601" y="5038"/>
                  </a:cubicBezTo>
                  <a:cubicBezTo>
                    <a:pt x="2135" y="5772"/>
                    <a:pt x="2735" y="6472"/>
                    <a:pt x="3302" y="7139"/>
                  </a:cubicBezTo>
                  <a:cubicBezTo>
                    <a:pt x="3903" y="7806"/>
                    <a:pt x="4503" y="8440"/>
                    <a:pt x="5170" y="9074"/>
                  </a:cubicBezTo>
                  <a:lnTo>
                    <a:pt x="3503" y="6972"/>
                  </a:lnTo>
                  <a:cubicBezTo>
                    <a:pt x="2969" y="6272"/>
                    <a:pt x="2368" y="5605"/>
                    <a:pt x="1868" y="4838"/>
                  </a:cubicBezTo>
                  <a:cubicBezTo>
                    <a:pt x="1401" y="4104"/>
                    <a:pt x="901" y="3336"/>
                    <a:pt x="567" y="2569"/>
                  </a:cubicBezTo>
                  <a:cubicBezTo>
                    <a:pt x="200" y="1769"/>
                    <a:pt x="0" y="901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836125" y="3169325"/>
              <a:ext cx="316075" cy="199750"/>
            </a:xfrm>
            <a:custGeom>
              <a:avLst/>
              <a:gdLst/>
              <a:ahLst/>
              <a:cxnLst/>
              <a:rect l="l" t="t" r="r" b="b"/>
              <a:pathLst>
                <a:path w="12643" h="7990" extrusionOk="0">
                  <a:moveTo>
                    <a:pt x="6196" y="0"/>
                  </a:moveTo>
                  <a:cubicBezTo>
                    <a:pt x="6177" y="0"/>
                    <a:pt x="6158" y="0"/>
                    <a:pt x="6139" y="0"/>
                  </a:cubicBezTo>
                  <a:cubicBezTo>
                    <a:pt x="1435" y="34"/>
                    <a:pt x="1" y="3002"/>
                    <a:pt x="1" y="3002"/>
                  </a:cubicBezTo>
                  <a:lnTo>
                    <a:pt x="1202" y="5037"/>
                  </a:lnTo>
                  <a:cubicBezTo>
                    <a:pt x="1202" y="5037"/>
                    <a:pt x="1491" y="4926"/>
                    <a:pt x="1846" y="4926"/>
                  </a:cubicBezTo>
                  <a:cubicBezTo>
                    <a:pt x="2425" y="4926"/>
                    <a:pt x="3178" y="5221"/>
                    <a:pt x="3136" y="6772"/>
                  </a:cubicBezTo>
                  <a:cubicBezTo>
                    <a:pt x="3051" y="7608"/>
                    <a:pt x="3716" y="7990"/>
                    <a:pt x="4417" y="7990"/>
                  </a:cubicBezTo>
                  <a:cubicBezTo>
                    <a:pt x="5055" y="7990"/>
                    <a:pt x="5722" y="7674"/>
                    <a:pt x="5884" y="7097"/>
                  </a:cubicBezTo>
                  <a:lnTo>
                    <a:pt x="5884" y="7097"/>
                  </a:lnTo>
                  <a:cubicBezTo>
                    <a:pt x="5796" y="7623"/>
                    <a:pt x="6342" y="7873"/>
                    <a:pt x="6992" y="7873"/>
                  </a:cubicBezTo>
                  <a:cubicBezTo>
                    <a:pt x="7784" y="7873"/>
                    <a:pt x="8731" y="7502"/>
                    <a:pt x="8874" y="6805"/>
                  </a:cubicBezTo>
                  <a:cubicBezTo>
                    <a:pt x="8874" y="6805"/>
                    <a:pt x="8944" y="7525"/>
                    <a:pt x="9595" y="7525"/>
                  </a:cubicBezTo>
                  <a:cubicBezTo>
                    <a:pt x="9840" y="7525"/>
                    <a:pt x="10169" y="7422"/>
                    <a:pt x="10608" y="7139"/>
                  </a:cubicBezTo>
                  <a:cubicBezTo>
                    <a:pt x="12471" y="5642"/>
                    <a:pt x="12642" y="0"/>
                    <a:pt x="6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912025" y="3246875"/>
              <a:ext cx="85925" cy="128550"/>
            </a:xfrm>
            <a:custGeom>
              <a:avLst/>
              <a:gdLst/>
              <a:ahLst/>
              <a:cxnLst/>
              <a:rect l="l" t="t" r="r" b="b"/>
              <a:pathLst>
                <a:path w="3437" h="5142" extrusionOk="0">
                  <a:moveTo>
                    <a:pt x="2736" y="0"/>
                  </a:moveTo>
                  <a:cubicBezTo>
                    <a:pt x="2969" y="334"/>
                    <a:pt x="3136" y="768"/>
                    <a:pt x="3169" y="1201"/>
                  </a:cubicBezTo>
                  <a:cubicBezTo>
                    <a:pt x="3236" y="1602"/>
                    <a:pt x="3236" y="2069"/>
                    <a:pt x="3136" y="2502"/>
                  </a:cubicBezTo>
                  <a:cubicBezTo>
                    <a:pt x="3069" y="2902"/>
                    <a:pt x="2936" y="3336"/>
                    <a:pt x="2802" y="3736"/>
                  </a:cubicBezTo>
                  <a:cubicBezTo>
                    <a:pt x="2669" y="4137"/>
                    <a:pt x="2469" y="4470"/>
                    <a:pt x="2102" y="4637"/>
                  </a:cubicBezTo>
                  <a:cubicBezTo>
                    <a:pt x="1888" y="4691"/>
                    <a:pt x="1673" y="4725"/>
                    <a:pt x="1464" y="4725"/>
                  </a:cubicBezTo>
                  <a:cubicBezTo>
                    <a:pt x="1283" y="4725"/>
                    <a:pt x="1105" y="4699"/>
                    <a:pt x="934" y="4637"/>
                  </a:cubicBezTo>
                  <a:cubicBezTo>
                    <a:pt x="567" y="4470"/>
                    <a:pt x="201" y="4170"/>
                    <a:pt x="201" y="3803"/>
                  </a:cubicBezTo>
                  <a:cubicBezTo>
                    <a:pt x="301" y="2969"/>
                    <a:pt x="467" y="2002"/>
                    <a:pt x="67" y="1168"/>
                  </a:cubicBezTo>
                  <a:lnTo>
                    <a:pt x="67" y="1168"/>
                  </a:lnTo>
                  <a:cubicBezTo>
                    <a:pt x="201" y="1568"/>
                    <a:pt x="201" y="2035"/>
                    <a:pt x="201" y="2536"/>
                  </a:cubicBezTo>
                  <a:cubicBezTo>
                    <a:pt x="201" y="2769"/>
                    <a:pt x="167" y="3003"/>
                    <a:pt x="134" y="3203"/>
                  </a:cubicBezTo>
                  <a:cubicBezTo>
                    <a:pt x="100" y="3336"/>
                    <a:pt x="100" y="3403"/>
                    <a:pt x="67" y="3536"/>
                  </a:cubicBezTo>
                  <a:cubicBezTo>
                    <a:pt x="67" y="3603"/>
                    <a:pt x="0" y="3736"/>
                    <a:pt x="0" y="3870"/>
                  </a:cubicBezTo>
                  <a:cubicBezTo>
                    <a:pt x="0" y="4103"/>
                    <a:pt x="100" y="4404"/>
                    <a:pt x="267" y="4570"/>
                  </a:cubicBezTo>
                  <a:cubicBezTo>
                    <a:pt x="434" y="4737"/>
                    <a:pt x="634" y="4904"/>
                    <a:pt x="834" y="5004"/>
                  </a:cubicBezTo>
                  <a:cubicBezTo>
                    <a:pt x="1061" y="5091"/>
                    <a:pt x="1315" y="5142"/>
                    <a:pt x="1572" y="5142"/>
                  </a:cubicBezTo>
                  <a:cubicBezTo>
                    <a:pt x="1808" y="5142"/>
                    <a:pt x="2046" y="5100"/>
                    <a:pt x="2269" y="5004"/>
                  </a:cubicBezTo>
                  <a:cubicBezTo>
                    <a:pt x="2736" y="4770"/>
                    <a:pt x="3003" y="4303"/>
                    <a:pt x="3136" y="3870"/>
                  </a:cubicBezTo>
                  <a:cubicBezTo>
                    <a:pt x="3269" y="3403"/>
                    <a:pt x="3369" y="3003"/>
                    <a:pt x="3436" y="2536"/>
                  </a:cubicBezTo>
                  <a:cubicBezTo>
                    <a:pt x="3436" y="2069"/>
                    <a:pt x="3436" y="1635"/>
                    <a:pt x="3336" y="1168"/>
                  </a:cubicBezTo>
                  <a:cubicBezTo>
                    <a:pt x="3269" y="734"/>
                    <a:pt x="3069" y="2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1052950" y="3239375"/>
              <a:ext cx="15875" cy="105100"/>
            </a:xfrm>
            <a:custGeom>
              <a:avLst/>
              <a:gdLst/>
              <a:ahLst/>
              <a:cxnLst/>
              <a:rect l="l" t="t" r="r" b="b"/>
              <a:pathLst>
                <a:path w="635" h="4204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701"/>
                    <a:pt x="201" y="1435"/>
                    <a:pt x="234" y="2135"/>
                  </a:cubicBezTo>
                  <a:lnTo>
                    <a:pt x="234" y="3169"/>
                  </a:lnTo>
                  <a:cubicBezTo>
                    <a:pt x="234" y="3503"/>
                    <a:pt x="201" y="3836"/>
                    <a:pt x="168" y="4203"/>
                  </a:cubicBezTo>
                  <a:cubicBezTo>
                    <a:pt x="501" y="3603"/>
                    <a:pt x="635" y="2802"/>
                    <a:pt x="568" y="2102"/>
                  </a:cubicBezTo>
                  <a:cubicBezTo>
                    <a:pt x="568" y="1701"/>
                    <a:pt x="501" y="1334"/>
                    <a:pt x="434" y="1001"/>
                  </a:cubicBezTo>
                  <a:cubicBezTo>
                    <a:pt x="334" y="667"/>
                    <a:pt x="201" y="3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982900" y="3344450"/>
              <a:ext cx="32550" cy="25025"/>
            </a:xfrm>
            <a:custGeom>
              <a:avLst/>
              <a:gdLst/>
              <a:ahLst/>
              <a:cxnLst/>
              <a:rect l="l" t="t" r="r" b="b"/>
              <a:pathLst>
                <a:path w="1302" h="1001" extrusionOk="0">
                  <a:moveTo>
                    <a:pt x="67" y="0"/>
                  </a:moveTo>
                  <a:cubicBezTo>
                    <a:pt x="1" y="134"/>
                    <a:pt x="1" y="300"/>
                    <a:pt x="1" y="467"/>
                  </a:cubicBezTo>
                  <a:cubicBezTo>
                    <a:pt x="67" y="634"/>
                    <a:pt x="168" y="801"/>
                    <a:pt x="334" y="867"/>
                  </a:cubicBezTo>
                  <a:cubicBezTo>
                    <a:pt x="501" y="968"/>
                    <a:pt x="668" y="1001"/>
                    <a:pt x="835" y="1001"/>
                  </a:cubicBezTo>
                  <a:cubicBezTo>
                    <a:pt x="1001" y="968"/>
                    <a:pt x="1168" y="934"/>
                    <a:pt x="1302" y="834"/>
                  </a:cubicBezTo>
                  <a:cubicBezTo>
                    <a:pt x="1135" y="801"/>
                    <a:pt x="1001" y="767"/>
                    <a:pt x="901" y="734"/>
                  </a:cubicBezTo>
                  <a:cubicBezTo>
                    <a:pt x="768" y="667"/>
                    <a:pt x="635" y="634"/>
                    <a:pt x="568" y="601"/>
                  </a:cubicBezTo>
                  <a:cubicBezTo>
                    <a:pt x="334" y="467"/>
                    <a:pt x="234" y="30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793925" y="3296075"/>
              <a:ext cx="98950" cy="123100"/>
            </a:xfrm>
            <a:custGeom>
              <a:avLst/>
              <a:gdLst/>
              <a:ahLst/>
              <a:cxnLst/>
              <a:rect l="l" t="t" r="r" b="b"/>
              <a:pathLst>
                <a:path w="3958" h="4924" extrusionOk="0">
                  <a:moveTo>
                    <a:pt x="2723" y="0"/>
                  </a:moveTo>
                  <a:lnTo>
                    <a:pt x="121" y="1201"/>
                  </a:lnTo>
                  <a:cubicBezTo>
                    <a:pt x="121" y="1201"/>
                    <a:pt x="521" y="1868"/>
                    <a:pt x="154" y="3703"/>
                  </a:cubicBezTo>
                  <a:cubicBezTo>
                    <a:pt x="0" y="4397"/>
                    <a:pt x="770" y="4923"/>
                    <a:pt x="1556" y="4923"/>
                  </a:cubicBezTo>
                  <a:cubicBezTo>
                    <a:pt x="2132" y="4923"/>
                    <a:pt x="2717" y="4641"/>
                    <a:pt x="2956" y="3937"/>
                  </a:cubicBezTo>
                  <a:cubicBezTo>
                    <a:pt x="3957" y="1001"/>
                    <a:pt x="2723" y="0"/>
                    <a:pt x="2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795275" y="3296900"/>
              <a:ext cx="85925" cy="128575"/>
            </a:xfrm>
            <a:custGeom>
              <a:avLst/>
              <a:gdLst/>
              <a:ahLst/>
              <a:cxnLst/>
              <a:rect l="l" t="t" r="r" b="b"/>
              <a:pathLst>
                <a:path w="3437" h="5143" extrusionOk="0">
                  <a:moveTo>
                    <a:pt x="2736" y="1"/>
                  </a:moveTo>
                  <a:lnTo>
                    <a:pt x="2736" y="1"/>
                  </a:lnTo>
                  <a:cubicBezTo>
                    <a:pt x="2969" y="334"/>
                    <a:pt x="3136" y="768"/>
                    <a:pt x="3169" y="1202"/>
                  </a:cubicBezTo>
                  <a:cubicBezTo>
                    <a:pt x="3203" y="1602"/>
                    <a:pt x="3203" y="2069"/>
                    <a:pt x="3136" y="2503"/>
                  </a:cubicBezTo>
                  <a:cubicBezTo>
                    <a:pt x="3069" y="2903"/>
                    <a:pt x="2936" y="3337"/>
                    <a:pt x="2802" y="3737"/>
                  </a:cubicBezTo>
                  <a:cubicBezTo>
                    <a:pt x="2669" y="4137"/>
                    <a:pt x="2469" y="4471"/>
                    <a:pt x="2102" y="4637"/>
                  </a:cubicBezTo>
                  <a:cubicBezTo>
                    <a:pt x="1878" y="4694"/>
                    <a:pt x="1654" y="4739"/>
                    <a:pt x="1436" y="4739"/>
                  </a:cubicBezTo>
                  <a:cubicBezTo>
                    <a:pt x="1264" y="4739"/>
                    <a:pt x="1096" y="4711"/>
                    <a:pt x="934" y="4637"/>
                  </a:cubicBezTo>
                  <a:cubicBezTo>
                    <a:pt x="567" y="4471"/>
                    <a:pt x="234" y="4170"/>
                    <a:pt x="234" y="3804"/>
                  </a:cubicBezTo>
                  <a:cubicBezTo>
                    <a:pt x="301" y="2970"/>
                    <a:pt x="467" y="2002"/>
                    <a:pt x="67" y="1168"/>
                  </a:cubicBezTo>
                  <a:lnTo>
                    <a:pt x="67" y="1168"/>
                  </a:lnTo>
                  <a:cubicBezTo>
                    <a:pt x="234" y="1569"/>
                    <a:pt x="234" y="2036"/>
                    <a:pt x="234" y="2536"/>
                  </a:cubicBezTo>
                  <a:cubicBezTo>
                    <a:pt x="234" y="2769"/>
                    <a:pt x="167" y="3003"/>
                    <a:pt x="134" y="3203"/>
                  </a:cubicBezTo>
                  <a:cubicBezTo>
                    <a:pt x="100" y="3337"/>
                    <a:pt x="100" y="3403"/>
                    <a:pt x="67" y="3537"/>
                  </a:cubicBezTo>
                  <a:cubicBezTo>
                    <a:pt x="67" y="3603"/>
                    <a:pt x="0" y="3737"/>
                    <a:pt x="0" y="3870"/>
                  </a:cubicBezTo>
                  <a:cubicBezTo>
                    <a:pt x="0" y="4104"/>
                    <a:pt x="100" y="4404"/>
                    <a:pt x="267" y="4571"/>
                  </a:cubicBezTo>
                  <a:cubicBezTo>
                    <a:pt x="434" y="4738"/>
                    <a:pt x="634" y="4904"/>
                    <a:pt x="834" y="5004"/>
                  </a:cubicBezTo>
                  <a:cubicBezTo>
                    <a:pt x="1061" y="5092"/>
                    <a:pt x="1315" y="5142"/>
                    <a:pt x="1572" y="5142"/>
                  </a:cubicBezTo>
                  <a:cubicBezTo>
                    <a:pt x="1808" y="5142"/>
                    <a:pt x="2046" y="5100"/>
                    <a:pt x="2269" y="5004"/>
                  </a:cubicBezTo>
                  <a:cubicBezTo>
                    <a:pt x="2736" y="4804"/>
                    <a:pt x="3003" y="4304"/>
                    <a:pt x="3136" y="3870"/>
                  </a:cubicBezTo>
                  <a:cubicBezTo>
                    <a:pt x="3269" y="3403"/>
                    <a:pt x="3369" y="3003"/>
                    <a:pt x="3436" y="2536"/>
                  </a:cubicBezTo>
                  <a:cubicBezTo>
                    <a:pt x="3436" y="2069"/>
                    <a:pt x="3436" y="1635"/>
                    <a:pt x="3336" y="1168"/>
                  </a:cubicBezTo>
                  <a:cubicBezTo>
                    <a:pt x="3269" y="735"/>
                    <a:pt x="3069" y="268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727200" y="3306925"/>
              <a:ext cx="98125" cy="123925"/>
            </a:xfrm>
            <a:custGeom>
              <a:avLst/>
              <a:gdLst/>
              <a:ahLst/>
              <a:cxnLst/>
              <a:rect l="l" t="t" r="r" b="b"/>
              <a:pathLst>
                <a:path w="3925" h="4957" extrusionOk="0">
                  <a:moveTo>
                    <a:pt x="2723" y="0"/>
                  </a:moveTo>
                  <a:lnTo>
                    <a:pt x="88" y="1234"/>
                  </a:lnTo>
                  <a:cubicBezTo>
                    <a:pt x="88" y="1234"/>
                    <a:pt x="522" y="1901"/>
                    <a:pt x="155" y="3736"/>
                  </a:cubicBezTo>
                  <a:cubicBezTo>
                    <a:pt x="1" y="4430"/>
                    <a:pt x="770" y="4956"/>
                    <a:pt x="1557" y="4956"/>
                  </a:cubicBezTo>
                  <a:cubicBezTo>
                    <a:pt x="2132" y="4956"/>
                    <a:pt x="2717" y="4674"/>
                    <a:pt x="2957" y="3970"/>
                  </a:cubicBezTo>
                  <a:cubicBezTo>
                    <a:pt x="3924" y="1001"/>
                    <a:pt x="2723" y="0"/>
                    <a:pt x="2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728550" y="3308575"/>
              <a:ext cx="85925" cy="128575"/>
            </a:xfrm>
            <a:custGeom>
              <a:avLst/>
              <a:gdLst/>
              <a:ahLst/>
              <a:cxnLst/>
              <a:rect l="l" t="t" r="r" b="b"/>
              <a:pathLst>
                <a:path w="3437" h="5143" extrusionOk="0">
                  <a:moveTo>
                    <a:pt x="2703" y="1"/>
                  </a:moveTo>
                  <a:lnTo>
                    <a:pt x="2703" y="1"/>
                  </a:lnTo>
                  <a:cubicBezTo>
                    <a:pt x="2970" y="301"/>
                    <a:pt x="3136" y="768"/>
                    <a:pt x="3170" y="1202"/>
                  </a:cubicBezTo>
                  <a:cubicBezTo>
                    <a:pt x="3203" y="1602"/>
                    <a:pt x="3203" y="2069"/>
                    <a:pt x="3136" y="2503"/>
                  </a:cubicBezTo>
                  <a:cubicBezTo>
                    <a:pt x="3036" y="2903"/>
                    <a:pt x="2936" y="3337"/>
                    <a:pt x="2803" y="3737"/>
                  </a:cubicBezTo>
                  <a:cubicBezTo>
                    <a:pt x="2669" y="4104"/>
                    <a:pt x="2469" y="4437"/>
                    <a:pt x="2102" y="4604"/>
                  </a:cubicBezTo>
                  <a:cubicBezTo>
                    <a:pt x="1891" y="4675"/>
                    <a:pt x="1680" y="4717"/>
                    <a:pt x="1474" y="4717"/>
                  </a:cubicBezTo>
                  <a:cubicBezTo>
                    <a:pt x="1289" y="4717"/>
                    <a:pt x="1108" y="4683"/>
                    <a:pt x="935" y="4604"/>
                  </a:cubicBezTo>
                  <a:cubicBezTo>
                    <a:pt x="535" y="4437"/>
                    <a:pt x="201" y="4170"/>
                    <a:pt x="201" y="3770"/>
                  </a:cubicBezTo>
                  <a:cubicBezTo>
                    <a:pt x="301" y="2936"/>
                    <a:pt x="468" y="2002"/>
                    <a:pt x="34" y="1168"/>
                  </a:cubicBezTo>
                  <a:lnTo>
                    <a:pt x="34" y="1168"/>
                  </a:lnTo>
                  <a:cubicBezTo>
                    <a:pt x="234" y="1569"/>
                    <a:pt x="168" y="2036"/>
                    <a:pt x="201" y="2536"/>
                  </a:cubicBezTo>
                  <a:cubicBezTo>
                    <a:pt x="201" y="2769"/>
                    <a:pt x="168" y="3003"/>
                    <a:pt x="134" y="3203"/>
                  </a:cubicBezTo>
                  <a:cubicBezTo>
                    <a:pt x="101" y="3337"/>
                    <a:pt x="101" y="3403"/>
                    <a:pt x="34" y="3537"/>
                  </a:cubicBezTo>
                  <a:cubicBezTo>
                    <a:pt x="34" y="3603"/>
                    <a:pt x="1" y="3737"/>
                    <a:pt x="1" y="3870"/>
                  </a:cubicBezTo>
                  <a:cubicBezTo>
                    <a:pt x="1" y="4104"/>
                    <a:pt x="101" y="4404"/>
                    <a:pt x="268" y="4571"/>
                  </a:cubicBezTo>
                  <a:cubicBezTo>
                    <a:pt x="434" y="4738"/>
                    <a:pt x="635" y="4904"/>
                    <a:pt x="835" y="5004"/>
                  </a:cubicBezTo>
                  <a:cubicBezTo>
                    <a:pt x="1061" y="5092"/>
                    <a:pt x="1315" y="5142"/>
                    <a:pt x="1573" y="5142"/>
                  </a:cubicBezTo>
                  <a:cubicBezTo>
                    <a:pt x="1808" y="5142"/>
                    <a:pt x="2046" y="5100"/>
                    <a:pt x="2269" y="5004"/>
                  </a:cubicBezTo>
                  <a:cubicBezTo>
                    <a:pt x="2703" y="4771"/>
                    <a:pt x="3003" y="4271"/>
                    <a:pt x="3136" y="3870"/>
                  </a:cubicBezTo>
                  <a:cubicBezTo>
                    <a:pt x="3270" y="3403"/>
                    <a:pt x="3370" y="3003"/>
                    <a:pt x="3437" y="2536"/>
                  </a:cubicBezTo>
                  <a:cubicBezTo>
                    <a:pt x="3437" y="2069"/>
                    <a:pt x="3437" y="1602"/>
                    <a:pt x="3337" y="1168"/>
                  </a:cubicBezTo>
                  <a:cubicBezTo>
                    <a:pt x="3270" y="735"/>
                    <a:pt x="3036" y="268"/>
                    <a:pt x="2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659650" y="3311075"/>
              <a:ext cx="98125" cy="123925"/>
            </a:xfrm>
            <a:custGeom>
              <a:avLst/>
              <a:gdLst/>
              <a:ahLst/>
              <a:cxnLst/>
              <a:rect l="l" t="t" r="r" b="b"/>
              <a:pathLst>
                <a:path w="3925" h="4957" extrusionOk="0">
                  <a:moveTo>
                    <a:pt x="2723" y="1"/>
                  </a:moveTo>
                  <a:lnTo>
                    <a:pt x="88" y="1235"/>
                  </a:lnTo>
                  <a:cubicBezTo>
                    <a:pt x="88" y="1235"/>
                    <a:pt x="522" y="1902"/>
                    <a:pt x="155" y="3737"/>
                  </a:cubicBezTo>
                  <a:cubicBezTo>
                    <a:pt x="1" y="4430"/>
                    <a:pt x="770" y="4957"/>
                    <a:pt x="1550" y="4957"/>
                  </a:cubicBezTo>
                  <a:cubicBezTo>
                    <a:pt x="2121" y="4957"/>
                    <a:pt x="2698" y="4675"/>
                    <a:pt x="2924" y="3970"/>
                  </a:cubicBezTo>
                  <a:cubicBezTo>
                    <a:pt x="3924" y="1002"/>
                    <a:pt x="2723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661000" y="3312750"/>
              <a:ext cx="85100" cy="128275"/>
            </a:xfrm>
            <a:custGeom>
              <a:avLst/>
              <a:gdLst/>
              <a:ahLst/>
              <a:cxnLst/>
              <a:rect l="l" t="t" r="r" b="b"/>
              <a:pathLst>
                <a:path w="3404" h="5131" extrusionOk="0">
                  <a:moveTo>
                    <a:pt x="2703" y="1"/>
                  </a:moveTo>
                  <a:lnTo>
                    <a:pt x="2703" y="1"/>
                  </a:lnTo>
                  <a:cubicBezTo>
                    <a:pt x="2970" y="301"/>
                    <a:pt x="3136" y="768"/>
                    <a:pt x="3170" y="1201"/>
                  </a:cubicBezTo>
                  <a:cubicBezTo>
                    <a:pt x="3203" y="1602"/>
                    <a:pt x="3203" y="2069"/>
                    <a:pt x="3136" y="2502"/>
                  </a:cubicBezTo>
                  <a:cubicBezTo>
                    <a:pt x="3036" y="2903"/>
                    <a:pt x="2903" y="3336"/>
                    <a:pt x="2803" y="3737"/>
                  </a:cubicBezTo>
                  <a:cubicBezTo>
                    <a:pt x="2669" y="4104"/>
                    <a:pt x="2469" y="4437"/>
                    <a:pt x="2069" y="4604"/>
                  </a:cubicBezTo>
                  <a:cubicBezTo>
                    <a:pt x="1875" y="4674"/>
                    <a:pt x="1673" y="4717"/>
                    <a:pt x="1465" y="4717"/>
                  </a:cubicBezTo>
                  <a:cubicBezTo>
                    <a:pt x="1280" y="4717"/>
                    <a:pt x="1091" y="4683"/>
                    <a:pt x="902" y="4604"/>
                  </a:cubicBezTo>
                  <a:cubicBezTo>
                    <a:pt x="535" y="4437"/>
                    <a:pt x="201" y="4170"/>
                    <a:pt x="201" y="3770"/>
                  </a:cubicBezTo>
                  <a:cubicBezTo>
                    <a:pt x="301" y="2936"/>
                    <a:pt x="468" y="2002"/>
                    <a:pt x="34" y="1168"/>
                  </a:cubicBezTo>
                  <a:lnTo>
                    <a:pt x="34" y="1168"/>
                  </a:lnTo>
                  <a:cubicBezTo>
                    <a:pt x="168" y="1568"/>
                    <a:pt x="168" y="2002"/>
                    <a:pt x="201" y="2536"/>
                  </a:cubicBezTo>
                  <a:cubicBezTo>
                    <a:pt x="201" y="2769"/>
                    <a:pt x="168" y="2969"/>
                    <a:pt x="134" y="3203"/>
                  </a:cubicBezTo>
                  <a:cubicBezTo>
                    <a:pt x="101" y="3336"/>
                    <a:pt x="101" y="3403"/>
                    <a:pt x="34" y="3536"/>
                  </a:cubicBezTo>
                  <a:cubicBezTo>
                    <a:pt x="34" y="3603"/>
                    <a:pt x="1" y="3737"/>
                    <a:pt x="1" y="3870"/>
                  </a:cubicBezTo>
                  <a:cubicBezTo>
                    <a:pt x="1" y="4104"/>
                    <a:pt x="101" y="4404"/>
                    <a:pt x="234" y="4571"/>
                  </a:cubicBezTo>
                  <a:cubicBezTo>
                    <a:pt x="401" y="4737"/>
                    <a:pt x="635" y="4904"/>
                    <a:pt x="835" y="5004"/>
                  </a:cubicBezTo>
                  <a:cubicBezTo>
                    <a:pt x="1054" y="5077"/>
                    <a:pt x="1324" y="5131"/>
                    <a:pt x="1595" y="5131"/>
                  </a:cubicBezTo>
                  <a:cubicBezTo>
                    <a:pt x="1817" y="5131"/>
                    <a:pt x="2040" y="5095"/>
                    <a:pt x="2236" y="5004"/>
                  </a:cubicBezTo>
                  <a:cubicBezTo>
                    <a:pt x="2703" y="4771"/>
                    <a:pt x="3003" y="4270"/>
                    <a:pt x="3136" y="3870"/>
                  </a:cubicBezTo>
                  <a:cubicBezTo>
                    <a:pt x="3237" y="3403"/>
                    <a:pt x="3370" y="3003"/>
                    <a:pt x="3403" y="2536"/>
                  </a:cubicBezTo>
                  <a:cubicBezTo>
                    <a:pt x="3403" y="2069"/>
                    <a:pt x="3403" y="1602"/>
                    <a:pt x="3337" y="1168"/>
                  </a:cubicBezTo>
                  <a:cubicBezTo>
                    <a:pt x="3237" y="734"/>
                    <a:pt x="3036" y="267"/>
                    <a:pt x="2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-828375" y="2588750"/>
              <a:ext cx="280225" cy="256625"/>
            </a:xfrm>
            <a:custGeom>
              <a:avLst/>
              <a:gdLst/>
              <a:ahLst/>
              <a:cxnLst/>
              <a:rect l="l" t="t" r="r" b="b"/>
              <a:pathLst>
                <a:path w="11209" h="10265" extrusionOk="0">
                  <a:moveTo>
                    <a:pt x="5631" y="1"/>
                  </a:moveTo>
                  <a:cubicBezTo>
                    <a:pt x="3248" y="1"/>
                    <a:pt x="1096" y="1656"/>
                    <a:pt x="600" y="4076"/>
                  </a:cubicBezTo>
                  <a:cubicBezTo>
                    <a:pt x="0" y="6845"/>
                    <a:pt x="1768" y="9580"/>
                    <a:pt x="4537" y="10147"/>
                  </a:cubicBezTo>
                  <a:cubicBezTo>
                    <a:pt x="4901" y="10226"/>
                    <a:pt x="5266" y="10264"/>
                    <a:pt x="5624" y="10264"/>
                  </a:cubicBezTo>
                  <a:cubicBezTo>
                    <a:pt x="7988" y="10264"/>
                    <a:pt x="10115" y="8615"/>
                    <a:pt x="10608" y="6211"/>
                  </a:cubicBezTo>
                  <a:cubicBezTo>
                    <a:pt x="11208" y="3442"/>
                    <a:pt x="9440" y="707"/>
                    <a:pt x="6671" y="107"/>
                  </a:cubicBezTo>
                  <a:cubicBezTo>
                    <a:pt x="6323" y="35"/>
                    <a:pt x="5974" y="1"/>
                    <a:pt x="5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-569025" y="4318475"/>
              <a:ext cx="205150" cy="165975"/>
            </a:xfrm>
            <a:custGeom>
              <a:avLst/>
              <a:gdLst/>
              <a:ahLst/>
              <a:cxnLst/>
              <a:rect l="l" t="t" r="r" b="b"/>
              <a:pathLst>
                <a:path w="8206" h="6639" extrusionOk="0">
                  <a:moveTo>
                    <a:pt x="1668" y="0"/>
                  </a:moveTo>
                  <a:lnTo>
                    <a:pt x="0" y="1702"/>
                  </a:lnTo>
                  <a:lnTo>
                    <a:pt x="7339" y="6639"/>
                  </a:lnTo>
                  <a:lnTo>
                    <a:pt x="8206" y="573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-316350" y="3843125"/>
              <a:ext cx="632150" cy="73125"/>
            </a:xfrm>
            <a:custGeom>
              <a:avLst/>
              <a:gdLst/>
              <a:ahLst/>
              <a:cxnLst/>
              <a:rect l="l" t="t" r="r" b="b"/>
              <a:pathLst>
                <a:path w="25286" h="2925" extrusionOk="0">
                  <a:moveTo>
                    <a:pt x="0" y="1"/>
                  </a:moveTo>
                  <a:lnTo>
                    <a:pt x="0" y="1"/>
                  </a:lnTo>
                  <a:cubicBezTo>
                    <a:pt x="1935" y="901"/>
                    <a:pt x="4003" y="1535"/>
                    <a:pt x="6138" y="2002"/>
                  </a:cubicBezTo>
                  <a:cubicBezTo>
                    <a:pt x="8273" y="2503"/>
                    <a:pt x="10408" y="2736"/>
                    <a:pt x="12576" y="2870"/>
                  </a:cubicBezTo>
                  <a:cubicBezTo>
                    <a:pt x="13033" y="2912"/>
                    <a:pt x="13497" y="2925"/>
                    <a:pt x="13962" y="2925"/>
                  </a:cubicBezTo>
                  <a:cubicBezTo>
                    <a:pt x="14581" y="2925"/>
                    <a:pt x="15202" y="2903"/>
                    <a:pt x="15812" y="2903"/>
                  </a:cubicBezTo>
                  <a:lnTo>
                    <a:pt x="17446" y="2803"/>
                  </a:lnTo>
                  <a:cubicBezTo>
                    <a:pt x="17713" y="2736"/>
                    <a:pt x="17980" y="2736"/>
                    <a:pt x="18247" y="2703"/>
                  </a:cubicBezTo>
                  <a:lnTo>
                    <a:pt x="19047" y="2569"/>
                  </a:lnTo>
                  <a:cubicBezTo>
                    <a:pt x="21149" y="2336"/>
                    <a:pt x="23250" y="1735"/>
                    <a:pt x="25285" y="1035"/>
                  </a:cubicBezTo>
                  <a:lnTo>
                    <a:pt x="25285" y="1035"/>
                  </a:lnTo>
                  <a:lnTo>
                    <a:pt x="23751" y="1469"/>
                  </a:lnTo>
                  <a:lnTo>
                    <a:pt x="22950" y="1669"/>
                  </a:lnTo>
                  <a:cubicBezTo>
                    <a:pt x="22717" y="1735"/>
                    <a:pt x="22416" y="1802"/>
                    <a:pt x="22183" y="1835"/>
                  </a:cubicBezTo>
                  <a:lnTo>
                    <a:pt x="20582" y="2136"/>
                  </a:lnTo>
                  <a:cubicBezTo>
                    <a:pt x="20081" y="2202"/>
                    <a:pt x="19548" y="2236"/>
                    <a:pt x="19014" y="2336"/>
                  </a:cubicBezTo>
                  <a:cubicBezTo>
                    <a:pt x="17913" y="2503"/>
                    <a:pt x="16879" y="2503"/>
                    <a:pt x="15778" y="2569"/>
                  </a:cubicBezTo>
                  <a:cubicBezTo>
                    <a:pt x="15168" y="2569"/>
                    <a:pt x="14569" y="2591"/>
                    <a:pt x="13962" y="2591"/>
                  </a:cubicBezTo>
                  <a:cubicBezTo>
                    <a:pt x="13507" y="2591"/>
                    <a:pt x="13048" y="2579"/>
                    <a:pt x="12576" y="2536"/>
                  </a:cubicBezTo>
                  <a:cubicBezTo>
                    <a:pt x="10441" y="2469"/>
                    <a:pt x="8273" y="2169"/>
                    <a:pt x="6205" y="1735"/>
                  </a:cubicBezTo>
                  <a:cubicBezTo>
                    <a:pt x="5671" y="1669"/>
                    <a:pt x="5171" y="1535"/>
                    <a:pt x="4604" y="1402"/>
                  </a:cubicBezTo>
                  <a:cubicBezTo>
                    <a:pt x="4103" y="1302"/>
                    <a:pt x="3570" y="1135"/>
                    <a:pt x="3069" y="1002"/>
                  </a:cubicBezTo>
                  <a:cubicBezTo>
                    <a:pt x="2035" y="701"/>
                    <a:pt x="1001" y="36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-301350" y="3612975"/>
              <a:ext cx="577950" cy="70625"/>
            </a:xfrm>
            <a:custGeom>
              <a:avLst/>
              <a:gdLst/>
              <a:ahLst/>
              <a:cxnLst/>
              <a:rect l="l" t="t" r="r" b="b"/>
              <a:pathLst>
                <a:path w="23118" h="2825" extrusionOk="0">
                  <a:moveTo>
                    <a:pt x="1" y="0"/>
                  </a:moveTo>
                  <a:cubicBezTo>
                    <a:pt x="935" y="401"/>
                    <a:pt x="1835" y="701"/>
                    <a:pt x="2703" y="1001"/>
                  </a:cubicBezTo>
                  <a:cubicBezTo>
                    <a:pt x="3637" y="1268"/>
                    <a:pt x="4604" y="1568"/>
                    <a:pt x="5571" y="1768"/>
                  </a:cubicBezTo>
                  <a:cubicBezTo>
                    <a:pt x="7473" y="2235"/>
                    <a:pt x="9441" y="2535"/>
                    <a:pt x="11409" y="2702"/>
                  </a:cubicBezTo>
                  <a:cubicBezTo>
                    <a:pt x="12594" y="2763"/>
                    <a:pt x="13791" y="2825"/>
                    <a:pt x="14993" y="2825"/>
                  </a:cubicBezTo>
                  <a:cubicBezTo>
                    <a:pt x="15754" y="2825"/>
                    <a:pt x="16517" y="2800"/>
                    <a:pt x="17280" y="2736"/>
                  </a:cubicBezTo>
                  <a:cubicBezTo>
                    <a:pt x="18247" y="2702"/>
                    <a:pt x="19214" y="2569"/>
                    <a:pt x="20182" y="2435"/>
                  </a:cubicBezTo>
                  <a:cubicBezTo>
                    <a:pt x="20682" y="2402"/>
                    <a:pt x="21149" y="2269"/>
                    <a:pt x="21650" y="2202"/>
                  </a:cubicBezTo>
                  <a:lnTo>
                    <a:pt x="23117" y="1902"/>
                  </a:lnTo>
                  <a:lnTo>
                    <a:pt x="23117" y="1902"/>
                  </a:lnTo>
                  <a:cubicBezTo>
                    <a:pt x="21149" y="2168"/>
                    <a:pt x="19248" y="2402"/>
                    <a:pt x="17280" y="2435"/>
                  </a:cubicBezTo>
                  <a:cubicBezTo>
                    <a:pt x="16635" y="2469"/>
                    <a:pt x="15990" y="2483"/>
                    <a:pt x="15344" y="2483"/>
                  </a:cubicBezTo>
                  <a:cubicBezTo>
                    <a:pt x="14052" y="2483"/>
                    <a:pt x="12754" y="2424"/>
                    <a:pt x="11442" y="2335"/>
                  </a:cubicBezTo>
                  <a:cubicBezTo>
                    <a:pt x="9474" y="2202"/>
                    <a:pt x="7573" y="1902"/>
                    <a:pt x="5638" y="1535"/>
                  </a:cubicBezTo>
                  <a:cubicBezTo>
                    <a:pt x="3770" y="1168"/>
                    <a:pt x="1835" y="66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-301350" y="3984900"/>
              <a:ext cx="252700" cy="150125"/>
            </a:xfrm>
            <a:custGeom>
              <a:avLst/>
              <a:gdLst/>
              <a:ahLst/>
              <a:cxnLst/>
              <a:rect l="l" t="t" r="r" b="b"/>
              <a:pathLst>
                <a:path w="10108" h="6005" extrusionOk="0">
                  <a:moveTo>
                    <a:pt x="1" y="1"/>
                  </a:moveTo>
                  <a:lnTo>
                    <a:pt x="1" y="1"/>
                  </a:lnTo>
                  <a:cubicBezTo>
                    <a:pt x="901" y="501"/>
                    <a:pt x="1735" y="1001"/>
                    <a:pt x="2603" y="1468"/>
                  </a:cubicBezTo>
                  <a:cubicBezTo>
                    <a:pt x="3437" y="1902"/>
                    <a:pt x="4304" y="2369"/>
                    <a:pt x="5138" y="2869"/>
                  </a:cubicBezTo>
                  <a:cubicBezTo>
                    <a:pt x="6005" y="3336"/>
                    <a:pt x="6839" y="3837"/>
                    <a:pt x="7673" y="4337"/>
                  </a:cubicBezTo>
                  <a:lnTo>
                    <a:pt x="8307" y="4704"/>
                  </a:lnTo>
                  <a:lnTo>
                    <a:pt x="8940" y="5104"/>
                  </a:lnTo>
                  <a:cubicBezTo>
                    <a:pt x="9107" y="5238"/>
                    <a:pt x="9307" y="5404"/>
                    <a:pt x="9508" y="5538"/>
                  </a:cubicBezTo>
                  <a:cubicBezTo>
                    <a:pt x="9741" y="5705"/>
                    <a:pt x="9908" y="5838"/>
                    <a:pt x="10108" y="6005"/>
                  </a:cubicBezTo>
                  <a:cubicBezTo>
                    <a:pt x="9441" y="5238"/>
                    <a:pt x="8607" y="4671"/>
                    <a:pt x="7806" y="4137"/>
                  </a:cubicBezTo>
                  <a:cubicBezTo>
                    <a:pt x="7006" y="3570"/>
                    <a:pt x="6138" y="3069"/>
                    <a:pt x="5305" y="2569"/>
                  </a:cubicBezTo>
                  <a:cubicBezTo>
                    <a:pt x="4437" y="2069"/>
                    <a:pt x="3570" y="1635"/>
                    <a:pt x="2669" y="1201"/>
                  </a:cubicBezTo>
                  <a:cubicBezTo>
                    <a:pt x="1802" y="801"/>
                    <a:pt x="935" y="3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-466450" y="4246750"/>
              <a:ext cx="185975" cy="133575"/>
            </a:xfrm>
            <a:custGeom>
              <a:avLst/>
              <a:gdLst/>
              <a:ahLst/>
              <a:cxnLst/>
              <a:rect l="l" t="t" r="r" b="b"/>
              <a:pathLst>
                <a:path w="7439" h="5343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701"/>
                    <a:pt x="867" y="1368"/>
                    <a:pt x="1368" y="1902"/>
                  </a:cubicBezTo>
                  <a:cubicBezTo>
                    <a:pt x="1868" y="2536"/>
                    <a:pt x="2435" y="3103"/>
                    <a:pt x="3069" y="3603"/>
                  </a:cubicBezTo>
                  <a:cubicBezTo>
                    <a:pt x="3703" y="4104"/>
                    <a:pt x="4370" y="4604"/>
                    <a:pt x="5104" y="4904"/>
                  </a:cubicBezTo>
                  <a:cubicBezTo>
                    <a:pt x="5776" y="5179"/>
                    <a:pt x="6531" y="5342"/>
                    <a:pt x="7243" y="5342"/>
                  </a:cubicBezTo>
                  <a:cubicBezTo>
                    <a:pt x="7309" y="5342"/>
                    <a:pt x="7374" y="5341"/>
                    <a:pt x="7439" y="5338"/>
                  </a:cubicBezTo>
                  <a:cubicBezTo>
                    <a:pt x="6671" y="5238"/>
                    <a:pt x="5904" y="5004"/>
                    <a:pt x="5204" y="4671"/>
                  </a:cubicBezTo>
                  <a:cubicBezTo>
                    <a:pt x="4503" y="4337"/>
                    <a:pt x="3869" y="3870"/>
                    <a:pt x="3236" y="3370"/>
                  </a:cubicBezTo>
                  <a:cubicBezTo>
                    <a:pt x="2669" y="2903"/>
                    <a:pt x="2068" y="2336"/>
                    <a:pt x="1534" y="1769"/>
                  </a:cubicBezTo>
                  <a:cubicBezTo>
                    <a:pt x="1268" y="1502"/>
                    <a:pt x="1001" y="1202"/>
                    <a:pt x="734" y="901"/>
                  </a:cubicBezTo>
                  <a:cubicBezTo>
                    <a:pt x="500" y="601"/>
                    <a:pt x="234" y="26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38900" y="4341000"/>
              <a:ext cx="250200" cy="23375"/>
            </a:xfrm>
            <a:custGeom>
              <a:avLst/>
              <a:gdLst/>
              <a:ahLst/>
              <a:cxnLst/>
              <a:rect l="l" t="t" r="r" b="b"/>
              <a:pathLst>
                <a:path w="10008" h="935" extrusionOk="0">
                  <a:moveTo>
                    <a:pt x="0" y="0"/>
                  </a:moveTo>
                  <a:lnTo>
                    <a:pt x="0" y="0"/>
                  </a:lnTo>
                  <a:cubicBezTo>
                    <a:pt x="701" y="434"/>
                    <a:pt x="1568" y="634"/>
                    <a:pt x="2402" y="767"/>
                  </a:cubicBezTo>
                  <a:cubicBezTo>
                    <a:pt x="3236" y="867"/>
                    <a:pt x="4070" y="934"/>
                    <a:pt x="4971" y="934"/>
                  </a:cubicBezTo>
                  <a:cubicBezTo>
                    <a:pt x="5805" y="934"/>
                    <a:pt x="6672" y="834"/>
                    <a:pt x="7506" y="701"/>
                  </a:cubicBezTo>
                  <a:cubicBezTo>
                    <a:pt x="7906" y="667"/>
                    <a:pt x="8340" y="600"/>
                    <a:pt x="8740" y="500"/>
                  </a:cubicBezTo>
                  <a:cubicBezTo>
                    <a:pt x="9174" y="434"/>
                    <a:pt x="9574" y="334"/>
                    <a:pt x="10008" y="200"/>
                  </a:cubicBezTo>
                  <a:lnTo>
                    <a:pt x="10008" y="200"/>
                  </a:lnTo>
                  <a:lnTo>
                    <a:pt x="8740" y="334"/>
                  </a:lnTo>
                  <a:lnTo>
                    <a:pt x="7506" y="467"/>
                  </a:lnTo>
                  <a:cubicBezTo>
                    <a:pt x="6639" y="534"/>
                    <a:pt x="5805" y="600"/>
                    <a:pt x="4971" y="600"/>
                  </a:cubicBezTo>
                  <a:cubicBezTo>
                    <a:pt x="4762" y="609"/>
                    <a:pt x="4554" y="613"/>
                    <a:pt x="4345" y="613"/>
                  </a:cubicBezTo>
                  <a:cubicBezTo>
                    <a:pt x="3720" y="613"/>
                    <a:pt x="3094" y="575"/>
                    <a:pt x="2469" y="500"/>
                  </a:cubicBezTo>
                  <a:cubicBezTo>
                    <a:pt x="2035" y="467"/>
                    <a:pt x="1635" y="434"/>
                    <a:pt x="1201" y="334"/>
                  </a:cubicBezTo>
                  <a:cubicBezTo>
                    <a:pt x="801" y="267"/>
                    <a:pt x="401" y="1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-601550" y="4390200"/>
              <a:ext cx="206825" cy="106750"/>
            </a:xfrm>
            <a:custGeom>
              <a:avLst/>
              <a:gdLst/>
              <a:ahLst/>
              <a:cxnLst/>
              <a:rect l="l" t="t" r="r" b="b"/>
              <a:pathLst>
                <a:path w="8273" h="4270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367"/>
                    <a:pt x="1401" y="767"/>
                    <a:pt x="2102" y="1101"/>
                  </a:cubicBezTo>
                  <a:cubicBezTo>
                    <a:pt x="2802" y="1468"/>
                    <a:pt x="3469" y="1801"/>
                    <a:pt x="4170" y="2135"/>
                  </a:cubicBezTo>
                  <a:lnTo>
                    <a:pt x="6271" y="3136"/>
                  </a:lnTo>
                  <a:cubicBezTo>
                    <a:pt x="6938" y="3469"/>
                    <a:pt x="7639" y="3803"/>
                    <a:pt x="8273" y="4270"/>
                  </a:cubicBezTo>
                  <a:cubicBezTo>
                    <a:pt x="7706" y="3669"/>
                    <a:pt x="7039" y="3303"/>
                    <a:pt x="6371" y="2869"/>
                  </a:cubicBezTo>
                  <a:cubicBezTo>
                    <a:pt x="5671" y="2502"/>
                    <a:pt x="5004" y="2135"/>
                    <a:pt x="4303" y="1801"/>
                  </a:cubicBezTo>
                  <a:cubicBezTo>
                    <a:pt x="3603" y="1468"/>
                    <a:pt x="2869" y="1134"/>
                    <a:pt x="2168" y="834"/>
                  </a:cubicBezTo>
                  <a:cubicBezTo>
                    <a:pt x="1468" y="534"/>
                    <a:pt x="767" y="2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-645750" y="4506950"/>
              <a:ext cx="251875" cy="37550"/>
            </a:xfrm>
            <a:custGeom>
              <a:avLst/>
              <a:gdLst/>
              <a:ahLst/>
              <a:cxnLst/>
              <a:rect l="l" t="t" r="r" b="b"/>
              <a:pathLst>
                <a:path w="10075" h="1502" extrusionOk="0">
                  <a:moveTo>
                    <a:pt x="6238" y="0"/>
                  </a:moveTo>
                  <a:cubicBezTo>
                    <a:pt x="5838" y="0"/>
                    <a:pt x="5371" y="34"/>
                    <a:pt x="4937" y="100"/>
                  </a:cubicBezTo>
                  <a:cubicBezTo>
                    <a:pt x="4070" y="167"/>
                    <a:pt x="3236" y="334"/>
                    <a:pt x="2402" y="601"/>
                  </a:cubicBezTo>
                  <a:cubicBezTo>
                    <a:pt x="1568" y="801"/>
                    <a:pt x="734" y="1101"/>
                    <a:pt x="0" y="1501"/>
                  </a:cubicBezTo>
                  <a:cubicBezTo>
                    <a:pt x="834" y="1268"/>
                    <a:pt x="1668" y="1034"/>
                    <a:pt x="2502" y="934"/>
                  </a:cubicBezTo>
                  <a:cubicBezTo>
                    <a:pt x="3336" y="767"/>
                    <a:pt x="4170" y="601"/>
                    <a:pt x="5004" y="501"/>
                  </a:cubicBezTo>
                  <a:cubicBezTo>
                    <a:pt x="5838" y="367"/>
                    <a:pt x="6705" y="334"/>
                    <a:pt x="7539" y="334"/>
                  </a:cubicBezTo>
                  <a:cubicBezTo>
                    <a:pt x="7687" y="328"/>
                    <a:pt x="7835" y="325"/>
                    <a:pt x="7985" y="325"/>
                  </a:cubicBezTo>
                  <a:cubicBezTo>
                    <a:pt x="8679" y="325"/>
                    <a:pt x="9388" y="385"/>
                    <a:pt x="10074" y="467"/>
                  </a:cubicBezTo>
                  <a:cubicBezTo>
                    <a:pt x="9240" y="267"/>
                    <a:pt x="8406" y="100"/>
                    <a:pt x="7539" y="34"/>
                  </a:cubicBezTo>
                  <a:cubicBezTo>
                    <a:pt x="7105" y="0"/>
                    <a:pt x="6672" y="0"/>
                    <a:pt x="6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-581550" y="4556575"/>
              <a:ext cx="230200" cy="62125"/>
            </a:xfrm>
            <a:custGeom>
              <a:avLst/>
              <a:gdLst/>
              <a:ahLst/>
              <a:cxnLst/>
              <a:rect l="l" t="t" r="r" b="b"/>
              <a:pathLst>
                <a:path w="9208" h="2485" extrusionOk="0">
                  <a:moveTo>
                    <a:pt x="7801" y="1"/>
                  </a:moveTo>
                  <a:cubicBezTo>
                    <a:pt x="7468" y="1"/>
                    <a:pt x="7134" y="23"/>
                    <a:pt x="6806" y="50"/>
                  </a:cubicBezTo>
                  <a:cubicBezTo>
                    <a:pt x="5972" y="150"/>
                    <a:pt x="5204" y="317"/>
                    <a:pt x="4437" y="550"/>
                  </a:cubicBezTo>
                  <a:cubicBezTo>
                    <a:pt x="3670" y="817"/>
                    <a:pt x="2936" y="1051"/>
                    <a:pt x="2169" y="1384"/>
                  </a:cubicBezTo>
                  <a:cubicBezTo>
                    <a:pt x="1435" y="1718"/>
                    <a:pt x="701" y="2051"/>
                    <a:pt x="1" y="2485"/>
                  </a:cubicBezTo>
                  <a:cubicBezTo>
                    <a:pt x="768" y="2185"/>
                    <a:pt x="1502" y="1885"/>
                    <a:pt x="2302" y="1651"/>
                  </a:cubicBezTo>
                  <a:cubicBezTo>
                    <a:pt x="3036" y="1384"/>
                    <a:pt x="3803" y="1117"/>
                    <a:pt x="4537" y="884"/>
                  </a:cubicBezTo>
                  <a:cubicBezTo>
                    <a:pt x="5305" y="650"/>
                    <a:pt x="6038" y="484"/>
                    <a:pt x="6839" y="317"/>
                  </a:cubicBezTo>
                  <a:cubicBezTo>
                    <a:pt x="7405" y="222"/>
                    <a:pt x="7971" y="128"/>
                    <a:pt x="8525" y="128"/>
                  </a:cubicBezTo>
                  <a:cubicBezTo>
                    <a:pt x="8755" y="128"/>
                    <a:pt x="8983" y="144"/>
                    <a:pt x="9207" y="183"/>
                  </a:cubicBezTo>
                  <a:cubicBezTo>
                    <a:pt x="8755" y="46"/>
                    <a:pt x="8279" y="1"/>
                    <a:pt x="7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57250" y="4543625"/>
              <a:ext cx="218500" cy="29775"/>
            </a:xfrm>
            <a:custGeom>
              <a:avLst/>
              <a:gdLst/>
              <a:ahLst/>
              <a:cxnLst/>
              <a:rect l="l" t="t" r="r" b="b"/>
              <a:pathLst>
                <a:path w="8740" h="1191" extrusionOk="0">
                  <a:moveTo>
                    <a:pt x="8740" y="1"/>
                  </a:moveTo>
                  <a:cubicBezTo>
                    <a:pt x="8073" y="234"/>
                    <a:pt x="7306" y="334"/>
                    <a:pt x="6605" y="468"/>
                  </a:cubicBezTo>
                  <a:cubicBezTo>
                    <a:pt x="5905" y="535"/>
                    <a:pt x="5171" y="668"/>
                    <a:pt x="4437" y="701"/>
                  </a:cubicBezTo>
                  <a:lnTo>
                    <a:pt x="2235" y="902"/>
                  </a:lnTo>
                  <a:cubicBezTo>
                    <a:pt x="1468" y="1002"/>
                    <a:pt x="768" y="1035"/>
                    <a:pt x="0" y="1135"/>
                  </a:cubicBezTo>
                  <a:cubicBezTo>
                    <a:pt x="430" y="1174"/>
                    <a:pt x="860" y="1190"/>
                    <a:pt x="1297" y="1190"/>
                  </a:cubicBezTo>
                  <a:cubicBezTo>
                    <a:pt x="1605" y="1190"/>
                    <a:pt x="1917" y="1182"/>
                    <a:pt x="2235" y="1168"/>
                  </a:cubicBezTo>
                  <a:cubicBezTo>
                    <a:pt x="2969" y="1168"/>
                    <a:pt x="3670" y="1068"/>
                    <a:pt x="4437" y="1035"/>
                  </a:cubicBezTo>
                  <a:cubicBezTo>
                    <a:pt x="5171" y="968"/>
                    <a:pt x="5938" y="868"/>
                    <a:pt x="6638" y="701"/>
                  </a:cubicBezTo>
                  <a:cubicBezTo>
                    <a:pt x="7339" y="568"/>
                    <a:pt x="8106" y="368"/>
                    <a:pt x="8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114775" y="4591175"/>
              <a:ext cx="203525" cy="190150"/>
            </a:xfrm>
            <a:custGeom>
              <a:avLst/>
              <a:gdLst/>
              <a:ahLst/>
              <a:cxnLst/>
              <a:rect l="l" t="t" r="r" b="b"/>
              <a:pathLst>
                <a:path w="8141" h="7606" extrusionOk="0">
                  <a:moveTo>
                    <a:pt x="8140" y="0"/>
                  </a:moveTo>
                  <a:lnTo>
                    <a:pt x="8140" y="0"/>
                  </a:lnTo>
                  <a:cubicBezTo>
                    <a:pt x="7206" y="167"/>
                    <a:pt x="6339" y="634"/>
                    <a:pt x="5538" y="1168"/>
                  </a:cubicBezTo>
                  <a:cubicBezTo>
                    <a:pt x="4771" y="1735"/>
                    <a:pt x="4037" y="2402"/>
                    <a:pt x="3370" y="3069"/>
                  </a:cubicBezTo>
                  <a:cubicBezTo>
                    <a:pt x="2703" y="3736"/>
                    <a:pt x="2102" y="4470"/>
                    <a:pt x="1535" y="5237"/>
                  </a:cubicBezTo>
                  <a:cubicBezTo>
                    <a:pt x="968" y="5971"/>
                    <a:pt x="468" y="6772"/>
                    <a:pt x="1" y="7606"/>
                  </a:cubicBezTo>
                  <a:cubicBezTo>
                    <a:pt x="535" y="6838"/>
                    <a:pt x="1135" y="6105"/>
                    <a:pt x="1702" y="5404"/>
                  </a:cubicBezTo>
                  <a:cubicBezTo>
                    <a:pt x="2336" y="4637"/>
                    <a:pt x="2936" y="3936"/>
                    <a:pt x="3604" y="3269"/>
                  </a:cubicBezTo>
                  <a:cubicBezTo>
                    <a:pt x="4271" y="2602"/>
                    <a:pt x="4938" y="1968"/>
                    <a:pt x="5672" y="1401"/>
                  </a:cubicBezTo>
                  <a:lnTo>
                    <a:pt x="5972" y="1168"/>
                  </a:lnTo>
                  <a:lnTo>
                    <a:pt x="6239" y="968"/>
                  </a:lnTo>
                  <a:cubicBezTo>
                    <a:pt x="6472" y="834"/>
                    <a:pt x="6639" y="667"/>
                    <a:pt x="6839" y="601"/>
                  </a:cubicBezTo>
                  <a:cubicBezTo>
                    <a:pt x="7039" y="467"/>
                    <a:pt x="7239" y="334"/>
                    <a:pt x="7473" y="267"/>
                  </a:cubicBezTo>
                  <a:cubicBezTo>
                    <a:pt x="7673" y="167"/>
                    <a:pt x="7907" y="100"/>
                    <a:pt x="8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302425" y="4663500"/>
              <a:ext cx="121775" cy="117825"/>
            </a:xfrm>
            <a:custGeom>
              <a:avLst/>
              <a:gdLst/>
              <a:ahLst/>
              <a:cxnLst/>
              <a:rect l="l" t="t" r="r" b="b"/>
              <a:pathLst>
                <a:path w="4871" h="4713" extrusionOk="0">
                  <a:moveTo>
                    <a:pt x="4722" y="1"/>
                  </a:moveTo>
                  <a:cubicBezTo>
                    <a:pt x="4200" y="1"/>
                    <a:pt x="3665" y="305"/>
                    <a:pt x="3269" y="610"/>
                  </a:cubicBezTo>
                  <a:cubicBezTo>
                    <a:pt x="2769" y="943"/>
                    <a:pt x="2335" y="1410"/>
                    <a:pt x="1968" y="1844"/>
                  </a:cubicBezTo>
                  <a:cubicBezTo>
                    <a:pt x="1535" y="2244"/>
                    <a:pt x="1201" y="2711"/>
                    <a:pt x="868" y="3212"/>
                  </a:cubicBezTo>
                  <a:cubicBezTo>
                    <a:pt x="534" y="3679"/>
                    <a:pt x="267" y="4179"/>
                    <a:pt x="0" y="4713"/>
                  </a:cubicBezTo>
                  <a:lnTo>
                    <a:pt x="1101" y="3378"/>
                  </a:lnTo>
                  <a:cubicBezTo>
                    <a:pt x="1468" y="2911"/>
                    <a:pt x="1835" y="2444"/>
                    <a:pt x="2202" y="2044"/>
                  </a:cubicBezTo>
                  <a:cubicBezTo>
                    <a:pt x="2602" y="1610"/>
                    <a:pt x="3002" y="1210"/>
                    <a:pt x="3436" y="843"/>
                  </a:cubicBezTo>
                  <a:cubicBezTo>
                    <a:pt x="3636" y="676"/>
                    <a:pt x="3836" y="510"/>
                    <a:pt x="4103" y="343"/>
                  </a:cubicBezTo>
                  <a:cubicBezTo>
                    <a:pt x="4337" y="176"/>
                    <a:pt x="4604" y="43"/>
                    <a:pt x="4870" y="9"/>
                  </a:cubicBezTo>
                  <a:cubicBezTo>
                    <a:pt x="4821" y="3"/>
                    <a:pt x="4771" y="1"/>
                    <a:pt x="4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-281325" y="3477875"/>
              <a:ext cx="545400" cy="113350"/>
            </a:xfrm>
            <a:custGeom>
              <a:avLst/>
              <a:gdLst/>
              <a:ahLst/>
              <a:cxnLst/>
              <a:rect l="l" t="t" r="r" b="b"/>
              <a:pathLst>
                <a:path w="21816" h="4534" extrusionOk="0">
                  <a:moveTo>
                    <a:pt x="0" y="0"/>
                  </a:moveTo>
                  <a:lnTo>
                    <a:pt x="0" y="0"/>
                  </a:lnTo>
                  <a:cubicBezTo>
                    <a:pt x="434" y="267"/>
                    <a:pt x="834" y="434"/>
                    <a:pt x="1335" y="634"/>
                  </a:cubicBezTo>
                  <a:cubicBezTo>
                    <a:pt x="1735" y="801"/>
                    <a:pt x="2202" y="1001"/>
                    <a:pt x="2636" y="1168"/>
                  </a:cubicBezTo>
                  <a:cubicBezTo>
                    <a:pt x="3503" y="1501"/>
                    <a:pt x="4370" y="1835"/>
                    <a:pt x="5237" y="2135"/>
                  </a:cubicBezTo>
                  <a:cubicBezTo>
                    <a:pt x="7039" y="2736"/>
                    <a:pt x="8840" y="3169"/>
                    <a:pt x="10675" y="3603"/>
                  </a:cubicBezTo>
                  <a:cubicBezTo>
                    <a:pt x="12509" y="3970"/>
                    <a:pt x="14344" y="4270"/>
                    <a:pt x="16212" y="4437"/>
                  </a:cubicBezTo>
                  <a:cubicBezTo>
                    <a:pt x="17078" y="4500"/>
                    <a:pt x="17959" y="4533"/>
                    <a:pt x="18845" y="4533"/>
                  </a:cubicBezTo>
                  <a:cubicBezTo>
                    <a:pt x="19835" y="4533"/>
                    <a:pt x="20830" y="4492"/>
                    <a:pt x="21816" y="4404"/>
                  </a:cubicBezTo>
                  <a:cubicBezTo>
                    <a:pt x="21538" y="4384"/>
                    <a:pt x="21261" y="4379"/>
                    <a:pt x="20983" y="4379"/>
                  </a:cubicBezTo>
                  <a:cubicBezTo>
                    <a:pt x="20689" y="4379"/>
                    <a:pt x="20395" y="4384"/>
                    <a:pt x="20101" y="4384"/>
                  </a:cubicBezTo>
                  <a:cubicBezTo>
                    <a:pt x="19739" y="4384"/>
                    <a:pt x="19376" y="4376"/>
                    <a:pt x="19014" y="4337"/>
                  </a:cubicBezTo>
                  <a:cubicBezTo>
                    <a:pt x="18047" y="4303"/>
                    <a:pt x="17146" y="4237"/>
                    <a:pt x="16212" y="4137"/>
                  </a:cubicBezTo>
                  <a:cubicBezTo>
                    <a:pt x="14377" y="3903"/>
                    <a:pt x="12543" y="3636"/>
                    <a:pt x="10708" y="3236"/>
                  </a:cubicBezTo>
                  <a:cubicBezTo>
                    <a:pt x="8873" y="2836"/>
                    <a:pt x="7105" y="2402"/>
                    <a:pt x="5304" y="1835"/>
                  </a:cubicBezTo>
                  <a:cubicBezTo>
                    <a:pt x="4370" y="1601"/>
                    <a:pt x="3503" y="1301"/>
                    <a:pt x="2636" y="1001"/>
                  </a:cubicBezTo>
                  <a:cubicBezTo>
                    <a:pt x="1702" y="734"/>
                    <a:pt x="834" y="4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73925" y="3306925"/>
              <a:ext cx="89250" cy="217675"/>
            </a:xfrm>
            <a:custGeom>
              <a:avLst/>
              <a:gdLst/>
              <a:ahLst/>
              <a:cxnLst/>
              <a:rect l="l" t="t" r="r" b="b"/>
              <a:pathLst>
                <a:path w="3570" h="8707" extrusionOk="0">
                  <a:moveTo>
                    <a:pt x="3570" y="0"/>
                  </a:moveTo>
                  <a:lnTo>
                    <a:pt x="3570" y="0"/>
                  </a:lnTo>
                  <a:cubicBezTo>
                    <a:pt x="2969" y="500"/>
                    <a:pt x="2436" y="1134"/>
                    <a:pt x="1935" y="1801"/>
                  </a:cubicBezTo>
                  <a:cubicBezTo>
                    <a:pt x="1435" y="2469"/>
                    <a:pt x="1001" y="3169"/>
                    <a:pt x="668" y="3936"/>
                  </a:cubicBezTo>
                  <a:cubicBezTo>
                    <a:pt x="334" y="4670"/>
                    <a:pt x="134" y="5471"/>
                    <a:pt x="67" y="6305"/>
                  </a:cubicBezTo>
                  <a:cubicBezTo>
                    <a:pt x="0" y="7139"/>
                    <a:pt x="167" y="7972"/>
                    <a:pt x="467" y="8706"/>
                  </a:cubicBezTo>
                  <a:cubicBezTo>
                    <a:pt x="301" y="7939"/>
                    <a:pt x="267" y="7139"/>
                    <a:pt x="334" y="6338"/>
                  </a:cubicBezTo>
                  <a:cubicBezTo>
                    <a:pt x="467" y="5571"/>
                    <a:pt x="734" y="4804"/>
                    <a:pt x="1001" y="4036"/>
                  </a:cubicBezTo>
                  <a:cubicBezTo>
                    <a:pt x="1301" y="3336"/>
                    <a:pt x="1735" y="2635"/>
                    <a:pt x="2135" y="1968"/>
                  </a:cubicBezTo>
                  <a:cubicBezTo>
                    <a:pt x="2335" y="1635"/>
                    <a:pt x="2569" y="1301"/>
                    <a:pt x="2802" y="967"/>
                  </a:cubicBezTo>
                  <a:cubicBezTo>
                    <a:pt x="3069" y="634"/>
                    <a:pt x="3303" y="334"/>
                    <a:pt x="3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238200" y="3327775"/>
              <a:ext cx="26725" cy="216825"/>
            </a:xfrm>
            <a:custGeom>
              <a:avLst/>
              <a:gdLst/>
              <a:ahLst/>
              <a:cxnLst/>
              <a:rect l="l" t="t" r="r" b="b"/>
              <a:pathLst>
                <a:path w="1069" h="8673" extrusionOk="0">
                  <a:moveTo>
                    <a:pt x="668" y="0"/>
                  </a:moveTo>
                  <a:lnTo>
                    <a:pt x="668" y="0"/>
                  </a:lnTo>
                  <a:cubicBezTo>
                    <a:pt x="401" y="701"/>
                    <a:pt x="234" y="1468"/>
                    <a:pt x="134" y="2135"/>
                  </a:cubicBezTo>
                  <a:cubicBezTo>
                    <a:pt x="68" y="2902"/>
                    <a:pt x="1" y="3636"/>
                    <a:pt x="1" y="4403"/>
                  </a:cubicBezTo>
                  <a:cubicBezTo>
                    <a:pt x="1" y="5137"/>
                    <a:pt x="34" y="5904"/>
                    <a:pt x="201" y="6638"/>
                  </a:cubicBezTo>
                  <a:cubicBezTo>
                    <a:pt x="368" y="7339"/>
                    <a:pt x="668" y="8072"/>
                    <a:pt x="1068" y="8673"/>
                  </a:cubicBezTo>
                  <a:cubicBezTo>
                    <a:pt x="735" y="7972"/>
                    <a:pt x="568" y="7272"/>
                    <a:pt x="434" y="6571"/>
                  </a:cubicBezTo>
                  <a:cubicBezTo>
                    <a:pt x="368" y="5838"/>
                    <a:pt x="334" y="5137"/>
                    <a:pt x="334" y="4403"/>
                  </a:cubicBezTo>
                  <a:cubicBezTo>
                    <a:pt x="268" y="3636"/>
                    <a:pt x="368" y="2935"/>
                    <a:pt x="401" y="2168"/>
                  </a:cubicBezTo>
                  <a:cubicBezTo>
                    <a:pt x="434" y="1835"/>
                    <a:pt x="468" y="1468"/>
                    <a:pt x="535" y="1101"/>
                  </a:cubicBezTo>
                  <a:cubicBezTo>
                    <a:pt x="568" y="767"/>
                    <a:pt x="601" y="367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349125" y="3331100"/>
              <a:ext cx="45875" cy="194325"/>
            </a:xfrm>
            <a:custGeom>
              <a:avLst/>
              <a:gdLst/>
              <a:ahLst/>
              <a:cxnLst/>
              <a:rect l="l" t="t" r="r" b="b"/>
              <a:pathLst>
                <a:path w="1835" h="7773" extrusionOk="0">
                  <a:moveTo>
                    <a:pt x="134" y="0"/>
                  </a:moveTo>
                  <a:cubicBezTo>
                    <a:pt x="0" y="668"/>
                    <a:pt x="0" y="1368"/>
                    <a:pt x="0" y="2035"/>
                  </a:cubicBezTo>
                  <a:cubicBezTo>
                    <a:pt x="0" y="2769"/>
                    <a:pt x="100" y="3436"/>
                    <a:pt x="167" y="4103"/>
                  </a:cubicBezTo>
                  <a:cubicBezTo>
                    <a:pt x="301" y="4737"/>
                    <a:pt x="467" y="5438"/>
                    <a:pt x="734" y="6038"/>
                  </a:cubicBezTo>
                  <a:cubicBezTo>
                    <a:pt x="968" y="6705"/>
                    <a:pt x="1301" y="7306"/>
                    <a:pt x="1835" y="7773"/>
                  </a:cubicBezTo>
                  <a:cubicBezTo>
                    <a:pt x="1435" y="7206"/>
                    <a:pt x="1168" y="6605"/>
                    <a:pt x="968" y="5971"/>
                  </a:cubicBezTo>
                  <a:cubicBezTo>
                    <a:pt x="801" y="5304"/>
                    <a:pt x="634" y="4670"/>
                    <a:pt x="567" y="4003"/>
                  </a:cubicBezTo>
                  <a:cubicBezTo>
                    <a:pt x="434" y="3336"/>
                    <a:pt x="367" y="2669"/>
                    <a:pt x="301" y="2002"/>
                  </a:cubicBezTo>
                  <a:cubicBezTo>
                    <a:pt x="200" y="1335"/>
                    <a:pt x="167" y="668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460025" y="3322750"/>
              <a:ext cx="33400" cy="170150"/>
            </a:xfrm>
            <a:custGeom>
              <a:avLst/>
              <a:gdLst/>
              <a:ahLst/>
              <a:cxnLst/>
              <a:rect l="l" t="t" r="r" b="b"/>
              <a:pathLst>
                <a:path w="1336" h="6806" extrusionOk="0">
                  <a:moveTo>
                    <a:pt x="401" y="1"/>
                  </a:moveTo>
                  <a:lnTo>
                    <a:pt x="401" y="1"/>
                  </a:lnTo>
                  <a:cubicBezTo>
                    <a:pt x="234" y="601"/>
                    <a:pt x="168" y="1168"/>
                    <a:pt x="34" y="1802"/>
                  </a:cubicBezTo>
                  <a:cubicBezTo>
                    <a:pt x="1" y="2369"/>
                    <a:pt x="1" y="2970"/>
                    <a:pt x="34" y="3537"/>
                  </a:cubicBezTo>
                  <a:cubicBezTo>
                    <a:pt x="68" y="4137"/>
                    <a:pt x="168" y="4704"/>
                    <a:pt x="368" y="5305"/>
                  </a:cubicBezTo>
                  <a:cubicBezTo>
                    <a:pt x="568" y="5872"/>
                    <a:pt x="868" y="6439"/>
                    <a:pt x="1335" y="6806"/>
                  </a:cubicBezTo>
                  <a:cubicBezTo>
                    <a:pt x="1002" y="6305"/>
                    <a:pt x="801" y="5772"/>
                    <a:pt x="668" y="5205"/>
                  </a:cubicBezTo>
                  <a:cubicBezTo>
                    <a:pt x="535" y="4638"/>
                    <a:pt x="468" y="4070"/>
                    <a:pt x="401" y="3503"/>
                  </a:cubicBezTo>
                  <a:cubicBezTo>
                    <a:pt x="368" y="2936"/>
                    <a:pt x="368" y="2336"/>
                    <a:pt x="368" y="1735"/>
                  </a:cubicBezTo>
                  <a:cubicBezTo>
                    <a:pt x="368" y="1168"/>
                    <a:pt x="401" y="568"/>
                    <a:pt x="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-153750" y="3218525"/>
              <a:ext cx="155150" cy="168475"/>
            </a:xfrm>
            <a:custGeom>
              <a:avLst/>
              <a:gdLst/>
              <a:ahLst/>
              <a:cxnLst/>
              <a:rect l="l" t="t" r="r" b="b"/>
              <a:pathLst>
                <a:path w="6206" h="6739" extrusionOk="0">
                  <a:moveTo>
                    <a:pt x="6205" y="0"/>
                  </a:moveTo>
                  <a:lnTo>
                    <a:pt x="6205" y="0"/>
                  </a:lnTo>
                  <a:cubicBezTo>
                    <a:pt x="5872" y="200"/>
                    <a:pt x="5505" y="367"/>
                    <a:pt x="5171" y="634"/>
                  </a:cubicBezTo>
                  <a:lnTo>
                    <a:pt x="4171" y="1268"/>
                  </a:lnTo>
                  <a:cubicBezTo>
                    <a:pt x="3537" y="1701"/>
                    <a:pt x="2936" y="2202"/>
                    <a:pt x="2403" y="2802"/>
                  </a:cubicBezTo>
                  <a:cubicBezTo>
                    <a:pt x="1869" y="3369"/>
                    <a:pt x="1402" y="4003"/>
                    <a:pt x="1002" y="4670"/>
                  </a:cubicBezTo>
                  <a:cubicBezTo>
                    <a:pt x="568" y="5304"/>
                    <a:pt x="268" y="6038"/>
                    <a:pt x="1" y="6738"/>
                  </a:cubicBezTo>
                  <a:cubicBezTo>
                    <a:pt x="401" y="6105"/>
                    <a:pt x="768" y="5437"/>
                    <a:pt x="1235" y="4804"/>
                  </a:cubicBezTo>
                  <a:cubicBezTo>
                    <a:pt x="1702" y="4170"/>
                    <a:pt x="2169" y="3536"/>
                    <a:pt x="2703" y="3002"/>
                  </a:cubicBezTo>
                  <a:cubicBezTo>
                    <a:pt x="3203" y="2402"/>
                    <a:pt x="3770" y="1902"/>
                    <a:pt x="4371" y="1401"/>
                  </a:cubicBezTo>
                  <a:cubicBezTo>
                    <a:pt x="4938" y="901"/>
                    <a:pt x="5605" y="501"/>
                    <a:pt x="6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285750" y="3201000"/>
              <a:ext cx="25875" cy="128450"/>
            </a:xfrm>
            <a:custGeom>
              <a:avLst/>
              <a:gdLst/>
              <a:ahLst/>
              <a:cxnLst/>
              <a:rect l="l" t="t" r="r" b="b"/>
              <a:pathLst>
                <a:path w="1035" h="5138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801" y="368"/>
                    <a:pt x="634" y="768"/>
                    <a:pt x="501" y="1202"/>
                  </a:cubicBezTo>
                  <a:cubicBezTo>
                    <a:pt x="334" y="1635"/>
                    <a:pt x="234" y="2069"/>
                    <a:pt x="167" y="2503"/>
                  </a:cubicBezTo>
                  <a:cubicBezTo>
                    <a:pt x="0" y="3370"/>
                    <a:pt x="0" y="4304"/>
                    <a:pt x="300" y="5138"/>
                  </a:cubicBezTo>
                  <a:cubicBezTo>
                    <a:pt x="300" y="4704"/>
                    <a:pt x="300" y="4237"/>
                    <a:pt x="334" y="3837"/>
                  </a:cubicBezTo>
                  <a:cubicBezTo>
                    <a:pt x="367" y="3370"/>
                    <a:pt x="434" y="2970"/>
                    <a:pt x="501" y="2536"/>
                  </a:cubicBezTo>
                  <a:cubicBezTo>
                    <a:pt x="634" y="1669"/>
                    <a:pt x="834" y="835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424175" y="3222700"/>
              <a:ext cx="20050" cy="106750"/>
            </a:xfrm>
            <a:custGeom>
              <a:avLst/>
              <a:gdLst/>
              <a:ahLst/>
              <a:cxnLst/>
              <a:rect l="l" t="t" r="r" b="b"/>
              <a:pathLst>
                <a:path w="802" h="4270" extrusionOk="0">
                  <a:moveTo>
                    <a:pt x="801" y="0"/>
                  </a:moveTo>
                  <a:cubicBezTo>
                    <a:pt x="634" y="300"/>
                    <a:pt x="467" y="634"/>
                    <a:pt x="334" y="1034"/>
                  </a:cubicBezTo>
                  <a:cubicBezTo>
                    <a:pt x="234" y="1368"/>
                    <a:pt x="134" y="1701"/>
                    <a:pt x="101" y="2102"/>
                  </a:cubicBezTo>
                  <a:cubicBezTo>
                    <a:pt x="67" y="2435"/>
                    <a:pt x="0" y="2802"/>
                    <a:pt x="67" y="3169"/>
                  </a:cubicBezTo>
                  <a:cubicBezTo>
                    <a:pt x="67" y="3536"/>
                    <a:pt x="134" y="3936"/>
                    <a:pt x="301" y="4270"/>
                  </a:cubicBezTo>
                  <a:cubicBezTo>
                    <a:pt x="267" y="3503"/>
                    <a:pt x="334" y="2835"/>
                    <a:pt x="467" y="2135"/>
                  </a:cubicBezTo>
                  <a:cubicBezTo>
                    <a:pt x="534" y="1434"/>
                    <a:pt x="734" y="701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529250" y="3234375"/>
              <a:ext cx="10025" cy="60050"/>
            </a:xfrm>
            <a:custGeom>
              <a:avLst/>
              <a:gdLst/>
              <a:ahLst/>
              <a:cxnLst/>
              <a:rect l="l" t="t" r="r" b="b"/>
              <a:pathLst>
                <a:path w="401" h="2402" extrusionOk="0">
                  <a:moveTo>
                    <a:pt x="101" y="0"/>
                  </a:moveTo>
                  <a:cubicBezTo>
                    <a:pt x="34" y="467"/>
                    <a:pt x="34" y="834"/>
                    <a:pt x="0" y="1201"/>
                  </a:cubicBezTo>
                  <a:cubicBezTo>
                    <a:pt x="0" y="1368"/>
                    <a:pt x="67" y="1568"/>
                    <a:pt x="67" y="1768"/>
                  </a:cubicBezTo>
                  <a:cubicBezTo>
                    <a:pt x="67" y="2001"/>
                    <a:pt x="101" y="2202"/>
                    <a:pt x="101" y="2402"/>
                  </a:cubicBezTo>
                  <a:cubicBezTo>
                    <a:pt x="267" y="2235"/>
                    <a:pt x="301" y="2035"/>
                    <a:pt x="334" y="1835"/>
                  </a:cubicBezTo>
                  <a:cubicBezTo>
                    <a:pt x="401" y="1601"/>
                    <a:pt x="401" y="1401"/>
                    <a:pt x="401" y="1201"/>
                  </a:cubicBezTo>
                  <a:cubicBezTo>
                    <a:pt x="367" y="767"/>
                    <a:pt x="301" y="367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22225" y="4098325"/>
              <a:ext cx="279375" cy="17525"/>
            </a:xfrm>
            <a:custGeom>
              <a:avLst/>
              <a:gdLst/>
              <a:ahLst/>
              <a:cxnLst/>
              <a:rect l="l" t="t" r="r" b="b"/>
              <a:pathLst>
                <a:path w="11175" h="701" extrusionOk="0">
                  <a:moveTo>
                    <a:pt x="11175" y="0"/>
                  </a:moveTo>
                  <a:lnTo>
                    <a:pt x="11175" y="0"/>
                  </a:lnTo>
                  <a:cubicBezTo>
                    <a:pt x="10241" y="134"/>
                    <a:pt x="9274" y="200"/>
                    <a:pt x="8373" y="267"/>
                  </a:cubicBezTo>
                  <a:cubicBezTo>
                    <a:pt x="7439" y="300"/>
                    <a:pt x="6505" y="367"/>
                    <a:pt x="5571" y="367"/>
                  </a:cubicBezTo>
                  <a:cubicBezTo>
                    <a:pt x="4670" y="467"/>
                    <a:pt x="3703" y="467"/>
                    <a:pt x="2802" y="467"/>
                  </a:cubicBezTo>
                  <a:lnTo>
                    <a:pt x="0" y="500"/>
                  </a:lnTo>
                  <a:cubicBezTo>
                    <a:pt x="901" y="634"/>
                    <a:pt x="1868" y="667"/>
                    <a:pt x="2702" y="701"/>
                  </a:cubicBezTo>
                  <a:lnTo>
                    <a:pt x="5538" y="701"/>
                  </a:lnTo>
                  <a:cubicBezTo>
                    <a:pt x="6505" y="667"/>
                    <a:pt x="7439" y="634"/>
                    <a:pt x="8373" y="500"/>
                  </a:cubicBezTo>
                  <a:cubicBezTo>
                    <a:pt x="9340" y="434"/>
                    <a:pt x="10241" y="267"/>
                    <a:pt x="11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-302175" y="3715550"/>
              <a:ext cx="592100" cy="23375"/>
            </a:xfrm>
            <a:custGeom>
              <a:avLst/>
              <a:gdLst/>
              <a:ahLst/>
              <a:cxnLst/>
              <a:rect l="l" t="t" r="r" b="b"/>
              <a:pathLst>
                <a:path w="23684" h="935" extrusionOk="0">
                  <a:moveTo>
                    <a:pt x="0" y="0"/>
                  </a:moveTo>
                  <a:lnTo>
                    <a:pt x="0" y="0"/>
                  </a:lnTo>
                  <a:cubicBezTo>
                    <a:pt x="1968" y="334"/>
                    <a:pt x="3937" y="501"/>
                    <a:pt x="5971" y="667"/>
                  </a:cubicBezTo>
                  <a:cubicBezTo>
                    <a:pt x="7939" y="834"/>
                    <a:pt x="9874" y="867"/>
                    <a:pt x="11876" y="934"/>
                  </a:cubicBezTo>
                  <a:cubicBezTo>
                    <a:pt x="13844" y="934"/>
                    <a:pt x="15845" y="867"/>
                    <a:pt x="17813" y="767"/>
                  </a:cubicBezTo>
                  <a:cubicBezTo>
                    <a:pt x="19781" y="634"/>
                    <a:pt x="21716" y="367"/>
                    <a:pt x="23684" y="34"/>
                  </a:cubicBezTo>
                  <a:lnTo>
                    <a:pt x="23684" y="34"/>
                  </a:lnTo>
                  <a:cubicBezTo>
                    <a:pt x="22683" y="134"/>
                    <a:pt x="21716" y="267"/>
                    <a:pt x="20715" y="300"/>
                  </a:cubicBezTo>
                  <a:cubicBezTo>
                    <a:pt x="19714" y="367"/>
                    <a:pt x="18747" y="434"/>
                    <a:pt x="17746" y="467"/>
                  </a:cubicBezTo>
                  <a:cubicBezTo>
                    <a:pt x="16378" y="514"/>
                    <a:pt x="14977" y="562"/>
                    <a:pt x="13578" y="562"/>
                  </a:cubicBezTo>
                  <a:cubicBezTo>
                    <a:pt x="12998" y="562"/>
                    <a:pt x="12419" y="553"/>
                    <a:pt x="11842" y="534"/>
                  </a:cubicBezTo>
                  <a:cubicBezTo>
                    <a:pt x="9874" y="534"/>
                    <a:pt x="7873" y="467"/>
                    <a:pt x="5938" y="367"/>
                  </a:cubicBezTo>
                  <a:cubicBezTo>
                    <a:pt x="4937" y="334"/>
                    <a:pt x="3970" y="300"/>
                    <a:pt x="2969" y="234"/>
                  </a:cubicBezTo>
                  <a:cubicBezTo>
                    <a:pt x="1968" y="167"/>
                    <a:pt x="1001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-303850" y="3759750"/>
              <a:ext cx="608800" cy="41700"/>
            </a:xfrm>
            <a:custGeom>
              <a:avLst/>
              <a:gdLst/>
              <a:ahLst/>
              <a:cxnLst/>
              <a:rect l="l" t="t" r="r" b="b"/>
              <a:pathLst>
                <a:path w="24352" h="1668" extrusionOk="0">
                  <a:moveTo>
                    <a:pt x="1" y="0"/>
                  </a:moveTo>
                  <a:lnTo>
                    <a:pt x="1" y="0"/>
                  </a:lnTo>
                  <a:cubicBezTo>
                    <a:pt x="1935" y="500"/>
                    <a:pt x="4004" y="734"/>
                    <a:pt x="6038" y="1001"/>
                  </a:cubicBezTo>
                  <a:cubicBezTo>
                    <a:pt x="8040" y="1234"/>
                    <a:pt x="10075" y="1401"/>
                    <a:pt x="12109" y="1535"/>
                  </a:cubicBezTo>
                  <a:cubicBezTo>
                    <a:pt x="13488" y="1623"/>
                    <a:pt x="14852" y="1668"/>
                    <a:pt x="16211" y="1668"/>
                  </a:cubicBezTo>
                  <a:cubicBezTo>
                    <a:pt x="16891" y="1668"/>
                    <a:pt x="17569" y="1657"/>
                    <a:pt x="18247" y="1635"/>
                  </a:cubicBezTo>
                  <a:cubicBezTo>
                    <a:pt x="20282" y="1535"/>
                    <a:pt x="22350" y="1368"/>
                    <a:pt x="24351" y="867"/>
                  </a:cubicBezTo>
                  <a:lnTo>
                    <a:pt x="24351" y="867"/>
                  </a:lnTo>
                  <a:lnTo>
                    <a:pt x="22850" y="1068"/>
                  </a:lnTo>
                  <a:lnTo>
                    <a:pt x="21283" y="1201"/>
                  </a:lnTo>
                  <a:cubicBezTo>
                    <a:pt x="20282" y="1301"/>
                    <a:pt x="19248" y="1334"/>
                    <a:pt x="18247" y="1334"/>
                  </a:cubicBezTo>
                  <a:cubicBezTo>
                    <a:pt x="16246" y="1334"/>
                    <a:pt x="14211" y="1301"/>
                    <a:pt x="12176" y="1168"/>
                  </a:cubicBezTo>
                  <a:cubicBezTo>
                    <a:pt x="10108" y="1034"/>
                    <a:pt x="8106" y="867"/>
                    <a:pt x="6072" y="701"/>
                  </a:cubicBezTo>
                  <a:cubicBezTo>
                    <a:pt x="5071" y="634"/>
                    <a:pt x="4037" y="534"/>
                    <a:pt x="3036" y="400"/>
                  </a:cubicBezTo>
                  <a:cubicBezTo>
                    <a:pt x="2002" y="300"/>
                    <a:pt x="1001" y="200"/>
                    <a:pt x="1" y="0"/>
                  </a:cubicBezTo>
                  <a:close/>
                </a:path>
              </a:pathLst>
            </a:custGeom>
            <a:solidFill>
              <a:srgbClr val="451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-723300" y="2372650"/>
              <a:ext cx="366950" cy="330525"/>
            </a:xfrm>
            <a:custGeom>
              <a:avLst/>
              <a:gdLst/>
              <a:ahLst/>
              <a:cxnLst/>
              <a:rect l="l" t="t" r="r" b="b"/>
              <a:pathLst>
                <a:path w="14678" h="13221" extrusionOk="0">
                  <a:moveTo>
                    <a:pt x="3492" y="1"/>
                  </a:moveTo>
                  <a:cubicBezTo>
                    <a:pt x="3091" y="1"/>
                    <a:pt x="2485" y="74"/>
                    <a:pt x="1835" y="345"/>
                  </a:cubicBezTo>
                  <a:cubicBezTo>
                    <a:pt x="767" y="845"/>
                    <a:pt x="200" y="1679"/>
                    <a:pt x="0" y="2012"/>
                  </a:cubicBezTo>
                  <a:cubicBezTo>
                    <a:pt x="867" y="2179"/>
                    <a:pt x="1801" y="2379"/>
                    <a:pt x="2669" y="2546"/>
                  </a:cubicBezTo>
                  <a:lnTo>
                    <a:pt x="2335" y="7350"/>
                  </a:lnTo>
                  <a:lnTo>
                    <a:pt x="367" y="10352"/>
                  </a:lnTo>
                  <a:cubicBezTo>
                    <a:pt x="967" y="10285"/>
                    <a:pt x="1701" y="10152"/>
                    <a:pt x="2502" y="9785"/>
                  </a:cubicBezTo>
                  <a:cubicBezTo>
                    <a:pt x="2935" y="9618"/>
                    <a:pt x="3302" y="9351"/>
                    <a:pt x="3603" y="9184"/>
                  </a:cubicBezTo>
                  <a:cubicBezTo>
                    <a:pt x="3869" y="10519"/>
                    <a:pt x="4170" y="11853"/>
                    <a:pt x="4470" y="13220"/>
                  </a:cubicBezTo>
                  <a:cubicBezTo>
                    <a:pt x="4703" y="12987"/>
                    <a:pt x="5471" y="12286"/>
                    <a:pt x="5704" y="11119"/>
                  </a:cubicBezTo>
                  <a:cubicBezTo>
                    <a:pt x="5871" y="10318"/>
                    <a:pt x="5771" y="9618"/>
                    <a:pt x="5637" y="9284"/>
                  </a:cubicBezTo>
                  <a:cubicBezTo>
                    <a:pt x="5687" y="9260"/>
                    <a:pt x="5818" y="9230"/>
                    <a:pt x="5997" y="9230"/>
                  </a:cubicBezTo>
                  <a:cubicBezTo>
                    <a:pt x="6300" y="9230"/>
                    <a:pt x="6739" y="9315"/>
                    <a:pt x="7138" y="9651"/>
                  </a:cubicBezTo>
                  <a:cubicBezTo>
                    <a:pt x="7872" y="10218"/>
                    <a:pt x="7839" y="11152"/>
                    <a:pt x="7839" y="11219"/>
                  </a:cubicBezTo>
                  <a:cubicBezTo>
                    <a:pt x="8173" y="10885"/>
                    <a:pt x="8973" y="10018"/>
                    <a:pt x="9207" y="8617"/>
                  </a:cubicBezTo>
                  <a:cubicBezTo>
                    <a:pt x="9373" y="7616"/>
                    <a:pt x="9207" y="6816"/>
                    <a:pt x="9107" y="6382"/>
                  </a:cubicBezTo>
                  <a:cubicBezTo>
                    <a:pt x="9136" y="6378"/>
                    <a:pt x="9165" y="6377"/>
                    <a:pt x="9193" y="6377"/>
                  </a:cubicBezTo>
                  <a:cubicBezTo>
                    <a:pt x="9891" y="6377"/>
                    <a:pt x="10457" y="7455"/>
                    <a:pt x="11155" y="7455"/>
                  </a:cubicBezTo>
                  <a:cubicBezTo>
                    <a:pt x="11183" y="7455"/>
                    <a:pt x="11212" y="7454"/>
                    <a:pt x="11241" y="7450"/>
                  </a:cubicBezTo>
                  <a:cubicBezTo>
                    <a:pt x="11408" y="7216"/>
                    <a:pt x="12042" y="6449"/>
                    <a:pt x="12009" y="5281"/>
                  </a:cubicBezTo>
                  <a:cubicBezTo>
                    <a:pt x="12009" y="4381"/>
                    <a:pt x="11642" y="3780"/>
                    <a:pt x="11475" y="3480"/>
                  </a:cubicBezTo>
                  <a:cubicBezTo>
                    <a:pt x="11520" y="3468"/>
                    <a:pt x="11566" y="3463"/>
                    <a:pt x="11613" y="3463"/>
                  </a:cubicBezTo>
                  <a:cubicBezTo>
                    <a:pt x="12316" y="3463"/>
                    <a:pt x="13202" y="4698"/>
                    <a:pt x="13905" y="4698"/>
                  </a:cubicBezTo>
                  <a:cubicBezTo>
                    <a:pt x="13952" y="4698"/>
                    <a:pt x="13998" y="4693"/>
                    <a:pt x="14043" y="4681"/>
                  </a:cubicBezTo>
                  <a:cubicBezTo>
                    <a:pt x="14143" y="4614"/>
                    <a:pt x="14677" y="4047"/>
                    <a:pt x="14677" y="3280"/>
                  </a:cubicBezTo>
                  <a:cubicBezTo>
                    <a:pt x="14677" y="2279"/>
                    <a:pt x="13910" y="1712"/>
                    <a:pt x="13843" y="1646"/>
                  </a:cubicBezTo>
                  <a:cubicBezTo>
                    <a:pt x="13565" y="1660"/>
                    <a:pt x="13279" y="1667"/>
                    <a:pt x="12985" y="1667"/>
                  </a:cubicBezTo>
                  <a:cubicBezTo>
                    <a:pt x="11936" y="1667"/>
                    <a:pt x="10776" y="1583"/>
                    <a:pt x="9473" y="1479"/>
                  </a:cubicBezTo>
                  <a:cubicBezTo>
                    <a:pt x="7172" y="1279"/>
                    <a:pt x="4637" y="878"/>
                    <a:pt x="3736" y="11"/>
                  </a:cubicBezTo>
                  <a:cubicBezTo>
                    <a:pt x="3667" y="5"/>
                    <a:pt x="3585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-702475" y="2396125"/>
              <a:ext cx="266050" cy="160275"/>
            </a:xfrm>
            <a:custGeom>
              <a:avLst/>
              <a:gdLst/>
              <a:ahLst/>
              <a:cxnLst/>
              <a:rect l="l" t="t" r="r" b="b"/>
              <a:pathLst>
                <a:path w="10642" h="6411" extrusionOk="0">
                  <a:moveTo>
                    <a:pt x="7184" y="1"/>
                  </a:moveTo>
                  <a:cubicBezTo>
                    <a:pt x="6822" y="1"/>
                    <a:pt x="6480" y="20"/>
                    <a:pt x="6172" y="39"/>
                  </a:cubicBezTo>
                  <a:lnTo>
                    <a:pt x="1836" y="1540"/>
                  </a:lnTo>
                  <a:cubicBezTo>
                    <a:pt x="1836" y="1540"/>
                    <a:pt x="1" y="3375"/>
                    <a:pt x="1502" y="6411"/>
                  </a:cubicBezTo>
                  <a:cubicBezTo>
                    <a:pt x="1502" y="5010"/>
                    <a:pt x="10642" y="673"/>
                    <a:pt x="10642" y="673"/>
                  </a:cubicBezTo>
                  <a:cubicBezTo>
                    <a:pt x="10008" y="406"/>
                    <a:pt x="9107" y="139"/>
                    <a:pt x="8007" y="39"/>
                  </a:cubicBezTo>
                  <a:cubicBezTo>
                    <a:pt x="7725" y="11"/>
                    <a:pt x="7449" y="1"/>
                    <a:pt x="7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-568200" y="2504675"/>
              <a:ext cx="52550" cy="84250"/>
            </a:xfrm>
            <a:custGeom>
              <a:avLst/>
              <a:gdLst/>
              <a:ahLst/>
              <a:cxnLst/>
              <a:rect l="l" t="t" r="r" b="b"/>
              <a:pathLst>
                <a:path w="2102" h="3370" extrusionOk="0">
                  <a:moveTo>
                    <a:pt x="0" y="0"/>
                  </a:moveTo>
                  <a:cubicBezTo>
                    <a:pt x="134" y="67"/>
                    <a:pt x="267" y="201"/>
                    <a:pt x="434" y="301"/>
                  </a:cubicBezTo>
                  <a:cubicBezTo>
                    <a:pt x="534" y="401"/>
                    <a:pt x="634" y="534"/>
                    <a:pt x="768" y="668"/>
                  </a:cubicBezTo>
                  <a:cubicBezTo>
                    <a:pt x="968" y="901"/>
                    <a:pt x="1135" y="1201"/>
                    <a:pt x="1301" y="1502"/>
                  </a:cubicBezTo>
                  <a:cubicBezTo>
                    <a:pt x="1668" y="2069"/>
                    <a:pt x="1868" y="2702"/>
                    <a:pt x="2069" y="3370"/>
                  </a:cubicBezTo>
                  <a:cubicBezTo>
                    <a:pt x="2102" y="3036"/>
                    <a:pt x="2102" y="2669"/>
                    <a:pt x="2002" y="2335"/>
                  </a:cubicBezTo>
                  <a:cubicBezTo>
                    <a:pt x="1935" y="1969"/>
                    <a:pt x="1768" y="1635"/>
                    <a:pt x="1602" y="1335"/>
                  </a:cubicBezTo>
                  <a:cubicBezTo>
                    <a:pt x="1401" y="1035"/>
                    <a:pt x="1168" y="734"/>
                    <a:pt x="934" y="501"/>
                  </a:cubicBezTo>
                  <a:cubicBezTo>
                    <a:pt x="801" y="367"/>
                    <a:pt x="668" y="234"/>
                    <a:pt x="501" y="167"/>
                  </a:cubicBezTo>
                  <a:cubicBezTo>
                    <a:pt x="401" y="67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-608225" y="2530525"/>
              <a:ext cx="15025" cy="100925"/>
            </a:xfrm>
            <a:custGeom>
              <a:avLst/>
              <a:gdLst/>
              <a:ahLst/>
              <a:cxnLst/>
              <a:rect l="l" t="t" r="r" b="b"/>
              <a:pathLst>
                <a:path w="601" h="4037" extrusionOk="0">
                  <a:moveTo>
                    <a:pt x="567" y="1"/>
                  </a:moveTo>
                  <a:lnTo>
                    <a:pt x="567" y="1"/>
                  </a:lnTo>
                  <a:cubicBezTo>
                    <a:pt x="367" y="301"/>
                    <a:pt x="234" y="634"/>
                    <a:pt x="167" y="1001"/>
                  </a:cubicBezTo>
                  <a:cubicBezTo>
                    <a:pt x="67" y="1335"/>
                    <a:pt x="34" y="1668"/>
                    <a:pt x="0" y="2035"/>
                  </a:cubicBezTo>
                  <a:cubicBezTo>
                    <a:pt x="0" y="2436"/>
                    <a:pt x="34" y="2803"/>
                    <a:pt x="100" y="3136"/>
                  </a:cubicBezTo>
                  <a:cubicBezTo>
                    <a:pt x="200" y="3470"/>
                    <a:pt x="367" y="3803"/>
                    <a:pt x="601" y="4037"/>
                  </a:cubicBezTo>
                  <a:cubicBezTo>
                    <a:pt x="501" y="3703"/>
                    <a:pt x="401" y="3370"/>
                    <a:pt x="367" y="3036"/>
                  </a:cubicBezTo>
                  <a:cubicBezTo>
                    <a:pt x="334" y="2702"/>
                    <a:pt x="334" y="2369"/>
                    <a:pt x="334" y="2035"/>
                  </a:cubicBezTo>
                  <a:cubicBezTo>
                    <a:pt x="334" y="1368"/>
                    <a:pt x="434" y="70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-89525" y="2238000"/>
              <a:ext cx="825625" cy="279200"/>
            </a:xfrm>
            <a:custGeom>
              <a:avLst/>
              <a:gdLst/>
              <a:ahLst/>
              <a:cxnLst/>
              <a:rect l="l" t="t" r="r" b="b"/>
              <a:pathLst>
                <a:path w="33025" h="11168" extrusionOk="0">
                  <a:moveTo>
                    <a:pt x="10064" y="10661"/>
                  </a:moveTo>
                  <a:lnTo>
                    <a:pt x="10064" y="10661"/>
                  </a:lnTo>
                  <a:cubicBezTo>
                    <a:pt x="10056" y="10663"/>
                    <a:pt x="10049" y="10665"/>
                    <a:pt x="10041" y="10667"/>
                  </a:cubicBezTo>
                  <a:cubicBezTo>
                    <a:pt x="10049" y="10665"/>
                    <a:pt x="10056" y="10663"/>
                    <a:pt x="10064" y="10661"/>
                  </a:cubicBezTo>
                  <a:close/>
                  <a:moveTo>
                    <a:pt x="29346" y="1"/>
                  </a:moveTo>
                  <a:cubicBezTo>
                    <a:pt x="29180" y="1"/>
                    <a:pt x="29005" y="9"/>
                    <a:pt x="28821" y="27"/>
                  </a:cubicBezTo>
                  <a:cubicBezTo>
                    <a:pt x="24852" y="460"/>
                    <a:pt x="1635" y="1528"/>
                    <a:pt x="267" y="6331"/>
                  </a:cubicBezTo>
                  <a:cubicBezTo>
                    <a:pt x="267" y="6331"/>
                    <a:pt x="0" y="7799"/>
                    <a:pt x="3503" y="9533"/>
                  </a:cubicBezTo>
                  <a:cubicBezTo>
                    <a:pt x="3503" y="8366"/>
                    <a:pt x="4003" y="7532"/>
                    <a:pt x="4003" y="7532"/>
                  </a:cubicBezTo>
                  <a:cubicBezTo>
                    <a:pt x="4003" y="7532"/>
                    <a:pt x="6105" y="8900"/>
                    <a:pt x="6105" y="11168"/>
                  </a:cubicBezTo>
                  <a:cubicBezTo>
                    <a:pt x="8807" y="10534"/>
                    <a:pt x="8373" y="7866"/>
                    <a:pt x="8373" y="7865"/>
                  </a:cubicBezTo>
                  <a:lnTo>
                    <a:pt x="8373" y="7865"/>
                  </a:lnTo>
                  <a:cubicBezTo>
                    <a:pt x="9433" y="8893"/>
                    <a:pt x="11152" y="10347"/>
                    <a:pt x="10064" y="10661"/>
                  </a:cubicBezTo>
                  <a:lnTo>
                    <a:pt x="10064" y="10661"/>
                  </a:lnTo>
                  <a:cubicBezTo>
                    <a:pt x="14168" y="9518"/>
                    <a:pt x="11642" y="5331"/>
                    <a:pt x="11642" y="5330"/>
                  </a:cubicBezTo>
                  <a:lnTo>
                    <a:pt x="11642" y="5330"/>
                  </a:lnTo>
                  <a:cubicBezTo>
                    <a:pt x="11642" y="5331"/>
                    <a:pt x="13919" y="7867"/>
                    <a:pt x="17155" y="7867"/>
                  </a:cubicBezTo>
                  <a:cubicBezTo>
                    <a:pt x="17196" y="7867"/>
                    <a:pt x="17238" y="7866"/>
                    <a:pt x="17279" y="7865"/>
                  </a:cubicBezTo>
                  <a:cubicBezTo>
                    <a:pt x="16145" y="6731"/>
                    <a:pt x="16913" y="4530"/>
                    <a:pt x="16913" y="4530"/>
                  </a:cubicBezTo>
                  <a:lnTo>
                    <a:pt x="16913" y="4530"/>
                  </a:lnTo>
                  <a:cubicBezTo>
                    <a:pt x="16913" y="4530"/>
                    <a:pt x="19514" y="4830"/>
                    <a:pt x="20048" y="6264"/>
                  </a:cubicBezTo>
                  <a:cubicBezTo>
                    <a:pt x="21849" y="5264"/>
                    <a:pt x="21583" y="2995"/>
                    <a:pt x="21583" y="2995"/>
                  </a:cubicBezTo>
                  <a:cubicBezTo>
                    <a:pt x="21583" y="2995"/>
                    <a:pt x="22416" y="2799"/>
                    <a:pt x="23460" y="2799"/>
                  </a:cubicBezTo>
                  <a:cubicBezTo>
                    <a:pt x="24525" y="2799"/>
                    <a:pt x="25810" y="3004"/>
                    <a:pt x="26653" y="3829"/>
                  </a:cubicBezTo>
                  <a:lnTo>
                    <a:pt x="26653" y="2028"/>
                  </a:lnTo>
                  <a:cubicBezTo>
                    <a:pt x="26653" y="2028"/>
                    <a:pt x="28796" y="4209"/>
                    <a:pt x="30952" y="4209"/>
                  </a:cubicBezTo>
                  <a:cubicBezTo>
                    <a:pt x="31667" y="4209"/>
                    <a:pt x="32384" y="3969"/>
                    <a:pt x="33024" y="3329"/>
                  </a:cubicBezTo>
                  <a:cubicBezTo>
                    <a:pt x="32357" y="3329"/>
                    <a:pt x="32658" y="1"/>
                    <a:pt x="29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-632425" y="1979925"/>
              <a:ext cx="1261775" cy="455750"/>
            </a:xfrm>
            <a:custGeom>
              <a:avLst/>
              <a:gdLst/>
              <a:ahLst/>
              <a:cxnLst/>
              <a:rect l="l" t="t" r="r" b="b"/>
              <a:pathLst>
                <a:path w="50471" h="18230" extrusionOk="0">
                  <a:moveTo>
                    <a:pt x="27562" y="1"/>
                  </a:moveTo>
                  <a:cubicBezTo>
                    <a:pt x="25549" y="1"/>
                    <a:pt x="23423" y="143"/>
                    <a:pt x="21183" y="442"/>
                  </a:cubicBezTo>
                  <a:cubicBezTo>
                    <a:pt x="10108" y="1877"/>
                    <a:pt x="2770" y="8515"/>
                    <a:pt x="1" y="16154"/>
                  </a:cubicBezTo>
                  <a:cubicBezTo>
                    <a:pt x="1902" y="16954"/>
                    <a:pt x="3837" y="17521"/>
                    <a:pt x="5738" y="17855"/>
                  </a:cubicBezTo>
                  <a:cubicBezTo>
                    <a:pt x="6669" y="18125"/>
                    <a:pt x="7623" y="18230"/>
                    <a:pt x="8591" y="18230"/>
                  </a:cubicBezTo>
                  <a:cubicBezTo>
                    <a:pt x="11924" y="18230"/>
                    <a:pt x="15416" y="16988"/>
                    <a:pt x="18648" y="16988"/>
                  </a:cubicBezTo>
                  <a:cubicBezTo>
                    <a:pt x="19261" y="16934"/>
                    <a:pt x="19875" y="16913"/>
                    <a:pt x="20488" y="16913"/>
                  </a:cubicBezTo>
                  <a:cubicBezTo>
                    <a:pt x="23125" y="16913"/>
                    <a:pt x="25747" y="17312"/>
                    <a:pt x="28291" y="17312"/>
                  </a:cubicBezTo>
                  <a:cubicBezTo>
                    <a:pt x="29976" y="17312"/>
                    <a:pt x="31627" y="17137"/>
                    <a:pt x="33225" y="16554"/>
                  </a:cubicBezTo>
                  <a:cubicBezTo>
                    <a:pt x="35293" y="15720"/>
                    <a:pt x="36961" y="14486"/>
                    <a:pt x="39062" y="13652"/>
                  </a:cubicBezTo>
                  <a:cubicBezTo>
                    <a:pt x="43065" y="12718"/>
                    <a:pt x="46868" y="11784"/>
                    <a:pt x="50470" y="10450"/>
                  </a:cubicBezTo>
                  <a:cubicBezTo>
                    <a:pt x="46427" y="4398"/>
                    <a:pt x="38763" y="1"/>
                    <a:pt x="27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-276325" y="1978625"/>
              <a:ext cx="592125" cy="100075"/>
            </a:xfrm>
            <a:custGeom>
              <a:avLst/>
              <a:gdLst/>
              <a:ahLst/>
              <a:cxnLst/>
              <a:rect l="l" t="t" r="r" b="b"/>
              <a:pathLst>
                <a:path w="23685" h="4003" extrusionOk="0">
                  <a:moveTo>
                    <a:pt x="13187" y="0"/>
                  </a:moveTo>
                  <a:cubicBezTo>
                    <a:pt x="11201" y="0"/>
                    <a:pt x="9106" y="137"/>
                    <a:pt x="6905" y="428"/>
                  </a:cubicBezTo>
                  <a:cubicBezTo>
                    <a:pt x="4437" y="761"/>
                    <a:pt x="2135" y="1362"/>
                    <a:pt x="0" y="2162"/>
                  </a:cubicBezTo>
                  <a:cubicBezTo>
                    <a:pt x="3643" y="3377"/>
                    <a:pt x="7460" y="4002"/>
                    <a:pt x="11235" y="4002"/>
                  </a:cubicBezTo>
                  <a:cubicBezTo>
                    <a:pt x="15548" y="4002"/>
                    <a:pt x="19806" y="3185"/>
                    <a:pt x="23684" y="1495"/>
                  </a:cubicBezTo>
                  <a:cubicBezTo>
                    <a:pt x="20644" y="541"/>
                    <a:pt x="17132" y="0"/>
                    <a:pt x="13187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-582375" y="2072700"/>
              <a:ext cx="1156675" cy="249075"/>
            </a:xfrm>
            <a:custGeom>
              <a:avLst/>
              <a:gdLst/>
              <a:ahLst/>
              <a:cxnLst/>
              <a:rect l="l" t="t" r="r" b="b"/>
              <a:pathLst>
                <a:path w="46267" h="9963" extrusionOk="0">
                  <a:moveTo>
                    <a:pt x="41196" y="0"/>
                  </a:moveTo>
                  <a:cubicBezTo>
                    <a:pt x="34787" y="3795"/>
                    <a:pt x="27427" y="5423"/>
                    <a:pt x="19909" y="5423"/>
                  </a:cubicBezTo>
                  <a:cubicBezTo>
                    <a:pt x="14672" y="5423"/>
                    <a:pt x="9359" y="4633"/>
                    <a:pt x="4237" y="3236"/>
                  </a:cubicBezTo>
                  <a:cubicBezTo>
                    <a:pt x="2536" y="4737"/>
                    <a:pt x="1135" y="6438"/>
                    <a:pt x="0" y="8240"/>
                  </a:cubicBezTo>
                  <a:cubicBezTo>
                    <a:pt x="4403" y="9362"/>
                    <a:pt x="8980" y="9962"/>
                    <a:pt x="13482" y="9962"/>
                  </a:cubicBezTo>
                  <a:cubicBezTo>
                    <a:pt x="15802" y="9962"/>
                    <a:pt x="18102" y="9803"/>
                    <a:pt x="20348" y="9474"/>
                  </a:cubicBezTo>
                  <a:cubicBezTo>
                    <a:pt x="27420" y="8240"/>
                    <a:pt x="34525" y="6972"/>
                    <a:pt x="42030" y="5304"/>
                  </a:cubicBezTo>
                  <a:cubicBezTo>
                    <a:pt x="43498" y="5004"/>
                    <a:pt x="44899" y="4570"/>
                    <a:pt x="46267" y="4003"/>
                  </a:cubicBezTo>
                  <a:cubicBezTo>
                    <a:pt x="44899" y="2502"/>
                    <a:pt x="43198" y="1168"/>
                    <a:pt x="4119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-548175" y="2122725"/>
              <a:ext cx="1070775" cy="127400"/>
            </a:xfrm>
            <a:custGeom>
              <a:avLst/>
              <a:gdLst/>
              <a:ahLst/>
              <a:cxnLst/>
              <a:rect l="l" t="t" r="r" b="b"/>
              <a:pathLst>
                <a:path w="42831" h="5096" extrusionOk="0">
                  <a:moveTo>
                    <a:pt x="42831" y="1"/>
                  </a:moveTo>
                  <a:lnTo>
                    <a:pt x="42831" y="1"/>
                  </a:lnTo>
                  <a:cubicBezTo>
                    <a:pt x="39495" y="1435"/>
                    <a:pt x="35992" y="2336"/>
                    <a:pt x="32457" y="3070"/>
                  </a:cubicBezTo>
                  <a:cubicBezTo>
                    <a:pt x="28887" y="3737"/>
                    <a:pt x="25285" y="4171"/>
                    <a:pt x="21682" y="4437"/>
                  </a:cubicBezTo>
                  <a:cubicBezTo>
                    <a:pt x="18597" y="4692"/>
                    <a:pt x="15559" y="4779"/>
                    <a:pt x="12488" y="4779"/>
                  </a:cubicBezTo>
                  <a:cubicBezTo>
                    <a:pt x="11940" y="4779"/>
                    <a:pt x="11392" y="4776"/>
                    <a:pt x="10841" y="4771"/>
                  </a:cubicBezTo>
                  <a:cubicBezTo>
                    <a:pt x="9040" y="4738"/>
                    <a:pt x="7205" y="4671"/>
                    <a:pt x="5437" y="4604"/>
                  </a:cubicBezTo>
                  <a:cubicBezTo>
                    <a:pt x="3636" y="4571"/>
                    <a:pt x="1801" y="4437"/>
                    <a:pt x="0" y="4271"/>
                  </a:cubicBezTo>
                  <a:lnTo>
                    <a:pt x="0" y="4271"/>
                  </a:lnTo>
                  <a:cubicBezTo>
                    <a:pt x="1801" y="4504"/>
                    <a:pt x="3603" y="4671"/>
                    <a:pt x="5437" y="4804"/>
                  </a:cubicBezTo>
                  <a:cubicBezTo>
                    <a:pt x="7205" y="4938"/>
                    <a:pt x="9040" y="5004"/>
                    <a:pt x="10841" y="5071"/>
                  </a:cubicBezTo>
                  <a:cubicBezTo>
                    <a:pt x="11699" y="5087"/>
                    <a:pt x="12558" y="5095"/>
                    <a:pt x="13416" y="5095"/>
                  </a:cubicBezTo>
                  <a:cubicBezTo>
                    <a:pt x="16192" y="5095"/>
                    <a:pt x="18963" y="5008"/>
                    <a:pt x="21716" y="4804"/>
                  </a:cubicBezTo>
                  <a:cubicBezTo>
                    <a:pt x="25318" y="4504"/>
                    <a:pt x="28954" y="4104"/>
                    <a:pt x="32490" y="3337"/>
                  </a:cubicBezTo>
                  <a:cubicBezTo>
                    <a:pt x="34224" y="2936"/>
                    <a:pt x="35992" y="2503"/>
                    <a:pt x="37727" y="1969"/>
                  </a:cubicBezTo>
                  <a:cubicBezTo>
                    <a:pt x="39495" y="1402"/>
                    <a:pt x="41196" y="768"/>
                    <a:pt x="42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-623250" y="2210300"/>
              <a:ext cx="1225900" cy="166900"/>
            </a:xfrm>
            <a:custGeom>
              <a:avLst/>
              <a:gdLst/>
              <a:ahLst/>
              <a:cxnLst/>
              <a:rect l="l" t="t" r="r" b="b"/>
              <a:pathLst>
                <a:path w="49036" h="6676" extrusionOk="0">
                  <a:moveTo>
                    <a:pt x="49036" y="0"/>
                  </a:moveTo>
                  <a:lnTo>
                    <a:pt x="49036" y="0"/>
                  </a:lnTo>
                  <a:cubicBezTo>
                    <a:pt x="45066" y="1335"/>
                    <a:pt x="41130" y="2636"/>
                    <a:pt x="37061" y="3503"/>
                  </a:cubicBezTo>
                  <a:lnTo>
                    <a:pt x="35560" y="3836"/>
                  </a:lnTo>
                  <a:lnTo>
                    <a:pt x="34826" y="4003"/>
                  </a:lnTo>
                  <a:lnTo>
                    <a:pt x="34059" y="4137"/>
                  </a:lnTo>
                  <a:lnTo>
                    <a:pt x="31023" y="4737"/>
                  </a:lnTo>
                  <a:cubicBezTo>
                    <a:pt x="30523" y="4804"/>
                    <a:pt x="29989" y="4904"/>
                    <a:pt x="29489" y="4971"/>
                  </a:cubicBezTo>
                  <a:lnTo>
                    <a:pt x="27954" y="5171"/>
                  </a:lnTo>
                  <a:lnTo>
                    <a:pt x="26386" y="5371"/>
                  </a:lnTo>
                  <a:cubicBezTo>
                    <a:pt x="25886" y="5471"/>
                    <a:pt x="25352" y="5504"/>
                    <a:pt x="24852" y="5571"/>
                  </a:cubicBezTo>
                  <a:cubicBezTo>
                    <a:pt x="20716" y="6105"/>
                    <a:pt x="16546" y="6305"/>
                    <a:pt x="12443" y="6305"/>
                  </a:cubicBezTo>
                  <a:cubicBezTo>
                    <a:pt x="8273" y="6305"/>
                    <a:pt x="4137" y="6105"/>
                    <a:pt x="1" y="5504"/>
                  </a:cubicBezTo>
                  <a:lnTo>
                    <a:pt x="1" y="5504"/>
                  </a:lnTo>
                  <a:cubicBezTo>
                    <a:pt x="2036" y="5905"/>
                    <a:pt x="4137" y="6105"/>
                    <a:pt x="6205" y="6438"/>
                  </a:cubicBezTo>
                  <a:cubicBezTo>
                    <a:pt x="8240" y="6538"/>
                    <a:pt x="10342" y="6672"/>
                    <a:pt x="12410" y="6672"/>
                  </a:cubicBezTo>
                  <a:cubicBezTo>
                    <a:pt x="12705" y="6674"/>
                    <a:pt x="12999" y="6675"/>
                    <a:pt x="13294" y="6675"/>
                  </a:cubicBezTo>
                  <a:cubicBezTo>
                    <a:pt x="17169" y="6675"/>
                    <a:pt x="21042" y="6470"/>
                    <a:pt x="24885" y="6005"/>
                  </a:cubicBezTo>
                  <a:cubicBezTo>
                    <a:pt x="29022" y="5504"/>
                    <a:pt x="33091" y="4837"/>
                    <a:pt x="37161" y="3803"/>
                  </a:cubicBezTo>
                  <a:lnTo>
                    <a:pt x="38662" y="3436"/>
                  </a:lnTo>
                  <a:lnTo>
                    <a:pt x="39396" y="3203"/>
                  </a:lnTo>
                  <a:lnTo>
                    <a:pt x="40163" y="3003"/>
                  </a:lnTo>
                  <a:lnTo>
                    <a:pt x="43165" y="2102"/>
                  </a:lnTo>
                  <a:cubicBezTo>
                    <a:pt x="44166" y="1835"/>
                    <a:pt x="45166" y="1435"/>
                    <a:pt x="46134" y="1101"/>
                  </a:cubicBezTo>
                  <a:lnTo>
                    <a:pt x="49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-213775" y="1996800"/>
              <a:ext cx="467850" cy="45450"/>
            </a:xfrm>
            <a:custGeom>
              <a:avLst/>
              <a:gdLst/>
              <a:ahLst/>
              <a:cxnLst/>
              <a:rect l="l" t="t" r="r" b="b"/>
              <a:pathLst>
                <a:path w="18714" h="1818" extrusionOk="0">
                  <a:moveTo>
                    <a:pt x="18714" y="1"/>
                  </a:moveTo>
                  <a:lnTo>
                    <a:pt x="17613" y="401"/>
                  </a:lnTo>
                  <a:cubicBezTo>
                    <a:pt x="17479" y="468"/>
                    <a:pt x="17379" y="501"/>
                    <a:pt x="17313" y="535"/>
                  </a:cubicBezTo>
                  <a:lnTo>
                    <a:pt x="17012" y="635"/>
                  </a:lnTo>
                  <a:lnTo>
                    <a:pt x="16445" y="802"/>
                  </a:lnTo>
                  <a:lnTo>
                    <a:pt x="15845" y="968"/>
                  </a:lnTo>
                  <a:lnTo>
                    <a:pt x="15278" y="1102"/>
                  </a:lnTo>
                  <a:cubicBezTo>
                    <a:pt x="14911" y="1168"/>
                    <a:pt x="14477" y="1269"/>
                    <a:pt x="14110" y="1302"/>
                  </a:cubicBezTo>
                  <a:cubicBezTo>
                    <a:pt x="12576" y="1535"/>
                    <a:pt x="10975" y="1602"/>
                    <a:pt x="9407" y="1602"/>
                  </a:cubicBezTo>
                  <a:cubicBezTo>
                    <a:pt x="7806" y="1602"/>
                    <a:pt x="6271" y="1469"/>
                    <a:pt x="4670" y="1302"/>
                  </a:cubicBezTo>
                  <a:cubicBezTo>
                    <a:pt x="3903" y="1202"/>
                    <a:pt x="3136" y="1135"/>
                    <a:pt x="2335" y="1002"/>
                  </a:cubicBezTo>
                  <a:cubicBezTo>
                    <a:pt x="1568" y="935"/>
                    <a:pt x="801" y="802"/>
                    <a:pt x="0" y="635"/>
                  </a:cubicBezTo>
                  <a:lnTo>
                    <a:pt x="0" y="635"/>
                  </a:lnTo>
                  <a:cubicBezTo>
                    <a:pt x="1501" y="1035"/>
                    <a:pt x="3102" y="1335"/>
                    <a:pt x="4670" y="1402"/>
                  </a:cubicBezTo>
                  <a:cubicBezTo>
                    <a:pt x="6271" y="1635"/>
                    <a:pt x="7839" y="1736"/>
                    <a:pt x="9440" y="1802"/>
                  </a:cubicBezTo>
                  <a:cubicBezTo>
                    <a:pt x="9574" y="1813"/>
                    <a:pt x="9703" y="1817"/>
                    <a:pt x="9833" y="1817"/>
                  </a:cubicBezTo>
                  <a:cubicBezTo>
                    <a:pt x="10093" y="1817"/>
                    <a:pt x="10352" y="1802"/>
                    <a:pt x="10641" y="1802"/>
                  </a:cubicBezTo>
                  <a:cubicBezTo>
                    <a:pt x="11041" y="1802"/>
                    <a:pt x="11442" y="1802"/>
                    <a:pt x="11842" y="1736"/>
                  </a:cubicBezTo>
                  <a:cubicBezTo>
                    <a:pt x="12276" y="1736"/>
                    <a:pt x="12676" y="1702"/>
                    <a:pt x="13043" y="1669"/>
                  </a:cubicBezTo>
                  <a:cubicBezTo>
                    <a:pt x="13443" y="1635"/>
                    <a:pt x="13843" y="1569"/>
                    <a:pt x="14210" y="1502"/>
                  </a:cubicBezTo>
                  <a:cubicBezTo>
                    <a:pt x="15812" y="1202"/>
                    <a:pt x="17346" y="768"/>
                    <a:pt x="18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-614075" y="2746525"/>
              <a:ext cx="1282625" cy="336950"/>
            </a:xfrm>
            <a:custGeom>
              <a:avLst/>
              <a:gdLst/>
              <a:ahLst/>
              <a:cxnLst/>
              <a:rect l="l" t="t" r="r" b="b"/>
              <a:pathLst>
                <a:path w="51305" h="13478" extrusionOk="0">
                  <a:moveTo>
                    <a:pt x="51304" y="0"/>
                  </a:moveTo>
                  <a:lnTo>
                    <a:pt x="51304" y="0"/>
                  </a:lnTo>
                  <a:cubicBezTo>
                    <a:pt x="45133" y="1401"/>
                    <a:pt x="40029" y="3603"/>
                    <a:pt x="33725" y="4703"/>
                  </a:cubicBezTo>
                  <a:cubicBezTo>
                    <a:pt x="29800" y="5493"/>
                    <a:pt x="25923" y="5897"/>
                    <a:pt x="22105" y="5897"/>
                  </a:cubicBezTo>
                  <a:cubicBezTo>
                    <a:pt x="14470" y="5897"/>
                    <a:pt x="7073" y="4281"/>
                    <a:pt x="1" y="901"/>
                  </a:cubicBezTo>
                  <a:lnTo>
                    <a:pt x="1" y="901"/>
                  </a:lnTo>
                  <a:cubicBezTo>
                    <a:pt x="3603" y="7872"/>
                    <a:pt x="11976" y="13310"/>
                    <a:pt x="25953" y="13476"/>
                  </a:cubicBezTo>
                  <a:cubicBezTo>
                    <a:pt x="26062" y="13477"/>
                    <a:pt x="26172" y="13478"/>
                    <a:pt x="26281" y="13478"/>
                  </a:cubicBezTo>
                  <a:cubicBezTo>
                    <a:pt x="39435" y="13478"/>
                    <a:pt x="47797" y="7510"/>
                    <a:pt x="51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-581550" y="2789875"/>
              <a:ext cx="1226750" cy="213975"/>
            </a:xfrm>
            <a:custGeom>
              <a:avLst/>
              <a:gdLst/>
              <a:ahLst/>
              <a:cxnLst/>
              <a:rect l="l" t="t" r="r" b="b"/>
              <a:pathLst>
                <a:path w="49070" h="8559" extrusionOk="0">
                  <a:moveTo>
                    <a:pt x="49069" y="1"/>
                  </a:moveTo>
                  <a:lnTo>
                    <a:pt x="49069" y="1"/>
                  </a:lnTo>
                  <a:cubicBezTo>
                    <a:pt x="37776" y="3686"/>
                    <a:pt x="28381" y="4942"/>
                    <a:pt x="20741" y="4942"/>
                  </a:cubicBezTo>
                  <a:cubicBezTo>
                    <a:pt x="11163" y="4942"/>
                    <a:pt x="4343" y="2968"/>
                    <a:pt x="1" y="1335"/>
                  </a:cubicBezTo>
                  <a:lnTo>
                    <a:pt x="1" y="1335"/>
                  </a:lnTo>
                  <a:cubicBezTo>
                    <a:pt x="1335" y="3270"/>
                    <a:pt x="3036" y="4971"/>
                    <a:pt x="5204" y="6472"/>
                  </a:cubicBezTo>
                  <a:cubicBezTo>
                    <a:pt x="10791" y="7764"/>
                    <a:pt x="16858" y="8559"/>
                    <a:pt x="22910" y="8559"/>
                  </a:cubicBezTo>
                  <a:cubicBezTo>
                    <a:pt x="31387" y="8559"/>
                    <a:pt x="39837" y="7001"/>
                    <a:pt x="46901" y="3070"/>
                  </a:cubicBezTo>
                  <a:cubicBezTo>
                    <a:pt x="48669" y="1001"/>
                    <a:pt x="48569" y="801"/>
                    <a:pt x="49069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-115375" y="3075925"/>
              <a:ext cx="200175" cy="10025"/>
            </a:xfrm>
            <a:custGeom>
              <a:avLst/>
              <a:gdLst/>
              <a:ahLst/>
              <a:cxnLst/>
              <a:rect l="l" t="t" r="r" b="b"/>
              <a:pathLst>
                <a:path w="8007" h="401" extrusionOk="0">
                  <a:moveTo>
                    <a:pt x="0" y="0"/>
                  </a:moveTo>
                  <a:lnTo>
                    <a:pt x="0" y="0"/>
                  </a:lnTo>
                  <a:cubicBezTo>
                    <a:pt x="668" y="134"/>
                    <a:pt x="1335" y="234"/>
                    <a:pt x="1902" y="300"/>
                  </a:cubicBezTo>
                  <a:cubicBezTo>
                    <a:pt x="2636" y="367"/>
                    <a:pt x="3303" y="400"/>
                    <a:pt x="3970" y="400"/>
                  </a:cubicBezTo>
                  <a:cubicBezTo>
                    <a:pt x="5338" y="400"/>
                    <a:pt x="6672" y="334"/>
                    <a:pt x="8006" y="0"/>
                  </a:cubicBezTo>
                  <a:lnTo>
                    <a:pt x="8006" y="0"/>
                  </a:lnTo>
                  <a:cubicBezTo>
                    <a:pt x="7339" y="34"/>
                    <a:pt x="6672" y="67"/>
                    <a:pt x="6005" y="67"/>
                  </a:cubicBezTo>
                  <a:lnTo>
                    <a:pt x="4003" y="67"/>
                  </a:lnTo>
                  <a:cubicBezTo>
                    <a:pt x="3336" y="67"/>
                    <a:pt x="2669" y="34"/>
                    <a:pt x="2002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-386400" y="2973350"/>
              <a:ext cx="852300" cy="52825"/>
            </a:xfrm>
            <a:custGeom>
              <a:avLst/>
              <a:gdLst/>
              <a:ahLst/>
              <a:cxnLst/>
              <a:rect l="l" t="t" r="r" b="b"/>
              <a:pathLst>
                <a:path w="34092" h="2113" extrusionOk="0">
                  <a:moveTo>
                    <a:pt x="34091" y="0"/>
                  </a:moveTo>
                  <a:lnTo>
                    <a:pt x="34091" y="0"/>
                  </a:lnTo>
                  <a:cubicBezTo>
                    <a:pt x="31256" y="467"/>
                    <a:pt x="28421" y="901"/>
                    <a:pt x="25585" y="1168"/>
                  </a:cubicBezTo>
                  <a:lnTo>
                    <a:pt x="23450" y="1401"/>
                  </a:lnTo>
                  <a:lnTo>
                    <a:pt x="21349" y="1568"/>
                  </a:lnTo>
                  <a:lnTo>
                    <a:pt x="20248" y="1635"/>
                  </a:lnTo>
                  <a:lnTo>
                    <a:pt x="19181" y="1668"/>
                  </a:lnTo>
                  <a:lnTo>
                    <a:pt x="17046" y="1768"/>
                  </a:lnTo>
                  <a:cubicBezTo>
                    <a:pt x="16148" y="1789"/>
                    <a:pt x="15247" y="1800"/>
                    <a:pt x="14345" y="1800"/>
                  </a:cubicBezTo>
                  <a:cubicBezTo>
                    <a:pt x="12397" y="1800"/>
                    <a:pt x="10444" y="1749"/>
                    <a:pt x="8506" y="1635"/>
                  </a:cubicBezTo>
                  <a:cubicBezTo>
                    <a:pt x="7806" y="1635"/>
                    <a:pt x="7072" y="1601"/>
                    <a:pt x="6372" y="1501"/>
                  </a:cubicBezTo>
                  <a:cubicBezTo>
                    <a:pt x="5671" y="1468"/>
                    <a:pt x="4971" y="1401"/>
                    <a:pt x="4237" y="1301"/>
                  </a:cubicBezTo>
                  <a:cubicBezTo>
                    <a:pt x="2836" y="1134"/>
                    <a:pt x="1401" y="968"/>
                    <a:pt x="0" y="667"/>
                  </a:cubicBezTo>
                  <a:lnTo>
                    <a:pt x="0" y="667"/>
                  </a:lnTo>
                  <a:cubicBezTo>
                    <a:pt x="2736" y="1335"/>
                    <a:pt x="5638" y="1668"/>
                    <a:pt x="8506" y="1902"/>
                  </a:cubicBezTo>
                  <a:cubicBezTo>
                    <a:pt x="10758" y="2059"/>
                    <a:pt x="12988" y="2113"/>
                    <a:pt x="15231" y="2113"/>
                  </a:cubicBezTo>
                  <a:cubicBezTo>
                    <a:pt x="15846" y="2113"/>
                    <a:pt x="16462" y="2109"/>
                    <a:pt x="17079" y="2102"/>
                  </a:cubicBezTo>
                  <a:lnTo>
                    <a:pt x="19214" y="2002"/>
                  </a:lnTo>
                  <a:lnTo>
                    <a:pt x="20281" y="1968"/>
                  </a:lnTo>
                  <a:lnTo>
                    <a:pt x="21382" y="1902"/>
                  </a:lnTo>
                  <a:lnTo>
                    <a:pt x="23517" y="1735"/>
                  </a:lnTo>
                  <a:lnTo>
                    <a:pt x="25619" y="1468"/>
                  </a:lnTo>
                  <a:cubicBezTo>
                    <a:pt x="27053" y="1301"/>
                    <a:pt x="28454" y="1068"/>
                    <a:pt x="29888" y="834"/>
                  </a:cubicBezTo>
                  <a:cubicBezTo>
                    <a:pt x="31289" y="601"/>
                    <a:pt x="32690" y="300"/>
                    <a:pt x="34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-504000" y="2473950"/>
              <a:ext cx="67575" cy="43250"/>
            </a:xfrm>
            <a:custGeom>
              <a:avLst/>
              <a:gdLst/>
              <a:ahLst/>
              <a:cxnLst/>
              <a:rect l="l" t="t" r="r" b="b"/>
              <a:pathLst>
                <a:path w="2703" h="1730" extrusionOk="0">
                  <a:moveTo>
                    <a:pt x="605" y="1"/>
                  </a:moveTo>
                  <a:cubicBezTo>
                    <a:pt x="395" y="1"/>
                    <a:pt x="190" y="48"/>
                    <a:pt x="1" y="95"/>
                  </a:cubicBezTo>
                  <a:cubicBezTo>
                    <a:pt x="568" y="229"/>
                    <a:pt x="1102" y="295"/>
                    <a:pt x="1535" y="596"/>
                  </a:cubicBezTo>
                  <a:cubicBezTo>
                    <a:pt x="1769" y="729"/>
                    <a:pt x="1936" y="896"/>
                    <a:pt x="2169" y="1096"/>
                  </a:cubicBezTo>
                  <a:cubicBezTo>
                    <a:pt x="2336" y="1263"/>
                    <a:pt x="2503" y="1530"/>
                    <a:pt x="2703" y="1730"/>
                  </a:cubicBezTo>
                  <a:cubicBezTo>
                    <a:pt x="2603" y="1129"/>
                    <a:pt x="2269" y="596"/>
                    <a:pt x="1736" y="262"/>
                  </a:cubicBezTo>
                  <a:cubicBezTo>
                    <a:pt x="1435" y="129"/>
                    <a:pt x="1168" y="29"/>
                    <a:pt x="868" y="29"/>
                  </a:cubicBezTo>
                  <a:cubicBezTo>
                    <a:pt x="780" y="9"/>
                    <a:pt x="692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60575" y="24229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401"/>
                    <a:pt x="434" y="668"/>
                    <a:pt x="501" y="1068"/>
                  </a:cubicBezTo>
                  <a:cubicBezTo>
                    <a:pt x="601" y="1235"/>
                    <a:pt x="635" y="1435"/>
                    <a:pt x="635" y="1602"/>
                  </a:cubicBezTo>
                  <a:cubicBezTo>
                    <a:pt x="668" y="1768"/>
                    <a:pt x="635" y="1969"/>
                    <a:pt x="635" y="2169"/>
                  </a:cubicBezTo>
                  <a:cubicBezTo>
                    <a:pt x="768" y="2002"/>
                    <a:pt x="868" y="1802"/>
                    <a:pt x="935" y="1602"/>
                  </a:cubicBezTo>
                  <a:cubicBezTo>
                    <a:pt x="968" y="1401"/>
                    <a:pt x="968" y="1135"/>
                    <a:pt x="868" y="934"/>
                  </a:cubicBezTo>
                  <a:cubicBezTo>
                    <a:pt x="801" y="734"/>
                    <a:pt x="701" y="568"/>
                    <a:pt x="534" y="401"/>
                  </a:cubicBezTo>
                  <a:cubicBezTo>
                    <a:pt x="368" y="234"/>
                    <a:pt x="201" y="10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155650" y="2422625"/>
              <a:ext cx="29200" cy="54550"/>
            </a:xfrm>
            <a:custGeom>
              <a:avLst/>
              <a:gdLst/>
              <a:ahLst/>
              <a:cxnLst/>
              <a:rect l="l" t="t" r="r" b="b"/>
              <a:pathLst>
                <a:path w="1168" h="2182" extrusionOk="0">
                  <a:moveTo>
                    <a:pt x="95" y="0"/>
                  </a:moveTo>
                  <a:cubicBezTo>
                    <a:pt x="64" y="0"/>
                    <a:pt x="32" y="4"/>
                    <a:pt x="0" y="13"/>
                  </a:cubicBezTo>
                  <a:cubicBezTo>
                    <a:pt x="201" y="114"/>
                    <a:pt x="301" y="280"/>
                    <a:pt x="367" y="480"/>
                  </a:cubicBezTo>
                  <a:cubicBezTo>
                    <a:pt x="467" y="647"/>
                    <a:pt x="534" y="847"/>
                    <a:pt x="634" y="1014"/>
                  </a:cubicBezTo>
                  <a:cubicBezTo>
                    <a:pt x="801" y="1414"/>
                    <a:pt x="901" y="1781"/>
                    <a:pt x="1068" y="2182"/>
                  </a:cubicBezTo>
                  <a:cubicBezTo>
                    <a:pt x="1168" y="1982"/>
                    <a:pt x="1168" y="1748"/>
                    <a:pt x="1135" y="1515"/>
                  </a:cubicBezTo>
                  <a:cubicBezTo>
                    <a:pt x="1068" y="1314"/>
                    <a:pt x="1035" y="1114"/>
                    <a:pt x="968" y="914"/>
                  </a:cubicBezTo>
                  <a:cubicBezTo>
                    <a:pt x="868" y="681"/>
                    <a:pt x="801" y="480"/>
                    <a:pt x="634" y="314"/>
                  </a:cubicBezTo>
                  <a:cubicBezTo>
                    <a:pt x="490" y="169"/>
                    <a:pt x="296" y="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77400" y="2371250"/>
              <a:ext cx="31725" cy="45050"/>
            </a:xfrm>
            <a:custGeom>
              <a:avLst/>
              <a:gdLst/>
              <a:ahLst/>
              <a:cxnLst/>
              <a:rect l="l" t="t" r="r" b="b"/>
              <a:pathLst>
                <a:path w="1269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367"/>
                    <a:pt x="201" y="734"/>
                    <a:pt x="434" y="1034"/>
                  </a:cubicBezTo>
                  <a:cubicBezTo>
                    <a:pt x="634" y="1335"/>
                    <a:pt x="868" y="1635"/>
                    <a:pt x="1268" y="1802"/>
                  </a:cubicBezTo>
                  <a:cubicBezTo>
                    <a:pt x="1068" y="1401"/>
                    <a:pt x="935" y="1134"/>
                    <a:pt x="701" y="834"/>
                  </a:cubicBezTo>
                  <a:cubicBezTo>
                    <a:pt x="501" y="534"/>
                    <a:pt x="301" y="2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4975" y="2322050"/>
              <a:ext cx="29225" cy="49225"/>
            </a:xfrm>
            <a:custGeom>
              <a:avLst/>
              <a:gdLst/>
              <a:ahLst/>
              <a:cxnLst/>
              <a:rect l="l" t="t" r="r" b="b"/>
              <a:pathLst>
                <a:path w="1169" h="1969" extrusionOk="0">
                  <a:moveTo>
                    <a:pt x="1" y="0"/>
                  </a:moveTo>
                  <a:cubicBezTo>
                    <a:pt x="134" y="367"/>
                    <a:pt x="335" y="701"/>
                    <a:pt x="568" y="1001"/>
                  </a:cubicBezTo>
                  <a:lnTo>
                    <a:pt x="835" y="1468"/>
                  </a:lnTo>
                  <a:lnTo>
                    <a:pt x="1102" y="1968"/>
                  </a:lnTo>
                  <a:cubicBezTo>
                    <a:pt x="1168" y="1802"/>
                    <a:pt x="1135" y="1601"/>
                    <a:pt x="1102" y="1368"/>
                  </a:cubicBezTo>
                  <a:cubicBezTo>
                    <a:pt x="1068" y="1168"/>
                    <a:pt x="935" y="1001"/>
                    <a:pt x="835" y="834"/>
                  </a:cubicBezTo>
                  <a:cubicBezTo>
                    <a:pt x="635" y="501"/>
                    <a:pt x="335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620150" y="2279525"/>
              <a:ext cx="79250" cy="26550"/>
            </a:xfrm>
            <a:custGeom>
              <a:avLst/>
              <a:gdLst/>
              <a:ahLst/>
              <a:cxnLst/>
              <a:rect l="l" t="t" r="r" b="b"/>
              <a:pathLst>
                <a:path w="3170" h="1062" extrusionOk="0">
                  <a:moveTo>
                    <a:pt x="0" y="0"/>
                  </a:moveTo>
                  <a:lnTo>
                    <a:pt x="0" y="0"/>
                  </a:lnTo>
                  <a:cubicBezTo>
                    <a:pt x="434" y="367"/>
                    <a:pt x="934" y="634"/>
                    <a:pt x="1468" y="834"/>
                  </a:cubicBezTo>
                  <a:cubicBezTo>
                    <a:pt x="1834" y="971"/>
                    <a:pt x="2232" y="1062"/>
                    <a:pt x="2629" y="1062"/>
                  </a:cubicBezTo>
                  <a:cubicBezTo>
                    <a:pt x="2810" y="1062"/>
                    <a:pt x="2991" y="1043"/>
                    <a:pt x="3169" y="1001"/>
                  </a:cubicBezTo>
                  <a:cubicBezTo>
                    <a:pt x="2636" y="834"/>
                    <a:pt x="2135" y="667"/>
                    <a:pt x="1602" y="500"/>
                  </a:cubicBezTo>
                  <a:cubicBezTo>
                    <a:pt x="1101" y="334"/>
                    <a:pt x="567" y="13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-722475" y="2129400"/>
              <a:ext cx="545400" cy="163575"/>
            </a:xfrm>
            <a:custGeom>
              <a:avLst/>
              <a:gdLst/>
              <a:ahLst/>
              <a:cxnLst/>
              <a:rect l="l" t="t" r="r" b="b"/>
              <a:pathLst>
                <a:path w="21816" h="6543" extrusionOk="0">
                  <a:moveTo>
                    <a:pt x="17846" y="1"/>
                  </a:moveTo>
                  <a:cubicBezTo>
                    <a:pt x="17846" y="1"/>
                    <a:pt x="13610" y="2302"/>
                    <a:pt x="12743" y="3170"/>
                  </a:cubicBezTo>
                  <a:cubicBezTo>
                    <a:pt x="12655" y="3258"/>
                    <a:pt x="12537" y="3297"/>
                    <a:pt x="12392" y="3297"/>
                  </a:cubicBezTo>
                  <a:cubicBezTo>
                    <a:pt x="11169" y="3297"/>
                    <a:pt x="8063" y="489"/>
                    <a:pt x="5584" y="489"/>
                  </a:cubicBezTo>
                  <a:cubicBezTo>
                    <a:pt x="5351" y="489"/>
                    <a:pt x="5124" y="513"/>
                    <a:pt x="4904" y="568"/>
                  </a:cubicBezTo>
                  <a:cubicBezTo>
                    <a:pt x="2069" y="1302"/>
                    <a:pt x="0" y="2669"/>
                    <a:pt x="0" y="2669"/>
                  </a:cubicBezTo>
                  <a:lnTo>
                    <a:pt x="1401" y="6405"/>
                  </a:lnTo>
                  <a:cubicBezTo>
                    <a:pt x="2666" y="5141"/>
                    <a:pt x="4203" y="4550"/>
                    <a:pt x="5952" y="4550"/>
                  </a:cubicBezTo>
                  <a:cubicBezTo>
                    <a:pt x="7664" y="4550"/>
                    <a:pt x="9580" y="5116"/>
                    <a:pt x="11642" y="6172"/>
                  </a:cubicBezTo>
                  <a:cubicBezTo>
                    <a:pt x="12146" y="6430"/>
                    <a:pt x="12676" y="6543"/>
                    <a:pt x="13219" y="6543"/>
                  </a:cubicBezTo>
                  <a:cubicBezTo>
                    <a:pt x="17174" y="6543"/>
                    <a:pt x="21816" y="534"/>
                    <a:pt x="21816" y="534"/>
                  </a:cubicBezTo>
                  <a:lnTo>
                    <a:pt x="17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-415600" y="2043500"/>
              <a:ext cx="812275" cy="102375"/>
            </a:xfrm>
            <a:custGeom>
              <a:avLst/>
              <a:gdLst/>
              <a:ahLst/>
              <a:cxnLst/>
              <a:rect l="l" t="t" r="r" b="b"/>
              <a:pathLst>
                <a:path w="32491" h="4095" extrusionOk="0">
                  <a:moveTo>
                    <a:pt x="32491" y="1"/>
                  </a:moveTo>
                  <a:lnTo>
                    <a:pt x="32491" y="1"/>
                  </a:lnTo>
                  <a:cubicBezTo>
                    <a:pt x="30022" y="1269"/>
                    <a:pt x="27354" y="2136"/>
                    <a:pt x="24685" y="2736"/>
                  </a:cubicBezTo>
                  <a:cubicBezTo>
                    <a:pt x="23317" y="2970"/>
                    <a:pt x="21983" y="3237"/>
                    <a:pt x="20582" y="3403"/>
                  </a:cubicBezTo>
                  <a:cubicBezTo>
                    <a:pt x="19215" y="3570"/>
                    <a:pt x="17847" y="3670"/>
                    <a:pt x="16479" y="3737"/>
                  </a:cubicBezTo>
                  <a:cubicBezTo>
                    <a:pt x="15622" y="3768"/>
                    <a:pt x="14768" y="3783"/>
                    <a:pt x="13915" y="3783"/>
                  </a:cubicBezTo>
                  <a:cubicBezTo>
                    <a:pt x="12014" y="3783"/>
                    <a:pt x="10118" y="3708"/>
                    <a:pt x="8207" y="3570"/>
                  </a:cubicBezTo>
                  <a:cubicBezTo>
                    <a:pt x="6839" y="3470"/>
                    <a:pt x="5471" y="3303"/>
                    <a:pt x="4070" y="3137"/>
                  </a:cubicBezTo>
                  <a:cubicBezTo>
                    <a:pt x="2703" y="2970"/>
                    <a:pt x="1335" y="2770"/>
                    <a:pt x="1" y="2469"/>
                  </a:cubicBezTo>
                  <a:lnTo>
                    <a:pt x="1" y="2469"/>
                  </a:lnTo>
                  <a:cubicBezTo>
                    <a:pt x="1335" y="2803"/>
                    <a:pt x="2703" y="3103"/>
                    <a:pt x="4137" y="3270"/>
                  </a:cubicBezTo>
                  <a:cubicBezTo>
                    <a:pt x="5505" y="3470"/>
                    <a:pt x="6872" y="3670"/>
                    <a:pt x="8240" y="3804"/>
                  </a:cubicBezTo>
                  <a:cubicBezTo>
                    <a:pt x="10355" y="4008"/>
                    <a:pt x="12490" y="4095"/>
                    <a:pt x="14599" y="4095"/>
                  </a:cubicBezTo>
                  <a:cubicBezTo>
                    <a:pt x="15251" y="4095"/>
                    <a:pt x="15900" y="4086"/>
                    <a:pt x="16546" y="4071"/>
                  </a:cubicBezTo>
                  <a:cubicBezTo>
                    <a:pt x="19315" y="3937"/>
                    <a:pt x="22050" y="3604"/>
                    <a:pt x="24752" y="2970"/>
                  </a:cubicBezTo>
                  <a:cubicBezTo>
                    <a:pt x="26086" y="2636"/>
                    <a:pt x="27420" y="2236"/>
                    <a:pt x="28721" y="1769"/>
                  </a:cubicBezTo>
                  <a:cubicBezTo>
                    <a:pt x="30022" y="1269"/>
                    <a:pt x="31256" y="668"/>
                    <a:pt x="32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192350" y="3328075"/>
              <a:ext cx="244350" cy="349125"/>
            </a:xfrm>
            <a:custGeom>
              <a:avLst/>
              <a:gdLst/>
              <a:ahLst/>
              <a:cxnLst/>
              <a:rect l="l" t="t" r="r" b="b"/>
              <a:pathLst>
                <a:path w="9774" h="13965" extrusionOk="0">
                  <a:moveTo>
                    <a:pt x="7195" y="1"/>
                  </a:moveTo>
                  <a:cubicBezTo>
                    <a:pt x="6410" y="1"/>
                    <a:pt x="5704" y="255"/>
                    <a:pt x="5704" y="255"/>
                  </a:cubicBezTo>
                  <a:cubicBezTo>
                    <a:pt x="5337" y="622"/>
                    <a:pt x="7039" y="3891"/>
                    <a:pt x="3503" y="5058"/>
                  </a:cubicBezTo>
                  <a:cubicBezTo>
                    <a:pt x="0" y="6226"/>
                    <a:pt x="567" y="13464"/>
                    <a:pt x="567" y="13464"/>
                  </a:cubicBezTo>
                  <a:lnTo>
                    <a:pt x="6238" y="13965"/>
                  </a:lnTo>
                  <a:cubicBezTo>
                    <a:pt x="6238" y="13965"/>
                    <a:pt x="4170" y="7727"/>
                    <a:pt x="6838" y="7126"/>
                  </a:cubicBezTo>
                  <a:cubicBezTo>
                    <a:pt x="9474" y="6493"/>
                    <a:pt x="9774" y="3424"/>
                    <a:pt x="9173" y="1322"/>
                  </a:cubicBezTo>
                  <a:cubicBezTo>
                    <a:pt x="8871" y="263"/>
                    <a:pt x="7992" y="1"/>
                    <a:pt x="7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-48675" y="3184325"/>
              <a:ext cx="655500" cy="151225"/>
            </a:xfrm>
            <a:custGeom>
              <a:avLst/>
              <a:gdLst/>
              <a:ahLst/>
              <a:cxnLst/>
              <a:rect l="l" t="t" r="r" b="b"/>
              <a:pathLst>
                <a:path w="26220" h="6049" extrusionOk="0">
                  <a:moveTo>
                    <a:pt x="1" y="1"/>
                  </a:moveTo>
                  <a:lnTo>
                    <a:pt x="1" y="1"/>
                  </a:lnTo>
                  <a:cubicBezTo>
                    <a:pt x="1802" y="1502"/>
                    <a:pt x="3804" y="2669"/>
                    <a:pt x="5905" y="3637"/>
                  </a:cubicBezTo>
                  <a:cubicBezTo>
                    <a:pt x="8040" y="4571"/>
                    <a:pt x="10308" y="5304"/>
                    <a:pt x="12577" y="5705"/>
                  </a:cubicBezTo>
                  <a:cubicBezTo>
                    <a:pt x="13953" y="5924"/>
                    <a:pt x="15354" y="6048"/>
                    <a:pt x="16749" y="6048"/>
                  </a:cubicBezTo>
                  <a:cubicBezTo>
                    <a:pt x="17687" y="6048"/>
                    <a:pt x="18623" y="5992"/>
                    <a:pt x="19548" y="5871"/>
                  </a:cubicBezTo>
                  <a:cubicBezTo>
                    <a:pt x="21850" y="5571"/>
                    <a:pt x="24152" y="4904"/>
                    <a:pt x="26220" y="3937"/>
                  </a:cubicBezTo>
                  <a:lnTo>
                    <a:pt x="26220" y="3937"/>
                  </a:lnTo>
                  <a:cubicBezTo>
                    <a:pt x="25152" y="4337"/>
                    <a:pt x="24051" y="4737"/>
                    <a:pt x="22917" y="4971"/>
                  </a:cubicBezTo>
                  <a:cubicBezTo>
                    <a:pt x="21817" y="5238"/>
                    <a:pt x="20649" y="5404"/>
                    <a:pt x="19515" y="5538"/>
                  </a:cubicBezTo>
                  <a:cubicBezTo>
                    <a:pt x="18623" y="5640"/>
                    <a:pt x="17751" y="5683"/>
                    <a:pt x="16868" y="5683"/>
                  </a:cubicBezTo>
                  <a:cubicBezTo>
                    <a:pt x="16595" y="5683"/>
                    <a:pt x="16321" y="5679"/>
                    <a:pt x="16046" y="5671"/>
                  </a:cubicBezTo>
                  <a:cubicBezTo>
                    <a:pt x="14912" y="5638"/>
                    <a:pt x="13744" y="5505"/>
                    <a:pt x="12643" y="5304"/>
                  </a:cubicBezTo>
                  <a:cubicBezTo>
                    <a:pt x="10375" y="4904"/>
                    <a:pt x="8173" y="4204"/>
                    <a:pt x="6039" y="3336"/>
                  </a:cubicBezTo>
                  <a:cubicBezTo>
                    <a:pt x="4971" y="2903"/>
                    <a:pt x="3904" y="2369"/>
                    <a:pt x="2903" y="1835"/>
                  </a:cubicBezTo>
                  <a:cubicBezTo>
                    <a:pt x="1902" y="1302"/>
                    <a:pt x="902" y="66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-560700" y="3785600"/>
              <a:ext cx="562925" cy="230175"/>
            </a:xfrm>
            <a:custGeom>
              <a:avLst/>
              <a:gdLst/>
              <a:ahLst/>
              <a:cxnLst/>
              <a:rect l="l" t="t" r="r" b="b"/>
              <a:pathLst>
                <a:path w="22517" h="9207" extrusionOk="0">
                  <a:moveTo>
                    <a:pt x="18147" y="0"/>
                  </a:moveTo>
                  <a:cubicBezTo>
                    <a:pt x="16831" y="1329"/>
                    <a:pt x="15400" y="1721"/>
                    <a:pt x="14032" y="1721"/>
                  </a:cubicBezTo>
                  <a:cubicBezTo>
                    <a:pt x="12054" y="1721"/>
                    <a:pt x="10205" y="900"/>
                    <a:pt x="9017" y="900"/>
                  </a:cubicBezTo>
                  <a:cubicBezTo>
                    <a:pt x="8758" y="900"/>
                    <a:pt x="8531" y="939"/>
                    <a:pt x="8340" y="1034"/>
                  </a:cubicBezTo>
                  <a:cubicBezTo>
                    <a:pt x="6705" y="1868"/>
                    <a:pt x="1" y="5104"/>
                    <a:pt x="1" y="5104"/>
                  </a:cubicBezTo>
                  <a:lnTo>
                    <a:pt x="2769" y="9207"/>
                  </a:lnTo>
                  <a:cubicBezTo>
                    <a:pt x="2769" y="9207"/>
                    <a:pt x="7576" y="4943"/>
                    <a:pt x="12265" y="4943"/>
                  </a:cubicBezTo>
                  <a:cubicBezTo>
                    <a:pt x="12772" y="4943"/>
                    <a:pt x="13279" y="4993"/>
                    <a:pt x="13777" y="5104"/>
                  </a:cubicBezTo>
                  <a:cubicBezTo>
                    <a:pt x="14219" y="5200"/>
                    <a:pt x="14650" y="5243"/>
                    <a:pt x="15068" y="5243"/>
                  </a:cubicBezTo>
                  <a:cubicBezTo>
                    <a:pt x="19459" y="5243"/>
                    <a:pt x="22517" y="434"/>
                    <a:pt x="22517" y="434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-303850" y="3759750"/>
              <a:ext cx="608800" cy="41700"/>
            </a:xfrm>
            <a:custGeom>
              <a:avLst/>
              <a:gdLst/>
              <a:ahLst/>
              <a:cxnLst/>
              <a:rect l="l" t="t" r="r" b="b"/>
              <a:pathLst>
                <a:path w="24352" h="1668" extrusionOk="0">
                  <a:moveTo>
                    <a:pt x="1" y="0"/>
                  </a:moveTo>
                  <a:lnTo>
                    <a:pt x="1" y="0"/>
                  </a:lnTo>
                  <a:cubicBezTo>
                    <a:pt x="1935" y="500"/>
                    <a:pt x="4004" y="734"/>
                    <a:pt x="6038" y="1001"/>
                  </a:cubicBezTo>
                  <a:cubicBezTo>
                    <a:pt x="8040" y="1234"/>
                    <a:pt x="10075" y="1401"/>
                    <a:pt x="12109" y="1535"/>
                  </a:cubicBezTo>
                  <a:cubicBezTo>
                    <a:pt x="13488" y="1623"/>
                    <a:pt x="14852" y="1668"/>
                    <a:pt x="16211" y="1668"/>
                  </a:cubicBezTo>
                  <a:cubicBezTo>
                    <a:pt x="16891" y="1668"/>
                    <a:pt x="17569" y="1657"/>
                    <a:pt x="18247" y="1635"/>
                  </a:cubicBezTo>
                  <a:cubicBezTo>
                    <a:pt x="20282" y="1535"/>
                    <a:pt x="22350" y="1368"/>
                    <a:pt x="24351" y="867"/>
                  </a:cubicBezTo>
                  <a:lnTo>
                    <a:pt x="24351" y="867"/>
                  </a:lnTo>
                  <a:lnTo>
                    <a:pt x="22850" y="1068"/>
                  </a:lnTo>
                  <a:lnTo>
                    <a:pt x="21283" y="1201"/>
                  </a:lnTo>
                  <a:cubicBezTo>
                    <a:pt x="20282" y="1301"/>
                    <a:pt x="19248" y="1334"/>
                    <a:pt x="18247" y="1334"/>
                  </a:cubicBezTo>
                  <a:cubicBezTo>
                    <a:pt x="16246" y="1334"/>
                    <a:pt x="14211" y="1301"/>
                    <a:pt x="12176" y="1168"/>
                  </a:cubicBezTo>
                  <a:cubicBezTo>
                    <a:pt x="10108" y="1034"/>
                    <a:pt x="8106" y="867"/>
                    <a:pt x="6072" y="701"/>
                  </a:cubicBezTo>
                  <a:cubicBezTo>
                    <a:pt x="5071" y="634"/>
                    <a:pt x="4037" y="534"/>
                    <a:pt x="3036" y="400"/>
                  </a:cubicBezTo>
                  <a:cubicBezTo>
                    <a:pt x="2002" y="300"/>
                    <a:pt x="10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-182100" y="4256750"/>
              <a:ext cx="422825" cy="271075"/>
            </a:xfrm>
            <a:custGeom>
              <a:avLst/>
              <a:gdLst/>
              <a:ahLst/>
              <a:cxnLst/>
              <a:rect l="l" t="t" r="r" b="b"/>
              <a:pathLst>
                <a:path w="16913" h="10843" extrusionOk="0">
                  <a:moveTo>
                    <a:pt x="12643" y="1"/>
                  </a:moveTo>
                  <a:cubicBezTo>
                    <a:pt x="12009" y="1535"/>
                    <a:pt x="9741" y="3170"/>
                    <a:pt x="6672" y="3804"/>
                  </a:cubicBezTo>
                  <a:cubicBezTo>
                    <a:pt x="3570" y="4371"/>
                    <a:pt x="1" y="7873"/>
                    <a:pt x="1" y="7873"/>
                  </a:cubicBezTo>
                  <a:lnTo>
                    <a:pt x="2669" y="10842"/>
                  </a:lnTo>
                  <a:cubicBezTo>
                    <a:pt x="2669" y="10842"/>
                    <a:pt x="7206" y="7206"/>
                    <a:pt x="10141" y="6439"/>
                  </a:cubicBezTo>
                  <a:cubicBezTo>
                    <a:pt x="13043" y="5638"/>
                    <a:pt x="16079" y="2303"/>
                    <a:pt x="16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9725" y="4240075"/>
              <a:ext cx="273550" cy="20050"/>
            </a:xfrm>
            <a:custGeom>
              <a:avLst/>
              <a:gdLst/>
              <a:ahLst/>
              <a:cxnLst/>
              <a:rect l="l" t="t" r="r" b="b"/>
              <a:pathLst>
                <a:path w="10942" h="802" extrusionOk="0">
                  <a:moveTo>
                    <a:pt x="10942" y="1"/>
                  </a:moveTo>
                  <a:lnTo>
                    <a:pt x="10942" y="1"/>
                  </a:lnTo>
                  <a:cubicBezTo>
                    <a:pt x="10742" y="34"/>
                    <a:pt x="10508" y="134"/>
                    <a:pt x="10275" y="168"/>
                  </a:cubicBezTo>
                  <a:lnTo>
                    <a:pt x="9607" y="301"/>
                  </a:lnTo>
                  <a:cubicBezTo>
                    <a:pt x="9174" y="334"/>
                    <a:pt x="8707" y="434"/>
                    <a:pt x="8240" y="434"/>
                  </a:cubicBezTo>
                  <a:cubicBezTo>
                    <a:pt x="7579" y="458"/>
                    <a:pt x="6936" y="482"/>
                    <a:pt x="6285" y="482"/>
                  </a:cubicBezTo>
                  <a:cubicBezTo>
                    <a:pt x="6015" y="482"/>
                    <a:pt x="5745" y="478"/>
                    <a:pt x="5471" y="468"/>
                  </a:cubicBezTo>
                  <a:cubicBezTo>
                    <a:pt x="4570" y="468"/>
                    <a:pt x="3636" y="434"/>
                    <a:pt x="2736" y="368"/>
                  </a:cubicBezTo>
                  <a:lnTo>
                    <a:pt x="1" y="268"/>
                  </a:lnTo>
                  <a:lnTo>
                    <a:pt x="1" y="268"/>
                  </a:lnTo>
                  <a:cubicBezTo>
                    <a:pt x="901" y="468"/>
                    <a:pt x="1768" y="601"/>
                    <a:pt x="2769" y="635"/>
                  </a:cubicBezTo>
                  <a:cubicBezTo>
                    <a:pt x="3703" y="701"/>
                    <a:pt x="4604" y="768"/>
                    <a:pt x="5538" y="801"/>
                  </a:cubicBezTo>
                  <a:cubicBezTo>
                    <a:pt x="6438" y="801"/>
                    <a:pt x="7372" y="801"/>
                    <a:pt x="8273" y="668"/>
                  </a:cubicBezTo>
                  <a:cubicBezTo>
                    <a:pt x="9207" y="535"/>
                    <a:pt x="10108" y="368"/>
                    <a:pt x="10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-833400" y="4170875"/>
              <a:ext cx="556275" cy="153450"/>
            </a:xfrm>
            <a:custGeom>
              <a:avLst/>
              <a:gdLst/>
              <a:ahLst/>
              <a:cxnLst/>
              <a:rect l="l" t="t" r="r" b="b"/>
              <a:pathLst>
                <a:path w="22251" h="6138" extrusionOk="0">
                  <a:moveTo>
                    <a:pt x="4656" y="0"/>
                  </a:moveTo>
                  <a:cubicBezTo>
                    <a:pt x="1988" y="0"/>
                    <a:pt x="1" y="701"/>
                    <a:pt x="1" y="701"/>
                  </a:cubicBezTo>
                  <a:lnTo>
                    <a:pt x="735" y="4537"/>
                  </a:lnTo>
                  <a:cubicBezTo>
                    <a:pt x="735" y="4537"/>
                    <a:pt x="3492" y="3721"/>
                    <a:pt x="5874" y="3721"/>
                  </a:cubicBezTo>
                  <a:cubicBezTo>
                    <a:pt x="7065" y="3721"/>
                    <a:pt x="8162" y="3925"/>
                    <a:pt x="8774" y="4537"/>
                  </a:cubicBezTo>
                  <a:cubicBezTo>
                    <a:pt x="9656" y="5403"/>
                    <a:pt x="11986" y="6137"/>
                    <a:pt x="14562" y="6137"/>
                  </a:cubicBezTo>
                  <a:cubicBezTo>
                    <a:pt x="17345" y="6137"/>
                    <a:pt x="20414" y="5280"/>
                    <a:pt x="22250" y="2802"/>
                  </a:cubicBezTo>
                  <a:lnTo>
                    <a:pt x="19915" y="1134"/>
                  </a:lnTo>
                  <a:cubicBezTo>
                    <a:pt x="19604" y="1134"/>
                    <a:pt x="17499" y="2157"/>
                    <a:pt x="14687" y="2157"/>
                  </a:cubicBezTo>
                  <a:cubicBezTo>
                    <a:pt x="13281" y="2157"/>
                    <a:pt x="11698" y="1902"/>
                    <a:pt x="10075" y="1134"/>
                  </a:cubicBezTo>
                  <a:cubicBezTo>
                    <a:pt x="8214" y="268"/>
                    <a:pt x="6305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-386400" y="4136675"/>
              <a:ext cx="211850" cy="141800"/>
            </a:xfrm>
            <a:custGeom>
              <a:avLst/>
              <a:gdLst/>
              <a:ahLst/>
              <a:cxnLst/>
              <a:rect l="l" t="t" r="r" b="b"/>
              <a:pathLst>
                <a:path w="8474" h="5672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801"/>
                    <a:pt x="901" y="1502"/>
                    <a:pt x="1501" y="2169"/>
                  </a:cubicBezTo>
                  <a:cubicBezTo>
                    <a:pt x="2068" y="2836"/>
                    <a:pt x="2802" y="3436"/>
                    <a:pt x="3503" y="3937"/>
                  </a:cubicBezTo>
                  <a:cubicBezTo>
                    <a:pt x="3870" y="4170"/>
                    <a:pt x="4303" y="4370"/>
                    <a:pt x="4670" y="4604"/>
                  </a:cubicBezTo>
                  <a:cubicBezTo>
                    <a:pt x="5037" y="4804"/>
                    <a:pt x="5471" y="5004"/>
                    <a:pt x="5871" y="5138"/>
                  </a:cubicBezTo>
                  <a:cubicBezTo>
                    <a:pt x="6705" y="5471"/>
                    <a:pt x="7572" y="5605"/>
                    <a:pt x="8473" y="5671"/>
                  </a:cubicBezTo>
                  <a:cubicBezTo>
                    <a:pt x="7572" y="5471"/>
                    <a:pt x="6738" y="5271"/>
                    <a:pt x="5971" y="4904"/>
                  </a:cubicBezTo>
                  <a:cubicBezTo>
                    <a:pt x="5538" y="4771"/>
                    <a:pt x="5171" y="4504"/>
                    <a:pt x="4804" y="4337"/>
                  </a:cubicBezTo>
                  <a:cubicBezTo>
                    <a:pt x="4403" y="4103"/>
                    <a:pt x="4037" y="3903"/>
                    <a:pt x="3703" y="3636"/>
                  </a:cubicBezTo>
                  <a:cubicBezTo>
                    <a:pt x="3002" y="3169"/>
                    <a:pt x="2335" y="2636"/>
                    <a:pt x="1702" y="2002"/>
                  </a:cubicBezTo>
                  <a:cubicBezTo>
                    <a:pt x="1401" y="1735"/>
                    <a:pt x="1134" y="1402"/>
                    <a:pt x="834" y="1068"/>
                  </a:cubicBezTo>
                  <a:cubicBezTo>
                    <a:pt x="534" y="734"/>
                    <a:pt x="234" y="4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0"/>
          <p:cNvGrpSpPr/>
          <p:nvPr/>
        </p:nvGrpSpPr>
        <p:grpSpPr>
          <a:xfrm>
            <a:off x="4266943" y="3589006"/>
            <a:ext cx="1602838" cy="1508246"/>
            <a:chOff x="2269300" y="1851000"/>
            <a:chExt cx="3053025" cy="2872850"/>
          </a:xfrm>
        </p:grpSpPr>
        <p:sp>
          <p:nvSpPr>
            <p:cNvPr id="1951" name="Google Shape;1951;p40"/>
            <p:cNvSpPr/>
            <p:nvPr/>
          </p:nvSpPr>
          <p:spPr>
            <a:xfrm>
              <a:off x="3128250" y="3256950"/>
              <a:ext cx="1459400" cy="685550"/>
            </a:xfrm>
            <a:custGeom>
              <a:avLst/>
              <a:gdLst/>
              <a:ahLst/>
              <a:cxnLst/>
              <a:rect l="l" t="t" r="r" b="b"/>
              <a:pathLst>
                <a:path w="58376" h="27422" extrusionOk="0">
                  <a:moveTo>
                    <a:pt x="12142" y="0"/>
                  </a:moveTo>
                  <a:cubicBezTo>
                    <a:pt x="12142" y="0"/>
                    <a:pt x="7505" y="13227"/>
                    <a:pt x="726" y="13227"/>
                  </a:cubicBezTo>
                  <a:cubicBezTo>
                    <a:pt x="486" y="13227"/>
                    <a:pt x="245" y="13210"/>
                    <a:pt x="0" y="13176"/>
                  </a:cubicBezTo>
                  <a:lnTo>
                    <a:pt x="0" y="13176"/>
                  </a:lnTo>
                  <a:cubicBezTo>
                    <a:pt x="2608" y="22247"/>
                    <a:pt x="18312" y="27421"/>
                    <a:pt x="33120" y="27421"/>
                  </a:cubicBezTo>
                  <a:cubicBezTo>
                    <a:pt x="43690" y="27421"/>
                    <a:pt x="53804" y="24785"/>
                    <a:pt x="58375" y="19047"/>
                  </a:cubicBezTo>
                  <a:lnTo>
                    <a:pt x="58375" y="19047"/>
                  </a:lnTo>
                  <a:cubicBezTo>
                    <a:pt x="58244" y="19083"/>
                    <a:pt x="58109" y="19101"/>
                    <a:pt x="57969" y="19101"/>
                  </a:cubicBezTo>
                  <a:cubicBezTo>
                    <a:pt x="54007" y="19101"/>
                    <a:pt x="46600" y="5004"/>
                    <a:pt x="46600" y="5004"/>
                  </a:cubicBezTo>
                  <a:lnTo>
                    <a:pt x="12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953125" y="2418500"/>
              <a:ext cx="1882200" cy="866200"/>
            </a:xfrm>
            <a:custGeom>
              <a:avLst/>
              <a:gdLst/>
              <a:ahLst/>
              <a:cxnLst/>
              <a:rect l="l" t="t" r="r" b="b"/>
              <a:pathLst>
                <a:path w="75288" h="34648" extrusionOk="0">
                  <a:moveTo>
                    <a:pt x="19808" y="0"/>
                  </a:moveTo>
                  <a:cubicBezTo>
                    <a:pt x="16743" y="0"/>
                    <a:pt x="14196" y="83"/>
                    <a:pt x="12476" y="281"/>
                  </a:cubicBezTo>
                  <a:cubicBezTo>
                    <a:pt x="12676" y="7453"/>
                    <a:pt x="7005" y="21730"/>
                    <a:pt x="0" y="23064"/>
                  </a:cubicBezTo>
                  <a:cubicBezTo>
                    <a:pt x="8785" y="31500"/>
                    <a:pt x="21243" y="34648"/>
                    <a:pt x="33526" y="34648"/>
                  </a:cubicBezTo>
                  <a:cubicBezTo>
                    <a:pt x="52959" y="34648"/>
                    <a:pt x="71956" y="26771"/>
                    <a:pt x="75287" y="19495"/>
                  </a:cubicBezTo>
                  <a:lnTo>
                    <a:pt x="75287" y="19495"/>
                  </a:lnTo>
                  <a:cubicBezTo>
                    <a:pt x="74120" y="19951"/>
                    <a:pt x="73094" y="20156"/>
                    <a:pt x="72192" y="20156"/>
                  </a:cubicBezTo>
                  <a:cubicBezTo>
                    <a:pt x="63787" y="20156"/>
                    <a:pt x="66181" y="2282"/>
                    <a:pt x="66181" y="2282"/>
                  </a:cubicBezTo>
                  <a:cubicBezTo>
                    <a:pt x="66181" y="2282"/>
                    <a:pt x="35878" y="0"/>
                    <a:pt x="19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4672675" y="3060175"/>
              <a:ext cx="326925" cy="1175500"/>
            </a:xfrm>
            <a:custGeom>
              <a:avLst/>
              <a:gdLst/>
              <a:ahLst/>
              <a:cxnLst/>
              <a:rect l="l" t="t" r="r" b="b"/>
              <a:pathLst>
                <a:path w="13077" h="47020" extrusionOk="0">
                  <a:moveTo>
                    <a:pt x="11583" y="0"/>
                  </a:moveTo>
                  <a:cubicBezTo>
                    <a:pt x="11192" y="0"/>
                    <a:pt x="10831" y="279"/>
                    <a:pt x="10775" y="699"/>
                  </a:cubicBezTo>
                  <a:lnTo>
                    <a:pt x="134" y="45865"/>
                  </a:lnTo>
                  <a:cubicBezTo>
                    <a:pt x="0" y="46332"/>
                    <a:pt x="301" y="46766"/>
                    <a:pt x="801" y="46899"/>
                  </a:cubicBezTo>
                  <a:lnTo>
                    <a:pt x="1268" y="46999"/>
                  </a:lnTo>
                  <a:cubicBezTo>
                    <a:pt x="1333" y="47013"/>
                    <a:pt x="1399" y="47020"/>
                    <a:pt x="1463" y="47020"/>
                  </a:cubicBezTo>
                  <a:cubicBezTo>
                    <a:pt x="1866" y="47020"/>
                    <a:pt x="2245" y="46758"/>
                    <a:pt x="2302" y="46299"/>
                  </a:cubicBezTo>
                  <a:lnTo>
                    <a:pt x="12943" y="1166"/>
                  </a:lnTo>
                  <a:cubicBezTo>
                    <a:pt x="13076" y="699"/>
                    <a:pt x="12776" y="199"/>
                    <a:pt x="12276" y="99"/>
                  </a:cubicBezTo>
                  <a:lnTo>
                    <a:pt x="11809" y="32"/>
                  </a:lnTo>
                  <a:cubicBezTo>
                    <a:pt x="11734" y="11"/>
                    <a:pt x="11658" y="0"/>
                    <a:pt x="1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4937025" y="2576450"/>
              <a:ext cx="165150" cy="587125"/>
            </a:xfrm>
            <a:custGeom>
              <a:avLst/>
              <a:gdLst/>
              <a:ahLst/>
              <a:cxnLst/>
              <a:rect l="l" t="t" r="r" b="b"/>
              <a:pathLst>
                <a:path w="6606" h="23485" extrusionOk="0">
                  <a:moveTo>
                    <a:pt x="5471" y="1"/>
                  </a:moveTo>
                  <a:lnTo>
                    <a:pt x="1" y="23217"/>
                  </a:lnTo>
                  <a:lnTo>
                    <a:pt x="1135" y="23484"/>
                  </a:lnTo>
                  <a:lnTo>
                    <a:pt x="6605" y="267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C5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4788600" y="2528075"/>
              <a:ext cx="517050" cy="496100"/>
            </a:xfrm>
            <a:custGeom>
              <a:avLst/>
              <a:gdLst/>
              <a:ahLst/>
              <a:cxnLst/>
              <a:rect l="l" t="t" r="r" b="b"/>
              <a:pathLst>
                <a:path w="20682" h="19844" extrusionOk="0">
                  <a:moveTo>
                    <a:pt x="3202" y="1"/>
                  </a:moveTo>
                  <a:lnTo>
                    <a:pt x="1134" y="8807"/>
                  </a:lnTo>
                  <a:cubicBezTo>
                    <a:pt x="0" y="13611"/>
                    <a:pt x="3002" y="18447"/>
                    <a:pt x="7806" y="19548"/>
                  </a:cubicBezTo>
                  <a:lnTo>
                    <a:pt x="7872" y="19615"/>
                  </a:lnTo>
                  <a:cubicBezTo>
                    <a:pt x="8552" y="19770"/>
                    <a:pt x="9232" y="19844"/>
                    <a:pt x="9901" y="19844"/>
                  </a:cubicBezTo>
                  <a:cubicBezTo>
                    <a:pt x="13993" y="19844"/>
                    <a:pt x="17691" y="17063"/>
                    <a:pt x="18580" y="12877"/>
                  </a:cubicBezTo>
                  <a:lnTo>
                    <a:pt x="20682" y="4104"/>
                  </a:lnTo>
                  <a:lnTo>
                    <a:pt x="19547" y="3837"/>
                  </a:lnTo>
                  <a:lnTo>
                    <a:pt x="17479" y="12643"/>
                  </a:lnTo>
                  <a:cubicBezTo>
                    <a:pt x="16651" y="16214"/>
                    <a:pt x="13449" y="18660"/>
                    <a:pt x="9928" y="18660"/>
                  </a:cubicBezTo>
                  <a:cubicBezTo>
                    <a:pt x="9337" y="18660"/>
                    <a:pt x="8738" y="18591"/>
                    <a:pt x="8139" y="18447"/>
                  </a:cubicBezTo>
                  <a:lnTo>
                    <a:pt x="8039" y="18381"/>
                  </a:lnTo>
                  <a:cubicBezTo>
                    <a:pt x="3870" y="17447"/>
                    <a:pt x="1268" y="13210"/>
                    <a:pt x="2268" y="9041"/>
                  </a:cubicBezTo>
                  <a:lnTo>
                    <a:pt x="4337" y="2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4902850" y="2988425"/>
              <a:ext cx="131775" cy="201000"/>
            </a:xfrm>
            <a:custGeom>
              <a:avLst/>
              <a:gdLst/>
              <a:ahLst/>
              <a:cxnLst/>
              <a:rect l="l" t="t" r="r" b="b"/>
              <a:pathLst>
                <a:path w="5271" h="8040" extrusionOk="0">
                  <a:moveTo>
                    <a:pt x="1701" y="0"/>
                  </a:moveTo>
                  <a:lnTo>
                    <a:pt x="0" y="7172"/>
                  </a:lnTo>
                  <a:lnTo>
                    <a:pt x="3603" y="8039"/>
                  </a:lnTo>
                  <a:lnTo>
                    <a:pt x="5270" y="8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4822775" y="2458325"/>
              <a:ext cx="90100" cy="151625"/>
            </a:xfrm>
            <a:custGeom>
              <a:avLst/>
              <a:gdLst/>
              <a:ahLst/>
              <a:cxnLst/>
              <a:rect l="l" t="t" r="r" b="b"/>
              <a:pathLst>
                <a:path w="3604" h="6065" extrusionOk="0">
                  <a:moveTo>
                    <a:pt x="3041" y="1"/>
                  </a:moveTo>
                  <a:cubicBezTo>
                    <a:pt x="2940" y="1"/>
                    <a:pt x="2836" y="49"/>
                    <a:pt x="2769" y="156"/>
                  </a:cubicBezTo>
                  <a:lnTo>
                    <a:pt x="101" y="4892"/>
                  </a:lnTo>
                  <a:cubicBezTo>
                    <a:pt x="1" y="5093"/>
                    <a:pt x="101" y="5293"/>
                    <a:pt x="301" y="5359"/>
                  </a:cubicBezTo>
                  <a:lnTo>
                    <a:pt x="3236" y="6060"/>
                  </a:lnTo>
                  <a:cubicBezTo>
                    <a:pt x="3254" y="6063"/>
                    <a:pt x="3271" y="6064"/>
                    <a:pt x="3287" y="6064"/>
                  </a:cubicBezTo>
                  <a:cubicBezTo>
                    <a:pt x="3464" y="6064"/>
                    <a:pt x="3603" y="5909"/>
                    <a:pt x="3603" y="5726"/>
                  </a:cubicBezTo>
                  <a:lnTo>
                    <a:pt x="3336" y="289"/>
                  </a:lnTo>
                  <a:cubicBezTo>
                    <a:pt x="3336" y="109"/>
                    <a:pt x="3192" y="1"/>
                    <a:pt x="3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5027100" y="2506350"/>
              <a:ext cx="90925" cy="151400"/>
            </a:xfrm>
            <a:custGeom>
              <a:avLst/>
              <a:gdLst/>
              <a:ahLst/>
              <a:cxnLst/>
              <a:rect l="l" t="t" r="r" b="b"/>
              <a:pathLst>
                <a:path w="3637" h="6056" extrusionOk="0">
                  <a:moveTo>
                    <a:pt x="3069" y="0"/>
                  </a:moveTo>
                  <a:cubicBezTo>
                    <a:pt x="2970" y="0"/>
                    <a:pt x="2868" y="51"/>
                    <a:pt x="2802" y="169"/>
                  </a:cubicBezTo>
                  <a:lnTo>
                    <a:pt x="134" y="4873"/>
                  </a:lnTo>
                  <a:cubicBezTo>
                    <a:pt x="0" y="5106"/>
                    <a:pt x="134" y="5340"/>
                    <a:pt x="334" y="5340"/>
                  </a:cubicBezTo>
                  <a:lnTo>
                    <a:pt x="3269" y="6040"/>
                  </a:lnTo>
                  <a:cubicBezTo>
                    <a:pt x="3299" y="6050"/>
                    <a:pt x="3329" y="6055"/>
                    <a:pt x="3357" y="6055"/>
                  </a:cubicBezTo>
                  <a:cubicBezTo>
                    <a:pt x="3516" y="6055"/>
                    <a:pt x="3636" y="5905"/>
                    <a:pt x="3636" y="5707"/>
                  </a:cubicBezTo>
                  <a:lnTo>
                    <a:pt x="3369" y="303"/>
                  </a:lnTo>
                  <a:cubicBezTo>
                    <a:pt x="3369" y="121"/>
                    <a:pt x="3222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5233075" y="2555550"/>
              <a:ext cx="89250" cy="151125"/>
            </a:xfrm>
            <a:custGeom>
              <a:avLst/>
              <a:gdLst/>
              <a:ahLst/>
              <a:cxnLst/>
              <a:rect l="l" t="t" r="r" b="b"/>
              <a:pathLst>
                <a:path w="3570" h="6045" extrusionOk="0">
                  <a:moveTo>
                    <a:pt x="3003" y="0"/>
                  </a:moveTo>
                  <a:cubicBezTo>
                    <a:pt x="2903" y="0"/>
                    <a:pt x="2801" y="51"/>
                    <a:pt x="2736" y="169"/>
                  </a:cubicBezTo>
                  <a:lnTo>
                    <a:pt x="67" y="4873"/>
                  </a:lnTo>
                  <a:cubicBezTo>
                    <a:pt x="0" y="5040"/>
                    <a:pt x="67" y="5306"/>
                    <a:pt x="267" y="5340"/>
                  </a:cubicBezTo>
                  <a:lnTo>
                    <a:pt x="3203" y="6040"/>
                  </a:lnTo>
                  <a:cubicBezTo>
                    <a:pt x="3220" y="6043"/>
                    <a:pt x="3237" y="6045"/>
                    <a:pt x="3254" y="6045"/>
                  </a:cubicBezTo>
                  <a:cubicBezTo>
                    <a:pt x="3431" y="6045"/>
                    <a:pt x="3570" y="5890"/>
                    <a:pt x="3570" y="5707"/>
                  </a:cubicBezTo>
                  <a:lnTo>
                    <a:pt x="3303" y="303"/>
                  </a:lnTo>
                  <a:cubicBezTo>
                    <a:pt x="3303" y="121"/>
                    <a:pt x="3156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3074025" y="3644300"/>
              <a:ext cx="645500" cy="296875"/>
            </a:xfrm>
            <a:custGeom>
              <a:avLst/>
              <a:gdLst/>
              <a:ahLst/>
              <a:cxnLst/>
              <a:rect l="l" t="t" r="r" b="b"/>
              <a:pathLst>
                <a:path w="25820" h="11875" extrusionOk="0">
                  <a:moveTo>
                    <a:pt x="5606" y="0"/>
                  </a:moveTo>
                  <a:cubicBezTo>
                    <a:pt x="4846" y="0"/>
                    <a:pt x="4112" y="234"/>
                    <a:pt x="3503" y="551"/>
                  </a:cubicBezTo>
                  <a:cubicBezTo>
                    <a:pt x="2736" y="985"/>
                    <a:pt x="2102" y="1552"/>
                    <a:pt x="1602" y="2219"/>
                  </a:cubicBezTo>
                  <a:cubicBezTo>
                    <a:pt x="1102" y="2886"/>
                    <a:pt x="768" y="3586"/>
                    <a:pt x="535" y="4354"/>
                  </a:cubicBezTo>
                  <a:cubicBezTo>
                    <a:pt x="68" y="5855"/>
                    <a:pt x="1" y="7389"/>
                    <a:pt x="234" y="8857"/>
                  </a:cubicBezTo>
                  <a:cubicBezTo>
                    <a:pt x="501" y="7389"/>
                    <a:pt x="901" y="6022"/>
                    <a:pt x="1569" y="4821"/>
                  </a:cubicBezTo>
                  <a:cubicBezTo>
                    <a:pt x="1902" y="4220"/>
                    <a:pt x="2336" y="3687"/>
                    <a:pt x="2769" y="3220"/>
                  </a:cubicBezTo>
                  <a:cubicBezTo>
                    <a:pt x="3236" y="2786"/>
                    <a:pt x="3737" y="2452"/>
                    <a:pt x="4271" y="2219"/>
                  </a:cubicBezTo>
                  <a:cubicBezTo>
                    <a:pt x="4537" y="2152"/>
                    <a:pt x="4838" y="2052"/>
                    <a:pt x="5071" y="2052"/>
                  </a:cubicBezTo>
                  <a:cubicBezTo>
                    <a:pt x="5338" y="2052"/>
                    <a:pt x="5571" y="2052"/>
                    <a:pt x="5838" y="2152"/>
                  </a:cubicBezTo>
                  <a:cubicBezTo>
                    <a:pt x="6305" y="2219"/>
                    <a:pt x="6706" y="2519"/>
                    <a:pt x="7073" y="2919"/>
                  </a:cubicBezTo>
                  <a:cubicBezTo>
                    <a:pt x="7173" y="3053"/>
                    <a:pt x="7239" y="3153"/>
                    <a:pt x="7339" y="3286"/>
                  </a:cubicBezTo>
                  <a:lnTo>
                    <a:pt x="7573" y="3653"/>
                  </a:lnTo>
                  <a:cubicBezTo>
                    <a:pt x="7673" y="3820"/>
                    <a:pt x="7740" y="3920"/>
                    <a:pt x="7773" y="4053"/>
                  </a:cubicBezTo>
                  <a:lnTo>
                    <a:pt x="7873" y="4254"/>
                  </a:lnTo>
                  <a:lnTo>
                    <a:pt x="8007" y="4520"/>
                  </a:lnTo>
                  <a:cubicBezTo>
                    <a:pt x="8173" y="4887"/>
                    <a:pt x="8340" y="5288"/>
                    <a:pt x="8540" y="5621"/>
                  </a:cubicBezTo>
                  <a:lnTo>
                    <a:pt x="9174" y="6655"/>
                  </a:lnTo>
                  <a:cubicBezTo>
                    <a:pt x="10075" y="7990"/>
                    <a:pt x="11242" y="9124"/>
                    <a:pt x="12576" y="10024"/>
                  </a:cubicBezTo>
                  <a:cubicBezTo>
                    <a:pt x="13911" y="10958"/>
                    <a:pt x="15479" y="11525"/>
                    <a:pt x="17080" y="11792"/>
                  </a:cubicBezTo>
                  <a:cubicBezTo>
                    <a:pt x="17525" y="11847"/>
                    <a:pt x="17974" y="11874"/>
                    <a:pt x="18420" y="11874"/>
                  </a:cubicBezTo>
                  <a:cubicBezTo>
                    <a:pt x="19612" y="11874"/>
                    <a:pt x="20791" y="11680"/>
                    <a:pt x="21883" y="11292"/>
                  </a:cubicBezTo>
                  <a:cubicBezTo>
                    <a:pt x="23384" y="10692"/>
                    <a:pt x="24685" y="9824"/>
                    <a:pt x="25819" y="8790"/>
                  </a:cubicBezTo>
                  <a:lnTo>
                    <a:pt x="25085" y="7789"/>
                  </a:lnTo>
                  <a:cubicBezTo>
                    <a:pt x="23885" y="8490"/>
                    <a:pt x="22617" y="9057"/>
                    <a:pt x="21349" y="9391"/>
                  </a:cubicBezTo>
                  <a:cubicBezTo>
                    <a:pt x="21049" y="9457"/>
                    <a:pt x="20716" y="9491"/>
                    <a:pt x="20382" y="9557"/>
                  </a:cubicBezTo>
                  <a:cubicBezTo>
                    <a:pt x="20215" y="9624"/>
                    <a:pt x="20048" y="9624"/>
                    <a:pt x="19882" y="9624"/>
                  </a:cubicBezTo>
                  <a:lnTo>
                    <a:pt x="19381" y="9657"/>
                  </a:lnTo>
                  <a:cubicBezTo>
                    <a:pt x="19315" y="9664"/>
                    <a:pt x="19249" y="9667"/>
                    <a:pt x="19185" y="9667"/>
                  </a:cubicBezTo>
                  <a:cubicBezTo>
                    <a:pt x="18926" y="9667"/>
                    <a:pt x="18681" y="9624"/>
                    <a:pt x="18414" y="9624"/>
                  </a:cubicBezTo>
                  <a:cubicBezTo>
                    <a:pt x="18247" y="9624"/>
                    <a:pt x="18080" y="9624"/>
                    <a:pt x="17914" y="9557"/>
                  </a:cubicBezTo>
                  <a:lnTo>
                    <a:pt x="17447" y="9491"/>
                  </a:lnTo>
                  <a:cubicBezTo>
                    <a:pt x="14945" y="8990"/>
                    <a:pt x="12710" y="7322"/>
                    <a:pt x="11175" y="5188"/>
                  </a:cubicBezTo>
                  <a:lnTo>
                    <a:pt x="10608" y="4354"/>
                  </a:lnTo>
                  <a:cubicBezTo>
                    <a:pt x="10442" y="4053"/>
                    <a:pt x="10342" y="3753"/>
                    <a:pt x="10175" y="3486"/>
                  </a:cubicBezTo>
                  <a:cubicBezTo>
                    <a:pt x="9774" y="2753"/>
                    <a:pt x="9374" y="1985"/>
                    <a:pt x="8707" y="1352"/>
                  </a:cubicBezTo>
                  <a:cubicBezTo>
                    <a:pt x="8040" y="718"/>
                    <a:pt x="7173" y="184"/>
                    <a:pt x="6205" y="51"/>
                  </a:cubicBezTo>
                  <a:cubicBezTo>
                    <a:pt x="6005" y="16"/>
                    <a:pt x="5804" y="0"/>
                    <a:pt x="5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4028875" y="3891550"/>
              <a:ext cx="407825" cy="500400"/>
            </a:xfrm>
            <a:custGeom>
              <a:avLst/>
              <a:gdLst/>
              <a:ahLst/>
              <a:cxnLst/>
              <a:rect l="l" t="t" r="r" b="b"/>
              <a:pathLst>
                <a:path w="16313" h="20016" extrusionOk="0">
                  <a:moveTo>
                    <a:pt x="8707" y="1"/>
                  </a:moveTo>
                  <a:lnTo>
                    <a:pt x="1" y="5138"/>
                  </a:lnTo>
                  <a:lnTo>
                    <a:pt x="9641" y="20015"/>
                  </a:lnTo>
                  <a:cubicBezTo>
                    <a:pt x="11843" y="18081"/>
                    <a:pt x="14044" y="16079"/>
                    <a:pt x="16312" y="14111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3265000" y="3847375"/>
              <a:ext cx="498725" cy="398625"/>
            </a:xfrm>
            <a:custGeom>
              <a:avLst/>
              <a:gdLst/>
              <a:ahLst/>
              <a:cxnLst/>
              <a:rect l="l" t="t" r="r" b="b"/>
              <a:pathLst>
                <a:path w="19949" h="15945" extrusionOk="0">
                  <a:moveTo>
                    <a:pt x="15879" y="0"/>
                  </a:moveTo>
                  <a:lnTo>
                    <a:pt x="1" y="7839"/>
                  </a:lnTo>
                  <a:lnTo>
                    <a:pt x="2869" y="15945"/>
                  </a:lnTo>
                  <a:lnTo>
                    <a:pt x="19948" y="9240"/>
                  </a:lnTo>
                  <a:lnTo>
                    <a:pt x="15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960625" y="3127675"/>
              <a:ext cx="177650" cy="209350"/>
            </a:xfrm>
            <a:custGeom>
              <a:avLst/>
              <a:gdLst/>
              <a:ahLst/>
              <a:cxnLst/>
              <a:rect l="l" t="t" r="r" b="b"/>
              <a:pathLst>
                <a:path w="7106" h="8374" extrusionOk="0">
                  <a:moveTo>
                    <a:pt x="4103" y="1"/>
                  </a:moveTo>
                  <a:lnTo>
                    <a:pt x="0" y="8373"/>
                  </a:lnTo>
                  <a:cubicBezTo>
                    <a:pt x="0" y="8373"/>
                    <a:pt x="7105" y="7206"/>
                    <a:pt x="4103" y="1"/>
                  </a:cubicBezTo>
                  <a:close/>
                </a:path>
              </a:pathLst>
            </a:custGeom>
            <a:solidFill>
              <a:srgbClr val="9B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761450" y="3152950"/>
              <a:ext cx="191700" cy="108325"/>
            </a:xfrm>
            <a:custGeom>
              <a:avLst/>
              <a:gdLst/>
              <a:ahLst/>
              <a:cxnLst/>
              <a:rect l="l" t="t" r="r" b="b"/>
              <a:pathLst>
                <a:path w="7668" h="4333" extrusionOk="0">
                  <a:moveTo>
                    <a:pt x="5738" y="1"/>
                  </a:moveTo>
                  <a:cubicBezTo>
                    <a:pt x="5174" y="1"/>
                    <a:pt x="4451" y="249"/>
                    <a:pt x="3531" y="924"/>
                  </a:cubicBezTo>
                  <a:cubicBezTo>
                    <a:pt x="3281" y="819"/>
                    <a:pt x="3032" y="771"/>
                    <a:pt x="2794" y="771"/>
                  </a:cubicBezTo>
                  <a:cubicBezTo>
                    <a:pt x="1154" y="771"/>
                    <a:pt x="0" y="3007"/>
                    <a:pt x="2330" y="3793"/>
                  </a:cubicBezTo>
                  <a:cubicBezTo>
                    <a:pt x="3270" y="4179"/>
                    <a:pt x="4049" y="4333"/>
                    <a:pt x="4693" y="4333"/>
                  </a:cubicBezTo>
                  <a:cubicBezTo>
                    <a:pt x="7222" y="4333"/>
                    <a:pt x="7667" y="1959"/>
                    <a:pt x="7667" y="1959"/>
                  </a:cubicBezTo>
                  <a:cubicBezTo>
                    <a:pt x="7667" y="1959"/>
                    <a:pt x="7323" y="1"/>
                    <a:pt x="5738" y="1"/>
                  </a:cubicBez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717100" y="3103800"/>
              <a:ext cx="218525" cy="352475"/>
            </a:xfrm>
            <a:custGeom>
              <a:avLst/>
              <a:gdLst/>
              <a:ahLst/>
              <a:cxnLst/>
              <a:rect l="l" t="t" r="r" b="b"/>
              <a:pathLst>
                <a:path w="8741" h="14099" extrusionOk="0">
                  <a:moveTo>
                    <a:pt x="3131" y="1"/>
                  </a:moveTo>
                  <a:cubicBezTo>
                    <a:pt x="2825" y="1"/>
                    <a:pt x="2523" y="44"/>
                    <a:pt x="2236" y="155"/>
                  </a:cubicBezTo>
                  <a:cubicBezTo>
                    <a:pt x="1936" y="255"/>
                    <a:pt x="1635" y="489"/>
                    <a:pt x="1435" y="756"/>
                  </a:cubicBezTo>
                  <a:cubicBezTo>
                    <a:pt x="1235" y="989"/>
                    <a:pt x="1135" y="1323"/>
                    <a:pt x="1002" y="1623"/>
                  </a:cubicBezTo>
                  <a:cubicBezTo>
                    <a:pt x="835" y="2257"/>
                    <a:pt x="802" y="2890"/>
                    <a:pt x="768" y="3491"/>
                  </a:cubicBezTo>
                  <a:cubicBezTo>
                    <a:pt x="735" y="4758"/>
                    <a:pt x="768" y="5993"/>
                    <a:pt x="735" y="7227"/>
                  </a:cubicBezTo>
                  <a:cubicBezTo>
                    <a:pt x="668" y="8428"/>
                    <a:pt x="568" y="9662"/>
                    <a:pt x="1" y="10796"/>
                  </a:cubicBezTo>
                  <a:cubicBezTo>
                    <a:pt x="601" y="9729"/>
                    <a:pt x="802" y="8428"/>
                    <a:pt x="902" y="7227"/>
                  </a:cubicBezTo>
                  <a:cubicBezTo>
                    <a:pt x="968" y="5993"/>
                    <a:pt x="935" y="4758"/>
                    <a:pt x="1002" y="3524"/>
                  </a:cubicBezTo>
                  <a:cubicBezTo>
                    <a:pt x="1068" y="2924"/>
                    <a:pt x="1135" y="2323"/>
                    <a:pt x="1302" y="1756"/>
                  </a:cubicBezTo>
                  <a:cubicBezTo>
                    <a:pt x="1469" y="1189"/>
                    <a:pt x="1802" y="656"/>
                    <a:pt x="2336" y="489"/>
                  </a:cubicBezTo>
                  <a:cubicBezTo>
                    <a:pt x="2562" y="398"/>
                    <a:pt x="2815" y="362"/>
                    <a:pt x="3080" y="362"/>
                  </a:cubicBezTo>
                  <a:cubicBezTo>
                    <a:pt x="3402" y="362"/>
                    <a:pt x="3741" y="416"/>
                    <a:pt x="4071" y="489"/>
                  </a:cubicBezTo>
                  <a:cubicBezTo>
                    <a:pt x="4638" y="622"/>
                    <a:pt x="5238" y="822"/>
                    <a:pt x="5772" y="1089"/>
                  </a:cubicBezTo>
                  <a:cubicBezTo>
                    <a:pt x="6305" y="1323"/>
                    <a:pt x="6806" y="1590"/>
                    <a:pt x="7239" y="2023"/>
                  </a:cubicBezTo>
                  <a:cubicBezTo>
                    <a:pt x="7640" y="2457"/>
                    <a:pt x="7907" y="2991"/>
                    <a:pt x="8073" y="3591"/>
                  </a:cubicBezTo>
                  <a:cubicBezTo>
                    <a:pt x="8407" y="4725"/>
                    <a:pt x="8340" y="5959"/>
                    <a:pt x="8240" y="7160"/>
                  </a:cubicBezTo>
                  <a:cubicBezTo>
                    <a:pt x="8107" y="8361"/>
                    <a:pt x="7773" y="9529"/>
                    <a:pt x="7406" y="10696"/>
                  </a:cubicBezTo>
                  <a:cubicBezTo>
                    <a:pt x="7006" y="11864"/>
                    <a:pt x="6572" y="12998"/>
                    <a:pt x="5972" y="14098"/>
                  </a:cubicBezTo>
                  <a:cubicBezTo>
                    <a:pt x="7239" y="11997"/>
                    <a:pt x="8140" y="9629"/>
                    <a:pt x="8507" y="7127"/>
                  </a:cubicBezTo>
                  <a:cubicBezTo>
                    <a:pt x="8674" y="5926"/>
                    <a:pt x="8741" y="4625"/>
                    <a:pt x="8407" y="3424"/>
                  </a:cubicBezTo>
                  <a:cubicBezTo>
                    <a:pt x="8240" y="2824"/>
                    <a:pt x="7940" y="2223"/>
                    <a:pt x="7506" y="1756"/>
                  </a:cubicBezTo>
                  <a:cubicBezTo>
                    <a:pt x="7106" y="1256"/>
                    <a:pt x="6506" y="922"/>
                    <a:pt x="5939" y="689"/>
                  </a:cubicBezTo>
                  <a:cubicBezTo>
                    <a:pt x="5338" y="455"/>
                    <a:pt x="4771" y="255"/>
                    <a:pt x="4137" y="122"/>
                  </a:cubicBezTo>
                  <a:cubicBezTo>
                    <a:pt x="3806" y="52"/>
                    <a:pt x="3466" y="1"/>
                    <a:pt x="3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269300" y="3210250"/>
              <a:ext cx="749725" cy="753900"/>
            </a:xfrm>
            <a:custGeom>
              <a:avLst/>
              <a:gdLst/>
              <a:ahLst/>
              <a:cxnLst/>
              <a:rect l="l" t="t" r="r" b="b"/>
              <a:pathLst>
                <a:path w="29989" h="30156" extrusionOk="0">
                  <a:moveTo>
                    <a:pt x="12776" y="0"/>
                  </a:moveTo>
                  <a:lnTo>
                    <a:pt x="0" y="17513"/>
                  </a:lnTo>
                  <a:lnTo>
                    <a:pt x="14377" y="27653"/>
                  </a:lnTo>
                  <a:lnTo>
                    <a:pt x="17746" y="27720"/>
                  </a:lnTo>
                  <a:lnTo>
                    <a:pt x="21949" y="30155"/>
                  </a:lnTo>
                  <a:lnTo>
                    <a:pt x="29988" y="10241"/>
                  </a:lnTo>
                  <a:lnTo>
                    <a:pt x="18313" y="18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588675" y="3210250"/>
              <a:ext cx="430350" cy="753900"/>
            </a:xfrm>
            <a:custGeom>
              <a:avLst/>
              <a:gdLst/>
              <a:ahLst/>
              <a:cxnLst/>
              <a:rect l="l" t="t" r="r" b="b"/>
              <a:pathLst>
                <a:path w="17214" h="30156" extrusionOk="0">
                  <a:moveTo>
                    <a:pt x="1" y="0"/>
                  </a:moveTo>
                  <a:lnTo>
                    <a:pt x="11376" y="8406"/>
                  </a:lnTo>
                  <a:lnTo>
                    <a:pt x="1602" y="27653"/>
                  </a:lnTo>
                  <a:lnTo>
                    <a:pt x="4971" y="27720"/>
                  </a:lnTo>
                  <a:lnTo>
                    <a:pt x="9174" y="30155"/>
                  </a:lnTo>
                  <a:lnTo>
                    <a:pt x="17213" y="10241"/>
                  </a:lnTo>
                  <a:lnTo>
                    <a:pt x="5538" y="18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588675" y="3210250"/>
              <a:ext cx="430350" cy="256025"/>
            </a:xfrm>
            <a:custGeom>
              <a:avLst/>
              <a:gdLst/>
              <a:ahLst/>
              <a:cxnLst/>
              <a:rect l="l" t="t" r="r" b="b"/>
              <a:pathLst>
                <a:path w="17214" h="10241" extrusionOk="0">
                  <a:moveTo>
                    <a:pt x="1" y="0"/>
                  </a:moveTo>
                  <a:lnTo>
                    <a:pt x="11376" y="8406"/>
                  </a:lnTo>
                  <a:lnTo>
                    <a:pt x="17213" y="10241"/>
                  </a:lnTo>
                  <a:lnTo>
                    <a:pt x="5538" y="18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662075" y="3113325"/>
              <a:ext cx="260200" cy="312925"/>
            </a:xfrm>
            <a:custGeom>
              <a:avLst/>
              <a:gdLst/>
              <a:ahLst/>
              <a:cxnLst/>
              <a:rect l="l" t="t" r="r" b="b"/>
              <a:pathLst>
                <a:path w="10408" h="12517" extrusionOk="0">
                  <a:moveTo>
                    <a:pt x="6498" y="0"/>
                  </a:moveTo>
                  <a:cubicBezTo>
                    <a:pt x="6244" y="0"/>
                    <a:pt x="5989" y="24"/>
                    <a:pt x="5738" y="74"/>
                  </a:cubicBezTo>
                  <a:cubicBezTo>
                    <a:pt x="4637" y="375"/>
                    <a:pt x="3670" y="1075"/>
                    <a:pt x="2902" y="1942"/>
                  </a:cubicBezTo>
                  <a:cubicBezTo>
                    <a:pt x="1468" y="3710"/>
                    <a:pt x="634" y="5879"/>
                    <a:pt x="0" y="8013"/>
                  </a:cubicBezTo>
                  <a:cubicBezTo>
                    <a:pt x="367" y="6946"/>
                    <a:pt x="801" y="5912"/>
                    <a:pt x="1301" y="4911"/>
                  </a:cubicBezTo>
                  <a:cubicBezTo>
                    <a:pt x="1802" y="3944"/>
                    <a:pt x="2369" y="3010"/>
                    <a:pt x="3136" y="2176"/>
                  </a:cubicBezTo>
                  <a:cubicBezTo>
                    <a:pt x="3870" y="1375"/>
                    <a:pt x="4804" y="708"/>
                    <a:pt x="5838" y="441"/>
                  </a:cubicBezTo>
                  <a:cubicBezTo>
                    <a:pt x="6042" y="402"/>
                    <a:pt x="6250" y="383"/>
                    <a:pt x="6459" y="383"/>
                  </a:cubicBezTo>
                  <a:cubicBezTo>
                    <a:pt x="7309" y="383"/>
                    <a:pt x="8177" y="693"/>
                    <a:pt x="8873" y="1175"/>
                  </a:cubicBezTo>
                  <a:cubicBezTo>
                    <a:pt x="9307" y="1442"/>
                    <a:pt x="9674" y="1876"/>
                    <a:pt x="9841" y="2376"/>
                  </a:cubicBezTo>
                  <a:cubicBezTo>
                    <a:pt x="10041" y="2876"/>
                    <a:pt x="10074" y="3410"/>
                    <a:pt x="10008" y="3944"/>
                  </a:cubicBezTo>
                  <a:cubicBezTo>
                    <a:pt x="9874" y="5011"/>
                    <a:pt x="9407" y="6045"/>
                    <a:pt x="8940" y="7046"/>
                  </a:cubicBezTo>
                  <a:cubicBezTo>
                    <a:pt x="8406" y="8047"/>
                    <a:pt x="7806" y="8947"/>
                    <a:pt x="7139" y="9881"/>
                  </a:cubicBezTo>
                  <a:cubicBezTo>
                    <a:pt x="6472" y="10782"/>
                    <a:pt x="5771" y="11683"/>
                    <a:pt x="5004" y="12517"/>
                  </a:cubicBezTo>
                  <a:cubicBezTo>
                    <a:pt x="6605" y="10915"/>
                    <a:pt x="8039" y="9181"/>
                    <a:pt x="9174" y="7179"/>
                  </a:cubicBezTo>
                  <a:cubicBezTo>
                    <a:pt x="9741" y="6179"/>
                    <a:pt x="10174" y="5111"/>
                    <a:pt x="10341" y="3944"/>
                  </a:cubicBezTo>
                  <a:cubicBezTo>
                    <a:pt x="10408" y="3377"/>
                    <a:pt x="10374" y="2743"/>
                    <a:pt x="10174" y="2209"/>
                  </a:cubicBezTo>
                  <a:cubicBezTo>
                    <a:pt x="9974" y="1676"/>
                    <a:pt x="9541" y="1175"/>
                    <a:pt x="9074" y="842"/>
                  </a:cubicBezTo>
                  <a:cubicBezTo>
                    <a:pt x="8341" y="318"/>
                    <a:pt x="7423" y="0"/>
                    <a:pt x="6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691450" y="3001900"/>
              <a:ext cx="486025" cy="325125"/>
            </a:xfrm>
            <a:custGeom>
              <a:avLst/>
              <a:gdLst/>
              <a:ahLst/>
              <a:cxnLst/>
              <a:rect l="l" t="t" r="r" b="b"/>
              <a:pathLst>
                <a:path w="19441" h="13005" extrusionOk="0">
                  <a:moveTo>
                    <a:pt x="5013" y="0"/>
                  </a:moveTo>
                  <a:cubicBezTo>
                    <a:pt x="967" y="0"/>
                    <a:pt x="0" y="4142"/>
                    <a:pt x="1127" y="5832"/>
                  </a:cubicBezTo>
                  <a:cubicBezTo>
                    <a:pt x="1568" y="6359"/>
                    <a:pt x="1915" y="6526"/>
                    <a:pt x="2177" y="6526"/>
                  </a:cubicBezTo>
                  <a:cubicBezTo>
                    <a:pt x="2628" y="6526"/>
                    <a:pt x="2828" y="6033"/>
                    <a:pt x="2828" y="6032"/>
                  </a:cubicBezTo>
                  <a:lnTo>
                    <a:pt x="2828" y="6032"/>
                  </a:lnTo>
                  <a:cubicBezTo>
                    <a:pt x="2736" y="6927"/>
                    <a:pt x="4049" y="7727"/>
                    <a:pt x="4888" y="7727"/>
                  </a:cubicBezTo>
                  <a:cubicBezTo>
                    <a:pt x="5240" y="7727"/>
                    <a:pt x="5509" y="7587"/>
                    <a:pt x="5556" y="7254"/>
                  </a:cubicBezTo>
                  <a:lnTo>
                    <a:pt x="5556" y="7254"/>
                  </a:lnTo>
                  <a:cubicBezTo>
                    <a:pt x="5531" y="8015"/>
                    <a:pt x="6472" y="8646"/>
                    <a:pt x="7273" y="8646"/>
                  </a:cubicBezTo>
                  <a:cubicBezTo>
                    <a:pt x="7761" y="8646"/>
                    <a:pt x="8197" y="8413"/>
                    <a:pt x="8332" y="7834"/>
                  </a:cubicBezTo>
                  <a:cubicBezTo>
                    <a:pt x="8600" y="6881"/>
                    <a:pt x="8655" y="6062"/>
                    <a:pt x="8925" y="6062"/>
                  </a:cubicBezTo>
                  <a:cubicBezTo>
                    <a:pt x="8957" y="6062"/>
                    <a:pt x="8993" y="6074"/>
                    <a:pt x="9033" y="6099"/>
                  </a:cubicBezTo>
                  <a:cubicBezTo>
                    <a:pt x="9500" y="6433"/>
                    <a:pt x="10200" y="8234"/>
                    <a:pt x="10200" y="8234"/>
                  </a:cubicBezTo>
                  <a:lnTo>
                    <a:pt x="16705" y="13004"/>
                  </a:lnTo>
                  <a:lnTo>
                    <a:pt x="19440" y="9201"/>
                  </a:lnTo>
                  <a:lnTo>
                    <a:pt x="12502" y="5199"/>
                  </a:lnTo>
                  <a:cubicBezTo>
                    <a:pt x="12502" y="5199"/>
                    <a:pt x="12102" y="1930"/>
                    <a:pt x="7565" y="462"/>
                  </a:cubicBezTo>
                  <a:cubicBezTo>
                    <a:pt x="6606" y="140"/>
                    <a:pt x="5758" y="0"/>
                    <a:pt x="5013" y="0"/>
                  </a:cubicBez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960625" y="3127675"/>
              <a:ext cx="832275" cy="397500"/>
            </a:xfrm>
            <a:custGeom>
              <a:avLst/>
              <a:gdLst/>
              <a:ahLst/>
              <a:cxnLst/>
              <a:rect l="l" t="t" r="r" b="b"/>
              <a:pathLst>
                <a:path w="33291" h="15900" extrusionOk="0">
                  <a:moveTo>
                    <a:pt x="4103" y="1"/>
                  </a:moveTo>
                  <a:cubicBezTo>
                    <a:pt x="5938" y="4838"/>
                    <a:pt x="0" y="8373"/>
                    <a:pt x="0" y="8373"/>
                  </a:cubicBezTo>
                  <a:cubicBezTo>
                    <a:pt x="0" y="8373"/>
                    <a:pt x="5100" y="15899"/>
                    <a:pt x="15383" y="15899"/>
                  </a:cubicBezTo>
                  <a:cubicBezTo>
                    <a:pt x="20208" y="15899"/>
                    <a:pt x="26175" y="14242"/>
                    <a:pt x="33291" y="9374"/>
                  </a:cubicBezTo>
                  <a:lnTo>
                    <a:pt x="31356" y="2336"/>
                  </a:lnTo>
                  <a:cubicBezTo>
                    <a:pt x="31356" y="2336"/>
                    <a:pt x="25545" y="5204"/>
                    <a:pt x="18420" y="5204"/>
                  </a:cubicBezTo>
                  <a:cubicBezTo>
                    <a:pt x="13792" y="5204"/>
                    <a:pt x="8609" y="3994"/>
                    <a:pt x="4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4605125" y="3397050"/>
              <a:ext cx="104275" cy="221850"/>
            </a:xfrm>
            <a:custGeom>
              <a:avLst/>
              <a:gdLst/>
              <a:ahLst/>
              <a:cxnLst/>
              <a:rect l="l" t="t" r="r" b="b"/>
              <a:pathLst>
                <a:path w="4171" h="8874" extrusionOk="0">
                  <a:moveTo>
                    <a:pt x="2269" y="0"/>
                  </a:moveTo>
                  <a:cubicBezTo>
                    <a:pt x="534" y="1768"/>
                    <a:pt x="1" y="3336"/>
                    <a:pt x="101" y="4670"/>
                  </a:cubicBezTo>
                  <a:cubicBezTo>
                    <a:pt x="301" y="7505"/>
                    <a:pt x="2769" y="8773"/>
                    <a:pt x="2936" y="8873"/>
                  </a:cubicBezTo>
                  <a:cubicBezTo>
                    <a:pt x="3270" y="8239"/>
                    <a:pt x="4170" y="6438"/>
                    <a:pt x="3937" y="4070"/>
                  </a:cubicBezTo>
                  <a:cubicBezTo>
                    <a:pt x="3703" y="2002"/>
                    <a:pt x="2702" y="567"/>
                    <a:pt x="2269" y="0"/>
                  </a:cubicBezTo>
                  <a:close/>
                </a:path>
              </a:pathLst>
            </a:custGeom>
            <a:solidFill>
              <a:srgbClr val="9B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4587625" y="3368175"/>
              <a:ext cx="430325" cy="257625"/>
            </a:xfrm>
            <a:custGeom>
              <a:avLst/>
              <a:gdLst/>
              <a:ahLst/>
              <a:cxnLst/>
              <a:rect l="l" t="t" r="r" b="b"/>
              <a:pathLst>
                <a:path w="17213" h="10305" extrusionOk="0">
                  <a:moveTo>
                    <a:pt x="9608" y="1"/>
                  </a:moveTo>
                  <a:cubicBezTo>
                    <a:pt x="8312" y="1"/>
                    <a:pt x="7177" y="591"/>
                    <a:pt x="6872" y="2022"/>
                  </a:cubicBezTo>
                  <a:lnTo>
                    <a:pt x="0" y="3157"/>
                  </a:lnTo>
                  <a:lnTo>
                    <a:pt x="334" y="7993"/>
                  </a:lnTo>
                  <a:lnTo>
                    <a:pt x="5304" y="6692"/>
                  </a:lnTo>
                  <a:lnTo>
                    <a:pt x="5304" y="6692"/>
                  </a:lnTo>
                  <a:cubicBezTo>
                    <a:pt x="5304" y="6693"/>
                    <a:pt x="4070" y="9661"/>
                    <a:pt x="9473" y="10195"/>
                  </a:cubicBezTo>
                  <a:cubicBezTo>
                    <a:pt x="10245" y="10266"/>
                    <a:pt x="10908" y="10305"/>
                    <a:pt x="11477" y="10305"/>
                  </a:cubicBezTo>
                  <a:cubicBezTo>
                    <a:pt x="14891" y="10305"/>
                    <a:pt x="14944" y="8932"/>
                    <a:pt x="15144" y="5158"/>
                  </a:cubicBezTo>
                  <a:cubicBezTo>
                    <a:pt x="17179" y="4357"/>
                    <a:pt x="17212" y="1489"/>
                    <a:pt x="12509" y="888"/>
                  </a:cubicBezTo>
                  <a:cubicBezTo>
                    <a:pt x="11638" y="331"/>
                    <a:pt x="10578" y="1"/>
                    <a:pt x="9608" y="1"/>
                  </a:cubicBez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4813600" y="3507125"/>
              <a:ext cx="74250" cy="157625"/>
            </a:xfrm>
            <a:custGeom>
              <a:avLst/>
              <a:gdLst/>
              <a:ahLst/>
              <a:cxnLst/>
              <a:rect l="l" t="t" r="r" b="b"/>
              <a:pathLst>
                <a:path w="2970" h="6305" extrusionOk="0">
                  <a:moveTo>
                    <a:pt x="1002" y="0"/>
                  </a:moveTo>
                  <a:lnTo>
                    <a:pt x="1" y="4670"/>
                  </a:lnTo>
                  <a:lnTo>
                    <a:pt x="1869" y="6305"/>
                  </a:lnTo>
                  <a:lnTo>
                    <a:pt x="2970" y="15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3949650" y="3206900"/>
              <a:ext cx="729725" cy="476525"/>
            </a:xfrm>
            <a:custGeom>
              <a:avLst/>
              <a:gdLst/>
              <a:ahLst/>
              <a:cxnLst/>
              <a:rect l="l" t="t" r="r" b="b"/>
              <a:pathLst>
                <a:path w="29189" h="19061" extrusionOk="0">
                  <a:moveTo>
                    <a:pt x="3570" y="1"/>
                  </a:moveTo>
                  <a:lnTo>
                    <a:pt x="1" y="5605"/>
                  </a:lnTo>
                  <a:cubicBezTo>
                    <a:pt x="7235" y="16388"/>
                    <a:pt x="14596" y="19061"/>
                    <a:pt x="20116" y="19061"/>
                  </a:cubicBezTo>
                  <a:cubicBezTo>
                    <a:pt x="25541" y="19061"/>
                    <a:pt x="29188" y="16479"/>
                    <a:pt x="29188" y="16479"/>
                  </a:cubicBezTo>
                  <a:cubicBezTo>
                    <a:pt x="29188" y="16479"/>
                    <a:pt x="27387" y="9674"/>
                    <a:pt x="28521" y="7606"/>
                  </a:cubicBezTo>
                  <a:lnTo>
                    <a:pt x="28521" y="7606"/>
                  </a:lnTo>
                  <a:cubicBezTo>
                    <a:pt x="26274" y="8410"/>
                    <a:pt x="24094" y="8746"/>
                    <a:pt x="22018" y="8746"/>
                  </a:cubicBezTo>
                  <a:cubicBezTo>
                    <a:pt x="11429" y="8746"/>
                    <a:pt x="3570" y="1"/>
                    <a:pt x="3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4269050" y="4243475"/>
              <a:ext cx="461200" cy="480375"/>
            </a:xfrm>
            <a:custGeom>
              <a:avLst/>
              <a:gdLst/>
              <a:ahLst/>
              <a:cxnLst/>
              <a:rect l="l" t="t" r="r" b="b"/>
              <a:pathLst>
                <a:path w="18448" h="19215" extrusionOk="0">
                  <a:moveTo>
                    <a:pt x="6672" y="1"/>
                  </a:moveTo>
                  <a:cubicBezTo>
                    <a:pt x="4437" y="2002"/>
                    <a:pt x="2236" y="3937"/>
                    <a:pt x="1" y="5905"/>
                  </a:cubicBezTo>
                  <a:lnTo>
                    <a:pt x="8640" y="19214"/>
                  </a:lnTo>
                  <a:cubicBezTo>
                    <a:pt x="8640" y="19214"/>
                    <a:pt x="14544" y="11242"/>
                    <a:pt x="18447" y="4537"/>
                  </a:cubicBezTo>
                  <a:cubicBezTo>
                    <a:pt x="16885" y="2608"/>
                    <a:pt x="15284" y="1975"/>
                    <a:pt x="13856" y="1975"/>
                  </a:cubicBezTo>
                  <a:cubicBezTo>
                    <a:pt x="11135" y="1975"/>
                    <a:pt x="9040" y="4270"/>
                    <a:pt x="9040" y="4270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2919750" y="4043325"/>
              <a:ext cx="417000" cy="482050"/>
            </a:xfrm>
            <a:custGeom>
              <a:avLst/>
              <a:gdLst/>
              <a:ahLst/>
              <a:cxnLst/>
              <a:rect l="l" t="t" r="r" b="b"/>
              <a:pathLst>
                <a:path w="16680" h="19282" extrusionOk="0">
                  <a:moveTo>
                    <a:pt x="13811" y="1"/>
                  </a:moveTo>
                  <a:lnTo>
                    <a:pt x="1" y="4004"/>
                  </a:lnTo>
                  <a:cubicBezTo>
                    <a:pt x="1" y="4004"/>
                    <a:pt x="1468" y="11843"/>
                    <a:pt x="3370" y="19281"/>
                  </a:cubicBezTo>
                  <a:cubicBezTo>
                    <a:pt x="13811" y="18548"/>
                    <a:pt x="9908" y="10675"/>
                    <a:pt x="9908" y="10675"/>
                  </a:cubicBezTo>
                  <a:lnTo>
                    <a:pt x="16679" y="8107"/>
                  </a:lnTo>
                  <a:lnTo>
                    <a:pt x="13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382575" y="3156025"/>
              <a:ext cx="1004925" cy="1055100"/>
            </a:xfrm>
            <a:custGeom>
              <a:avLst/>
              <a:gdLst/>
              <a:ahLst/>
              <a:cxnLst/>
              <a:rect l="l" t="t" r="r" b="b"/>
              <a:pathLst>
                <a:path w="40197" h="42204" extrusionOk="0">
                  <a:moveTo>
                    <a:pt x="27821" y="1"/>
                  </a:moveTo>
                  <a:lnTo>
                    <a:pt x="10408" y="3570"/>
                  </a:lnTo>
                  <a:cubicBezTo>
                    <a:pt x="10408" y="3570"/>
                    <a:pt x="6239" y="21049"/>
                    <a:pt x="1" y="31990"/>
                  </a:cubicBezTo>
                  <a:cubicBezTo>
                    <a:pt x="8100" y="39661"/>
                    <a:pt x="14015" y="42203"/>
                    <a:pt x="18774" y="42203"/>
                  </a:cubicBezTo>
                  <a:cubicBezTo>
                    <a:pt x="27735" y="42203"/>
                    <a:pt x="32592" y="33187"/>
                    <a:pt x="40196" y="32424"/>
                  </a:cubicBezTo>
                  <a:cubicBezTo>
                    <a:pt x="25886" y="11242"/>
                    <a:pt x="27821" y="1"/>
                    <a:pt x="27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2825525" y="3087650"/>
              <a:ext cx="94250" cy="132950"/>
            </a:xfrm>
            <a:custGeom>
              <a:avLst/>
              <a:gdLst/>
              <a:ahLst/>
              <a:cxnLst/>
              <a:rect l="l" t="t" r="r" b="b"/>
              <a:pathLst>
                <a:path w="3770" h="5318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235" y="167"/>
                    <a:pt x="934" y="568"/>
                    <a:pt x="668" y="935"/>
                  </a:cubicBezTo>
                  <a:cubicBezTo>
                    <a:pt x="434" y="1302"/>
                    <a:pt x="301" y="1735"/>
                    <a:pt x="167" y="2169"/>
                  </a:cubicBezTo>
                  <a:cubicBezTo>
                    <a:pt x="67" y="2602"/>
                    <a:pt x="0" y="3069"/>
                    <a:pt x="0" y="3503"/>
                  </a:cubicBezTo>
                  <a:cubicBezTo>
                    <a:pt x="0" y="3970"/>
                    <a:pt x="134" y="4504"/>
                    <a:pt x="501" y="4837"/>
                  </a:cubicBezTo>
                  <a:cubicBezTo>
                    <a:pt x="878" y="5128"/>
                    <a:pt x="1281" y="5317"/>
                    <a:pt x="1710" y="5317"/>
                  </a:cubicBezTo>
                  <a:cubicBezTo>
                    <a:pt x="1773" y="5317"/>
                    <a:pt x="1837" y="5313"/>
                    <a:pt x="1902" y="5304"/>
                  </a:cubicBezTo>
                  <a:cubicBezTo>
                    <a:pt x="2135" y="5304"/>
                    <a:pt x="2402" y="5238"/>
                    <a:pt x="2602" y="5104"/>
                  </a:cubicBezTo>
                  <a:cubicBezTo>
                    <a:pt x="2802" y="5004"/>
                    <a:pt x="3003" y="4771"/>
                    <a:pt x="3069" y="4537"/>
                  </a:cubicBezTo>
                  <a:cubicBezTo>
                    <a:pt x="3103" y="4404"/>
                    <a:pt x="3103" y="4304"/>
                    <a:pt x="3103" y="4170"/>
                  </a:cubicBezTo>
                  <a:cubicBezTo>
                    <a:pt x="3103" y="4070"/>
                    <a:pt x="3136" y="3970"/>
                    <a:pt x="3136" y="3837"/>
                  </a:cubicBezTo>
                  <a:lnTo>
                    <a:pt x="3269" y="3236"/>
                  </a:lnTo>
                  <a:cubicBezTo>
                    <a:pt x="3336" y="2803"/>
                    <a:pt x="3503" y="2402"/>
                    <a:pt x="3770" y="2035"/>
                  </a:cubicBezTo>
                  <a:lnTo>
                    <a:pt x="3770" y="2035"/>
                  </a:lnTo>
                  <a:cubicBezTo>
                    <a:pt x="3136" y="2636"/>
                    <a:pt x="2936" y="3637"/>
                    <a:pt x="2769" y="4470"/>
                  </a:cubicBezTo>
                  <a:cubicBezTo>
                    <a:pt x="2636" y="4804"/>
                    <a:pt x="2269" y="5004"/>
                    <a:pt x="1835" y="5004"/>
                  </a:cubicBezTo>
                  <a:cubicBezTo>
                    <a:pt x="1780" y="5014"/>
                    <a:pt x="1725" y="5019"/>
                    <a:pt x="1669" y="5019"/>
                  </a:cubicBezTo>
                  <a:cubicBezTo>
                    <a:pt x="1351" y="5019"/>
                    <a:pt x="1023" y="4864"/>
                    <a:pt x="768" y="4637"/>
                  </a:cubicBezTo>
                  <a:cubicBezTo>
                    <a:pt x="434" y="4404"/>
                    <a:pt x="334" y="3970"/>
                    <a:pt x="334" y="3570"/>
                  </a:cubicBezTo>
                  <a:cubicBezTo>
                    <a:pt x="334" y="3136"/>
                    <a:pt x="401" y="2669"/>
                    <a:pt x="434" y="2269"/>
                  </a:cubicBezTo>
                  <a:cubicBezTo>
                    <a:pt x="501" y="1802"/>
                    <a:pt x="601" y="1402"/>
                    <a:pt x="801" y="1001"/>
                  </a:cubicBezTo>
                  <a:cubicBezTo>
                    <a:pt x="1001" y="601"/>
                    <a:pt x="1268" y="267"/>
                    <a:pt x="1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2758800" y="3060125"/>
              <a:ext cx="40050" cy="99275"/>
            </a:xfrm>
            <a:custGeom>
              <a:avLst/>
              <a:gdLst/>
              <a:ahLst/>
              <a:cxnLst/>
              <a:rect l="l" t="t" r="r" b="b"/>
              <a:pathLst>
                <a:path w="1602" h="397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302" y="234"/>
                    <a:pt x="1102" y="535"/>
                    <a:pt x="901" y="868"/>
                  </a:cubicBezTo>
                  <a:cubicBezTo>
                    <a:pt x="668" y="1168"/>
                    <a:pt x="501" y="1502"/>
                    <a:pt x="401" y="1835"/>
                  </a:cubicBezTo>
                  <a:cubicBezTo>
                    <a:pt x="134" y="2503"/>
                    <a:pt x="1" y="3236"/>
                    <a:pt x="134" y="3970"/>
                  </a:cubicBezTo>
                  <a:cubicBezTo>
                    <a:pt x="234" y="3570"/>
                    <a:pt x="301" y="3236"/>
                    <a:pt x="401" y="2903"/>
                  </a:cubicBezTo>
                  <a:cubicBezTo>
                    <a:pt x="468" y="2569"/>
                    <a:pt x="601" y="2236"/>
                    <a:pt x="735" y="1902"/>
                  </a:cubicBezTo>
                  <a:cubicBezTo>
                    <a:pt x="968" y="1235"/>
                    <a:pt x="1268" y="668"/>
                    <a:pt x="16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2794675" y="3181050"/>
              <a:ext cx="36700" cy="19075"/>
            </a:xfrm>
            <a:custGeom>
              <a:avLst/>
              <a:gdLst/>
              <a:ahLst/>
              <a:cxnLst/>
              <a:rect l="l" t="t" r="r" b="b"/>
              <a:pathLst>
                <a:path w="1468" h="763" extrusionOk="0">
                  <a:moveTo>
                    <a:pt x="1468" y="1"/>
                  </a:moveTo>
                  <a:cubicBezTo>
                    <a:pt x="1201" y="201"/>
                    <a:pt x="1001" y="334"/>
                    <a:pt x="834" y="368"/>
                  </a:cubicBezTo>
                  <a:cubicBezTo>
                    <a:pt x="701" y="401"/>
                    <a:pt x="567" y="401"/>
                    <a:pt x="467" y="401"/>
                  </a:cubicBezTo>
                  <a:lnTo>
                    <a:pt x="0" y="401"/>
                  </a:lnTo>
                  <a:cubicBezTo>
                    <a:pt x="67" y="534"/>
                    <a:pt x="200" y="668"/>
                    <a:pt x="367" y="701"/>
                  </a:cubicBezTo>
                  <a:cubicBezTo>
                    <a:pt x="482" y="724"/>
                    <a:pt x="597" y="763"/>
                    <a:pt x="712" y="763"/>
                  </a:cubicBezTo>
                  <a:cubicBezTo>
                    <a:pt x="764" y="763"/>
                    <a:pt x="816" y="755"/>
                    <a:pt x="867" y="734"/>
                  </a:cubicBezTo>
                  <a:cubicBezTo>
                    <a:pt x="1068" y="701"/>
                    <a:pt x="1234" y="568"/>
                    <a:pt x="1334" y="468"/>
                  </a:cubicBezTo>
                  <a:cubicBezTo>
                    <a:pt x="1401" y="334"/>
                    <a:pt x="1468" y="167"/>
                    <a:pt x="1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395100" y="3930750"/>
              <a:ext cx="966550" cy="242750"/>
            </a:xfrm>
            <a:custGeom>
              <a:avLst/>
              <a:gdLst/>
              <a:ahLst/>
              <a:cxnLst/>
              <a:rect l="l" t="t" r="r" b="b"/>
              <a:pathLst>
                <a:path w="38662" h="9710" extrusionOk="0">
                  <a:moveTo>
                    <a:pt x="38661" y="1"/>
                  </a:moveTo>
                  <a:cubicBezTo>
                    <a:pt x="36860" y="401"/>
                    <a:pt x="35092" y="1001"/>
                    <a:pt x="33391" y="1669"/>
                  </a:cubicBezTo>
                  <a:cubicBezTo>
                    <a:pt x="31690" y="2369"/>
                    <a:pt x="30022" y="3170"/>
                    <a:pt x="28521" y="4237"/>
                  </a:cubicBezTo>
                  <a:lnTo>
                    <a:pt x="27954" y="4671"/>
                  </a:lnTo>
                  <a:cubicBezTo>
                    <a:pt x="27753" y="4771"/>
                    <a:pt x="27587" y="4938"/>
                    <a:pt x="27420" y="5104"/>
                  </a:cubicBezTo>
                  <a:cubicBezTo>
                    <a:pt x="27053" y="5405"/>
                    <a:pt x="26753" y="5772"/>
                    <a:pt x="26419" y="6105"/>
                  </a:cubicBezTo>
                  <a:cubicBezTo>
                    <a:pt x="25852" y="6839"/>
                    <a:pt x="25185" y="7406"/>
                    <a:pt x="24384" y="7873"/>
                  </a:cubicBezTo>
                  <a:cubicBezTo>
                    <a:pt x="22817" y="8740"/>
                    <a:pt x="20982" y="9174"/>
                    <a:pt x="19181" y="9341"/>
                  </a:cubicBezTo>
                  <a:cubicBezTo>
                    <a:pt x="18763" y="9364"/>
                    <a:pt x="18343" y="9376"/>
                    <a:pt x="17922" y="9376"/>
                  </a:cubicBezTo>
                  <a:cubicBezTo>
                    <a:pt x="16530" y="9376"/>
                    <a:pt x="15127" y="9240"/>
                    <a:pt x="13743" y="8907"/>
                  </a:cubicBezTo>
                  <a:cubicBezTo>
                    <a:pt x="11976" y="8507"/>
                    <a:pt x="10241" y="7773"/>
                    <a:pt x="8873" y="6572"/>
                  </a:cubicBezTo>
                  <a:cubicBezTo>
                    <a:pt x="7472" y="5405"/>
                    <a:pt x="5971" y="4270"/>
                    <a:pt x="4504" y="3203"/>
                  </a:cubicBezTo>
                  <a:cubicBezTo>
                    <a:pt x="3002" y="2102"/>
                    <a:pt x="1501" y="1035"/>
                    <a:pt x="0" y="1"/>
                  </a:cubicBezTo>
                  <a:lnTo>
                    <a:pt x="0" y="1"/>
                  </a:lnTo>
                  <a:cubicBezTo>
                    <a:pt x="1501" y="1068"/>
                    <a:pt x="2969" y="2202"/>
                    <a:pt x="4370" y="3336"/>
                  </a:cubicBezTo>
                  <a:cubicBezTo>
                    <a:pt x="5771" y="4437"/>
                    <a:pt x="7239" y="5571"/>
                    <a:pt x="8673" y="6739"/>
                  </a:cubicBezTo>
                  <a:cubicBezTo>
                    <a:pt x="10041" y="8006"/>
                    <a:pt x="11842" y="8740"/>
                    <a:pt x="13610" y="9207"/>
                  </a:cubicBezTo>
                  <a:cubicBezTo>
                    <a:pt x="15026" y="9568"/>
                    <a:pt x="16481" y="9710"/>
                    <a:pt x="17915" y="9710"/>
                  </a:cubicBezTo>
                  <a:cubicBezTo>
                    <a:pt x="18340" y="9710"/>
                    <a:pt x="18762" y="9697"/>
                    <a:pt x="19181" y="9674"/>
                  </a:cubicBezTo>
                  <a:cubicBezTo>
                    <a:pt x="21015" y="9508"/>
                    <a:pt x="22883" y="9074"/>
                    <a:pt x="24518" y="8107"/>
                  </a:cubicBezTo>
                  <a:cubicBezTo>
                    <a:pt x="25318" y="7606"/>
                    <a:pt x="26052" y="7006"/>
                    <a:pt x="26619" y="6272"/>
                  </a:cubicBezTo>
                  <a:cubicBezTo>
                    <a:pt x="26920" y="5938"/>
                    <a:pt x="27253" y="5605"/>
                    <a:pt x="27587" y="5338"/>
                  </a:cubicBezTo>
                  <a:cubicBezTo>
                    <a:pt x="27753" y="5171"/>
                    <a:pt x="27920" y="5004"/>
                    <a:pt x="28087" y="4871"/>
                  </a:cubicBezTo>
                  <a:lnTo>
                    <a:pt x="28654" y="4437"/>
                  </a:lnTo>
                  <a:cubicBezTo>
                    <a:pt x="30088" y="3370"/>
                    <a:pt x="31756" y="2536"/>
                    <a:pt x="33424" y="1835"/>
                  </a:cubicBezTo>
                  <a:cubicBezTo>
                    <a:pt x="35159" y="1068"/>
                    <a:pt x="36860" y="434"/>
                    <a:pt x="38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4373300" y="4298525"/>
              <a:ext cx="231025" cy="166800"/>
            </a:xfrm>
            <a:custGeom>
              <a:avLst/>
              <a:gdLst/>
              <a:ahLst/>
              <a:cxnLst/>
              <a:rect l="l" t="t" r="r" b="b"/>
              <a:pathLst>
                <a:path w="9241" h="6672" extrusionOk="0">
                  <a:moveTo>
                    <a:pt x="0" y="0"/>
                  </a:moveTo>
                  <a:cubicBezTo>
                    <a:pt x="734" y="1068"/>
                    <a:pt x="1468" y="2168"/>
                    <a:pt x="2202" y="3336"/>
                  </a:cubicBezTo>
                  <a:cubicBezTo>
                    <a:pt x="2936" y="4370"/>
                    <a:pt x="3736" y="5471"/>
                    <a:pt x="4470" y="6505"/>
                  </a:cubicBezTo>
                  <a:lnTo>
                    <a:pt x="4604" y="6672"/>
                  </a:lnTo>
                  <a:lnTo>
                    <a:pt x="4770" y="6538"/>
                  </a:lnTo>
                  <a:cubicBezTo>
                    <a:pt x="5137" y="6205"/>
                    <a:pt x="5471" y="5838"/>
                    <a:pt x="5871" y="5504"/>
                  </a:cubicBezTo>
                  <a:lnTo>
                    <a:pt x="6939" y="4470"/>
                  </a:lnTo>
                  <a:cubicBezTo>
                    <a:pt x="7706" y="3803"/>
                    <a:pt x="8406" y="3069"/>
                    <a:pt x="9107" y="2369"/>
                  </a:cubicBezTo>
                  <a:lnTo>
                    <a:pt x="9240" y="2235"/>
                  </a:lnTo>
                  <a:lnTo>
                    <a:pt x="9107" y="2202"/>
                  </a:lnTo>
                  <a:cubicBezTo>
                    <a:pt x="8940" y="2135"/>
                    <a:pt x="8773" y="2002"/>
                    <a:pt x="8640" y="1835"/>
                  </a:cubicBezTo>
                  <a:cubicBezTo>
                    <a:pt x="8540" y="1668"/>
                    <a:pt x="8440" y="1501"/>
                    <a:pt x="8373" y="1301"/>
                  </a:cubicBezTo>
                  <a:cubicBezTo>
                    <a:pt x="8273" y="1068"/>
                    <a:pt x="8273" y="868"/>
                    <a:pt x="8239" y="667"/>
                  </a:cubicBezTo>
                  <a:cubicBezTo>
                    <a:pt x="8206" y="467"/>
                    <a:pt x="8206" y="234"/>
                    <a:pt x="8206" y="34"/>
                  </a:cubicBezTo>
                  <a:cubicBezTo>
                    <a:pt x="8139" y="234"/>
                    <a:pt x="8139" y="467"/>
                    <a:pt x="8139" y="667"/>
                  </a:cubicBezTo>
                  <a:cubicBezTo>
                    <a:pt x="8139" y="868"/>
                    <a:pt x="8206" y="1068"/>
                    <a:pt x="8239" y="1301"/>
                  </a:cubicBezTo>
                  <a:cubicBezTo>
                    <a:pt x="8306" y="1501"/>
                    <a:pt x="8406" y="1701"/>
                    <a:pt x="8540" y="1868"/>
                  </a:cubicBezTo>
                  <a:cubicBezTo>
                    <a:pt x="8617" y="2023"/>
                    <a:pt x="8735" y="2139"/>
                    <a:pt x="8893" y="2245"/>
                  </a:cubicBezTo>
                  <a:lnTo>
                    <a:pt x="8893" y="2245"/>
                  </a:lnTo>
                  <a:cubicBezTo>
                    <a:pt x="8212" y="2886"/>
                    <a:pt x="7446" y="3528"/>
                    <a:pt x="6772" y="4170"/>
                  </a:cubicBezTo>
                  <a:lnTo>
                    <a:pt x="5671" y="5171"/>
                  </a:lnTo>
                  <a:cubicBezTo>
                    <a:pt x="5375" y="5467"/>
                    <a:pt x="5052" y="5763"/>
                    <a:pt x="4727" y="6059"/>
                  </a:cubicBezTo>
                  <a:lnTo>
                    <a:pt x="4727" y="6059"/>
                  </a:lnTo>
                  <a:lnTo>
                    <a:pt x="2469" y="3069"/>
                  </a:lnTo>
                  <a:cubicBezTo>
                    <a:pt x="1635" y="2035"/>
                    <a:pt x="834" y="10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082375" y="4179275"/>
              <a:ext cx="230175" cy="281050"/>
            </a:xfrm>
            <a:custGeom>
              <a:avLst/>
              <a:gdLst/>
              <a:ahLst/>
              <a:cxnLst/>
              <a:rect l="l" t="t" r="r" b="b"/>
              <a:pathLst>
                <a:path w="9207" h="11242" extrusionOk="0">
                  <a:moveTo>
                    <a:pt x="9207" y="0"/>
                  </a:moveTo>
                  <a:lnTo>
                    <a:pt x="9207" y="0"/>
                  </a:lnTo>
                  <a:cubicBezTo>
                    <a:pt x="7673" y="601"/>
                    <a:pt x="6171" y="1168"/>
                    <a:pt x="4637" y="1835"/>
                  </a:cubicBezTo>
                  <a:cubicBezTo>
                    <a:pt x="3870" y="2135"/>
                    <a:pt x="3136" y="2469"/>
                    <a:pt x="2369" y="2769"/>
                  </a:cubicBezTo>
                  <a:lnTo>
                    <a:pt x="134" y="3669"/>
                  </a:lnTo>
                  <a:lnTo>
                    <a:pt x="0" y="3736"/>
                  </a:lnTo>
                  <a:lnTo>
                    <a:pt x="34" y="3836"/>
                  </a:lnTo>
                  <a:lnTo>
                    <a:pt x="567" y="6972"/>
                  </a:lnTo>
                  <a:cubicBezTo>
                    <a:pt x="734" y="8006"/>
                    <a:pt x="968" y="9073"/>
                    <a:pt x="1168" y="10107"/>
                  </a:cubicBezTo>
                  <a:lnTo>
                    <a:pt x="1168" y="10174"/>
                  </a:lnTo>
                  <a:lnTo>
                    <a:pt x="1235" y="10174"/>
                  </a:lnTo>
                  <a:cubicBezTo>
                    <a:pt x="1288" y="10165"/>
                    <a:pt x="1344" y="10161"/>
                    <a:pt x="1401" y="10161"/>
                  </a:cubicBezTo>
                  <a:cubicBezTo>
                    <a:pt x="1557" y="10161"/>
                    <a:pt x="1722" y="10192"/>
                    <a:pt x="1868" y="10241"/>
                  </a:cubicBezTo>
                  <a:cubicBezTo>
                    <a:pt x="2069" y="10274"/>
                    <a:pt x="2235" y="10341"/>
                    <a:pt x="2435" y="10441"/>
                  </a:cubicBezTo>
                  <a:cubicBezTo>
                    <a:pt x="2797" y="10608"/>
                    <a:pt x="3090" y="10822"/>
                    <a:pt x="3351" y="11082"/>
                  </a:cubicBezTo>
                  <a:lnTo>
                    <a:pt x="3351" y="11082"/>
                  </a:lnTo>
                  <a:cubicBezTo>
                    <a:pt x="3247" y="10968"/>
                    <a:pt x="3149" y="10855"/>
                    <a:pt x="3036" y="10741"/>
                  </a:cubicBezTo>
                  <a:cubicBezTo>
                    <a:pt x="2869" y="10574"/>
                    <a:pt x="2702" y="10441"/>
                    <a:pt x="2502" y="10308"/>
                  </a:cubicBezTo>
                  <a:cubicBezTo>
                    <a:pt x="2137" y="10095"/>
                    <a:pt x="1745" y="9965"/>
                    <a:pt x="1325" y="9944"/>
                  </a:cubicBezTo>
                  <a:lnTo>
                    <a:pt x="1325" y="9944"/>
                  </a:lnTo>
                  <a:cubicBezTo>
                    <a:pt x="1163" y="8899"/>
                    <a:pt x="1031" y="7885"/>
                    <a:pt x="868" y="6838"/>
                  </a:cubicBezTo>
                  <a:lnTo>
                    <a:pt x="389" y="3870"/>
                  </a:lnTo>
                  <a:lnTo>
                    <a:pt x="389" y="3870"/>
                  </a:lnTo>
                  <a:lnTo>
                    <a:pt x="2502" y="2969"/>
                  </a:lnTo>
                  <a:cubicBezTo>
                    <a:pt x="3236" y="2635"/>
                    <a:pt x="4003" y="2335"/>
                    <a:pt x="4737" y="2002"/>
                  </a:cubicBezTo>
                  <a:cubicBezTo>
                    <a:pt x="6238" y="1334"/>
                    <a:pt x="7739" y="734"/>
                    <a:pt x="9207" y="0"/>
                  </a:cubicBezTo>
                  <a:close/>
                  <a:moveTo>
                    <a:pt x="3351" y="11082"/>
                  </a:moveTo>
                  <a:cubicBezTo>
                    <a:pt x="3400" y="11135"/>
                    <a:pt x="3450" y="11188"/>
                    <a:pt x="3503" y="11242"/>
                  </a:cubicBezTo>
                  <a:cubicBezTo>
                    <a:pt x="3453" y="11186"/>
                    <a:pt x="3403" y="11133"/>
                    <a:pt x="3351" y="11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2960625" y="4130900"/>
              <a:ext cx="83400" cy="389475"/>
            </a:xfrm>
            <a:custGeom>
              <a:avLst/>
              <a:gdLst/>
              <a:ahLst/>
              <a:cxnLst/>
              <a:rect l="l" t="t" r="r" b="b"/>
              <a:pathLst>
                <a:path w="3336" h="15579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1335"/>
                    <a:pt x="434" y="2602"/>
                    <a:pt x="701" y="3903"/>
                  </a:cubicBezTo>
                  <a:cubicBezTo>
                    <a:pt x="934" y="5238"/>
                    <a:pt x="1234" y="6538"/>
                    <a:pt x="1501" y="7806"/>
                  </a:cubicBezTo>
                  <a:lnTo>
                    <a:pt x="2369" y="11709"/>
                  </a:lnTo>
                  <a:cubicBezTo>
                    <a:pt x="2669" y="13010"/>
                    <a:pt x="3002" y="14277"/>
                    <a:pt x="3336" y="15578"/>
                  </a:cubicBezTo>
                  <a:cubicBezTo>
                    <a:pt x="3102" y="14277"/>
                    <a:pt x="2869" y="12943"/>
                    <a:pt x="2602" y="11675"/>
                  </a:cubicBezTo>
                  <a:cubicBezTo>
                    <a:pt x="2369" y="10341"/>
                    <a:pt x="2068" y="9040"/>
                    <a:pt x="1835" y="7739"/>
                  </a:cubicBezTo>
                  <a:lnTo>
                    <a:pt x="934" y="3870"/>
                  </a:lnTo>
                  <a:cubicBezTo>
                    <a:pt x="667" y="2569"/>
                    <a:pt x="334" y="126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4458350" y="4325200"/>
              <a:ext cx="239375" cy="357775"/>
            </a:xfrm>
            <a:custGeom>
              <a:avLst/>
              <a:gdLst/>
              <a:ahLst/>
              <a:cxnLst/>
              <a:rect l="l" t="t" r="r" b="b"/>
              <a:pathLst>
                <a:path w="9575" h="14311" extrusionOk="0">
                  <a:moveTo>
                    <a:pt x="9574" y="1"/>
                  </a:moveTo>
                  <a:lnTo>
                    <a:pt x="9574" y="1"/>
                  </a:lnTo>
                  <a:cubicBezTo>
                    <a:pt x="8740" y="1135"/>
                    <a:pt x="7906" y="2302"/>
                    <a:pt x="7072" y="3503"/>
                  </a:cubicBezTo>
                  <a:cubicBezTo>
                    <a:pt x="6305" y="4671"/>
                    <a:pt x="5438" y="5905"/>
                    <a:pt x="4671" y="7072"/>
                  </a:cubicBezTo>
                  <a:cubicBezTo>
                    <a:pt x="3870" y="8240"/>
                    <a:pt x="3070" y="9441"/>
                    <a:pt x="2302" y="10642"/>
                  </a:cubicBezTo>
                  <a:cubicBezTo>
                    <a:pt x="1502" y="11843"/>
                    <a:pt x="735" y="13077"/>
                    <a:pt x="1" y="14311"/>
                  </a:cubicBezTo>
                  <a:lnTo>
                    <a:pt x="2502" y="10808"/>
                  </a:lnTo>
                  <a:cubicBezTo>
                    <a:pt x="3303" y="9641"/>
                    <a:pt x="4137" y="8440"/>
                    <a:pt x="4904" y="7273"/>
                  </a:cubicBezTo>
                  <a:cubicBezTo>
                    <a:pt x="5705" y="6105"/>
                    <a:pt x="6505" y="4904"/>
                    <a:pt x="7306" y="3670"/>
                  </a:cubicBezTo>
                  <a:cubicBezTo>
                    <a:pt x="8073" y="2469"/>
                    <a:pt x="8840" y="1268"/>
                    <a:pt x="9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4074750" y="3176050"/>
              <a:ext cx="68400" cy="348600"/>
            </a:xfrm>
            <a:custGeom>
              <a:avLst/>
              <a:gdLst/>
              <a:ahLst/>
              <a:cxnLst/>
              <a:rect l="l" t="t" r="r" b="b"/>
              <a:pathLst>
                <a:path w="2736" h="13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168"/>
                    <a:pt x="267" y="2302"/>
                    <a:pt x="401" y="3570"/>
                  </a:cubicBezTo>
                  <a:cubicBezTo>
                    <a:pt x="567" y="4737"/>
                    <a:pt x="801" y="5905"/>
                    <a:pt x="1001" y="7072"/>
                  </a:cubicBezTo>
                  <a:cubicBezTo>
                    <a:pt x="1235" y="8240"/>
                    <a:pt x="1468" y="9374"/>
                    <a:pt x="1735" y="10541"/>
                  </a:cubicBezTo>
                  <a:cubicBezTo>
                    <a:pt x="2035" y="11709"/>
                    <a:pt x="2335" y="12843"/>
                    <a:pt x="2736" y="13944"/>
                  </a:cubicBezTo>
                  <a:cubicBezTo>
                    <a:pt x="2669" y="13644"/>
                    <a:pt x="2636" y="13377"/>
                    <a:pt x="2536" y="13076"/>
                  </a:cubicBezTo>
                  <a:lnTo>
                    <a:pt x="2369" y="12209"/>
                  </a:lnTo>
                  <a:cubicBezTo>
                    <a:pt x="2235" y="11609"/>
                    <a:pt x="2169" y="11042"/>
                    <a:pt x="2035" y="10441"/>
                  </a:cubicBezTo>
                  <a:cubicBezTo>
                    <a:pt x="1835" y="9274"/>
                    <a:pt x="1568" y="8106"/>
                    <a:pt x="1368" y="6939"/>
                  </a:cubicBezTo>
                  <a:lnTo>
                    <a:pt x="701" y="3436"/>
                  </a:lnTo>
                  <a:cubicBezTo>
                    <a:pt x="501" y="2335"/>
                    <a:pt x="234" y="116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4760225" y="3390375"/>
              <a:ext cx="156825" cy="125950"/>
            </a:xfrm>
            <a:custGeom>
              <a:avLst/>
              <a:gdLst/>
              <a:ahLst/>
              <a:cxnLst/>
              <a:rect l="l" t="t" r="r" b="b"/>
              <a:pathLst>
                <a:path w="6273" h="5038" extrusionOk="0">
                  <a:moveTo>
                    <a:pt x="5605" y="0"/>
                  </a:moveTo>
                  <a:lnTo>
                    <a:pt x="5605" y="0"/>
                  </a:lnTo>
                  <a:cubicBezTo>
                    <a:pt x="6105" y="601"/>
                    <a:pt x="6105" y="1368"/>
                    <a:pt x="5939" y="2168"/>
                  </a:cubicBezTo>
                  <a:cubicBezTo>
                    <a:pt x="5838" y="2869"/>
                    <a:pt x="5605" y="3603"/>
                    <a:pt x="5138" y="4137"/>
                  </a:cubicBezTo>
                  <a:cubicBezTo>
                    <a:pt x="4938" y="4437"/>
                    <a:pt x="4638" y="4637"/>
                    <a:pt x="4304" y="4704"/>
                  </a:cubicBezTo>
                  <a:cubicBezTo>
                    <a:pt x="4164" y="4746"/>
                    <a:pt x="4019" y="4764"/>
                    <a:pt x="3875" y="4764"/>
                  </a:cubicBezTo>
                  <a:cubicBezTo>
                    <a:pt x="3675" y="4764"/>
                    <a:pt x="3478" y="4728"/>
                    <a:pt x="3303" y="4670"/>
                  </a:cubicBezTo>
                  <a:cubicBezTo>
                    <a:pt x="3003" y="4604"/>
                    <a:pt x="2836" y="4303"/>
                    <a:pt x="2836" y="3970"/>
                  </a:cubicBezTo>
                  <a:cubicBezTo>
                    <a:pt x="2836" y="3636"/>
                    <a:pt x="2936" y="3269"/>
                    <a:pt x="3070" y="2936"/>
                  </a:cubicBezTo>
                  <a:lnTo>
                    <a:pt x="3041" y="2919"/>
                  </a:lnTo>
                  <a:lnTo>
                    <a:pt x="3041" y="2919"/>
                  </a:lnTo>
                  <a:cubicBezTo>
                    <a:pt x="3051" y="2903"/>
                    <a:pt x="3060" y="2886"/>
                    <a:pt x="3070" y="2869"/>
                  </a:cubicBezTo>
                  <a:lnTo>
                    <a:pt x="2836" y="2736"/>
                  </a:lnTo>
                  <a:cubicBezTo>
                    <a:pt x="2786" y="2837"/>
                    <a:pt x="2741" y="2945"/>
                    <a:pt x="2704" y="3057"/>
                  </a:cubicBezTo>
                  <a:lnTo>
                    <a:pt x="2704" y="3057"/>
                  </a:lnTo>
                  <a:cubicBezTo>
                    <a:pt x="2606" y="3212"/>
                    <a:pt x="2475" y="3362"/>
                    <a:pt x="2303" y="3469"/>
                  </a:cubicBezTo>
                  <a:cubicBezTo>
                    <a:pt x="2102" y="3670"/>
                    <a:pt x="1802" y="3770"/>
                    <a:pt x="1502" y="3770"/>
                  </a:cubicBezTo>
                  <a:cubicBezTo>
                    <a:pt x="935" y="3770"/>
                    <a:pt x="335" y="3369"/>
                    <a:pt x="1" y="2869"/>
                  </a:cubicBezTo>
                  <a:lnTo>
                    <a:pt x="1" y="2869"/>
                  </a:lnTo>
                  <a:cubicBezTo>
                    <a:pt x="301" y="3403"/>
                    <a:pt x="835" y="3836"/>
                    <a:pt x="1502" y="3870"/>
                  </a:cubicBezTo>
                  <a:cubicBezTo>
                    <a:pt x="1541" y="3874"/>
                    <a:pt x="1580" y="3876"/>
                    <a:pt x="1620" y="3876"/>
                  </a:cubicBezTo>
                  <a:cubicBezTo>
                    <a:pt x="1888" y="3876"/>
                    <a:pt x="2175" y="3781"/>
                    <a:pt x="2436" y="3636"/>
                  </a:cubicBezTo>
                  <a:cubicBezTo>
                    <a:pt x="2492" y="3581"/>
                    <a:pt x="2547" y="3525"/>
                    <a:pt x="2602" y="3468"/>
                  </a:cubicBezTo>
                  <a:lnTo>
                    <a:pt x="2602" y="3468"/>
                  </a:lnTo>
                  <a:cubicBezTo>
                    <a:pt x="2581" y="3600"/>
                    <a:pt x="2569" y="3735"/>
                    <a:pt x="2569" y="3870"/>
                  </a:cubicBezTo>
                  <a:cubicBezTo>
                    <a:pt x="2569" y="4070"/>
                    <a:pt x="2603" y="4303"/>
                    <a:pt x="2736" y="4503"/>
                  </a:cubicBezTo>
                  <a:cubicBezTo>
                    <a:pt x="2836" y="4704"/>
                    <a:pt x="3003" y="4837"/>
                    <a:pt x="3237" y="4904"/>
                  </a:cubicBezTo>
                  <a:cubicBezTo>
                    <a:pt x="3437" y="5004"/>
                    <a:pt x="3637" y="5037"/>
                    <a:pt x="3837" y="5037"/>
                  </a:cubicBezTo>
                  <a:cubicBezTo>
                    <a:pt x="4071" y="5037"/>
                    <a:pt x="4271" y="5037"/>
                    <a:pt x="4471" y="4970"/>
                  </a:cubicBezTo>
                  <a:cubicBezTo>
                    <a:pt x="4904" y="4870"/>
                    <a:pt x="5205" y="4570"/>
                    <a:pt x="5472" y="4303"/>
                  </a:cubicBezTo>
                  <a:cubicBezTo>
                    <a:pt x="5972" y="3670"/>
                    <a:pt x="6172" y="2869"/>
                    <a:pt x="6239" y="2135"/>
                  </a:cubicBezTo>
                  <a:cubicBezTo>
                    <a:pt x="6272" y="1735"/>
                    <a:pt x="6239" y="1368"/>
                    <a:pt x="6139" y="1001"/>
                  </a:cubicBezTo>
                  <a:cubicBezTo>
                    <a:pt x="6072" y="634"/>
                    <a:pt x="5905" y="267"/>
                    <a:pt x="5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4892825" y="3493775"/>
              <a:ext cx="73425" cy="9200"/>
            </a:xfrm>
            <a:custGeom>
              <a:avLst/>
              <a:gdLst/>
              <a:ahLst/>
              <a:cxnLst/>
              <a:rect l="l" t="t" r="r" b="b"/>
              <a:pathLst>
                <a:path w="2937" h="368" extrusionOk="0">
                  <a:moveTo>
                    <a:pt x="1468" y="1"/>
                  </a:moveTo>
                  <a:cubicBezTo>
                    <a:pt x="968" y="1"/>
                    <a:pt x="501" y="34"/>
                    <a:pt x="1" y="67"/>
                  </a:cubicBezTo>
                  <a:cubicBezTo>
                    <a:pt x="468" y="334"/>
                    <a:pt x="968" y="367"/>
                    <a:pt x="1468" y="367"/>
                  </a:cubicBezTo>
                  <a:cubicBezTo>
                    <a:pt x="1969" y="367"/>
                    <a:pt x="2469" y="301"/>
                    <a:pt x="2936" y="67"/>
                  </a:cubicBezTo>
                  <a:cubicBezTo>
                    <a:pt x="2436" y="1"/>
                    <a:pt x="1969" y="34"/>
                    <a:pt x="1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817300" y="3571325"/>
              <a:ext cx="103075" cy="53300"/>
            </a:xfrm>
            <a:custGeom>
              <a:avLst/>
              <a:gdLst/>
              <a:ahLst/>
              <a:cxnLst/>
              <a:rect l="l" t="t" r="r" b="b"/>
              <a:pathLst>
                <a:path w="4123" h="2132" extrusionOk="0">
                  <a:moveTo>
                    <a:pt x="3856" y="1"/>
                  </a:moveTo>
                  <a:lnTo>
                    <a:pt x="1821" y="67"/>
                  </a:lnTo>
                  <a:cubicBezTo>
                    <a:pt x="1" y="67"/>
                    <a:pt x="52" y="2103"/>
                    <a:pt x="1779" y="2103"/>
                  </a:cubicBezTo>
                  <a:cubicBezTo>
                    <a:pt x="1793" y="2103"/>
                    <a:pt x="1807" y="2103"/>
                    <a:pt x="1821" y="2102"/>
                  </a:cubicBezTo>
                  <a:cubicBezTo>
                    <a:pt x="1821" y="2102"/>
                    <a:pt x="2124" y="2132"/>
                    <a:pt x="2542" y="2132"/>
                  </a:cubicBezTo>
                  <a:cubicBezTo>
                    <a:pt x="3012" y="2132"/>
                    <a:pt x="3628" y="2094"/>
                    <a:pt x="4123" y="1935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825275" y="3570500"/>
              <a:ext cx="95100" cy="57575"/>
            </a:xfrm>
            <a:custGeom>
              <a:avLst/>
              <a:gdLst/>
              <a:ahLst/>
              <a:cxnLst/>
              <a:rect l="l" t="t" r="r" b="b"/>
              <a:pathLst>
                <a:path w="3804" h="2303" extrusionOk="0">
                  <a:moveTo>
                    <a:pt x="1168" y="0"/>
                  </a:moveTo>
                  <a:lnTo>
                    <a:pt x="968" y="67"/>
                  </a:lnTo>
                  <a:cubicBezTo>
                    <a:pt x="835" y="67"/>
                    <a:pt x="701" y="134"/>
                    <a:pt x="568" y="167"/>
                  </a:cubicBezTo>
                  <a:cubicBezTo>
                    <a:pt x="468" y="234"/>
                    <a:pt x="334" y="301"/>
                    <a:pt x="234" y="434"/>
                  </a:cubicBezTo>
                  <a:cubicBezTo>
                    <a:pt x="201" y="467"/>
                    <a:pt x="168" y="501"/>
                    <a:pt x="134" y="601"/>
                  </a:cubicBezTo>
                  <a:cubicBezTo>
                    <a:pt x="68" y="668"/>
                    <a:pt x="34" y="734"/>
                    <a:pt x="34" y="801"/>
                  </a:cubicBezTo>
                  <a:cubicBezTo>
                    <a:pt x="1" y="934"/>
                    <a:pt x="1" y="1101"/>
                    <a:pt x="1" y="1235"/>
                  </a:cubicBezTo>
                  <a:cubicBezTo>
                    <a:pt x="1" y="1401"/>
                    <a:pt x="68" y="1501"/>
                    <a:pt x="134" y="1635"/>
                  </a:cubicBezTo>
                  <a:lnTo>
                    <a:pt x="234" y="1802"/>
                  </a:lnTo>
                  <a:lnTo>
                    <a:pt x="401" y="1968"/>
                  </a:lnTo>
                  <a:cubicBezTo>
                    <a:pt x="501" y="2035"/>
                    <a:pt x="635" y="2135"/>
                    <a:pt x="735" y="2169"/>
                  </a:cubicBezTo>
                  <a:cubicBezTo>
                    <a:pt x="868" y="2269"/>
                    <a:pt x="1002" y="2269"/>
                    <a:pt x="1135" y="2302"/>
                  </a:cubicBezTo>
                  <a:lnTo>
                    <a:pt x="1502" y="2302"/>
                  </a:lnTo>
                  <a:cubicBezTo>
                    <a:pt x="1869" y="2302"/>
                    <a:pt x="2302" y="2302"/>
                    <a:pt x="2669" y="2269"/>
                  </a:cubicBezTo>
                  <a:cubicBezTo>
                    <a:pt x="3036" y="2235"/>
                    <a:pt x="3470" y="2135"/>
                    <a:pt x="3804" y="1968"/>
                  </a:cubicBezTo>
                  <a:lnTo>
                    <a:pt x="3804" y="1968"/>
                  </a:lnTo>
                  <a:cubicBezTo>
                    <a:pt x="3570" y="2002"/>
                    <a:pt x="3370" y="2002"/>
                    <a:pt x="3303" y="2102"/>
                  </a:cubicBezTo>
                  <a:lnTo>
                    <a:pt x="2703" y="2102"/>
                  </a:lnTo>
                  <a:cubicBezTo>
                    <a:pt x="2336" y="2102"/>
                    <a:pt x="1969" y="2069"/>
                    <a:pt x="1569" y="2002"/>
                  </a:cubicBezTo>
                  <a:cubicBezTo>
                    <a:pt x="1519" y="1985"/>
                    <a:pt x="1469" y="1985"/>
                    <a:pt x="1414" y="1985"/>
                  </a:cubicBezTo>
                  <a:cubicBezTo>
                    <a:pt x="1360" y="1985"/>
                    <a:pt x="1302" y="1985"/>
                    <a:pt x="1235" y="1968"/>
                  </a:cubicBezTo>
                  <a:cubicBezTo>
                    <a:pt x="1168" y="1968"/>
                    <a:pt x="1035" y="1935"/>
                    <a:pt x="968" y="1902"/>
                  </a:cubicBezTo>
                  <a:cubicBezTo>
                    <a:pt x="868" y="1835"/>
                    <a:pt x="801" y="1768"/>
                    <a:pt x="701" y="1735"/>
                  </a:cubicBezTo>
                  <a:lnTo>
                    <a:pt x="568" y="1602"/>
                  </a:lnTo>
                  <a:lnTo>
                    <a:pt x="501" y="1468"/>
                  </a:lnTo>
                  <a:cubicBezTo>
                    <a:pt x="468" y="1401"/>
                    <a:pt x="401" y="1268"/>
                    <a:pt x="401" y="1168"/>
                  </a:cubicBezTo>
                  <a:cubicBezTo>
                    <a:pt x="401" y="1101"/>
                    <a:pt x="401" y="968"/>
                    <a:pt x="468" y="901"/>
                  </a:cubicBezTo>
                  <a:cubicBezTo>
                    <a:pt x="468" y="834"/>
                    <a:pt x="468" y="801"/>
                    <a:pt x="501" y="768"/>
                  </a:cubicBezTo>
                  <a:cubicBezTo>
                    <a:pt x="535" y="734"/>
                    <a:pt x="535" y="668"/>
                    <a:pt x="568" y="634"/>
                  </a:cubicBezTo>
                  <a:cubicBezTo>
                    <a:pt x="635" y="567"/>
                    <a:pt x="701" y="501"/>
                    <a:pt x="801" y="434"/>
                  </a:cubicBezTo>
                  <a:cubicBezTo>
                    <a:pt x="868" y="401"/>
                    <a:pt x="968" y="301"/>
                    <a:pt x="1068" y="301"/>
                  </a:cubicBezTo>
                  <a:lnTo>
                    <a:pt x="1235" y="267"/>
                  </a:lnTo>
                  <a:lnTo>
                    <a:pt x="1402" y="267"/>
                  </a:lnTo>
                  <a:cubicBezTo>
                    <a:pt x="1635" y="267"/>
                    <a:pt x="1869" y="267"/>
                    <a:pt x="2136" y="234"/>
                  </a:cubicBezTo>
                  <a:cubicBezTo>
                    <a:pt x="2636" y="234"/>
                    <a:pt x="3070" y="134"/>
                    <a:pt x="3570" y="100"/>
                  </a:cubicBezTo>
                  <a:cubicBezTo>
                    <a:pt x="3070" y="67"/>
                    <a:pt x="2636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3577725" y="3260275"/>
              <a:ext cx="140125" cy="218525"/>
            </a:xfrm>
            <a:custGeom>
              <a:avLst/>
              <a:gdLst/>
              <a:ahLst/>
              <a:cxnLst/>
              <a:rect l="l" t="t" r="r" b="b"/>
              <a:pathLst>
                <a:path w="5605" h="8741" extrusionOk="0">
                  <a:moveTo>
                    <a:pt x="5071" y="1"/>
                  </a:moveTo>
                  <a:cubicBezTo>
                    <a:pt x="5271" y="901"/>
                    <a:pt x="5404" y="1835"/>
                    <a:pt x="5271" y="2736"/>
                  </a:cubicBezTo>
                  <a:cubicBezTo>
                    <a:pt x="5138" y="3670"/>
                    <a:pt x="4837" y="4537"/>
                    <a:pt x="4270" y="5271"/>
                  </a:cubicBezTo>
                  <a:cubicBezTo>
                    <a:pt x="3770" y="6072"/>
                    <a:pt x="3069" y="6705"/>
                    <a:pt x="2369" y="7272"/>
                  </a:cubicBezTo>
                  <a:cubicBezTo>
                    <a:pt x="1668" y="7873"/>
                    <a:pt x="868" y="8373"/>
                    <a:pt x="1" y="8740"/>
                  </a:cubicBezTo>
                  <a:cubicBezTo>
                    <a:pt x="868" y="8507"/>
                    <a:pt x="1735" y="8073"/>
                    <a:pt x="2569" y="7506"/>
                  </a:cubicBezTo>
                  <a:cubicBezTo>
                    <a:pt x="3370" y="6939"/>
                    <a:pt x="4070" y="6272"/>
                    <a:pt x="4604" y="5504"/>
                  </a:cubicBezTo>
                  <a:cubicBezTo>
                    <a:pt x="5104" y="4671"/>
                    <a:pt x="5504" y="3737"/>
                    <a:pt x="5571" y="2769"/>
                  </a:cubicBezTo>
                  <a:cubicBezTo>
                    <a:pt x="5605" y="2569"/>
                    <a:pt x="5571" y="2336"/>
                    <a:pt x="5571" y="2069"/>
                  </a:cubicBezTo>
                  <a:lnTo>
                    <a:pt x="5571" y="1702"/>
                  </a:lnTo>
                  <a:lnTo>
                    <a:pt x="5504" y="1368"/>
                  </a:lnTo>
                  <a:cubicBezTo>
                    <a:pt x="5404" y="868"/>
                    <a:pt x="5238" y="434"/>
                    <a:pt x="5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3430125" y="3206900"/>
              <a:ext cx="863125" cy="195000"/>
            </a:xfrm>
            <a:custGeom>
              <a:avLst/>
              <a:gdLst/>
              <a:ahLst/>
              <a:cxnLst/>
              <a:rect l="l" t="t" r="r" b="b"/>
              <a:pathLst>
                <a:path w="34525" h="7800" extrusionOk="0">
                  <a:moveTo>
                    <a:pt x="8240" y="1"/>
                  </a:moveTo>
                  <a:cubicBezTo>
                    <a:pt x="8240" y="1"/>
                    <a:pt x="3236" y="1435"/>
                    <a:pt x="0" y="2002"/>
                  </a:cubicBezTo>
                  <a:cubicBezTo>
                    <a:pt x="2354" y="4611"/>
                    <a:pt x="5419" y="5416"/>
                    <a:pt x="8303" y="5416"/>
                  </a:cubicBezTo>
                  <a:cubicBezTo>
                    <a:pt x="12941" y="5416"/>
                    <a:pt x="17113" y="3336"/>
                    <a:pt x="17113" y="3336"/>
                  </a:cubicBezTo>
                  <a:cubicBezTo>
                    <a:pt x="18205" y="5471"/>
                    <a:pt x="25609" y="7799"/>
                    <a:pt x="30696" y="7799"/>
                  </a:cubicBezTo>
                  <a:cubicBezTo>
                    <a:pt x="32287" y="7799"/>
                    <a:pt x="33651" y="7571"/>
                    <a:pt x="34525" y="7039"/>
                  </a:cubicBezTo>
                  <a:cubicBezTo>
                    <a:pt x="31056" y="6372"/>
                    <a:pt x="26319" y="434"/>
                    <a:pt x="26319" y="434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2458075" y="3418825"/>
              <a:ext cx="296425" cy="282875"/>
            </a:xfrm>
            <a:custGeom>
              <a:avLst/>
              <a:gdLst/>
              <a:ahLst/>
              <a:cxnLst/>
              <a:rect l="l" t="t" r="r" b="b"/>
              <a:pathLst>
                <a:path w="11857" h="11315" extrusionOk="0">
                  <a:moveTo>
                    <a:pt x="4063" y="0"/>
                  </a:moveTo>
                  <a:cubicBezTo>
                    <a:pt x="530" y="0"/>
                    <a:pt x="0" y="4290"/>
                    <a:pt x="2356" y="6368"/>
                  </a:cubicBezTo>
                  <a:cubicBezTo>
                    <a:pt x="105" y="7869"/>
                    <a:pt x="323" y="9149"/>
                    <a:pt x="1359" y="9149"/>
                  </a:cubicBezTo>
                  <a:cubicBezTo>
                    <a:pt x="1659" y="9149"/>
                    <a:pt x="2027" y="9042"/>
                    <a:pt x="2423" y="8803"/>
                  </a:cubicBezTo>
                  <a:lnTo>
                    <a:pt x="2423" y="8803"/>
                  </a:lnTo>
                  <a:cubicBezTo>
                    <a:pt x="2016" y="9391"/>
                    <a:pt x="2115" y="10410"/>
                    <a:pt x="2700" y="10410"/>
                  </a:cubicBezTo>
                  <a:cubicBezTo>
                    <a:pt x="2978" y="10410"/>
                    <a:pt x="3364" y="10181"/>
                    <a:pt x="3857" y="9570"/>
                  </a:cubicBezTo>
                  <a:lnTo>
                    <a:pt x="3857" y="9570"/>
                  </a:lnTo>
                  <a:cubicBezTo>
                    <a:pt x="3486" y="10256"/>
                    <a:pt x="3621" y="11315"/>
                    <a:pt x="4101" y="11315"/>
                  </a:cubicBezTo>
                  <a:cubicBezTo>
                    <a:pt x="4483" y="11315"/>
                    <a:pt x="5085" y="10641"/>
                    <a:pt x="5825" y="8569"/>
                  </a:cubicBezTo>
                  <a:cubicBezTo>
                    <a:pt x="6595" y="8891"/>
                    <a:pt x="7279" y="9034"/>
                    <a:pt x="7875" y="9034"/>
                  </a:cubicBezTo>
                  <a:cubicBezTo>
                    <a:pt x="11535" y="9034"/>
                    <a:pt x="11856" y="3649"/>
                    <a:pt x="8327" y="1497"/>
                  </a:cubicBezTo>
                  <a:cubicBezTo>
                    <a:pt x="6602" y="430"/>
                    <a:pt x="5182" y="0"/>
                    <a:pt x="4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2591325" y="3543675"/>
              <a:ext cx="91600" cy="75475"/>
            </a:xfrm>
            <a:custGeom>
              <a:avLst/>
              <a:gdLst/>
              <a:ahLst/>
              <a:cxnLst/>
              <a:rect l="l" t="t" r="r" b="b"/>
              <a:pathLst>
                <a:path w="3664" h="3019" extrusionOk="0">
                  <a:moveTo>
                    <a:pt x="1423" y="1"/>
                  </a:moveTo>
                  <a:cubicBezTo>
                    <a:pt x="293" y="1"/>
                    <a:pt x="0" y="1813"/>
                    <a:pt x="1029" y="2675"/>
                  </a:cubicBezTo>
                  <a:cubicBezTo>
                    <a:pt x="1327" y="2916"/>
                    <a:pt x="1616" y="3019"/>
                    <a:pt x="1879" y="3019"/>
                  </a:cubicBezTo>
                  <a:cubicBezTo>
                    <a:pt x="3029" y="3019"/>
                    <a:pt x="3663" y="1054"/>
                    <a:pt x="2197" y="239"/>
                  </a:cubicBezTo>
                  <a:cubicBezTo>
                    <a:pt x="1908" y="73"/>
                    <a:pt x="1649" y="1"/>
                    <a:pt x="1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2488125" y="3487750"/>
              <a:ext cx="108750" cy="70925"/>
            </a:xfrm>
            <a:custGeom>
              <a:avLst/>
              <a:gdLst/>
              <a:ahLst/>
              <a:cxnLst/>
              <a:rect l="l" t="t" r="r" b="b"/>
              <a:pathLst>
                <a:path w="4350" h="2837" extrusionOk="0">
                  <a:moveTo>
                    <a:pt x="2429" y="0"/>
                  </a:moveTo>
                  <a:cubicBezTo>
                    <a:pt x="1226" y="0"/>
                    <a:pt x="1" y="1162"/>
                    <a:pt x="1721" y="2343"/>
                  </a:cubicBezTo>
                  <a:cubicBezTo>
                    <a:pt x="2223" y="2693"/>
                    <a:pt x="2647" y="2836"/>
                    <a:pt x="2988" y="2836"/>
                  </a:cubicBezTo>
                  <a:cubicBezTo>
                    <a:pt x="4143" y="2836"/>
                    <a:pt x="4350" y="1191"/>
                    <a:pt x="3423" y="342"/>
                  </a:cubicBezTo>
                  <a:cubicBezTo>
                    <a:pt x="3146" y="104"/>
                    <a:pt x="2789" y="0"/>
                    <a:pt x="2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2712950" y="3438725"/>
              <a:ext cx="216850" cy="464525"/>
            </a:xfrm>
            <a:custGeom>
              <a:avLst/>
              <a:gdLst/>
              <a:ahLst/>
              <a:cxnLst/>
              <a:rect l="l" t="t" r="r" b="b"/>
              <a:pathLst>
                <a:path w="8674" h="18581" extrusionOk="0">
                  <a:moveTo>
                    <a:pt x="8673" y="1"/>
                  </a:moveTo>
                  <a:lnTo>
                    <a:pt x="8673" y="1"/>
                  </a:lnTo>
                  <a:cubicBezTo>
                    <a:pt x="7906" y="1502"/>
                    <a:pt x="7139" y="3036"/>
                    <a:pt x="6405" y="4571"/>
                  </a:cubicBezTo>
                  <a:cubicBezTo>
                    <a:pt x="5638" y="6105"/>
                    <a:pt x="4937" y="7673"/>
                    <a:pt x="4170" y="9208"/>
                  </a:cubicBezTo>
                  <a:cubicBezTo>
                    <a:pt x="3469" y="10775"/>
                    <a:pt x="2769" y="12343"/>
                    <a:pt x="2068" y="13878"/>
                  </a:cubicBezTo>
                  <a:cubicBezTo>
                    <a:pt x="1334" y="15445"/>
                    <a:pt x="667" y="17013"/>
                    <a:pt x="0" y="18581"/>
                  </a:cubicBezTo>
                  <a:cubicBezTo>
                    <a:pt x="801" y="17080"/>
                    <a:pt x="1568" y="15545"/>
                    <a:pt x="2302" y="14011"/>
                  </a:cubicBezTo>
                  <a:cubicBezTo>
                    <a:pt x="3069" y="12443"/>
                    <a:pt x="3770" y="10909"/>
                    <a:pt x="4503" y="9374"/>
                  </a:cubicBezTo>
                  <a:cubicBezTo>
                    <a:pt x="5237" y="7773"/>
                    <a:pt x="5938" y="6239"/>
                    <a:pt x="6638" y="4704"/>
                  </a:cubicBezTo>
                  <a:cubicBezTo>
                    <a:pt x="7339" y="3103"/>
                    <a:pt x="8006" y="1569"/>
                    <a:pt x="8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026275" y="3804450"/>
              <a:ext cx="117225" cy="171400"/>
            </a:xfrm>
            <a:custGeom>
              <a:avLst/>
              <a:gdLst/>
              <a:ahLst/>
              <a:cxnLst/>
              <a:rect l="l" t="t" r="r" b="b"/>
              <a:pathLst>
                <a:path w="4689" h="6856" extrusionOk="0">
                  <a:moveTo>
                    <a:pt x="492" y="1"/>
                  </a:moveTo>
                  <a:cubicBezTo>
                    <a:pt x="231" y="1"/>
                    <a:pt x="0" y="246"/>
                    <a:pt x="76" y="550"/>
                  </a:cubicBezTo>
                  <a:lnTo>
                    <a:pt x="1244" y="6621"/>
                  </a:lnTo>
                  <a:cubicBezTo>
                    <a:pt x="1264" y="6780"/>
                    <a:pt x="1402" y="6856"/>
                    <a:pt x="1546" y="6856"/>
                  </a:cubicBezTo>
                  <a:cubicBezTo>
                    <a:pt x="1644" y="6856"/>
                    <a:pt x="1744" y="6821"/>
                    <a:pt x="1811" y="6754"/>
                  </a:cubicBezTo>
                  <a:lnTo>
                    <a:pt x="4546" y="1050"/>
                  </a:lnTo>
                  <a:cubicBezTo>
                    <a:pt x="4689" y="707"/>
                    <a:pt x="4415" y="388"/>
                    <a:pt x="4103" y="388"/>
                  </a:cubicBezTo>
                  <a:cubicBezTo>
                    <a:pt x="4051" y="388"/>
                    <a:pt x="3998" y="397"/>
                    <a:pt x="3946" y="416"/>
                  </a:cubicBezTo>
                  <a:lnTo>
                    <a:pt x="2311" y="1050"/>
                  </a:lnTo>
                  <a:lnTo>
                    <a:pt x="743" y="83"/>
                  </a:lnTo>
                  <a:cubicBezTo>
                    <a:pt x="662" y="26"/>
                    <a:pt x="576" y="1"/>
                    <a:pt x="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4808600" y="3514625"/>
              <a:ext cx="151800" cy="57525"/>
            </a:xfrm>
            <a:custGeom>
              <a:avLst/>
              <a:gdLst/>
              <a:ahLst/>
              <a:cxnLst/>
              <a:rect l="l" t="t" r="r" b="b"/>
              <a:pathLst>
                <a:path w="6072" h="2301" extrusionOk="0">
                  <a:moveTo>
                    <a:pt x="1669" y="0"/>
                  </a:moveTo>
                  <a:cubicBezTo>
                    <a:pt x="1168" y="34"/>
                    <a:pt x="1" y="1335"/>
                    <a:pt x="1669" y="2035"/>
                  </a:cubicBezTo>
                  <a:cubicBezTo>
                    <a:pt x="2169" y="2231"/>
                    <a:pt x="2756" y="2301"/>
                    <a:pt x="3335" y="2301"/>
                  </a:cubicBezTo>
                  <a:cubicBezTo>
                    <a:pt x="4725" y="2301"/>
                    <a:pt x="6072" y="1902"/>
                    <a:pt x="6072" y="1902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4824450" y="3513800"/>
              <a:ext cx="135950" cy="63775"/>
            </a:xfrm>
            <a:custGeom>
              <a:avLst/>
              <a:gdLst/>
              <a:ahLst/>
              <a:cxnLst/>
              <a:rect l="l" t="t" r="r" b="b"/>
              <a:pathLst>
                <a:path w="5438" h="2551" extrusionOk="0">
                  <a:moveTo>
                    <a:pt x="1001" y="0"/>
                  </a:moveTo>
                  <a:cubicBezTo>
                    <a:pt x="1001" y="0"/>
                    <a:pt x="1001" y="0"/>
                    <a:pt x="999" y="0"/>
                  </a:cubicBezTo>
                  <a:lnTo>
                    <a:pt x="999" y="0"/>
                  </a:lnTo>
                  <a:cubicBezTo>
                    <a:pt x="1001" y="0"/>
                    <a:pt x="1001" y="0"/>
                    <a:pt x="1001" y="0"/>
                  </a:cubicBezTo>
                  <a:close/>
                  <a:moveTo>
                    <a:pt x="999" y="0"/>
                  </a:moveTo>
                  <a:cubicBezTo>
                    <a:pt x="985" y="1"/>
                    <a:pt x="885" y="5"/>
                    <a:pt x="701" y="67"/>
                  </a:cubicBezTo>
                  <a:cubicBezTo>
                    <a:pt x="534" y="167"/>
                    <a:pt x="267" y="367"/>
                    <a:pt x="101" y="701"/>
                  </a:cubicBezTo>
                  <a:cubicBezTo>
                    <a:pt x="34" y="867"/>
                    <a:pt x="0" y="1101"/>
                    <a:pt x="67" y="1334"/>
                  </a:cubicBezTo>
                  <a:cubicBezTo>
                    <a:pt x="167" y="1568"/>
                    <a:pt x="334" y="1768"/>
                    <a:pt x="501" y="1901"/>
                  </a:cubicBezTo>
                  <a:cubicBezTo>
                    <a:pt x="568" y="2002"/>
                    <a:pt x="668" y="2068"/>
                    <a:pt x="768" y="2102"/>
                  </a:cubicBezTo>
                  <a:cubicBezTo>
                    <a:pt x="901" y="2168"/>
                    <a:pt x="1001" y="2202"/>
                    <a:pt x="1101" y="2235"/>
                  </a:cubicBezTo>
                  <a:cubicBezTo>
                    <a:pt x="1368" y="2368"/>
                    <a:pt x="1568" y="2402"/>
                    <a:pt x="1835" y="2435"/>
                  </a:cubicBezTo>
                  <a:cubicBezTo>
                    <a:pt x="2069" y="2502"/>
                    <a:pt x="2269" y="2535"/>
                    <a:pt x="2536" y="2535"/>
                  </a:cubicBezTo>
                  <a:cubicBezTo>
                    <a:pt x="2602" y="2546"/>
                    <a:pt x="2676" y="2550"/>
                    <a:pt x="2753" y="2550"/>
                  </a:cubicBezTo>
                  <a:cubicBezTo>
                    <a:pt x="2906" y="2550"/>
                    <a:pt x="3069" y="2535"/>
                    <a:pt x="3203" y="2535"/>
                  </a:cubicBezTo>
                  <a:cubicBezTo>
                    <a:pt x="3603" y="2502"/>
                    <a:pt x="4037" y="2402"/>
                    <a:pt x="4370" y="2335"/>
                  </a:cubicBezTo>
                  <a:cubicBezTo>
                    <a:pt x="4704" y="2235"/>
                    <a:pt x="4937" y="2102"/>
                    <a:pt x="5171" y="2068"/>
                  </a:cubicBezTo>
                  <a:cubicBezTo>
                    <a:pt x="5338" y="2002"/>
                    <a:pt x="5438" y="1935"/>
                    <a:pt x="5438" y="1935"/>
                  </a:cubicBezTo>
                  <a:lnTo>
                    <a:pt x="5438" y="1935"/>
                  </a:lnTo>
                  <a:cubicBezTo>
                    <a:pt x="5438" y="1935"/>
                    <a:pt x="5004" y="2035"/>
                    <a:pt x="4237" y="2068"/>
                  </a:cubicBezTo>
                  <a:cubicBezTo>
                    <a:pt x="3903" y="2102"/>
                    <a:pt x="3503" y="2168"/>
                    <a:pt x="3069" y="2168"/>
                  </a:cubicBezTo>
                  <a:lnTo>
                    <a:pt x="2402" y="2168"/>
                  </a:lnTo>
                  <a:cubicBezTo>
                    <a:pt x="2202" y="2102"/>
                    <a:pt x="1935" y="2102"/>
                    <a:pt x="1735" y="2068"/>
                  </a:cubicBezTo>
                  <a:cubicBezTo>
                    <a:pt x="1535" y="2035"/>
                    <a:pt x="1335" y="2002"/>
                    <a:pt x="1101" y="1901"/>
                  </a:cubicBezTo>
                  <a:cubicBezTo>
                    <a:pt x="1035" y="1868"/>
                    <a:pt x="901" y="1835"/>
                    <a:pt x="834" y="1768"/>
                  </a:cubicBezTo>
                  <a:cubicBezTo>
                    <a:pt x="734" y="1735"/>
                    <a:pt x="668" y="1668"/>
                    <a:pt x="568" y="1601"/>
                  </a:cubicBezTo>
                  <a:cubicBezTo>
                    <a:pt x="401" y="1501"/>
                    <a:pt x="267" y="1368"/>
                    <a:pt x="234" y="1201"/>
                  </a:cubicBezTo>
                  <a:cubicBezTo>
                    <a:pt x="201" y="1068"/>
                    <a:pt x="201" y="901"/>
                    <a:pt x="234" y="734"/>
                  </a:cubicBezTo>
                  <a:cubicBezTo>
                    <a:pt x="367" y="434"/>
                    <a:pt x="534" y="234"/>
                    <a:pt x="701" y="100"/>
                  </a:cubicBezTo>
                  <a:cubicBezTo>
                    <a:pt x="856" y="7"/>
                    <a:pt x="983" y="1"/>
                    <a:pt x="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4379975" y="1851000"/>
              <a:ext cx="395300" cy="501975"/>
            </a:xfrm>
            <a:custGeom>
              <a:avLst/>
              <a:gdLst/>
              <a:ahLst/>
              <a:cxnLst/>
              <a:rect l="l" t="t" r="r" b="b"/>
              <a:pathLst>
                <a:path w="15812" h="20079" extrusionOk="0">
                  <a:moveTo>
                    <a:pt x="8975" y="0"/>
                  </a:moveTo>
                  <a:cubicBezTo>
                    <a:pt x="8651" y="0"/>
                    <a:pt x="8330" y="193"/>
                    <a:pt x="8206" y="565"/>
                  </a:cubicBezTo>
                  <a:cubicBezTo>
                    <a:pt x="7280" y="3918"/>
                    <a:pt x="5040" y="8431"/>
                    <a:pt x="608" y="8431"/>
                  </a:cubicBezTo>
                  <a:cubicBezTo>
                    <a:pt x="410" y="8431"/>
                    <a:pt x="207" y="8422"/>
                    <a:pt x="0" y="8404"/>
                  </a:cubicBezTo>
                  <a:lnTo>
                    <a:pt x="0" y="8404"/>
                  </a:lnTo>
                  <a:cubicBezTo>
                    <a:pt x="1768" y="10639"/>
                    <a:pt x="4203" y="15976"/>
                    <a:pt x="4804" y="20079"/>
                  </a:cubicBezTo>
                  <a:cubicBezTo>
                    <a:pt x="4804" y="20079"/>
                    <a:pt x="15811" y="12674"/>
                    <a:pt x="9707" y="465"/>
                  </a:cubicBezTo>
                  <a:cubicBezTo>
                    <a:pt x="9550" y="152"/>
                    <a:pt x="9261" y="0"/>
                    <a:pt x="8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2908075" y="2117475"/>
              <a:ext cx="1912200" cy="1136650"/>
            </a:xfrm>
            <a:custGeom>
              <a:avLst/>
              <a:gdLst/>
              <a:ahLst/>
              <a:cxnLst/>
              <a:rect l="l" t="t" r="r" b="b"/>
              <a:pathLst>
                <a:path w="76488" h="45466" extrusionOk="0">
                  <a:moveTo>
                    <a:pt x="39677" y="0"/>
                  </a:moveTo>
                  <a:cubicBezTo>
                    <a:pt x="38241" y="0"/>
                    <a:pt x="36746" y="69"/>
                    <a:pt x="35193" y="213"/>
                  </a:cubicBezTo>
                  <a:cubicBezTo>
                    <a:pt x="5972" y="2982"/>
                    <a:pt x="1" y="43444"/>
                    <a:pt x="38028" y="45412"/>
                  </a:cubicBezTo>
                  <a:cubicBezTo>
                    <a:pt x="38736" y="45448"/>
                    <a:pt x="39432" y="45466"/>
                    <a:pt x="40115" y="45466"/>
                  </a:cubicBezTo>
                  <a:cubicBezTo>
                    <a:pt x="74768" y="45466"/>
                    <a:pt x="76487" y="0"/>
                    <a:pt x="39677" y="0"/>
                  </a:cubicBezTo>
                  <a:close/>
                </a:path>
              </a:pathLst>
            </a:custGeom>
            <a:solidFill>
              <a:srgbClr val="90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130475" y="3049250"/>
              <a:ext cx="290450" cy="53450"/>
            </a:xfrm>
            <a:custGeom>
              <a:avLst/>
              <a:gdLst/>
              <a:ahLst/>
              <a:cxnLst/>
              <a:rect l="l" t="t" r="r" b="b"/>
              <a:pathLst>
                <a:path w="11618" h="2138" extrusionOk="0">
                  <a:moveTo>
                    <a:pt x="7225" y="1"/>
                  </a:moveTo>
                  <a:cubicBezTo>
                    <a:pt x="7177" y="1"/>
                    <a:pt x="7128" y="1"/>
                    <a:pt x="7078" y="2"/>
                  </a:cubicBezTo>
                  <a:cubicBezTo>
                    <a:pt x="1" y="234"/>
                    <a:pt x="3219" y="2137"/>
                    <a:pt x="7371" y="2137"/>
                  </a:cubicBezTo>
                  <a:cubicBezTo>
                    <a:pt x="7407" y="2137"/>
                    <a:pt x="7442" y="2137"/>
                    <a:pt x="7478" y="2137"/>
                  </a:cubicBezTo>
                  <a:cubicBezTo>
                    <a:pt x="11618" y="2104"/>
                    <a:pt x="10386" y="1"/>
                    <a:pt x="7225" y="1"/>
                  </a:cubicBezTo>
                  <a:close/>
                </a:path>
              </a:pathLst>
            </a:custGeom>
            <a:solidFill>
              <a:srgbClr val="ED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3445125" y="2615950"/>
              <a:ext cx="459525" cy="443900"/>
            </a:xfrm>
            <a:custGeom>
              <a:avLst/>
              <a:gdLst/>
              <a:ahLst/>
              <a:cxnLst/>
              <a:rect l="l" t="t" r="r" b="b"/>
              <a:pathLst>
                <a:path w="18381" h="17756" extrusionOk="0">
                  <a:moveTo>
                    <a:pt x="9161" y="1"/>
                  </a:moveTo>
                  <a:cubicBezTo>
                    <a:pt x="4522" y="1"/>
                    <a:pt x="622" y="3597"/>
                    <a:pt x="334" y="8294"/>
                  </a:cubicBezTo>
                  <a:cubicBezTo>
                    <a:pt x="1" y="13198"/>
                    <a:pt x="3703" y="17401"/>
                    <a:pt x="8607" y="17734"/>
                  </a:cubicBezTo>
                  <a:cubicBezTo>
                    <a:pt x="8811" y="17748"/>
                    <a:pt x="9014" y="17755"/>
                    <a:pt x="9216" y="17755"/>
                  </a:cubicBezTo>
                  <a:cubicBezTo>
                    <a:pt x="13826" y="17755"/>
                    <a:pt x="17727" y="14160"/>
                    <a:pt x="18047" y="9462"/>
                  </a:cubicBezTo>
                  <a:cubicBezTo>
                    <a:pt x="18381" y="4558"/>
                    <a:pt x="14678" y="322"/>
                    <a:pt x="9774" y="22"/>
                  </a:cubicBezTo>
                  <a:cubicBezTo>
                    <a:pt x="9569" y="8"/>
                    <a:pt x="9364" y="1"/>
                    <a:pt x="9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4081425" y="2566875"/>
              <a:ext cx="507050" cy="444500"/>
            </a:xfrm>
            <a:custGeom>
              <a:avLst/>
              <a:gdLst/>
              <a:ahLst/>
              <a:cxnLst/>
              <a:rect l="l" t="t" r="r" b="b"/>
              <a:pathLst>
                <a:path w="20282" h="17780" extrusionOk="0">
                  <a:moveTo>
                    <a:pt x="10128" y="0"/>
                  </a:moveTo>
                  <a:cubicBezTo>
                    <a:pt x="8577" y="0"/>
                    <a:pt x="7005" y="404"/>
                    <a:pt x="5571" y="1251"/>
                  </a:cubicBezTo>
                  <a:cubicBezTo>
                    <a:pt x="1368" y="3786"/>
                    <a:pt x="0" y="9223"/>
                    <a:pt x="2535" y="13460"/>
                  </a:cubicBezTo>
                  <a:cubicBezTo>
                    <a:pt x="4190" y="16240"/>
                    <a:pt x="7129" y="17779"/>
                    <a:pt x="10155" y="17779"/>
                  </a:cubicBezTo>
                  <a:cubicBezTo>
                    <a:pt x="11704" y="17779"/>
                    <a:pt x="13276" y="17376"/>
                    <a:pt x="14711" y="16529"/>
                  </a:cubicBezTo>
                  <a:cubicBezTo>
                    <a:pt x="18914" y="13993"/>
                    <a:pt x="20281" y="8556"/>
                    <a:pt x="17780" y="4320"/>
                  </a:cubicBezTo>
                  <a:cubicBezTo>
                    <a:pt x="16103" y="1540"/>
                    <a:pt x="13157" y="0"/>
                    <a:pt x="10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3447651" y="2640800"/>
              <a:ext cx="345227" cy="308139"/>
            </a:xfrm>
            <a:custGeom>
              <a:avLst/>
              <a:gdLst/>
              <a:ahLst/>
              <a:cxnLst/>
              <a:rect l="l" t="t" r="r" b="b"/>
              <a:pathLst>
                <a:path w="19915" h="17773" extrusionOk="0">
                  <a:moveTo>
                    <a:pt x="9959" y="0"/>
                  </a:moveTo>
                  <a:cubicBezTo>
                    <a:pt x="9059" y="0"/>
                    <a:pt x="8143" y="138"/>
                    <a:pt x="7239" y="429"/>
                  </a:cubicBezTo>
                  <a:cubicBezTo>
                    <a:pt x="2569" y="1963"/>
                    <a:pt x="0" y="6967"/>
                    <a:pt x="1502" y="11637"/>
                  </a:cubicBezTo>
                  <a:cubicBezTo>
                    <a:pt x="2710" y="15397"/>
                    <a:pt x="6189" y="17773"/>
                    <a:pt x="9936" y="17773"/>
                  </a:cubicBezTo>
                  <a:cubicBezTo>
                    <a:pt x="10843" y="17773"/>
                    <a:pt x="11766" y="17633"/>
                    <a:pt x="12676" y="17341"/>
                  </a:cubicBezTo>
                  <a:cubicBezTo>
                    <a:pt x="17346" y="15840"/>
                    <a:pt x="19915" y="10836"/>
                    <a:pt x="18414" y="6166"/>
                  </a:cubicBezTo>
                  <a:cubicBezTo>
                    <a:pt x="17203" y="2400"/>
                    <a:pt x="13714" y="0"/>
                    <a:pt x="99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4105650" y="2593500"/>
              <a:ext cx="345222" cy="310756"/>
            </a:xfrm>
            <a:custGeom>
              <a:avLst/>
              <a:gdLst/>
              <a:ahLst/>
              <a:cxnLst/>
              <a:rect l="l" t="t" r="r" b="b"/>
              <a:pathLst>
                <a:path w="19682" h="17717" extrusionOk="0">
                  <a:moveTo>
                    <a:pt x="9838" y="1"/>
                  </a:moveTo>
                  <a:cubicBezTo>
                    <a:pt x="5955" y="1"/>
                    <a:pt x="2387" y="2601"/>
                    <a:pt x="1302" y="6524"/>
                  </a:cubicBezTo>
                  <a:cubicBezTo>
                    <a:pt x="1" y="11227"/>
                    <a:pt x="2803" y="16097"/>
                    <a:pt x="7506" y="17398"/>
                  </a:cubicBezTo>
                  <a:cubicBezTo>
                    <a:pt x="8287" y="17614"/>
                    <a:pt x="9071" y="17717"/>
                    <a:pt x="9844" y="17717"/>
                  </a:cubicBezTo>
                  <a:cubicBezTo>
                    <a:pt x="13727" y="17717"/>
                    <a:pt x="17295" y="15117"/>
                    <a:pt x="18381" y="11194"/>
                  </a:cubicBezTo>
                  <a:cubicBezTo>
                    <a:pt x="19681" y="6457"/>
                    <a:pt x="16946" y="1554"/>
                    <a:pt x="12176" y="319"/>
                  </a:cubicBezTo>
                  <a:cubicBezTo>
                    <a:pt x="11396" y="103"/>
                    <a:pt x="10611" y="1"/>
                    <a:pt x="98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3892950" y="2995925"/>
              <a:ext cx="216025" cy="62950"/>
            </a:xfrm>
            <a:custGeom>
              <a:avLst/>
              <a:gdLst/>
              <a:ahLst/>
              <a:cxnLst/>
              <a:rect l="l" t="t" r="r" b="b"/>
              <a:pathLst>
                <a:path w="8641" h="2518" extrusionOk="0">
                  <a:moveTo>
                    <a:pt x="8640" y="0"/>
                  </a:moveTo>
                  <a:lnTo>
                    <a:pt x="8640" y="0"/>
                  </a:lnTo>
                  <a:cubicBezTo>
                    <a:pt x="7204" y="872"/>
                    <a:pt x="5656" y="1147"/>
                    <a:pt x="4272" y="1147"/>
                  </a:cubicBezTo>
                  <a:cubicBezTo>
                    <a:pt x="1893" y="1147"/>
                    <a:pt x="1" y="334"/>
                    <a:pt x="1" y="334"/>
                  </a:cubicBezTo>
                  <a:lnTo>
                    <a:pt x="1" y="334"/>
                  </a:lnTo>
                  <a:cubicBezTo>
                    <a:pt x="1238" y="1909"/>
                    <a:pt x="2943" y="2517"/>
                    <a:pt x="4512" y="2517"/>
                  </a:cubicBezTo>
                  <a:cubicBezTo>
                    <a:pt x="6666" y="2517"/>
                    <a:pt x="8563" y="1370"/>
                    <a:pt x="8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3472475" y="3085950"/>
              <a:ext cx="292150" cy="53450"/>
            </a:xfrm>
            <a:custGeom>
              <a:avLst/>
              <a:gdLst/>
              <a:ahLst/>
              <a:cxnLst/>
              <a:rect l="l" t="t" r="r" b="b"/>
              <a:pathLst>
                <a:path w="11686" h="2138" extrusionOk="0">
                  <a:moveTo>
                    <a:pt x="7226" y="0"/>
                  </a:moveTo>
                  <a:cubicBezTo>
                    <a:pt x="7177" y="0"/>
                    <a:pt x="7129" y="1"/>
                    <a:pt x="7079" y="2"/>
                  </a:cubicBezTo>
                  <a:cubicBezTo>
                    <a:pt x="1" y="200"/>
                    <a:pt x="3221" y="2137"/>
                    <a:pt x="7374" y="2137"/>
                  </a:cubicBezTo>
                  <a:cubicBezTo>
                    <a:pt x="7409" y="2137"/>
                    <a:pt x="7444" y="2137"/>
                    <a:pt x="7480" y="2137"/>
                  </a:cubicBezTo>
                  <a:cubicBezTo>
                    <a:pt x="11686" y="2137"/>
                    <a:pt x="10421" y="0"/>
                    <a:pt x="7226" y="0"/>
                  </a:cubicBezTo>
                  <a:close/>
                </a:path>
              </a:pathLst>
            </a:custGeom>
            <a:solidFill>
              <a:srgbClr val="ED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4013875" y="2843300"/>
              <a:ext cx="78400" cy="120125"/>
            </a:xfrm>
            <a:custGeom>
              <a:avLst/>
              <a:gdLst/>
              <a:ahLst/>
              <a:cxnLst/>
              <a:rect l="l" t="t" r="r" b="b"/>
              <a:pathLst>
                <a:path w="3136" h="4805" extrusionOk="0">
                  <a:moveTo>
                    <a:pt x="1576" y="1"/>
                  </a:moveTo>
                  <a:cubicBezTo>
                    <a:pt x="1323" y="1"/>
                    <a:pt x="1057" y="45"/>
                    <a:pt x="834" y="134"/>
                  </a:cubicBezTo>
                  <a:cubicBezTo>
                    <a:pt x="501" y="234"/>
                    <a:pt x="200" y="468"/>
                    <a:pt x="0" y="735"/>
                  </a:cubicBezTo>
                  <a:cubicBezTo>
                    <a:pt x="450" y="417"/>
                    <a:pt x="983" y="184"/>
                    <a:pt x="1518" y="184"/>
                  </a:cubicBezTo>
                  <a:cubicBezTo>
                    <a:pt x="1657" y="184"/>
                    <a:pt x="1797" y="200"/>
                    <a:pt x="1935" y="234"/>
                  </a:cubicBezTo>
                  <a:cubicBezTo>
                    <a:pt x="2502" y="468"/>
                    <a:pt x="2902" y="1135"/>
                    <a:pt x="2836" y="1736"/>
                  </a:cubicBezTo>
                  <a:cubicBezTo>
                    <a:pt x="2802" y="2403"/>
                    <a:pt x="2435" y="3003"/>
                    <a:pt x="1968" y="3503"/>
                  </a:cubicBezTo>
                  <a:cubicBezTo>
                    <a:pt x="1468" y="4004"/>
                    <a:pt x="934" y="4404"/>
                    <a:pt x="334" y="4804"/>
                  </a:cubicBezTo>
                  <a:cubicBezTo>
                    <a:pt x="968" y="4538"/>
                    <a:pt x="1601" y="4204"/>
                    <a:pt x="2135" y="3704"/>
                  </a:cubicBezTo>
                  <a:cubicBezTo>
                    <a:pt x="2636" y="3203"/>
                    <a:pt x="3103" y="2569"/>
                    <a:pt x="3136" y="1802"/>
                  </a:cubicBezTo>
                  <a:cubicBezTo>
                    <a:pt x="3136" y="1402"/>
                    <a:pt x="3069" y="1035"/>
                    <a:pt x="2836" y="701"/>
                  </a:cubicBezTo>
                  <a:cubicBezTo>
                    <a:pt x="2636" y="368"/>
                    <a:pt x="2302" y="134"/>
                    <a:pt x="1935" y="34"/>
                  </a:cubicBezTo>
                  <a:cubicBezTo>
                    <a:pt x="1824" y="12"/>
                    <a:pt x="1702" y="1"/>
                    <a:pt x="1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2952275" y="1894625"/>
              <a:ext cx="1724600" cy="1162675"/>
            </a:xfrm>
            <a:custGeom>
              <a:avLst/>
              <a:gdLst/>
              <a:ahLst/>
              <a:cxnLst/>
              <a:rect l="l" t="t" r="r" b="b"/>
              <a:pathLst>
                <a:path w="68984" h="46507" extrusionOk="0">
                  <a:moveTo>
                    <a:pt x="36879" y="1"/>
                  </a:moveTo>
                  <a:cubicBezTo>
                    <a:pt x="34402" y="1"/>
                    <a:pt x="31733" y="125"/>
                    <a:pt x="28855" y="388"/>
                  </a:cubicBezTo>
                  <a:cubicBezTo>
                    <a:pt x="9874" y="2122"/>
                    <a:pt x="3603" y="14931"/>
                    <a:pt x="5071" y="27307"/>
                  </a:cubicBezTo>
                  <a:cubicBezTo>
                    <a:pt x="6177" y="36576"/>
                    <a:pt x="4968" y="44101"/>
                    <a:pt x="362" y="44101"/>
                  </a:cubicBezTo>
                  <a:cubicBezTo>
                    <a:pt x="244" y="44101"/>
                    <a:pt x="123" y="44096"/>
                    <a:pt x="1" y="44086"/>
                  </a:cubicBezTo>
                  <a:lnTo>
                    <a:pt x="1" y="44086"/>
                  </a:lnTo>
                  <a:cubicBezTo>
                    <a:pt x="2625" y="45794"/>
                    <a:pt x="4825" y="46507"/>
                    <a:pt x="6670" y="46507"/>
                  </a:cubicBezTo>
                  <a:cubicBezTo>
                    <a:pt x="15921" y="46507"/>
                    <a:pt x="16246" y="28608"/>
                    <a:pt x="16246" y="28608"/>
                  </a:cubicBezTo>
                  <a:cubicBezTo>
                    <a:pt x="16743" y="28622"/>
                    <a:pt x="17234" y="28629"/>
                    <a:pt x="17717" y="28629"/>
                  </a:cubicBezTo>
                  <a:cubicBezTo>
                    <a:pt x="23998" y="28629"/>
                    <a:pt x="28886" y="27505"/>
                    <a:pt x="28855" y="27474"/>
                  </a:cubicBezTo>
                  <a:lnTo>
                    <a:pt x="30289" y="22504"/>
                  </a:lnTo>
                  <a:lnTo>
                    <a:pt x="30923" y="27274"/>
                  </a:lnTo>
                  <a:cubicBezTo>
                    <a:pt x="30923" y="27274"/>
                    <a:pt x="33199" y="27337"/>
                    <a:pt x="36709" y="27337"/>
                  </a:cubicBezTo>
                  <a:cubicBezTo>
                    <a:pt x="45164" y="27337"/>
                    <a:pt x="60780" y="26970"/>
                    <a:pt x="68983" y="24472"/>
                  </a:cubicBezTo>
                  <a:cubicBezTo>
                    <a:pt x="67553" y="13514"/>
                    <a:pt x="62706" y="1"/>
                    <a:pt x="368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4088100" y="1967675"/>
              <a:ext cx="421975" cy="539575"/>
            </a:xfrm>
            <a:custGeom>
              <a:avLst/>
              <a:gdLst/>
              <a:ahLst/>
              <a:cxnLst/>
              <a:rect l="l" t="t" r="r" b="b"/>
              <a:pathLst>
                <a:path w="16879" h="21583" extrusionOk="0">
                  <a:moveTo>
                    <a:pt x="0" y="1"/>
                  </a:moveTo>
                  <a:cubicBezTo>
                    <a:pt x="1168" y="368"/>
                    <a:pt x="2302" y="835"/>
                    <a:pt x="3403" y="1402"/>
                  </a:cubicBezTo>
                  <a:cubicBezTo>
                    <a:pt x="4503" y="1902"/>
                    <a:pt x="5571" y="2536"/>
                    <a:pt x="6571" y="3203"/>
                  </a:cubicBezTo>
                  <a:cubicBezTo>
                    <a:pt x="8640" y="4537"/>
                    <a:pt x="10508" y="6172"/>
                    <a:pt x="12042" y="8040"/>
                  </a:cubicBezTo>
                  <a:cubicBezTo>
                    <a:pt x="12843" y="9007"/>
                    <a:pt x="13543" y="10008"/>
                    <a:pt x="14144" y="11042"/>
                  </a:cubicBezTo>
                  <a:cubicBezTo>
                    <a:pt x="14711" y="12110"/>
                    <a:pt x="15178" y="13210"/>
                    <a:pt x="15578" y="14378"/>
                  </a:cubicBezTo>
                  <a:cubicBezTo>
                    <a:pt x="15978" y="15545"/>
                    <a:pt x="16312" y="16713"/>
                    <a:pt x="16479" y="17914"/>
                  </a:cubicBezTo>
                  <a:cubicBezTo>
                    <a:pt x="16612" y="18547"/>
                    <a:pt x="16645" y="19148"/>
                    <a:pt x="16712" y="19748"/>
                  </a:cubicBezTo>
                  <a:cubicBezTo>
                    <a:pt x="16779" y="20382"/>
                    <a:pt x="16779" y="20983"/>
                    <a:pt x="16812" y="21583"/>
                  </a:cubicBezTo>
                  <a:cubicBezTo>
                    <a:pt x="16879" y="19148"/>
                    <a:pt x="16612" y="16679"/>
                    <a:pt x="15845" y="14311"/>
                  </a:cubicBezTo>
                  <a:cubicBezTo>
                    <a:pt x="15478" y="13077"/>
                    <a:pt x="14977" y="11976"/>
                    <a:pt x="14377" y="10875"/>
                  </a:cubicBezTo>
                  <a:cubicBezTo>
                    <a:pt x="13777" y="9808"/>
                    <a:pt x="13076" y="8740"/>
                    <a:pt x="12309" y="7806"/>
                  </a:cubicBezTo>
                  <a:cubicBezTo>
                    <a:pt x="10708" y="5872"/>
                    <a:pt x="8806" y="4237"/>
                    <a:pt x="6705" y="2970"/>
                  </a:cubicBezTo>
                  <a:cubicBezTo>
                    <a:pt x="4637" y="1669"/>
                    <a:pt x="2368" y="63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3926325" y="1967700"/>
              <a:ext cx="311075" cy="562075"/>
            </a:xfrm>
            <a:custGeom>
              <a:avLst/>
              <a:gdLst/>
              <a:ahLst/>
              <a:cxnLst/>
              <a:rect l="l" t="t" r="r" b="b"/>
              <a:pathLst>
                <a:path w="12443" h="22483" extrusionOk="0">
                  <a:moveTo>
                    <a:pt x="0" y="0"/>
                  </a:moveTo>
                  <a:cubicBezTo>
                    <a:pt x="1067" y="400"/>
                    <a:pt x="2001" y="1034"/>
                    <a:pt x="2969" y="1701"/>
                  </a:cubicBezTo>
                  <a:cubicBezTo>
                    <a:pt x="3869" y="2335"/>
                    <a:pt x="4770" y="3069"/>
                    <a:pt x="5537" y="3869"/>
                  </a:cubicBezTo>
                  <a:cubicBezTo>
                    <a:pt x="7138" y="5470"/>
                    <a:pt x="8473" y="7338"/>
                    <a:pt x="9473" y="9340"/>
                  </a:cubicBezTo>
                  <a:cubicBezTo>
                    <a:pt x="9974" y="10341"/>
                    <a:pt x="10374" y="11375"/>
                    <a:pt x="10774" y="12475"/>
                  </a:cubicBezTo>
                  <a:cubicBezTo>
                    <a:pt x="11141" y="13510"/>
                    <a:pt x="11441" y="14577"/>
                    <a:pt x="11641" y="15711"/>
                  </a:cubicBezTo>
                  <a:cubicBezTo>
                    <a:pt x="12108" y="17913"/>
                    <a:pt x="12275" y="20214"/>
                    <a:pt x="12309" y="22483"/>
                  </a:cubicBezTo>
                  <a:cubicBezTo>
                    <a:pt x="12442" y="20214"/>
                    <a:pt x="12309" y="17913"/>
                    <a:pt x="11908" y="15678"/>
                  </a:cubicBezTo>
                  <a:cubicBezTo>
                    <a:pt x="11675" y="14544"/>
                    <a:pt x="11408" y="13409"/>
                    <a:pt x="11074" y="12342"/>
                  </a:cubicBezTo>
                  <a:cubicBezTo>
                    <a:pt x="10674" y="11241"/>
                    <a:pt x="10274" y="10207"/>
                    <a:pt x="9773" y="9173"/>
                  </a:cubicBezTo>
                  <a:cubicBezTo>
                    <a:pt x="8706" y="7138"/>
                    <a:pt x="7405" y="5237"/>
                    <a:pt x="5737" y="3669"/>
                  </a:cubicBezTo>
                  <a:cubicBezTo>
                    <a:pt x="4070" y="2135"/>
                    <a:pt x="2135" y="80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3794550" y="1989375"/>
              <a:ext cx="186000" cy="546250"/>
            </a:xfrm>
            <a:custGeom>
              <a:avLst/>
              <a:gdLst/>
              <a:ahLst/>
              <a:cxnLst/>
              <a:rect l="l" t="t" r="r" b="b"/>
              <a:pathLst>
                <a:path w="7440" h="21850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634"/>
                    <a:pt x="1401" y="1334"/>
                    <a:pt x="2069" y="2202"/>
                  </a:cubicBezTo>
                  <a:cubicBezTo>
                    <a:pt x="2702" y="2969"/>
                    <a:pt x="3203" y="3836"/>
                    <a:pt x="3703" y="4670"/>
                  </a:cubicBezTo>
                  <a:cubicBezTo>
                    <a:pt x="4670" y="6371"/>
                    <a:pt x="5371" y="8273"/>
                    <a:pt x="5905" y="10141"/>
                  </a:cubicBezTo>
                  <a:cubicBezTo>
                    <a:pt x="6038" y="10574"/>
                    <a:pt x="6138" y="11108"/>
                    <a:pt x="6272" y="11542"/>
                  </a:cubicBezTo>
                  <a:lnTo>
                    <a:pt x="6572" y="13009"/>
                  </a:lnTo>
                  <a:lnTo>
                    <a:pt x="6739" y="13710"/>
                  </a:lnTo>
                  <a:lnTo>
                    <a:pt x="6805" y="14477"/>
                  </a:lnTo>
                  <a:lnTo>
                    <a:pt x="7039" y="15945"/>
                  </a:lnTo>
                  <a:cubicBezTo>
                    <a:pt x="7139" y="16946"/>
                    <a:pt x="7206" y="17880"/>
                    <a:pt x="7272" y="18880"/>
                  </a:cubicBezTo>
                  <a:cubicBezTo>
                    <a:pt x="7306" y="19848"/>
                    <a:pt x="7306" y="20848"/>
                    <a:pt x="7372" y="21849"/>
                  </a:cubicBezTo>
                  <a:cubicBezTo>
                    <a:pt x="7406" y="20882"/>
                    <a:pt x="7406" y="19881"/>
                    <a:pt x="7439" y="18880"/>
                  </a:cubicBezTo>
                  <a:cubicBezTo>
                    <a:pt x="7372" y="17880"/>
                    <a:pt x="7372" y="16879"/>
                    <a:pt x="7272" y="15878"/>
                  </a:cubicBezTo>
                  <a:lnTo>
                    <a:pt x="7105" y="14377"/>
                  </a:lnTo>
                  <a:lnTo>
                    <a:pt x="7039" y="13643"/>
                  </a:lnTo>
                  <a:lnTo>
                    <a:pt x="6905" y="12876"/>
                  </a:lnTo>
                  <a:lnTo>
                    <a:pt x="6605" y="11408"/>
                  </a:lnTo>
                  <a:cubicBezTo>
                    <a:pt x="6505" y="10941"/>
                    <a:pt x="6372" y="10474"/>
                    <a:pt x="6238" y="9974"/>
                  </a:cubicBezTo>
                  <a:cubicBezTo>
                    <a:pt x="5638" y="8039"/>
                    <a:pt x="4937" y="6171"/>
                    <a:pt x="3903" y="4470"/>
                  </a:cubicBezTo>
                  <a:cubicBezTo>
                    <a:pt x="2869" y="2769"/>
                    <a:pt x="1602" y="11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3570225" y="2011050"/>
              <a:ext cx="104250" cy="544575"/>
            </a:xfrm>
            <a:custGeom>
              <a:avLst/>
              <a:gdLst/>
              <a:ahLst/>
              <a:cxnLst/>
              <a:rect l="l" t="t" r="r" b="b"/>
              <a:pathLst>
                <a:path w="4170" h="21783" extrusionOk="0">
                  <a:moveTo>
                    <a:pt x="4170" y="0"/>
                  </a:moveTo>
                  <a:cubicBezTo>
                    <a:pt x="3369" y="1668"/>
                    <a:pt x="2702" y="3436"/>
                    <a:pt x="2135" y="5238"/>
                  </a:cubicBezTo>
                  <a:cubicBezTo>
                    <a:pt x="1535" y="7005"/>
                    <a:pt x="1134" y="8807"/>
                    <a:pt x="734" y="10641"/>
                  </a:cubicBezTo>
                  <a:cubicBezTo>
                    <a:pt x="401" y="12476"/>
                    <a:pt x="167" y="14311"/>
                    <a:pt x="67" y="16179"/>
                  </a:cubicBezTo>
                  <a:cubicBezTo>
                    <a:pt x="0" y="18080"/>
                    <a:pt x="67" y="19948"/>
                    <a:pt x="301" y="21783"/>
                  </a:cubicBezTo>
                  <a:lnTo>
                    <a:pt x="234" y="20415"/>
                  </a:lnTo>
                  <a:lnTo>
                    <a:pt x="200" y="19681"/>
                  </a:lnTo>
                  <a:lnTo>
                    <a:pt x="200" y="18981"/>
                  </a:lnTo>
                  <a:cubicBezTo>
                    <a:pt x="234" y="18514"/>
                    <a:pt x="234" y="18080"/>
                    <a:pt x="234" y="17613"/>
                  </a:cubicBezTo>
                  <a:lnTo>
                    <a:pt x="334" y="16245"/>
                  </a:lnTo>
                  <a:cubicBezTo>
                    <a:pt x="501" y="14411"/>
                    <a:pt x="701" y="12576"/>
                    <a:pt x="1068" y="10741"/>
                  </a:cubicBezTo>
                  <a:cubicBezTo>
                    <a:pt x="1401" y="8907"/>
                    <a:pt x="1868" y="7106"/>
                    <a:pt x="2369" y="5304"/>
                  </a:cubicBezTo>
                  <a:cubicBezTo>
                    <a:pt x="2636" y="4404"/>
                    <a:pt x="2902" y="3503"/>
                    <a:pt x="3203" y="2636"/>
                  </a:cubicBezTo>
                  <a:cubicBezTo>
                    <a:pt x="3503" y="1768"/>
                    <a:pt x="3836" y="901"/>
                    <a:pt x="4170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3384250" y="2011050"/>
              <a:ext cx="129300" cy="565425"/>
            </a:xfrm>
            <a:custGeom>
              <a:avLst/>
              <a:gdLst/>
              <a:ahLst/>
              <a:cxnLst/>
              <a:rect l="l" t="t" r="r" b="b"/>
              <a:pathLst>
                <a:path w="5172" h="22617" extrusionOk="0">
                  <a:moveTo>
                    <a:pt x="5171" y="0"/>
                  </a:moveTo>
                  <a:cubicBezTo>
                    <a:pt x="4337" y="1768"/>
                    <a:pt x="3637" y="3603"/>
                    <a:pt x="2969" y="5438"/>
                  </a:cubicBezTo>
                  <a:cubicBezTo>
                    <a:pt x="2302" y="7272"/>
                    <a:pt x="1769" y="9140"/>
                    <a:pt x="1268" y="11008"/>
                  </a:cubicBezTo>
                  <a:cubicBezTo>
                    <a:pt x="801" y="12876"/>
                    <a:pt x="401" y="14811"/>
                    <a:pt x="234" y="16779"/>
                  </a:cubicBezTo>
                  <a:cubicBezTo>
                    <a:pt x="67" y="18714"/>
                    <a:pt x="1" y="20682"/>
                    <a:pt x="468" y="22617"/>
                  </a:cubicBezTo>
                  <a:lnTo>
                    <a:pt x="301" y="21149"/>
                  </a:lnTo>
                  <a:cubicBezTo>
                    <a:pt x="268" y="20649"/>
                    <a:pt x="268" y="20182"/>
                    <a:pt x="268" y="19681"/>
                  </a:cubicBezTo>
                  <a:cubicBezTo>
                    <a:pt x="268" y="19181"/>
                    <a:pt x="301" y="18714"/>
                    <a:pt x="334" y="18247"/>
                  </a:cubicBezTo>
                  <a:lnTo>
                    <a:pt x="401" y="17513"/>
                  </a:lnTo>
                  <a:lnTo>
                    <a:pt x="468" y="16812"/>
                  </a:lnTo>
                  <a:cubicBezTo>
                    <a:pt x="568" y="16312"/>
                    <a:pt x="601" y="15812"/>
                    <a:pt x="668" y="15345"/>
                  </a:cubicBezTo>
                  <a:lnTo>
                    <a:pt x="935" y="13944"/>
                  </a:lnTo>
                  <a:cubicBezTo>
                    <a:pt x="1135" y="12976"/>
                    <a:pt x="1335" y="12076"/>
                    <a:pt x="1602" y="11108"/>
                  </a:cubicBezTo>
                  <a:cubicBezTo>
                    <a:pt x="2035" y="9240"/>
                    <a:pt x="2603" y="7339"/>
                    <a:pt x="3236" y="5504"/>
                  </a:cubicBezTo>
                  <a:cubicBezTo>
                    <a:pt x="3503" y="4604"/>
                    <a:pt x="3837" y="3670"/>
                    <a:pt x="4170" y="2769"/>
                  </a:cubicBezTo>
                  <a:cubicBezTo>
                    <a:pt x="4471" y="1835"/>
                    <a:pt x="4837" y="934"/>
                    <a:pt x="5171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3217475" y="2067750"/>
              <a:ext cx="160125" cy="801425"/>
            </a:xfrm>
            <a:custGeom>
              <a:avLst/>
              <a:gdLst/>
              <a:ahLst/>
              <a:cxnLst/>
              <a:rect l="l" t="t" r="r" b="b"/>
              <a:pathLst>
                <a:path w="6405" h="32057" extrusionOk="0">
                  <a:moveTo>
                    <a:pt x="6405" y="1"/>
                  </a:moveTo>
                  <a:lnTo>
                    <a:pt x="6405" y="1"/>
                  </a:lnTo>
                  <a:cubicBezTo>
                    <a:pt x="5571" y="1068"/>
                    <a:pt x="5004" y="2402"/>
                    <a:pt x="4604" y="3703"/>
                  </a:cubicBezTo>
                  <a:cubicBezTo>
                    <a:pt x="4170" y="5038"/>
                    <a:pt x="3936" y="6372"/>
                    <a:pt x="3736" y="7740"/>
                  </a:cubicBezTo>
                  <a:cubicBezTo>
                    <a:pt x="3303" y="10508"/>
                    <a:pt x="3136" y="13244"/>
                    <a:pt x="2936" y="16012"/>
                  </a:cubicBezTo>
                  <a:cubicBezTo>
                    <a:pt x="2736" y="18747"/>
                    <a:pt x="2602" y="21516"/>
                    <a:pt x="2269" y="24251"/>
                  </a:cubicBezTo>
                  <a:cubicBezTo>
                    <a:pt x="2135" y="25586"/>
                    <a:pt x="1935" y="26987"/>
                    <a:pt x="1601" y="28321"/>
                  </a:cubicBezTo>
                  <a:cubicBezTo>
                    <a:pt x="1301" y="29655"/>
                    <a:pt x="834" y="30990"/>
                    <a:pt x="0" y="32057"/>
                  </a:cubicBezTo>
                  <a:cubicBezTo>
                    <a:pt x="901" y="31023"/>
                    <a:pt x="1401" y="29689"/>
                    <a:pt x="1768" y="28354"/>
                  </a:cubicBezTo>
                  <a:cubicBezTo>
                    <a:pt x="2135" y="27020"/>
                    <a:pt x="2335" y="25652"/>
                    <a:pt x="2569" y="24251"/>
                  </a:cubicBezTo>
                  <a:cubicBezTo>
                    <a:pt x="2936" y="21516"/>
                    <a:pt x="3102" y="18747"/>
                    <a:pt x="3303" y="16012"/>
                  </a:cubicBezTo>
                  <a:cubicBezTo>
                    <a:pt x="3469" y="13244"/>
                    <a:pt x="3670" y="10508"/>
                    <a:pt x="4003" y="7806"/>
                  </a:cubicBezTo>
                  <a:cubicBezTo>
                    <a:pt x="4170" y="6405"/>
                    <a:pt x="4437" y="5071"/>
                    <a:pt x="4770" y="3737"/>
                  </a:cubicBezTo>
                  <a:cubicBezTo>
                    <a:pt x="5104" y="2469"/>
                    <a:pt x="5604" y="1135"/>
                    <a:pt x="6405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3171600" y="2329600"/>
              <a:ext cx="45900" cy="401150"/>
            </a:xfrm>
            <a:custGeom>
              <a:avLst/>
              <a:gdLst/>
              <a:ahLst/>
              <a:cxnLst/>
              <a:rect l="l" t="t" r="r" b="b"/>
              <a:pathLst>
                <a:path w="1836" h="16046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435" y="1268"/>
                    <a:pt x="1101" y="2603"/>
                    <a:pt x="768" y="4037"/>
                  </a:cubicBezTo>
                  <a:cubicBezTo>
                    <a:pt x="468" y="5338"/>
                    <a:pt x="267" y="6706"/>
                    <a:pt x="134" y="8040"/>
                  </a:cubicBezTo>
                  <a:cubicBezTo>
                    <a:pt x="101" y="8374"/>
                    <a:pt x="101" y="8707"/>
                    <a:pt x="34" y="9041"/>
                  </a:cubicBezTo>
                  <a:cubicBezTo>
                    <a:pt x="34" y="9374"/>
                    <a:pt x="1" y="9708"/>
                    <a:pt x="1" y="10041"/>
                  </a:cubicBezTo>
                  <a:lnTo>
                    <a:pt x="1" y="11042"/>
                  </a:lnTo>
                  <a:cubicBezTo>
                    <a:pt x="1" y="11376"/>
                    <a:pt x="34" y="11709"/>
                    <a:pt x="34" y="12043"/>
                  </a:cubicBezTo>
                  <a:cubicBezTo>
                    <a:pt x="134" y="13410"/>
                    <a:pt x="334" y="14745"/>
                    <a:pt x="801" y="16046"/>
                  </a:cubicBezTo>
                  <a:cubicBezTo>
                    <a:pt x="734" y="15712"/>
                    <a:pt x="668" y="15379"/>
                    <a:pt x="601" y="15045"/>
                  </a:cubicBezTo>
                  <a:lnTo>
                    <a:pt x="468" y="14044"/>
                  </a:lnTo>
                  <a:cubicBezTo>
                    <a:pt x="434" y="13711"/>
                    <a:pt x="368" y="13377"/>
                    <a:pt x="368" y="13044"/>
                  </a:cubicBezTo>
                  <a:cubicBezTo>
                    <a:pt x="368" y="12710"/>
                    <a:pt x="334" y="12376"/>
                    <a:pt x="334" y="12043"/>
                  </a:cubicBezTo>
                  <a:cubicBezTo>
                    <a:pt x="301" y="10675"/>
                    <a:pt x="368" y="9341"/>
                    <a:pt x="501" y="8007"/>
                  </a:cubicBezTo>
                  <a:cubicBezTo>
                    <a:pt x="634" y="6672"/>
                    <a:pt x="835" y="5338"/>
                    <a:pt x="1068" y="4004"/>
                  </a:cubicBezTo>
                  <a:lnTo>
                    <a:pt x="1435" y="2002"/>
                  </a:lnTo>
                  <a:cubicBezTo>
                    <a:pt x="1568" y="1335"/>
                    <a:pt x="1668" y="668"/>
                    <a:pt x="1835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3199950" y="1851000"/>
              <a:ext cx="395325" cy="501975"/>
            </a:xfrm>
            <a:custGeom>
              <a:avLst/>
              <a:gdLst/>
              <a:ahLst/>
              <a:cxnLst/>
              <a:rect l="l" t="t" r="r" b="b"/>
              <a:pathLst>
                <a:path w="15813" h="20079" extrusionOk="0">
                  <a:moveTo>
                    <a:pt x="6829" y="0"/>
                  </a:moveTo>
                  <a:cubicBezTo>
                    <a:pt x="6541" y="0"/>
                    <a:pt x="6244" y="152"/>
                    <a:pt x="6072" y="465"/>
                  </a:cubicBezTo>
                  <a:cubicBezTo>
                    <a:pt x="1" y="12674"/>
                    <a:pt x="11009" y="20079"/>
                    <a:pt x="11009" y="20079"/>
                  </a:cubicBezTo>
                  <a:cubicBezTo>
                    <a:pt x="11609" y="15976"/>
                    <a:pt x="14044" y="10639"/>
                    <a:pt x="15812" y="8404"/>
                  </a:cubicBezTo>
                  <a:lnTo>
                    <a:pt x="15812" y="8404"/>
                  </a:lnTo>
                  <a:cubicBezTo>
                    <a:pt x="15605" y="8422"/>
                    <a:pt x="15402" y="8431"/>
                    <a:pt x="15204" y="8431"/>
                  </a:cubicBezTo>
                  <a:cubicBezTo>
                    <a:pt x="10769" y="8431"/>
                    <a:pt x="8499" y="3918"/>
                    <a:pt x="7573" y="565"/>
                  </a:cubicBezTo>
                  <a:cubicBezTo>
                    <a:pt x="7467" y="193"/>
                    <a:pt x="7154" y="0"/>
                    <a:pt x="6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3801900" y="3247950"/>
              <a:ext cx="177300" cy="104400"/>
            </a:xfrm>
            <a:custGeom>
              <a:avLst/>
              <a:gdLst/>
              <a:ahLst/>
              <a:cxnLst/>
              <a:rect l="l" t="t" r="r" b="b"/>
              <a:pathLst>
                <a:path w="7092" h="4176" extrusionOk="0">
                  <a:moveTo>
                    <a:pt x="2509" y="1"/>
                  </a:moveTo>
                  <a:cubicBezTo>
                    <a:pt x="71" y="1"/>
                    <a:pt x="1" y="2462"/>
                    <a:pt x="1908" y="2895"/>
                  </a:cubicBezTo>
                  <a:cubicBezTo>
                    <a:pt x="1888" y="3542"/>
                    <a:pt x="2442" y="4176"/>
                    <a:pt x="3098" y="4176"/>
                  </a:cubicBezTo>
                  <a:cubicBezTo>
                    <a:pt x="3525" y="4176"/>
                    <a:pt x="3995" y="3906"/>
                    <a:pt x="4376" y="3195"/>
                  </a:cubicBezTo>
                  <a:cubicBezTo>
                    <a:pt x="4410" y="3201"/>
                    <a:pt x="4446" y="3204"/>
                    <a:pt x="4482" y="3204"/>
                  </a:cubicBezTo>
                  <a:cubicBezTo>
                    <a:pt x="5469" y="3204"/>
                    <a:pt x="7092" y="1062"/>
                    <a:pt x="3809" y="193"/>
                  </a:cubicBezTo>
                  <a:cubicBezTo>
                    <a:pt x="3319" y="59"/>
                    <a:pt x="2886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3836250" y="3278400"/>
              <a:ext cx="39225" cy="36350"/>
            </a:xfrm>
            <a:custGeom>
              <a:avLst/>
              <a:gdLst/>
              <a:ahLst/>
              <a:cxnLst/>
              <a:rect l="l" t="t" r="r" b="b"/>
              <a:pathLst>
                <a:path w="1569" h="1454" extrusionOk="0">
                  <a:moveTo>
                    <a:pt x="781" y="0"/>
                  </a:moveTo>
                  <a:cubicBezTo>
                    <a:pt x="407" y="0"/>
                    <a:pt x="127" y="278"/>
                    <a:pt x="67" y="610"/>
                  </a:cubicBezTo>
                  <a:cubicBezTo>
                    <a:pt x="0" y="1010"/>
                    <a:pt x="267" y="1344"/>
                    <a:pt x="634" y="1444"/>
                  </a:cubicBezTo>
                  <a:cubicBezTo>
                    <a:pt x="675" y="1450"/>
                    <a:pt x="715" y="1453"/>
                    <a:pt x="754" y="1453"/>
                  </a:cubicBezTo>
                  <a:cubicBezTo>
                    <a:pt x="1128" y="1453"/>
                    <a:pt x="1408" y="1176"/>
                    <a:pt x="1468" y="843"/>
                  </a:cubicBezTo>
                  <a:cubicBezTo>
                    <a:pt x="1568" y="443"/>
                    <a:pt x="1268" y="76"/>
                    <a:pt x="901" y="9"/>
                  </a:cubicBezTo>
                  <a:cubicBezTo>
                    <a:pt x="860" y="3"/>
                    <a:pt x="820" y="0"/>
                    <a:pt x="781" y="0"/>
                  </a:cubicBezTo>
                  <a:close/>
                </a:path>
              </a:pathLst>
            </a:custGeom>
            <a:solidFill>
              <a:srgbClr val="451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3890450" y="3286725"/>
              <a:ext cx="38375" cy="36350"/>
            </a:xfrm>
            <a:custGeom>
              <a:avLst/>
              <a:gdLst/>
              <a:ahLst/>
              <a:cxnLst/>
              <a:rect l="l" t="t" r="r" b="b"/>
              <a:pathLst>
                <a:path w="1535" h="1454" extrusionOk="0">
                  <a:moveTo>
                    <a:pt x="789" y="1"/>
                  </a:moveTo>
                  <a:cubicBezTo>
                    <a:pt x="440" y="1"/>
                    <a:pt x="158" y="278"/>
                    <a:pt x="67" y="610"/>
                  </a:cubicBezTo>
                  <a:cubicBezTo>
                    <a:pt x="0" y="1011"/>
                    <a:pt x="267" y="1344"/>
                    <a:pt x="668" y="1444"/>
                  </a:cubicBezTo>
                  <a:cubicBezTo>
                    <a:pt x="705" y="1451"/>
                    <a:pt x="743" y="1454"/>
                    <a:pt x="779" y="1454"/>
                  </a:cubicBezTo>
                  <a:cubicBezTo>
                    <a:pt x="1129" y="1454"/>
                    <a:pt x="1411" y="1176"/>
                    <a:pt x="1502" y="844"/>
                  </a:cubicBezTo>
                  <a:cubicBezTo>
                    <a:pt x="1535" y="444"/>
                    <a:pt x="1268" y="77"/>
                    <a:pt x="901" y="10"/>
                  </a:cubicBezTo>
                  <a:cubicBezTo>
                    <a:pt x="863" y="4"/>
                    <a:pt x="826" y="1"/>
                    <a:pt x="789" y="1"/>
                  </a:cubicBezTo>
                  <a:close/>
                </a:path>
              </a:pathLst>
            </a:custGeom>
            <a:solidFill>
              <a:srgbClr val="451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40"/>
          <p:cNvGrpSpPr/>
          <p:nvPr/>
        </p:nvGrpSpPr>
        <p:grpSpPr>
          <a:xfrm>
            <a:off x="2740602" y="3228367"/>
            <a:ext cx="1609414" cy="1492785"/>
            <a:chOff x="2269300" y="1888800"/>
            <a:chExt cx="3065550" cy="2843400"/>
          </a:xfrm>
        </p:grpSpPr>
        <p:sp>
          <p:nvSpPr>
            <p:cNvPr id="2024" name="Google Shape;2024;p40"/>
            <p:cNvSpPr/>
            <p:nvPr/>
          </p:nvSpPr>
          <p:spPr>
            <a:xfrm>
              <a:off x="5093800" y="3166450"/>
              <a:ext cx="241050" cy="248125"/>
            </a:xfrm>
            <a:custGeom>
              <a:avLst/>
              <a:gdLst/>
              <a:ahLst/>
              <a:cxnLst/>
              <a:rect l="l" t="t" r="r" b="b"/>
              <a:pathLst>
                <a:path w="9642" h="9925" extrusionOk="0">
                  <a:moveTo>
                    <a:pt x="8378" y="0"/>
                  </a:moveTo>
                  <a:cubicBezTo>
                    <a:pt x="8096" y="0"/>
                    <a:pt x="7815" y="109"/>
                    <a:pt x="7606" y="318"/>
                  </a:cubicBezTo>
                  <a:cubicBezTo>
                    <a:pt x="5071" y="2820"/>
                    <a:pt x="2503" y="5388"/>
                    <a:pt x="1" y="7890"/>
                  </a:cubicBezTo>
                  <a:cubicBezTo>
                    <a:pt x="1168" y="8090"/>
                    <a:pt x="1769" y="8957"/>
                    <a:pt x="2002" y="9925"/>
                  </a:cubicBezTo>
                  <a:cubicBezTo>
                    <a:pt x="4437" y="7223"/>
                    <a:pt x="6806" y="4487"/>
                    <a:pt x="9241" y="1819"/>
                  </a:cubicBezTo>
                  <a:cubicBezTo>
                    <a:pt x="9641" y="1452"/>
                    <a:pt x="9608" y="751"/>
                    <a:pt x="9174" y="384"/>
                  </a:cubicBezTo>
                  <a:lnTo>
                    <a:pt x="9107" y="284"/>
                  </a:lnTo>
                  <a:cubicBezTo>
                    <a:pt x="8900" y="93"/>
                    <a:pt x="8638" y="0"/>
                    <a:pt x="8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070450" y="3166050"/>
              <a:ext cx="261050" cy="270200"/>
            </a:xfrm>
            <a:custGeom>
              <a:avLst/>
              <a:gdLst/>
              <a:ahLst/>
              <a:cxnLst/>
              <a:rect l="l" t="t" r="r" b="b"/>
              <a:pathLst>
                <a:path w="10442" h="10808" extrusionOk="0">
                  <a:moveTo>
                    <a:pt x="7073" y="0"/>
                  </a:moveTo>
                  <a:lnTo>
                    <a:pt x="1" y="7305"/>
                  </a:lnTo>
                  <a:cubicBezTo>
                    <a:pt x="368" y="7305"/>
                    <a:pt x="1702" y="7439"/>
                    <a:pt x="2870" y="8473"/>
                  </a:cubicBezTo>
                  <a:cubicBezTo>
                    <a:pt x="3837" y="9340"/>
                    <a:pt x="4170" y="10374"/>
                    <a:pt x="4237" y="10808"/>
                  </a:cubicBezTo>
                  <a:cubicBezTo>
                    <a:pt x="6339" y="8306"/>
                    <a:pt x="8373" y="5838"/>
                    <a:pt x="10442" y="3369"/>
                  </a:cubicBezTo>
                  <a:cubicBezTo>
                    <a:pt x="10241" y="2869"/>
                    <a:pt x="9841" y="2002"/>
                    <a:pt x="9007" y="1201"/>
                  </a:cubicBezTo>
                  <a:cubicBezTo>
                    <a:pt x="8273" y="567"/>
                    <a:pt x="7540" y="167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2549500" y="2447275"/>
              <a:ext cx="2697775" cy="853900"/>
            </a:xfrm>
            <a:custGeom>
              <a:avLst/>
              <a:gdLst/>
              <a:ahLst/>
              <a:cxnLst/>
              <a:rect l="l" t="t" r="r" b="b"/>
              <a:pathLst>
                <a:path w="107911" h="34156" extrusionOk="0">
                  <a:moveTo>
                    <a:pt x="48570" y="1"/>
                  </a:moveTo>
                  <a:cubicBezTo>
                    <a:pt x="33159" y="1"/>
                    <a:pt x="16313" y="4206"/>
                    <a:pt x="0" y="16542"/>
                  </a:cubicBezTo>
                  <a:cubicBezTo>
                    <a:pt x="11637" y="10724"/>
                    <a:pt x="23609" y="8510"/>
                    <a:pt x="35053" y="8510"/>
                  </a:cubicBezTo>
                  <a:cubicBezTo>
                    <a:pt x="67895" y="8510"/>
                    <a:pt x="96377" y="26749"/>
                    <a:pt x="100038" y="30386"/>
                  </a:cubicBezTo>
                  <a:cubicBezTo>
                    <a:pt x="100384" y="30035"/>
                    <a:pt x="100713" y="29887"/>
                    <a:pt x="101022" y="29887"/>
                  </a:cubicBezTo>
                  <a:cubicBezTo>
                    <a:pt x="102684" y="29887"/>
                    <a:pt x="103774" y="34155"/>
                    <a:pt x="103774" y="34155"/>
                  </a:cubicBezTo>
                  <a:cubicBezTo>
                    <a:pt x="103774" y="34155"/>
                    <a:pt x="107911" y="34088"/>
                    <a:pt x="107710" y="30819"/>
                  </a:cubicBezTo>
                  <a:lnTo>
                    <a:pt x="107710" y="30819"/>
                  </a:lnTo>
                  <a:cubicBezTo>
                    <a:pt x="107610" y="30860"/>
                    <a:pt x="107511" y="30880"/>
                    <a:pt x="107415" y="30880"/>
                  </a:cubicBezTo>
                  <a:cubicBezTo>
                    <a:pt x="105460" y="30880"/>
                    <a:pt x="104383" y="22803"/>
                    <a:pt x="107243" y="18544"/>
                  </a:cubicBezTo>
                  <a:cubicBezTo>
                    <a:pt x="101577" y="14948"/>
                    <a:pt x="77624" y="1"/>
                    <a:pt x="48570" y="1"/>
                  </a:cubicBezTo>
                  <a:close/>
                </a:path>
              </a:pathLst>
            </a:custGeom>
            <a:solidFill>
              <a:srgbClr val="7C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2808850" y="2573950"/>
              <a:ext cx="2217425" cy="599625"/>
            </a:xfrm>
            <a:custGeom>
              <a:avLst/>
              <a:gdLst/>
              <a:ahLst/>
              <a:cxnLst/>
              <a:rect l="l" t="t" r="r" b="b"/>
              <a:pathLst>
                <a:path w="88697" h="23985" extrusionOk="0">
                  <a:moveTo>
                    <a:pt x="26319" y="1"/>
                  </a:moveTo>
                  <a:cubicBezTo>
                    <a:pt x="24218" y="1268"/>
                    <a:pt x="21716" y="1668"/>
                    <a:pt x="19214" y="2502"/>
                  </a:cubicBezTo>
                  <a:cubicBezTo>
                    <a:pt x="18814" y="2502"/>
                    <a:pt x="18380" y="1268"/>
                    <a:pt x="17980" y="1268"/>
                  </a:cubicBezTo>
                  <a:cubicBezTo>
                    <a:pt x="17438" y="907"/>
                    <a:pt x="16896" y="760"/>
                    <a:pt x="16363" y="760"/>
                  </a:cubicBezTo>
                  <a:cubicBezTo>
                    <a:pt x="14434" y="760"/>
                    <a:pt x="12615" y="2683"/>
                    <a:pt x="11308" y="3336"/>
                  </a:cubicBezTo>
                  <a:cubicBezTo>
                    <a:pt x="11257" y="3363"/>
                    <a:pt x="11207" y="3375"/>
                    <a:pt x="11158" y="3375"/>
                  </a:cubicBezTo>
                  <a:cubicBezTo>
                    <a:pt x="10541" y="3375"/>
                    <a:pt x="10106" y="1393"/>
                    <a:pt x="9076" y="1393"/>
                  </a:cubicBezTo>
                  <a:cubicBezTo>
                    <a:pt x="8868" y="1393"/>
                    <a:pt x="8636" y="1474"/>
                    <a:pt x="8373" y="1668"/>
                  </a:cubicBezTo>
                  <a:cubicBezTo>
                    <a:pt x="5471" y="3136"/>
                    <a:pt x="2702" y="5138"/>
                    <a:pt x="0" y="7239"/>
                  </a:cubicBezTo>
                  <a:lnTo>
                    <a:pt x="0" y="7239"/>
                  </a:lnTo>
                  <a:cubicBezTo>
                    <a:pt x="8298" y="4554"/>
                    <a:pt x="16635" y="3454"/>
                    <a:pt x="24708" y="3454"/>
                  </a:cubicBezTo>
                  <a:cubicBezTo>
                    <a:pt x="54539" y="3454"/>
                    <a:pt x="80758" y="18471"/>
                    <a:pt x="88030" y="23984"/>
                  </a:cubicBezTo>
                  <a:cubicBezTo>
                    <a:pt x="88697" y="20782"/>
                    <a:pt x="88463" y="17580"/>
                    <a:pt x="86362" y="14611"/>
                  </a:cubicBezTo>
                  <a:cubicBezTo>
                    <a:pt x="85528" y="15445"/>
                    <a:pt x="84294" y="15445"/>
                    <a:pt x="83860" y="16679"/>
                  </a:cubicBezTo>
                  <a:cubicBezTo>
                    <a:pt x="82626" y="15445"/>
                    <a:pt x="82626" y="12943"/>
                    <a:pt x="81358" y="12510"/>
                  </a:cubicBezTo>
                  <a:cubicBezTo>
                    <a:pt x="81228" y="12467"/>
                    <a:pt x="81102" y="12448"/>
                    <a:pt x="80979" y="12448"/>
                  </a:cubicBezTo>
                  <a:cubicBezTo>
                    <a:pt x="79943" y="12448"/>
                    <a:pt x="79156" y="13819"/>
                    <a:pt x="78023" y="14177"/>
                  </a:cubicBezTo>
                  <a:cubicBezTo>
                    <a:pt x="76862" y="11578"/>
                    <a:pt x="76315" y="9576"/>
                    <a:pt x="74674" y="9576"/>
                  </a:cubicBezTo>
                  <a:cubicBezTo>
                    <a:pt x="73957" y="9576"/>
                    <a:pt x="73030" y="9959"/>
                    <a:pt x="71751" y="10842"/>
                  </a:cubicBezTo>
                  <a:cubicBezTo>
                    <a:pt x="71351" y="9607"/>
                    <a:pt x="70918" y="8340"/>
                    <a:pt x="70084" y="7506"/>
                  </a:cubicBezTo>
                  <a:cubicBezTo>
                    <a:pt x="69671" y="7303"/>
                    <a:pt x="69237" y="7223"/>
                    <a:pt x="68794" y="7223"/>
                  </a:cubicBezTo>
                  <a:cubicBezTo>
                    <a:pt x="67226" y="7223"/>
                    <a:pt x="65561" y="8219"/>
                    <a:pt x="64463" y="8219"/>
                  </a:cubicBezTo>
                  <a:cubicBezTo>
                    <a:pt x="63990" y="8219"/>
                    <a:pt x="63622" y="8034"/>
                    <a:pt x="63412" y="7506"/>
                  </a:cubicBezTo>
                  <a:cubicBezTo>
                    <a:pt x="61867" y="4167"/>
                    <a:pt x="59532" y="2891"/>
                    <a:pt x="56887" y="2891"/>
                  </a:cubicBezTo>
                  <a:cubicBezTo>
                    <a:pt x="55251" y="2891"/>
                    <a:pt x="53497" y="3380"/>
                    <a:pt x="51737" y="4170"/>
                  </a:cubicBezTo>
                  <a:cubicBezTo>
                    <a:pt x="50992" y="1560"/>
                    <a:pt x="49412" y="704"/>
                    <a:pt x="47522" y="704"/>
                  </a:cubicBezTo>
                  <a:cubicBezTo>
                    <a:pt x="45183" y="704"/>
                    <a:pt x="42368" y="2014"/>
                    <a:pt x="40062" y="2936"/>
                  </a:cubicBezTo>
                  <a:cubicBezTo>
                    <a:pt x="40027" y="2971"/>
                    <a:pt x="39988" y="2987"/>
                    <a:pt x="39947" y="2987"/>
                  </a:cubicBezTo>
                  <a:cubicBezTo>
                    <a:pt x="39518" y="2987"/>
                    <a:pt x="38790" y="1268"/>
                    <a:pt x="38394" y="1268"/>
                  </a:cubicBezTo>
                  <a:cubicBezTo>
                    <a:pt x="37895" y="1116"/>
                    <a:pt x="37385" y="1055"/>
                    <a:pt x="36867" y="1055"/>
                  </a:cubicBezTo>
                  <a:cubicBezTo>
                    <a:pt x="34568" y="1055"/>
                    <a:pt x="32133" y="2275"/>
                    <a:pt x="30002" y="2275"/>
                  </a:cubicBezTo>
                  <a:cubicBezTo>
                    <a:pt x="28602" y="2275"/>
                    <a:pt x="27332" y="1748"/>
                    <a:pt x="26319" y="1"/>
                  </a:cubicBezTo>
                  <a:close/>
                </a:path>
              </a:pathLst>
            </a:custGeom>
            <a:solidFill>
              <a:srgbClr val="88E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2549500" y="2447275"/>
              <a:ext cx="2697775" cy="853900"/>
            </a:xfrm>
            <a:custGeom>
              <a:avLst/>
              <a:gdLst/>
              <a:ahLst/>
              <a:cxnLst/>
              <a:rect l="l" t="t" r="r" b="b"/>
              <a:pathLst>
                <a:path w="107911" h="34156" extrusionOk="0">
                  <a:moveTo>
                    <a:pt x="48570" y="1"/>
                  </a:moveTo>
                  <a:cubicBezTo>
                    <a:pt x="33159" y="1"/>
                    <a:pt x="16313" y="4206"/>
                    <a:pt x="0" y="16542"/>
                  </a:cubicBezTo>
                  <a:cubicBezTo>
                    <a:pt x="11637" y="10724"/>
                    <a:pt x="23609" y="8510"/>
                    <a:pt x="35053" y="8510"/>
                  </a:cubicBezTo>
                  <a:cubicBezTo>
                    <a:pt x="67895" y="8510"/>
                    <a:pt x="96377" y="26749"/>
                    <a:pt x="100038" y="30386"/>
                  </a:cubicBezTo>
                  <a:cubicBezTo>
                    <a:pt x="100384" y="30035"/>
                    <a:pt x="100713" y="29887"/>
                    <a:pt x="101022" y="29887"/>
                  </a:cubicBezTo>
                  <a:cubicBezTo>
                    <a:pt x="102684" y="29887"/>
                    <a:pt x="103774" y="34155"/>
                    <a:pt x="103774" y="34155"/>
                  </a:cubicBezTo>
                  <a:cubicBezTo>
                    <a:pt x="103774" y="34155"/>
                    <a:pt x="107911" y="34088"/>
                    <a:pt x="107710" y="30819"/>
                  </a:cubicBezTo>
                  <a:lnTo>
                    <a:pt x="107710" y="30819"/>
                  </a:lnTo>
                  <a:cubicBezTo>
                    <a:pt x="107610" y="30860"/>
                    <a:pt x="107511" y="30880"/>
                    <a:pt x="107415" y="30880"/>
                  </a:cubicBezTo>
                  <a:cubicBezTo>
                    <a:pt x="105460" y="30880"/>
                    <a:pt x="104383" y="22803"/>
                    <a:pt x="107243" y="18544"/>
                  </a:cubicBezTo>
                  <a:cubicBezTo>
                    <a:pt x="101577" y="14948"/>
                    <a:pt x="77624" y="1"/>
                    <a:pt x="48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2808850" y="2573950"/>
              <a:ext cx="2217425" cy="599625"/>
            </a:xfrm>
            <a:custGeom>
              <a:avLst/>
              <a:gdLst/>
              <a:ahLst/>
              <a:cxnLst/>
              <a:rect l="l" t="t" r="r" b="b"/>
              <a:pathLst>
                <a:path w="88697" h="23985" extrusionOk="0">
                  <a:moveTo>
                    <a:pt x="26319" y="1"/>
                  </a:moveTo>
                  <a:cubicBezTo>
                    <a:pt x="24218" y="1268"/>
                    <a:pt x="21716" y="1668"/>
                    <a:pt x="19214" y="2502"/>
                  </a:cubicBezTo>
                  <a:cubicBezTo>
                    <a:pt x="18814" y="2502"/>
                    <a:pt x="18380" y="1268"/>
                    <a:pt x="17980" y="1268"/>
                  </a:cubicBezTo>
                  <a:cubicBezTo>
                    <a:pt x="17438" y="907"/>
                    <a:pt x="16896" y="760"/>
                    <a:pt x="16363" y="760"/>
                  </a:cubicBezTo>
                  <a:cubicBezTo>
                    <a:pt x="14434" y="760"/>
                    <a:pt x="12615" y="2683"/>
                    <a:pt x="11308" y="3336"/>
                  </a:cubicBezTo>
                  <a:cubicBezTo>
                    <a:pt x="11257" y="3363"/>
                    <a:pt x="11207" y="3375"/>
                    <a:pt x="11158" y="3375"/>
                  </a:cubicBezTo>
                  <a:cubicBezTo>
                    <a:pt x="10541" y="3375"/>
                    <a:pt x="10106" y="1393"/>
                    <a:pt x="9076" y="1393"/>
                  </a:cubicBezTo>
                  <a:cubicBezTo>
                    <a:pt x="8868" y="1393"/>
                    <a:pt x="8636" y="1474"/>
                    <a:pt x="8373" y="1668"/>
                  </a:cubicBezTo>
                  <a:cubicBezTo>
                    <a:pt x="5471" y="3136"/>
                    <a:pt x="2702" y="5138"/>
                    <a:pt x="0" y="7239"/>
                  </a:cubicBezTo>
                  <a:lnTo>
                    <a:pt x="0" y="7239"/>
                  </a:lnTo>
                  <a:cubicBezTo>
                    <a:pt x="8298" y="4554"/>
                    <a:pt x="16635" y="3454"/>
                    <a:pt x="24708" y="3454"/>
                  </a:cubicBezTo>
                  <a:cubicBezTo>
                    <a:pt x="54539" y="3454"/>
                    <a:pt x="80758" y="18471"/>
                    <a:pt x="88030" y="23984"/>
                  </a:cubicBezTo>
                  <a:cubicBezTo>
                    <a:pt x="88697" y="20782"/>
                    <a:pt x="88463" y="17580"/>
                    <a:pt x="86362" y="14611"/>
                  </a:cubicBezTo>
                  <a:cubicBezTo>
                    <a:pt x="85528" y="15445"/>
                    <a:pt x="84294" y="15445"/>
                    <a:pt x="83860" y="16679"/>
                  </a:cubicBezTo>
                  <a:cubicBezTo>
                    <a:pt x="82626" y="15445"/>
                    <a:pt x="82626" y="12943"/>
                    <a:pt x="81358" y="12510"/>
                  </a:cubicBezTo>
                  <a:cubicBezTo>
                    <a:pt x="81228" y="12467"/>
                    <a:pt x="81102" y="12448"/>
                    <a:pt x="80979" y="12448"/>
                  </a:cubicBezTo>
                  <a:cubicBezTo>
                    <a:pt x="79943" y="12448"/>
                    <a:pt x="79156" y="13819"/>
                    <a:pt x="78023" y="14177"/>
                  </a:cubicBezTo>
                  <a:cubicBezTo>
                    <a:pt x="76862" y="11578"/>
                    <a:pt x="76315" y="9576"/>
                    <a:pt x="74674" y="9576"/>
                  </a:cubicBezTo>
                  <a:cubicBezTo>
                    <a:pt x="73957" y="9576"/>
                    <a:pt x="73030" y="9959"/>
                    <a:pt x="71751" y="10842"/>
                  </a:cubicBezTo>
                  <a:cubicBezTo>
                    <a:pt x="71351" y="9607"/>
                    <a:pt x="70918" y="8340"/>
                    <a:pt x="70084" y="7506"/>
                  </a:cubicBezTo>
                  <a:cubicBezTo>
                    <a:pt x="69671" y="7303"/>
                    <a:pt x="69237" y="7223"/>
                    <a:pt x="68794" y="7223"/>
                  </a:cubicBezTo>
                  <a:cubicBezTo>
                    <a:pt x="67226" y="7223"/>
                    <a:pt x="65561" y="8219"/>
                    <a:pt x="64463" y="8219"/>
                  </a:cubicBezTo>
                  <a:cubicBezTo>
                    <a:pt x="63990" y="8219"/>
                    <a:pt x="63622" y="8034"/>
                    <a:pt x="63412" y="7506"/>
                  </a:cubicBezTo>
                  <a:cubicBezTo>
                    <a:pt x="61867" y="4167"/>
                    <a:pt x="59532" y="2891"/>
                    <a:pt x="56887" y="2891"/>
                  </a:cubicBezTo>
                  <a:cubicBezTo>
                    <a:pt x="55251" y="2891"/>
                    <a:pt x="53497" y="3380"/>
                    <a:pt x="51737" y="4170"/>
                  </a:cubicBezTo>
                  <a:cubicBezTo>
                    <a:pt x="50992" y="1560"/>
                    <a:pt x="49412" y="704"/>
                    <a:pt x="47522" y="704"/>
                  </a:cubicBezTo>
                  <a:cubicBezTo>
                    <a:pt x="45183" y="704"/>
                    <a:pt x="42368" y="2014"/>
                    <a:pt x="40062" y="2936"/>
                  </a:cubicBezTo>
                  <a:cubicBezTo>
                    <a:pt x="40027" y="2971"/>
                    <a:pt x="39988" y="2987"/>
                    <a:pt x="39947" y="2987"/>
                  </a:cubicBezTo>
                  <a:cubicBezTo>
                    <a:pt x="39518" y="2987"/>
                    <a:pt x="38790" y="1268"/>
                    <a:pt x="38394" y="1268"/>
                  </a:cubicBezTo>
                  <a:cubicBezTo>
                    <a:pt x="37895" y="1116"/>
                    <a:pt x="37385" y="1055"/>
                    <a:pt x="36867" y="1055"/>
                  </a:cubicBezTo>
                  <a:cubicBezTo>
                    <a:pt x="34568" y="1055"/>
                    <a:pt x="32133" y="2275"/>
                    <a:pt x="30002" y="2275"/>
                  </a:cubicBezTo>
                  <a:cubicBezTo>
                    <a:pt x="28602" y="2275"/>
                    <a:pt x="27332" y="1748"/>
                    <a:pt x="2631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5070450" y="3346425"/>
              <a:ext cx="120925" cy="89825"/>
            </a:xfrm>
            <a:custGeom>
              <a:avLst/>
              <a:gdLst/>
              <a:ahLst/>
              <a:cxnLst/>
              <a:rect l="l" t="t" r="r" b="b"/>
              <a:pathLst>
                <a:path w="4837" h="3593" extrusionOk="0">
                  <a:moveTo>
                    <a:pt x="684" y="1"/>
                  </a:moveTo>
                  <a:cubicBezTo>
                    <a:pt x="427" y="1"/>
                    <a:pt x="194" y="31"/>
                    <a:pt x="1" y="90"/>
                  </a:cubicBezTo>
                  <a:cubicBezTo>
                    <a:pt x="1" y="90"/>
                    <a:pt x="34" y="3359"/>
                    <a:pt x="4204" y="3593"/>
                  </a:cubicBezTo>
                  <a:cubicBezTo>
                    <a:pt x="4837" y="1177"/>
                    <a:pt x="2295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4098925" y="3364525"/>
              <a:ext cx="1044950" cy="1103100"/>
            </a:xfrm>
            <a:custGeom>
              <a:avLst/>
              <a:gdLst/>
              <a:ahLst/>
              <a:cxnLst/>
              <a:rect l="l" t="t" r="r" b="b"/>
              <a:pathLst>
                <a:path w="41798" h="44124" extrusionOk="0">
                  <a:moveTo>
                    <a:pt x="39796" y="0"/>
                  </a:moveTo>
                  <a:cubicBezTo>
                    <a:pt x="26720" y="13010"/>
                    <a:pt x="13677" y="25985"/>
                    <a:pt x="568" y="38995"/>
                  </a:cubicBezTo>
                  <a:cubicBezTo>
                    <a:pt x="301" y="39228"/>
                    <a:pt x="134" y="40329"/>
                    <a:pt x="67" y="40663"/>
                  </a:cubicBezTo>
                  <a:cubicBezTo>
                    <a:pt x="1" y="41030"/>
                    <a:pt x="34" y="41396"/>
                    <a:pt x="101" y="41763"/>
                  </a:cubicBezTo>
                  <a:cubicBezTo>
                    <a:pt x="334" y="42464"/>
                    <a:pt x="868" y="43164"/>
                    <a:pt x="1502" y="43565"/>
                  </a:cubicBezTo>
                  <a:cubicBezTo>
                    <a:pt x="2000" y="43925"/>
                    <a:pt x="2614" y="44124"/>
                    <a:pt x="3227" y="44124"/>
                  </a:cubicBezTo>
                  <a:cubicBezTo>
                    <a:pt x="3353" y="44124"/>
                    <a:pt x="3479" y="44115"/>
                    <a:pt x="3603" y="44098"/>
                  </a:cubicBezTo>
                  <a:cubicBezTo>
                    <a:pt x="4504" y="44032"/>
                    <a:pt x="4838" y="43498"/>
                    <a:pt x="5405" y="42864"/>
                  </a:cubicBezTo>
                  <a:cubicBezTo>
                    <a:pt x="17547" y="29254"/>
                    <a:pt x="29689" y="15645"/>
                    <a:pt x="41797" y="2035"/>
                  </a:cubicBezTo>
                  <a:cubicBezTo>
                    <a:pt x="41564" y="1068"/>
                    <a:pt x="40963" y="167"/>
                    <a:pt x="39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4349950" y="3682250"/>
              <a:ext cx="187650" cy="341925"/>
            </a:xfrm>
            <a:custGeom>
              <a:avLst/>
              <a:gdLst/>
              <a:ahLst/>
              <a:cxnLst/>
              <a:rect l="l" t="t" r="r" b="b"/>
              <a:pathLst>
                <a:path w="7506" h="13677" extrusionOk="0">
                  <a:moveTo>
                    <a:pt x="7239" y="0"/>
                  </a:moveTo>
                  <a:cubicBezTo>
                    <a:pt x="4870" y="667"/>
                    <a:pt x="3636" y="1802"/>
                    <a:pt x="3036" y="2936"/>
                  </a:cubicBezTo>
                  <a:cubicBezTo>
                    <a:pt x="1802" y="5504"/>
                    <a:pt x="0" y="13543"/>
                    <a:pt x="67" y="13677"/>
                  </a:cubicBezTo>
                  <a:cubicBezTo>
                    <a:pt x="701" y="13343"/>
                    <a:pt x="5671" y="6605"/>
                    <a:pt x="6638" y="4370"/>
                  </a:cubicBezTo>
                  <a:cubicBezTo>
                    <a:pt x="7506" y="2469"/>
                    <a:pt x="7339" y="701"/>
                    <a:pt x="7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4389150" y="3688925"/>
              <a:ext cx="439900" cy="316425"/>
            </a:xfrm>
            <a:custGeom>
              <a:avLst/>
              <a:gdLst/>
              <a:ahLst/>
              <a:cxnLst/>
              <a:rect l="l" t="t" r="r" b="b"/>
              <a:pathLst>
                <a:path w="17596" h="12657" extrusionOk="0">
                  <a:moveTo>
                    <a:pt x="2102" y="0"/>
                  </a:moveTo>
                  <a:lnTo>
                    <a:pt x="0" y="4270"/>
                  </a:lnTo>
                  <a:lnTo>
                    <a:pt x="4937" y="5638"/>
                  </a:lnTo>
                  <a:cubicBezTo>
                    <a:pt x="4937" y="5638"/>
                    <a:pt x="2368" y="7606"/>
                    <a:pt x="6805" y="10775"/>
                  </a:cubicBezTo>
                  <a:cubicBezTo>
                    <a:pt x="8611" y="12061"/>
                    <a:pt x="9777" y="12656"/>
                    <a:pt x="10690" y="12656"/>
                  </a:cubicBezTo>
                  <a:cubicBezTo>
                    <a:pt x="12004" y="12656"/>
                    <a:pt x="12794" y="11424"/>
                    <a:pt x="14210" y="9240"/>
                  </a:cubicBezTo>
                  <a:cubicBezTo>
                    <a:pt x="14357" y="9265"/>
                    <a:pt x="14500" y="9276"/>
                    <a:pt x="14639" y="9276"/>
                  </a:cubicBezTo>
                  <a:cubicBezTo>
                    <a:pt x="16580" y="9276"/>
                    <a:pt x="17595" y="6948"/>
                    <a:pt x="14077" y="4270"/>
                  </a:cubicBezTo>
                  <a:cubicBezTo>
                    <a:pt x="13295" y="2821"/>
                    <a:pt x="11816" y="1595"/>
                    <a:pt x="10416" y="1595"/>
                  </a:cubicBezTo>
                  <a:cubicBezTo>
                    <a:pt x="9784" y="1595"/>
                    <a:pt x="9168" y="1844"/>
                    <a:pt x="8640" y="2435"/>
                  </a:cubicBezTo>
                  <a:lnTo>
                    <a:pt x="2102" y="0"/>
                  </a:ln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4516725" y="3831525"/>
              <a:ext cx="128450" cy="207675"/>
            </a:xfrm>
            <a:custGeom>
              <a:avLst/>
              <a:gdLst/>
              <a:ahLst/>
              <a:cxnLst/>
              <a:rect l="l" t="t" r="r" b="b"/>
              <a:pathLst>
                <a:path w="5138" h="8307" extrusionOk="0">
                  <a:moveTo>
                    <a:pt x="3970" y="0"/>
                  </a:moveTo>
                  <a:lnTo>
                    <a:pt x="1" y="4237"/>
                  </a:lnTo>
                  <a:lnTo>
                    <a:pt x="2803" y="8306"/>
                  </a:lnTo>
                  <a:lnTo>
                    <a:pt x="5138" y="2969"/>
                  </a:lnTo>
                  <a:lnTo>
                    <a:pt x="4370" y="1134"/>
                  </a:lnTo>
                  <a:lnTo>
                    <a:pt x="4804" y="134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3932975" y="3206900"/>
              <a:ext cx="597950" cy="844325"/>
            </a:xfrm>
            <a:custGeom>
              <a:avLst/>
              <a:gdLst/>
              <a:ahLst/>
              <a:cxnLst/>
              <a:rect l="l" t="t" r="r" b="b"/>
              <a:pathLst>
                <a:path w="23918" h="33773" extrusionOk="0">
                  <a:moveTo>
                    <a:pt x="6172" y="1"/>
                  </a:moveTo>
                  <a:lnTo>
                    <a:pt x="234" y="3036"/>
                  </a:lnTo>
                  <a:cubicBezTo>
                    <a:pt x="1" y="16212"/>
                    <a:pt x="2169" y="20115"/>
                    <a:pt x="4304" y="21049"/>
                  </a:cubicBezTo>
                  <a:cubicBezTo>
                    <a:pt x="4971" y="21349"/>
                    <a:pt x="6672" y="21816"/>
                    <a:pt x="7406" y="23351"/>
                  </a:cubicBezTo>
                  <a:cubicBezTo>
                    <a:pt x="8340" y="25185"/>
                    <a:pt x="7039" y="26787"/>
                    <a:pt x="8040" y="27954"/>
                  </a:cubicBezTo>
                  <a:cubicBezTo>
                    <a:pt x="8907" y="28988"/>
                    <a:pt x="10175" y="28054"/>
                    <a:pt x="11676" y="29055"/>
                  </a:cubicBezTo>
                  <a:cubicBezTo>
                    <a:pt x="13744" y="30456"/>
                    <a:pt x="13243" y="33391"/>
                    <a:pt x="14711" y="33725"/>
                  </a:cubicBezTo>
                  <a:cubicBezTo>
                    <a:pt x="14792" y="33754"/>
                    <a:pt x="14886" y="33772"/>
                    <a:pt x="14994" y="33772"/>
                  </a:cubicBezTo>
                  <a:cubicBezTo>
                    <a:pt x="15376" y="33772"/>
                    <a:pt x="15939" y="33545"/>
                    <a:pt x="16746" y="32791"/>
                  </a:cubicBezTo>
                  <a:cubicBezTo>
                    <a:pt x="16746" y="32791"/>
                    <a:pt x="21883" y="20282"/>
                    <a:pt x="23918" y="19048"/>
                  </a:cubicBezTo>
                  <a:cubicBezTo>
                    <a:pt x="9574" y="16446"/>
                    <a:pt x="6172" y="1"/>
                    <a:pt x="6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4582600" y="3787325"/>
              <a:ext cx="160975" cy="104175"/>
            </a:xfrm>
            <a:custGeom>
              <a:avLst/>
              <a:gdLst/>
              <a:ahLst/>
              <a:cxnLst/>
              <a:rect l="l" t="t" r="r" b="b"/>
              <a:pathLst>
                <a:path w="6439" h="416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634"/>
                    <a:pt x="268" y="1268"/>
                    <a:pt x="835" y="1635"/>
                  </a:cubicBezTo>
                  <a:cubicBezTo>
                    <a:pt x="1068" y="1810"/>
                    <a:pt x="1352" y="1908"/>
                    <a:pt x="1642" y="1908"/>
                  </a:cubicBezTo>
                  <a:cubicBezTo>
                    <a:pt x="1684" y="1908"/>
                    <a:pt x="1726" y="1906"/>
                    <a:pt x="1769" y="1902"/>
                  </a:cubicBezTo>
                  <a:cubicBezTo>
                    <a:pt x="1830" y="1889"/>
                    <a:pt x="1890" y="1876"/>
                    <a:pt x="1949" y="1862"/>
                  </a:cubicBezTo>
                  <a:lnTo>
                    <a:pt x="1949" y="1862"/>
                  </a:lnTo>
                  <a:cubicBezTo>
                    <a:pt x="1869" y="1954"/>
                    <a:pt x="1798" y="2055"/>
                    <a:pt x="1735" y="2169"/>
                  </a:cubicBezTo>
                  <a:cubicBezTo>
                    <a:pt x="1669" y="2402"/>
                    <a:pt x="1569" y="2602"/>
                    <a:pt x="1569" y="2802"/>
                  </a:cubicBezTo>
                  <a:cubicBezTo>
                    <a:pt x="1569" y="3069"/>
                    <a:pt x="1669" y="3269"/>
                    <a:pt x="1769" y="3436"/>
                  </a:cubicBezTo>
                  <a:cubicBezTo>
                    <a:pt x="1902" y="3603"/>
                    <a:pt x="2069" y="3770"/>
                    <a:pt x="2236" y="3836"/>
                  </a:cubicBezTo>
                  <a:cubicBezTo>
                    <a:pt x="2436" y="3970"/>
                    <a:pt x="2603" y="4070"/>
                    <a:pt x="2836" y="4103"/>
                  </a:cubicBezTo>
                  <a:cubicBezTo>
                    <a:pt x="2970" y="4148"/>
                    <a:pt x="3107" y="4166"/>
                    <a:pt x="3244" y="4166"/>
                  </a:cubicBezTo>
                  <a:cubicBezTo>
                    <a:pt x="3518" y="4166"/>
                    <a:pt x="3793" y="4092"/>
                    <a:pt x="4037" y="4003"/>
                  </a:cubicBezTo>
                  <a:cubicBezTo>
                    <a:pt x="4771" y="3736"/>
                    <a:pt x="5371" y="3136"/>
                    <a:pt x="5772" y="2502"/>
                  </a:cubicBezTo>
                  <a:cubicBezTo>
                    <a:pt x="6005" y="2169"/>
                    <a:pt x="6205" y="1835"/>
                    <a:pt x="6272" y="1468"/>
                  </a:cubicBezTo>
                  <a:cubicBezTo>
                    <a:pt x="6405" y="1101"/>
                    <a:pt x="6439" y="734"/>
                    <a:pt x="6339" y="334"/>
                  </a:cubicBezTo>
                  <a:lnTo>
                    <a:pt x="6339" y="334"/>
                  </a:lnTo>
                  <a:cubicBezTo>
                    <a:pt x="6439" y="1101"/>
                    <a:pt x="6072" y="1802"/>
                    <a:pt x="5505" y="2335"/>
                  </a:cubicBezTo>
                  <a:cubicBezTo>
                    <a:pt x="5071" y="2902"/>
                    <a:pt x="4504" y="3403"/>
                    <a:pt x="3837" y="3636"/>
                  </a:cubicBezTo>
                  <a:cubicBezTo>
                    <a:pt x="3615" y="3725"/>
                    <a:pt x="3392" y="3770"/>
                    <a:pt x="3170" y="3770"/>
                  </a:cubicBezTo>
                  <a:cubicBezTo>
                    <a:pt x="3059" y="3770"/>
                    <a:pt x="2947" y="3759"/>
                    <a:pt x="2836" y="3736"/>
                  </a:cubicBezTo>
                  <a:cubicBezTo>
                    <a:pt x="2536" y="3670"/>
                    <a:pt x="2202" y="3469"/>
                    <a:pt x="2002" y="3236"/>
                  </a:cubicBezTo>
                  <a:cubicBezTo>
                    <a:pt x="1769" y="2969"/>
                    <a:pt x="1769" y="2636"/>
                    <a:pt x="1936" y="2335"/>
                  </a:cubicBezTo>
                  <a:cubicBezTo>
                    <a:pt x="2085" y="2097"/>
                    <a:pt x="2314" y="1832"/>
                    <a:pt x="2575" y="1635"/>
                  </a:cubicBezTo>
                  <a:lnTo>
                    <a:pt x="2575" y="1635"/>
                  </a:lnTo>
                  <a:cubicBezTo>
                    <a:pt x="2618" y="1614"/>
                    <a:pt x="2660" y="1592"/>
                    <a:pt x="2703" y="1568"/>
                  </a:cubicBezTo>
                  <a:lnTo>
                    <a:pt x="2569" y="1335"/>
                  </a:lnTo>
                  <a:cubicBezTo>
                    <a:pt x="2561" y="1340"/>
                    <a:pt x="2554" y="1346"/>
                    <a:pt x="2546" y="1351"/>
                  </a:cubicBezTo>
                  <a:lnTo>
                    <a:pt x="2546" y="1351"/>
                  </a:lnTo>
                  <a:lnTo>
                    <a:pt x="2536" y="1335"/>
                  </a:lnTo>
                  <a:cubicBezTo>
                    <a:pt x="2269" y="1501"/>
                    <a:pt x="2036" y="1635"/>
                    <a:pt x="1735" y="1668"/>
                  </a:cubicBezTo>
                  <a:cubicBezTo>
                    <a:pt x="1670" y="1683"/>
                    <a:pt x="1605" y="1689"/>
                    <a:pt x="1542" y="1689"/>
                  </a:cubicBezTo>
                  <a:cubicBezTo>
                    <a:pt x="1318" y="1689"/>
                    <a:pt x="1110" y="1606"/>
                    <a:pt x="902" y="1501"/>
                  </a:cubicBezTo>
                  <a:cubicBezTo>
                    <a:pt x="401" y="1235"/>
                    <a:pt x="68" y="634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4681025" y="3884900"/>
              <a:ext cx="64225" cy="35875"/>
            </a:xfrm>
            <a:custGeom>
              <a:avLst/>
              <a:gdLst/>
              <a:ahLst/>
              <a:cxnLst/>
              <a:rect l="l" t="t" r="r" b="b"/>
              <a:pathLst>
                <a:path w="2569" h="1435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400"/>
                    <a:pt x="734" y="701"/>
                    <a:pt x="1134" y="934"/>
                  </a:cubicBezTo>
                  <a:cubicBezTo>
                    <a:pt x="1601" y="1201"/>
                    <a:pt x="2068" y="1401"/>
                    <a:pt x="2569" y="1434"/>
                  </a:cubicBezTo>
                  <a:cubicBezTo>
                    <a:pt x="2168" y="1101"/>
                    <a:pt x="1735" y="901"/>
                    <a:pt x="1301" y="667"/>
                  </a:cubicBezTo>
                  <a:cubicBezTo>
                    <a:pt x="901" y="400"/>
                    <a:pt x="467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4559275" y="3928550"/>
              <a:ext cx="100925" cy="75625"/>
            </a:xfrm>
            <a:custGeom>
              <a:avLst/>
              <a:gdLst/>
              <a:ahLst/>
              <a:cxnLst/>
              <a:rect l="l" t="t" r="r" b="b"/>
              <a:pathLst>
                <a:path w="4037" h="3025" extrusionOk="0">
                  <a:moveTo>
                    <a:pt x="1430" y="0"/>
                  </a:moveTo>
                  <a:cubicBezTo>
                    <a:pt x="389" y="0"/>
                    <a:pt x="1" y="1350"/>
                    <a:pt x="1267" y="2023"/>
                  </a:cubicBezTo>
                  <a:cubicBezTo>
                    <a:pt x="1267" y="2023"/>
                    <a:pt x="2368" y="2824"/>
                    <a:pt x="3336" y="3024"/>
                  </a:cubicBezTo>
                  <a:lnTo>
                    <a:pt x="4036" y="1256"/>
                  </a:lnTo>
                  <a:lnTo>
                    <a:pt x="2268" y="256"/>
                  </a:lnTo>
                  <a:cubicBezTo>
                    <a:pt x="1961" y="76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4566775" y="3924075"/>
              <a:ext cx="93425" cy="80100"/>
            </a:xfrm>
            <a:custGeom>
              <a:avLst/>
              <a:gdLst/>
              <a:ahLst/>
              <a:cxnLst/>
              <a:rect l="l" t="t" r="r" b="b"/>
              <a:pathLst>
                <a:path w="3737" h="3204" extrusionOk="0">
                  <a:moveTo>
                    <a:pt x="1101" y="1"/>
                  </a:moveTo>
                  <a:cubicBezTo>
                    <a:pt x="1001" y="34"/>
                    <a:pt x="834" y="34"/>
                    <a:pt x="701" y="101"/>
                  </a:cubicBezTo>
                  <a:cubicBezTo>
                    <a:pt x="601" y="101"/>
                    <a:pt x="534" y="134"/>
                    <a:pt x="500" y="168"/>
                  </a:cubicBezTo>
                  <a:cubicBezTo>
                    <a:pt x="467" y="201"/>
                    <a:pt x="367" y="268"/>
                    <a:pt x="334" y="301"/>
                  </a:cubicBezTo>
                  <a:cubicBezTo>
                    <a:pt x="234" y="368"/>
                    <a:pt x="134" y="501"/>
                    <a:pt x="67" y="635"/>
                  </a:cubicBezTo>
                  <a:cubicBezTo>
                    <a:pt x="33" y="768"/>
                    <a:pt x="0" y="935"/>
                    <a:pt x="0" y="1035"/>
                  </a:cubicBezTo>
                  <a:lnTo>
                    <a:pt x="0" y="1268"/>
                  </a:lnTo>
                  <a:lnTo>
                    <a:pt x="33" y="1469"/>
                  </a:lnTo>
                  <a:cubicBezTo>
                    <a:pt x="134" y="1602"/>
                    <a:pt x="167" y="1769"/>
                    <a:pt x="234" y="1836"/>
                  </a:cubicBezTo>
                  <a:cubicBezTo>
                    <a:pt x="334" y="1969"/>
                    <a:pt x="467" y="2036"/>
                    <a:pt x="534" y="2136"/>
                  </a:cubicBezTo>
                  <a:cubicBezTo>
                    <a:pt x="667" y="2202"/>
                    <a:pt x="734" y="2269"/>
                    <a:pt x="867" y="2336"/>
                  </a:cubicBezTo>
                  <a:cubicBezTo>
                    <a:pt x="1201" y="2536"/>
                    <a:pt x="1535" y="2703"/>
                    <a:pt x="1901" y="2870"/>
                  </a:cubicBezTo>
                  <a:cubicBezTo>
                    <a:pt x="2302" y="3036"/>
                    <a:pt x="2669" y="3170"/>
                    <a:pt x="3036" y="3203"/>
                  </a:cubicBezTo>
                  <a:cubicBezTo>
                    <a:pt x="2869" y="3170"/>
                    <a:pt x="2669" y="3103"/>
                    <a:pt x="2368" y="3036"/>
                  </a:cubicBezTo>
                  <a:cubicBezTo>
                    <a:pt x="2202" y="2970"/>
                    <a:pt x="2035" y="2836"/>
                    <a:pt x="1868" y="2736"/>
                  </a:cubicBezTo>
                  <a:cubicBezTo>
                    <a:pt x="1535" y="2569"/>
                    <a:pt x="1201" y="2336"/>
                    <a:pt x="901" y="2136"/>
                  </a:cubicBezTo>
                  <a:cubicBezTo>
                    <a:pt x="834" y="2036"/>
                    <a:pt x="734" y="2002"/>
                    <a:pt x="667" y="1902"/>
                  </a:cubicBezTo>
                  <a:cubicBezTo>
                    <a:pt x="567" y="1836"/>
                    <a:pt x="500" y="1735"/>
                    <a:pt x="467" y="1669"/>
                  </a:cubicBezTo>
                  <a:cubicBezTo>
                    <a:pt x="400" y="1569"/>
                    <a:pt x="367" y="1469"/>
                    <a:pt x="334" y="1369"/>
                  </a:cubicBezTo>
                  <a:lnTo>
                    <a:pt x="267" y="1202"/>
                  </a:lnTo>
                  <a:lnTo>
                    <a:pt x="267" y="1035"/>
                  </a:lnTo>
                  <a:cubicBezTo>
                    <a:pt x="267" y="902"/>
                    <a:pt x="334" y="835"/>
                    <a:pt x="367" y="768"/>
                  </a:cubicBezTo>
                  <a:cubicBezTo>
                    <a:pt x="400" y="668"/>
                    <a:pt x="434" y="535"/>
                    <a:pt x="534" y="501"/>
                  </a:cubicBezTo>
                  <a:cubicBezTo>
                    <a:pt x="567" y="468"/>
                    <a:pt x="601" y="468"/>
                    <a:pt x="667" y="435"/>
                  </a:cubicBezTo>
                  <a:cubicBezTo>
                    <a:pt x="701" y="368"/>
                    <a:pt x="734" y="334"/>
                    <a:pt x="767" y="334"/>
                  </a:cubicBezTo>
                  <a:cubicBezTo>
                    <a:pt x="867" y="334"/>
                    <a:pt x="1001" y="301"/>
                    <a:pt x="1068" y="301"/>
                  </a:cubicBezTo>
                  <a:cubicBezTo>
                    <a:pt x="1201" y="301"/>
                    <a:pt x="1268" y="301"/>
                    <a:pt x="1401" y="334"/>
                  </a:cubicBezTo>
                  <a:lnTo>
                    <a:pt x="1568" y="368"/>
                  </a:lnTo>
                  <a:lnTo>
                    <a:pt x="1735" y="468"/>
                  </a:lnTo>
                  <a:cubicBezTo>
                    <a:pt x="2002" y="535"/>
                    <a:pt x="2202" y="668"/>
                    <a:pt x="2402" y="768"/>
                  </a:cubicBezTo>
                  <a:cubicBezTo>
                    <a:pt x="2869" y="1002"/>
                    <a:pt x="3269" y="1168"/>
                    <a:pt x="3736" y="1369"/>
                  </a:cubicBezTo>
                  <a:cubicBezTo>
                    <a:pt x="3369" y="1135"/>
                    <a:pt x="2936" y="835"/>
                    <a:pt x="2535" y="601"/>
                  </a:cubicBezTo>
                  <a:lnTo>
                    <a:pt x="1901" y="201"/>
                  </a:lnTo>
                  <a:lnTo>
                    <a:pt x="1735" y="134"/>
                  </a:lnTo>
                  <a:lnTo>
                    <a:pt x="1535" y="101"/>
                  </a:lnTo>
                  <a:cubicBezTo>
                    <a:pt x="1401" y="1"/>
                    <a:pt x="1234" y="1"/>
                    <a:pt x="1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4587450" y="3877725"/>
              <a:ext cx="120275" cy="98925"/>
            </a:xfrm>
            <a:custGeom>
              <a:avLst/>
              <a:gdLst/>
              <a:ahLst/>
              <a:cxnLst/>
              <a:rect l="l" t="t" r="r" b="b"/>
              <a:pathLst>
                <a:path w="4811" h="3957" extrusionOk="0">
                  <a:moveTo>
                    <a:pt x="1657" y="1"/>
                  </a:moveTo>
                  <a:cubicBezTo>
                    <a:pt x="1070" y="1"/>
                    <a:pt x="0" y="574"/>
                    <a:pt x="908" y="1822"/>
                  </a:cubicBezTo>
                  <a:cubicBezTo>
                    <a:pt x="2042" y="3289"/>
                    <a:pt x="4810" y="3956"/>
                    <a:pt x="4810" y="3956"/>
                  </a:cubicBezTo>
                  <a:lnTo>
                    <a:pt x="1908" y="54"/>
                  </a:lnTo>
                  <a:cubicBezTo>
                    <a:pt x="1848" y="19"/>
                    <a:pt x="1760" y="1"/>
                    <a:pt x="1657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4595950" y="3876550"/>
              <a:ext cx="111775" cy="100100"/>
            </a:xfrm>
            <a:custGeom>
              <a:avLst/>
              <a:gdLst/>
              <a:ahLst/>
              <a:cxnLst/>
              <a:rect l="l" t="t" r="r" b="b"/>
              <a:pathLst>
                <a:path w="4471" h="4004" extrusionOk="0">
                  <a:moveTo>
                    <a:pt x="1302" y="1"/>
                  </a:moveTo>
                  <a:cubicBezTo>
                    <a:pt x="1068" y="1"/>
                    <a:pt x="734" y="34"/>
                    <a:pt x="468" y="234"/>
                  </a:cubicBezTo>
                  <a:cubicBezTo>
                    <a:pt x="301" y="334"/>
                    <a:pt x="134" y="534"/>
                    <a:pt x="67" y="734"/>
                  </a:cubicBezTo>
                  <a:cubicBezTo>
                    <a:pt x="1" y="1001"/>
                    <a:pt x="34" y="1235"/>
                    <a:pt x="134" y="1435"/>
                  </a:cubicBezTo>
                  <a:cubicBezTo>
                    <a:pt x="167" y="1568"/>
                    <a:pt x="201" y="1668"/>
                    <a:pt x="301" y="1768"/>
                  </a:cubicBezTo>
                  <a:cubicBezTo>
                    <a:pt x="368" y="1902"/>
                    <a:pt x="401" y="2002"/>
                    <a:pt x="501" y="2069"/>
                  </a:cubicBezTo>
                  <a:cubicBezTo>
                    <a:pt x="634" y="2235"/>
                    <a:pt x="835" y="2402"/>
                    <a:pt x="1001" y="2569"/>
                  </a:cubicBezTo>
                  <a:cubicBezTo>
                    <a:pt x="1201" y="2736"/>
                    <a:pt x="1368" y="2869"/>
                    <a:pt x="1568" y="3003"/>
                  </a:cubicBezTo>
                  <a:cubicBezTo>
                    <a:pt x="1735" y="3103"/>
                    <a:pt x="1969" y="3236"/>
                    <a:pt x="2169" y="3336"/>
                  </a:cubicBezTo>
                  <a:cubicBezTo>
                    <a:pt x="2569" y="3503"/>
                    <a:pt x="2936" y="3603"/>
                    <a:pt x="3303" y="3737"/>
                  </a:cubicBezTo>
                  <a:cubicBezTo>
                    <a:pt x="3637" y="3870"/>
                    <a:pt x="3903" y="3903"/>
                    <a:pt x="4137" y="3937"/>
                  </a:cubicBezTo>
                  <a:cubicBezTo>
                    <a:pt x="4337" y="4003"/>
                    <a:pt x="4470" y="4003"/>
                    <a:pt x="4470" y="4003"/>
                  </a:cubicBezTo>
                  <a:cubicBezTo>
                    <a:pt x="4470" y="4003"/>
                    <a:pt x="4003" y="3837"/>
                    <a:pt x="3403" y="3436"/>
                  </a:cubicBezTo>
                  <a:cubicBezTo>
                    <a:pt x="3069" y="3336"/>
                    <a:pt x="2736" y="3169"/>
                    <a:pt x="2369" y="2936"/>
                  </a:cubicBezTo>
                  <a:cubicBezTo>
                    <a:pt x="2202" y="2869"/>
                    <a:pt x="2002" y="2736"/>
                    <a:pt x="1835" y="2602"/>
                  </a:cubicBezTo>
                  <a:cubicBezTo>
                    <a:pt x="1635" y="2536"/>
                    <a:pt x="1468" y="2369"/>
                    <a:pt x="1302" y="2235"/>
                  </a:cubicBezTo>
                  <a:cubicBezTo>
                    <a:pt x="1135" y="2102"/>
                    <a:pt x="968" y="1935"/>
                    <a:pt x="835" y="1768"/>
                  </a:cubicBezTo>
                  <a:cubicBezTo>
                    <a:pt x="734" y="1702"/>
                    <a:pt x="668" y="1602"/>
                    <a:pt x="634" y="1535"/>
                  </a:cubicBezTo>
                  <a:cubicBezTo>
                    <a:pt x="534" y="1435"/>
                    <a:pt x="501" y="1368"/>
                    <a:pt x="468" y="1268"/>
                  </a:cubicBezTo>
                  <a:cubicBezTo>
                    <a:pt x="368" y="1101"/>
                    <a:pt x="334" y="935"/>
                    <a:pt x="368" y="768"/>
                  </a:cubicBezTo>
                  <a:cubicBezTo>
                    <a:pt x="368" y="601"/>
                    <a:pt x="468" y="501"/>
                    <a:pt x="568" y="367"/>
                  </a:cubicBezTo>
                  <a:cubicBezTo>
                    <a:pt x="835" y="167"/>
                    <a:pt x="1068" y="67"/>
                    <a:pt x="1302" y="34"/>
                  </a:cubicBezTo>
                  <a:cubicBezTo>
                    <a:pt x="1468" y="34"/>
                    <a:pt x="1568" y="67"/>
                    <a:pt x="1568" y="67"/>
                  </a:cubicBezTo>
                  <a:cubicBezTo>
                    <a:pt x="1568" y="67"/>
                    <a:pt x="1502" y="1"/>
                    <a:pt x="1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3246650" y="2375475"/>
              <a:ext cx="1752950" cy="897325"/>
            </a:xfrm>
            <a:custGeom>
              <a:avLst/>
              <a:gdLst/>
              <a:ahLst/>
              <a:cxnLst/>
              <a:rect l="l" t="t" r="r" b="b"/>
              <a:pathLst>
                <a:path w="70118" h="35893" extrusionOk="0">
                  <a:moveTo>
                    <a:pt x="47668" y="1"/>
                  </a:moveTo>
                  <a:cubicBezTo>
                    <a:pt x="42531" y="1"/>
                    <a:pt x="40596" y="6238"/>
                    <a:pt x="34292" y="7372"/>
                  </a:cubicBezTo>
                  <a:cubicBezTo>
                    <a:pt x="33928" y="7438"/>
                    <a:pt x="33575" y="7469"/>
                    <a:pt x="33233" y="7469"/>
                  </a:cubicBezTo>
                  <a:cubicBezTo>
                    <a:pt x="28175" y="7469"/>
                    <a:pt x="25365" y="769"/>
                    <a:pt x="20676" y="769"/>
                  </a:cubicBezTo>
                  <a:cubicBezTo>
                    <a:pt x="20188" y="769"/>
                    <a:pt x="19680" y="841"/>
                    <a:pt x="19148" y="1001"/>
                  </a:cubicBezTo>
                  <a:cubicBezTo>
                    <a:pt x="13143" y="2769"/>
                    <a:pt x="1" y="10174"/>
                    <a:pt x="3770" y="21850"/>
                  </a:cubicBezTo>
                  <a:cubicBezTo>
                    <a:pt x="7506" y="33525"/>
                    <a:pt x="15011" y="33625"/>
                    <a:pt x="23684" y="35893"/>
                  </a:cubicBezTo>
                  <a:cubicBezTo>
                    <a:pt x="70117" y="34459"/>
                    <a:pt x="52838" y="34"/>
                    <a:pt x="47668" y="1"/>
                  </a:cubicBezTo>
                  <a:close/>
                </a:path>
              </a:pathLst>
            </a:custGeom>
            <a:solidFill>
              <a:srgbClr val="3E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4075575" y="4294350"/>
              <a:ext cx="448675" cy="423650"/>
            </a:xfrm>
            <a:custGeom>
              <a:avLst/>
              <a:gdLst/>
              <a:ahLst/>
              <a:cxnLst/>
              <a:rect l="l" t="t" r="r" b="b"/>
              <a:pathLst>
                <a:path w="17947" h="16946" extrusionOk="0">
                  <a:moveTo>
                    <a:pt x="6872" y="0"/>
                  </a:moveTo>
                  <a:cubicBezTo>
                    <a:pt x="4604" y="1902"/>
                    <a:pt x="2302" y="3803"/>
                    <a:pt x="1" y="5705"/>
                  </a:cubicBezTo>
                  <a:lnTo>
                    <a:pt x="5838" y="15445"/>
                  </a:lnTo>
                  <a:cubicBezTo>
                    <a:pt x="6434" y="16444"/>
                    <a:pt x="7444" y="16945"/>
                    <a:pt x="8452" y="16945"/>
                  </a:cubicBezTo>
                  <a:cubicBezTo>
                    <a:pt x="9363" y="16945"/>
                    <a:pt x="10273" y="16535"/>
                    <a:pt x="10875" y="15712"/>
                  </a:cubicBezTo>
                  <a:cubicBezTo>
                    <a:pt x="11843" y="14411"/>
                    <a:pt x="11843" y="13777"/>
                    <a:pt x="13277" y="12543"/>
                  </a:cubicBezTo>
                  <a:cubicBezTo>
                    <a:pt x="13944" y="11909"/>
                    <a:pt x="13977" y="12109"/>
                    <a:pt x="14444" y="11609"/>
                  </a:cubicBezTo>
                  <a:cubicBezTo>
                    <a:pt x="15445" y="10508"/>
                    <a:pt x="15045" y="9808"/>
                    <a:pt x="16012" y="8673"/>
                  </a:cubicBezTo>
                  <a:cubicBezTo>
                    <a:pt x="16613" y="8006"/>
                    <a:pt x="16946" y="8040"/>
                    <a:pt x="17380" y="7272"/>
                  </a:cubicBezTo>
                  <a:cubicBezTo>
                    <a:pt x="17713" y="6705"/>
                    <a:pt x="17847" y="6172"/>
                    <a:pt x="17947" y="5771"/>
                  </a:cubicBezTo>
                  <a:cubicBezTo>
                    <a:pt x="17313" y="4604"/>
                    <a:pt x="16713" y="4337"/>
                    <a:pt x="16312" y="4237"/>
                  </a:cubicBezTo>
                  <a:cubicBezTo>
                    <a:pt x="16240" y="4224"/>
                    <a:pt x="16168" y="4218"/>
                    <a:pt x="16098" y="4218"/>
                  </a:cubicBezTo>
                  <a:cubicBezTo>
                    <a:pt x="15039" y="4218"/>
                    <a:pt x="14197" y="5579"/>
                    <a:pt x="11976" y="6705"/>
                  </a:cubicBezTo>
                  <a:cubicBezTo>
                    <a:pt x="11042" y="7139"/>
                    <a:pt x="10241" y="7372"/>
                    <a:pt x="9774" y="7539"/>
                  </a:cubicBezTo>
                  <a:lnTo>
                    <a:pt x="6872" y="0"/>
                  </a:ln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0"/>
            <p:cNvSpPr/>
            <p:nvPr/>
          </p:nvSpPr>
          <p:spPr>
            <a:xfrm>
              <a:off x="4470875" y="4386150"/>
              <a:ext cx="69475" cy="50825"/>
            </a:xfrm>
            <a:custGeom>
              <a:avLst/>
              <a:gdLst/>
              <a:ahLst/>
              <a:cxnLst/>
              <a:rect l="l" t="t" r="r" b="b"/>
              <a:pathLst>
                <a:path w="2779" h="2033" extrusionOk="0">
                  <a:moveTo>
                    <a:pt x="1160" y="0"/>
                  </a:moveTo>
                  <a:cubicBezTo>
                    <a:pt x="603" y="0"/>
                    <a:pt x="55" y="298"/>
                    <a:pt x="0" y="832"/>
                  </a:cubicBezTo>
                  <a:lnTo>
                    <a:pt x="2168" y="2033"/>
                  </a:lnTo>
                  <a:cubicBezTo>
                    <a:pt x="2778" y="616"/>
                    <a:pt x="1961" y="0"/>
                    <a:pt x="1160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0"/>
            <p:cNvSpPr/>
            <p:nvPr/>
          </p:nvSpPr>
          <p:spPr>
            <a:xfrm>
              <a:off x="4470875" y="4381175"/>
              <a:ext cx="60900" cy="56625"/>
            </a:xfrm>
            <a:custGeom>
              <a:avLst/>
              <a:gdLst/>
              <a:ahLst/>
              <a:cxnLst/>
              <a:rect l="l" t="t" r="r" b="b"/>
              <a:pathLst>
                <a:path w="2436" h="2265" extrusionOk="0">
                  <a:moveTo>
                    <a:pt x="1192" y="0"/>
                  </a:moveTo>
                  <a:cubicBezTo>
                    <a:pt x="1093" y="0"/>
                    <a:pt x="990" y="30"/>
                    <a:pt x="901" y="30"/>
                  </a:cubicBezTo>
                  <a:lnTo>
                    <a:pt x="534" y="130"/>
                  </a:lnTo>
                  <a:cubicBezTo>
                    <a:pt x="400" y="197"/>
                    <a:pt x="334" y="297"/>
                    <a:pt x="234" y="364"/>
                  </a:cubicBezTo>
                  <a:cubicBezTo>
                    <a:pt x="200" y="430"/>
                    <a:pt x="133" y="530"/>
                    <a:pt x="67" y="597"/>
                  </a:cubicBezTo>
                  <a:cubicBezTo>
                    <a:pt x="33" y="697"/>
                    <a:pt x="0" y="764"/>
                    <a:pt x="0" y="831"/>
                  </a:cubicBezTo>
                  <a:lnTo>
                    <a:pt x="0" y="1031"/>
                  </a:lnTo>
                  <a:cubicBezTo>
                    <a:pt x="0" y="1031"/>
                    <a:pt x="33" y="997"/>
                    <a:pt x="33" y="864"/>
                  </a:cubicBezTo>
                  <a:cubicBezTo>
                    <a:pt x="33" y="764"/>
                    <a:pt x="133" y="730"/>
                    <a:pt x="167" y="697"/>
                  </a:cubicBezTo>
                  <a:cubicBezTo>
                    <a:pt x="200" y="597"/>
                    <a:pt x="300" y="564"/>
                    <a:pt x="367" y="530"/>
                  </a:cubicBezTo>
                  <a:cubicBezTo>
                    <a:pt x="467" y="464"/>
                    <a:pt x="534" y="397"/>
                    <a:pt x="667" y="397"/>
                  </a:cubicBezTo>
                  <a:cubicBezTo>
                    <a:pt x="801" y="397"/>
                    <a:pt x="867" y="364"/>
                    <a:pt x="1001" y="364"/>
                  </a:cubicBezTo>
                  <a:cubicBezTo>
                    <a:pt x="1067" y="364"/>
                    <a:pt x="1201" y="364"/>
                    <a:pt x="1334" y="397"/>
                  </a:cubicBezTo>
                  <a:cubicBezTo>
                    <a:pt x="1468" y="397"/>
                    <a:pt x="1534" y="430"/>
                    <a:pt x="1668" y="464"/>
                  </a:cubicBezTo>
                  <a:lnTo>
                    <a:pt x="1835" y="564"/>
                  </a:lnTo>
                  <a:lnTo>
                    <a:pt x="1968" y="697"/>
                  </a:lnTo>
                  <a:cubicBezTo>
                    <a:pt x="2001" y="730"/>
                    <a:pt x="2001" y="764"/>
                    <a:pt x="2035" y="797"/>
                  </a:cubicBezTo>
                  <a:cubicBezTo>
                    <a:pt x="2068" y="864"/>
                    <a:pt x="2135" y="897"/>
                    <a:pt x="2135" y="931"/>
                  </a:cubicBezTo>
                  <a:cubicBezTo>
                    <a:pt x="2168" y="1064"/>
                    <a:pt x="2202" y="1131"/>
                    <a:pt x="2202" y="1264"/>
                  </a:cubicBezTo>
                  <a:lnTo>
                    <a:pt x="2202" y="1431"/>
                  </a:lnTo>
                  <a:lnTo>
                    <a:pt x="2202" y="1598"/>
                  </a:lnTo>
                  <a:lnTo>
                    <a:pt x="2202" y="1865"/>
                  </a:lnTo>
                  <a:cubicBezTo>
                    <a:pt x="2202" y="1931"/>
                    <a:pt x="2168" y="2031"/>
                    <a:pt x="2168" y="2065"/>
                  </a:cubicBezTo>
                  <a:cubicBezTo>
                    <a:pt x="2102" y="2198"/>
                    <a:pt x="2102" y="2265"/>
                    <a:pt x="2102" y="2265"/>
                  </a:cubicBezTo>
                  <a:cubicBezTo>
                    <a:pt x="2102" y="2265"/>
                    <a:pt x="2168" y="2232"/>
                    <a:pt x="2202" y="2098"/>
                  </a:cubicBezTo>
                  <a:cubicBezTo>
                    <a:pt x="2202" y="2031"/>
                    <a:pt x="2235" y="1965"/>
                    <a:pt x="2268" y="1898"/>
                  </a:cubicBezTo>
                  <a:cubicBezTo>
                    <a:pt x="2335" y="1798"/>
                    <a:pt x="2335" y="1698"/>
                    <a:pt x="2368" y="1598"/>
                  </a:cubicBezTo>
                  <a:cubicBezTo>
                    <a:pt x="2368" y="1564"/>
                    <a:pt x="2402" y="1464"/>
                    <a:pt x="2402" y="1431"/>
                  </a:cubicBezTo>
                  <a:lnTo>
                    <a:pt x="2402" y="1264"/>
                  </a:lnTo>
                  <a:cubicBezTo>
                    <a:pt x="2435" y="1131"/>
                    <a:pt x="2402" y="964"/>
                    <a:pt x="2368" y="864"/>
                  </a:cubicBezTo>
                  <a:cubicBezTo>
                    <a:pt x="2368" y="764"/>
                    <a:pt x="2335" y="730"/>
                    <a:pt x="2268" y="630"/>
                  </a:cubicBezTo>
                  <a:cubicBezTo>
                    <a:pt x="2235" y="564"/>
                    <a:pt x="2202" y="497"/>
                    <a:pt x="2168" y="430"/>
                  </a:cubicBezTo>
                  <a:cubicBezTo>
                    <a:pt x="2068" y="297"/>
                    <a:pt x="1901" y="230"/>
                    <a:pt x="1768" y="130"/>
                  </a:cubicBezTo>
                  <a:cubicBezTo>
                    <a:pt x="1601" y="97"/>
                    <a:pt x="1501" y="30"/>
                    <a:pt x="1334" y="30"/>
                  </a:cubicBezTo>
                  <a:cubicBezTo>
                    <a:pt x="1290" y="8"/>
                    <a:pt x="1242" y="0"/>
                    <a:pt x="1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4445000" y="4420900"/>
              <a:ext cx="79400" cy="47775"/>
            </a:xfrm>
            <a:custGeom>
              <a:avLst/>
              <a:gdLst/>
              <a:ahLst/>
              <a:cxnLst/>
              <a:rect l="l" t="t" r="r" b="b"/>
              <a:pathLst>
                <a:path w="3176" h="1911" extrusionOk="0">
                  <a:moveTo>
                    <a:pt x="1363" y="0"/>
                  </a:moveTo>
                  <a:cubicBezTo>
                    <a:pt x="727" y="0"/>
                    <a:pt x="83" y="325"/>
                    <a:pt x="1" y="1009"/>
                  </a:cubicBezTo>
                  <a:lnTo>
                    <a:pt x="2369" y="1910"/>
                  </a:lnTo>
                  <a:cubicBezTo>
                    <a:pt x="3176" y="671"/>
                    <a:pt x="2277" y="0"/>
                    <a:pt x="1363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4445000" y="4416600"/>
              <a:ext cx="71750" cy="52900"/>
            </a:xfrm>
            <a:custGeom>
              <a:avLst/>
              <a:gdLst/>
              <a:ahLst/>
              <a:cxnLst/>
              <a:rect l="l" t="t" r="r" b="b"/>
              <a:pathLst>
                <a:path w="2870" h="2116" extrusionOk="0">
                  <a:moveTo>
                    <a:pt x="1256" y="0"/>
                  </a:moveTo>
                  <a:cubicBezTo>
                    <a:pt x="1140" y="0"/>
                    <a:pt x="1029" y="24"/>
                    <a:pt x="935" y="47"/>
                  </a:cubicBezTo>
                  <a:cubicBezTo>
                    <a:pt x="768" y="114"/>
                    <a:pt x="668" y="147"/>
                    <a:pt x="535" y="214"/>
                  </a:cubicBezTo>
                  <a:cubicBezTo>
                    <a:pt x="401" y="314"/>
                    <a:pt x="335" y="381"/>
                    <a:pt x="234" y="481"/>
                  </a:cubicBezTo>
                  <a:lnTo>
                    <a:pt x="101" y="614"/>
                  </a:lnTo>
                  <a:cubicBezTo>
                    <a:pt x="68" y="648"/>
                    <a:pt x="34" y="681"/>
                    <a:pt x="34" y="748"/>
                  </a:cubicBezTo>
                  <a:cubicBezTo>
                    <a:pt x="34" y="781"/>
                    <a:pt x="1" y="815"/>
                    <a:pt x="1" y="848"/>
                  </a:cubicBezTo>
                  <a:lnTo>
                    <a:pt x="1" y="981"/>
                  </a:lnTo>
                  <a:lnTo>
                    <a:pt x="1" y="1181"/>
                  </a:lnTo>
                  <a:cubicBezTo>
                    <a:pt x="1" y="1181"/>
                    <a:pt x="34" y="1148"/>
                    <a:pt x="68" y="1015"/>
                  </a:cubicBezTo>
                  <a:cubicBezTo>
                    <a:pt x="68" y="1015"/>
                    <a:pt x="101" y="981"/>
                    <a:pt x="101" y="948"/>
                  </a:cubicBezTo>
                  <a:cubicBezTo>
                    <a:pt x="168" y="948"/>
                    <a:pt x="168" y="881"/>
                    <a:pt x="201" y="848"/>
                  </a:cubicBezTo>
                  <a:cubicBezTo>
                    <a:pt x="234" y="848"/>
                    <a:pt x="234" y="815"/>
                    <a:pt x="268" y="781"/>
                  </a:cubicBezTo>
                  <a:cubicBezTo>
                    <a:pt x="335" y="748"/>
                    <a:pt x="368" y="748"/>
                    <a:pt x="401" y="681"/>
                  </a:cubicBezTo>
                  <a:cubicBezTo>
                    <a:pt x="501" y="614"/>
                    <a:pt x="601" y="581"/>
                    <a:pt x="701" y="514"/>
                  </a:cubicBezTo>
                  <a:cubicBezTo>
                    <a:pt x="768" y="481"/>
                    <a:pt x="902" y="448"/>
                    <a:pt x="1035" y="448"/>
                  </a:cubicBezTo>
                  <a:cubicBezTo>
                    <a:pt x="1102" y="381"/>
                    <a:pt x="1168" y="381"/>
                    <a:pt x="1235" y="381"/>
                  </a:cubicBezTo>
                  <a:lnTo>
                    <a:pt x="1435" y="381"/>
                  </a:lnTo>
                  <a:cubicBezTo>
                    <a:pt x="1569" y="381"/>
                    <a:pt x="1702" y="381"/>
                    <a:pt x="1836" y="448"/>
                  </a:cubicBezTo>
                  <a:lnTo>
                    <a:pt x="2002" y="481"/>
                  </a:lnTo>
                  <a:lnTo>
                    <a:pt x="2269" y="514"/>
                  </a:lnTo>
                  <a:lnTo>
                    <a:pt x="2403" y="648"/>
                  </a:lnTo>
                  <a:lnTo>
                    <a:pt x="2536" y="781"/>
                  </a:lnTo>
                  <a:cubicBezTo>
                    <a:pt x="2569" y="848"/>
                    <a:pt x="2603" y="981"/>
                    <a:pt x="2636" y="1048"/>
                  </a:cubicBezTo>
                  <a:lnTo>
                    <a:pt x="2636" y="1382"/>
                  </a:lnTo>
                  <a:cubicBezTo>
                    <a:pt x="2636" y="1515"/>
                    <a:pt x="2603" y="1615"/>
                    <a:pt x="2603" y="1682"/>
                  </a:cubicBezTo>
                  <a:cubicBezTo>
                    <a:pt x="2569" y="1782"/>
                    <a:pt x="2536" y="1849"/>
                    <a:pt x="2536" y="1882"/>
                  </a:cubicBezTo>
                  <a:cubicBezTo>
                    <a:pt x="2503" y="2015"/>
                    <a:pt x="2436" y="2115"/>
                    <a:pt x="2436" y="2115"/>
                  </a:cubicBezTo>
                  <a:cubicBezTo>
                    <a:pt x="2436" y="2115"/>
                    <a:pt x="2503" y="2015"/>
                    <a:pt x="2569" y="1949"/>
                  </a:cubicBezTo>
                  <a:cubicBezTo>
                    <a:pt x="2603" y="1849"/>
                    <a:pt x="2636" y="1815"/>
                    <a:pt x="2703" y="1715"/>
                  </a:cubicBezTo>
                  <a:cubicBezTo>
                    <a:pt x="2736" y="1648"/>
                    <a:pt x="2770" y="1548"/>
                    <a:pt x="2836" y="1448"/>
                  </a:cubicBezTo>
                  <a:cubicBezTo>
                    <a:pt x="2870" y="1348"/>
                    <a:pt x="2870" y="1181"/>
                    <a:pt x="2870" y="1048"/>
                  </a:cubicBezTo>
                  <a:cubicBezTo>
                    <a:pt x="2836" y="948"/>
                    <a:pt x="2770" y="781"/>
                    <a:pt x="2703" y="648"/>
                  </a:cubicBezTo>
                  <a:cubicBezTo>
                    <a:pt x="2670" y="548"/>
                    <a:pt x="2603" y="481"/>
                    <a:pt x="2536" y="448"/>
                  </a:cubicBezTo>
                  <a:cubicBezTo>
                    <a:pt x="2436" y="381"/>
                    <a:pt x="2403" y="314"/>
                    <a:pt x="2336" y="281"/>
                  </a:cubicBezTo>
                  <a:lnTo>
                    <a:pt x="2102" y="147"/>
                  </a:lnTo>
                  <a:lnTo>
                    <a:pt x="1869" y="47"/>
                  </a:lnTo>
                  <a:cubicBezTo>
                    <a:pt x="1736" y="47"/>
                    <a:pt x="1569" y="14"/>
                    <a:pt x="1402" y="14"/>
                  </a:cubicBezTo>
                  <a:cubicBezTo>
                    <a:pt x="1353" y="4"/>
                    <a:pt x="1304" y="0"/>
                    <a:pt x="1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4404150" y="4448825"/>
              <a:ext cx="92000" cy="62375"/>
            </a:xfrm>
            <a:custGeom>
              <a:avLst/>
              <a:gdLst/>
              <a:ahLst/>
              <a:cxnLst/>
              <a:rect l="l" t="t" r="r" b="b"/>
              <a:pathLst>
                <a:path w="3680" h="2495" extrusionOk="0">
                  <a:moveTo>
                    <a:pt x="1510" y="0"/>
                  </a:moveTo>
                  <a:cubicBezTo>
                    <a:pt x="1418" y="0"/>
                    <a:pt x="1326" y="9"/>
                    <a:pt x="1235" y="26"/>
                  </a:cubicBezTo>
                  <a:cubicBezTo>
                    <a:pt x="0" y="293"/>
                    <a:pt x="34" y="1394"/>
                    <a:pt x="67" y="1694"/>
                  </a:cubicBezTo>
                  <a:lnTo>
                    <a:pt x="2969" y="2494"/>
                  </a:lnTo>
                  <a:cubicBezTo>
                    <a:pt x="3679" y="1290"/>
                    <a:pt x="2646" y="0"/>
                    <a:pt x="1510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4404150" y="4444450"/>
              <a:ext cx="83425" cy="66750"/>
            </a:xfrm>
            <a:custGeom>
              <a:avLst/>
              <a:gdLst/>
              <a:ahLst/>
              <a:cxnLst/>
              <a:rect l="l" t="t" r="r" b="b"/>
              <a:pathLst>
                <a:path w="3337" h="2670" extrusionOk="0">
                  <a:moveTo>
                    <a:pt x="39" y="1376"/>
                  </a:moveTo>
                  <a:cubicBezTo>
                    <a:pt x="23" y="1446"/>
                    <a:pt x="12" y="1511"/>
                    <a:pt x="0" y="1569"/>
                  </a:cubicBezTo>
                  <a:cubicBezTo>
                    <a:pt x="14" y="1604"/>
                    <a:pt x="26" y="1637"/>
                    <a:pt x="34" y="1668"/>
                  </a:cubicBezTo>
                  <a:lnTo>
                    <a:pt x="34" y="1668"/>
                  </a:lnTo>
                  <a:cubicBezTo>
                    <a:pt x="34" y="1658"/>
                    <a:pt x="34" y="1647"/>
                    <a:pt x="34" y="1635"/>
                  </a:cubicBezTo>
                  <a:cubicBezTo>
                    <a:pt x="34" y="1565"/>
                    <a:pt x="34" y="1477"/>
                    <a:pt x="39" y="1376"/>
                  </a:cubicBezTo>
                  <a:close/>
                  <a:moveTo>
                    <a:pt x="34" y="1668"/>
                  </a:moveTo>
                  <a:cubicBezTo>
                    <a:pt x="38" y="1811"/>
                    <a:pt x="67" y="1869"/>
                    <a:pt x="67" y="1869"/>
                  </a:cubicBezTo>
                  <a:cubicBezTo>
                    <a:pt x="67" y="1869"/>
                    <a:pt x="67" y="1785"/>
                    <a:pt x="34" y="1668"/>
                  </a:cubicBezTo>
                  <a:close/>
                  <a:moveTo>
                    <a:pt x="1201" y="1"/>
                  </a:moveTo>
                  <a:lnTo>
                    <a:pt x="1101" y="34"/>
                  </a:lnTo>
                  <a:cubicBezTo>
                    <a:pt x="1001" y="67"/>
                    <a:pt x="901" y="101"/>
                    <a:pt x="834" y="168"/>
                  </a:cubicBezTo>
                  <a:cubicBezTo>
                    <a:pt x="501" y="334"/>
                    <a:pt x="201" y="635"/>
                    <a:pt x="101" y="901"/>
                  </a:cubicBezTo>
                  <a:cubicBezTo>
                    <a:pt x="62" y="1075"/>
                    <a:pt x="46" y="1238"/>
                    <a:pt x="39" y="1376"/>
                  </a:cubicBezTo>
                  <a:lnTo>
                    <a:pt x="39" y="1376"/>
                  </a:lnTo>
                  <a:cubicBezTo>
                    <a:pt x="68" y="1242"/>
                    <a:pt x="113" y="1088"/>
                    <a:pt x="201" y="935"/>
                  </a:cubicBezTo>
                  <a:cubicBezTo>
                    <a:pt x="334" y="735"/>
                    <a:pt x="568" y="534"/>
                    <a:pt x="868" y="401"/>
                  </a:cubicBezTo>
                  <a:cubicBezTo>
                    <a:pt x="934" y="368"/>
                    <a:pt x="1035" y="334"/>
                    <a:pt x="1101" y="334"/>
                  </a:cubicBezTo>
                  <a:lnTo>
                    <a:pt x="1568" y="334"/>
                  </a:lnTo>
                  <a:cubicBezTo>
                    <a:pt x="1668" y="334"/>
                    <a:pt x="1735" y="334"/>
                    <a:pt x="1835" y="368"/>
                  </a:cubicBezTo>
                  <a:cubicBezTo>
                    <a:pt x="2002" y="401"/>
                    <a:pt x="2169" y="501"/>
                    <a:pt x="2302" y="568"/>
                  </a:cubicBezTo>
                  <a:cubicBezTo>
                    <a:pt x="2469" y="668"/>
                    <a:pt x="2569" y="768"/>
                    <a:pt x="2669" y="901"/>
                  </a:cubicBezTo>
                  <a:cubicBezTo>
                    <a:pt x="2802" y="1068"/>
                    <a:pt x="2869" y="1202"/>
                    <a:pt x="2903" y="1335"/>
                  </a:cubicBezTo>
                  <a:cubicBezTo>
                    <a:pt x="3003" y="1502"/>
                    <a:pt x="3036" y="1602"/>
                    <a:pt x="3036" y="1735"/>
                  </a:cubicBezTo>
                  <a:lnTo>
                    <a:pt x="3036" y="2102"/>
                  </a:lnTo>
                  <a:cubicBezTo>
                    <a:pt x="3036" y="2236"/>
                    <a:pt x="3003" y="2336"/>
                    <a:pt x="3003" y="2402"/>
                  </a:cubicBezTo>
                  <a:cubicBezTo>
                    <a:pt x="2969" y="2569"/>
                    <a:pt x="2903" y="2669"/>
                    <a:pt x="2903" y="2669"/>
                  </a:cubicBezTo>
                  <a:cubicBezTo>
                    <a:pt x="2903" y="2669"/>
                    <a:pt x="3003" y="2569"/>
                    <a:pt x="3069" y="2436"/>
                  </a:cubicBezTo>
                  <a:cubicBezTo>
                    <a:pt x="3136" y="2369"/>
                    <a:pt x="3169" y="2269"/>
                    <a:pt x="3203" y="2169"/>
                  </a:cubicBezTo>
                  <a:cubicBezTo>
                    <a:pt x="3236" y="2036"/>
                    <a:pt x="3303" y="1902"/>
                    <a:pt x="3303" y="1735"/>
                  </a:cubicBezTo>
                  <a:cubicBezTo>
                    <a:pt x="3336" y="1402"/>
                    <a:pt x="3203" y="1068"/>
                    <a:pt x="3003" y="735"/>
                  </a:cubicBezTo>
                  <a:cubicBezTo>
                    <a:pt x="2869" y="568"/>
                    <a:pt x="2736" y="468"/>
                    <a:pt x="2569" y="334"/>
                  </a:cubicBezTo>
                  <a:cubicBezTo>
                    <a:pt x="2402" y="201"/>
                    <a:pt x="2235" y="67"/>
                    <a:pt x="2035" y="34"/>
                  </a:cubicBezTo>
                  <a:cubicBezTo>
                    <a:pt x="1969" y="34"/>
                    <a:pt x="1835" y="1"/>
                    <a:pt x="1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4347425" y="4494700"/>
              <a:ext cx="96325" cy="80700"/>
            </a:xfrm>
            <a:custGeom>
              <a:avLst/>
              <a:gdLst/>
              <a:ahLst/>
              <a:cxnLst/>
              <a:rect l="l" t="t" r="r" b="b"/>
              <a:pathLst>
                <a:path w="3853" h="3228" extrusionOk="0">
                  <a:moveTo>
                    <a:pt x="1964" y="0"/>
                  </a:moveTo>
                  <a:cubicBezTo>
                    <a:pt x="993" y="0"/>
                    <a:pt x="0" y="1025"/>
                    <a:pt x="135" y="3228"/>
                  </a:cubicBezTo>
                  <a:lnTo>
                    <a:pt x="3670" y="2828"/>
                  </a:lnTo>
                  <a:cubicBezTo>
                    <a:pt x="3852" y="992"/>
                    <a:pt x="2919" y="0"/>
                    <a:pt x="1964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4347450" y="4491150"/>
              <a:ext cx="92575" cy="84250"/>
            </a:xfrm>
            <a:custGeom>
              <a:avLst/>
              <a:gdLst/>
              <a:ahLst/>
              <a:cxnLst/>
              <a:rect l="l" t="t" r="r" b="b"/>
              <a:pathLst>
                <a:path w="3703" h="3370" extrusionOk="0">
                  <a:moveTo>
                    <a:pt x="1868" y="1"/>
                  </a:moveTo>
                  <a:lnTo>
                    <a:pt x="1668" y="34"/>
                  </a:lnTo>
                  <a:cubicBezTo>
                    <a:pt x="1601" y="34"/>
                    <a:pt x="1535" y="101"/>
                    <a:pt x="1468" y="101"/>
                  </a:cubicBezTo>
                  <a:lnTo>
                    <a:pt x="1301" y="168"/>
                  </a:lnTo>
                  <a:lnTo>
                    <a:pt x="1134" y="268"/>
                  </a:lnTo>
                  <a:lnTo>
                    <a:pt x="968" y="368"/>
                  </a:lnTo>
                  <a:cubicBezTo>
                    <a:pt x="767" y="534"/>
                    <a:pt x="601" y="768"/>
                    <a:pt x="467" y="968"/>
                  </a:cubicBezTo>
                  <a:cubicBezTo>
                    <a:pt x="367" y="1168"/>
                    <a:pt x="267" y="1368"/>
                    <a:pt x="200" y="1602"/>
                  </a:cubicBezTo>
                  <a:cubicBezTo>
                    <a:pt x="167" y="1802"/>
                    <a:pt x="100" y="1969"/>
                    <a:pt x="100" y="2169"/>
                  </a:cubicBezTo>
                  <a:cubicBezTo>
                    <a:pt x="34" y="2336"/>
                    <a:pt x="34" y="2503"/>
                    <a:pt x="34" y="2669"/>
                  </a:cubicBezTo>
                  <a:cubicBezTo>
                    <a:pt x="34" y="2670"/>
                    <a:pt x="34" y="2670"/>
                    <a:pt x="34" y="2671"/>
                  </a:cubicBezTo>
                  <a:lnTo>
                    <a:pt x="34" y="2671"/>
                  </a:lnTo>
                  <a:cubicBezTo>
                    <a:pt x="42" y="2515"/>
                    <a:pt x="102" y="2359"/>
                    <a:pt x="134" y="2202"/>
                  </a:cubicBezTo>
                  <a:cubicBezTo>
                    <a:pt x="134" y="2036"/>
                    <a:pt x="200" y="1869"/>
                    <a:pt x="300" y="1669"/>
                  </a:cubicBezTo>
                  <a:cubicBezTo>
                    <a:pt x="334" y="1502"/>
                    <a:pt x="501" y="1335"/>
                    <a:pt x="601" y="1135"/>
                  </a:cubicBezTo>
                  <a:cubicBezTo>
                    <a:pt x="701" y="968"/>
                    <a:pt x="867" y="801"/>
                    <a:pt x="1034" y="668"/>
                  </a:cubicBezTo>
                  <a:lnTo>
                    <a:pt x="1168" y="601"/>
                  </a:lnTo>
                  <a:lnTo>
                    <a:pt x="1334" y="501"/>
                  </a:lnTo>
                  <a:lnTo>
                    <a:pt x="1501" y="434"/>
                  </a:lnTo>
                  <a:cubicBezTo>
                    <a:pt x="1535" y="368"/>
                    <a:pt x="1635" y="368"/>
                    <a:pt x="1668" y="368"/>
                  </a:cubicBezTo>
                  <a:lnTo>
                    <a:pt x="1835" y="334"/>
                  </a:lnTo>
                  <a:lnTo>
                    <a:pt x="2168" y="334"/>
                  </a:lnTo>
                  <a:lnTo>
                    <a:pt x="2335" y="368"/>
                  </a:lnTo>
                  <a:lnTo>
                    <a:pt x="2502" y="434"/>
                  </a:lnTo>
                  <a:cubicBezTo>
                    <a:pt x="2535" y="468"/>
                    <a:pt x="2602" y="468"/>
                    <a:pt x="2635" y="501"/>
                  </a:cubicBezTo>
                  <a:cubicBezTo>
                    <a:pt x="2702" y="601"/>
                    <a:pt x="2802" y="635"/>
                    <a:pt x="2869" y="701"/>
                  </a:cubicBezTo>
                  <a:cubicBezTo>
                    <a:pt x="2969" y="801"/>
                    <a:pt x="3036" y="868"/>
                    <a:pt x="3102" y="968"/>
                  </a:cubicBezTo>
                  <a:cubicBezTo>
                    <a:pt x="3169" y="1035"/>
                    <a:pt x="3202" y="1135"/>
                    <a:pt x="3269" y="1202"/>
                  </a:cubicBezTo>
                  <a:cubicBezTo>
                    <a:pt x="3336" y="1435"/>
                    <a:pt x="3369" y="1602"/>
                    <a:pt x="3469" y="1769"/>
                  </a:cubicBezTo>
                  <a:cubicBezTo>
                    <a:pt x="3469" y="1969"/>
                    <a:pt x="3503" y="2136"/>
                    <a:pt x="3536" y="2269"/>
                  </a:cubicBezTo>
                  <a:cubicBezTo>
                    <a:pt x="3603" y="2369"/>
                    <a:pt x="3603" y="2503"/>
                    <a:pt x="3603" y="2636"/>
                  </a:cubicBezTo>
                  <a:cubicBezTo>
                    <a:pt x="3636" y="2836"/>
                    <a:pt x="3636" y="2970"/>
                    <a:pt x="3636" y="2970"/>
                  </a:cubicBezTo>
                  <a:cubicBezTo>
                    <a:pt x="3636" y="2970"/>
                    <a:pt x="3636" y="2836"/>
                    <a:pt x="3669" y="2636"/>
                  </a:cubicBezTo>
                  <a:cubicBezTo>
                    <a:pt x="3669" y="2536"/>
                    <a:pt x="3703" y="2436"/>
                    <a:pt x="3703" y="2269"/>
                  </a:cubicBezTo>
                  <a:cubicBezTo>
                    <a:pt x="3703" y="2136"/>
                    <a:pt x="3669" y="1969"/>
                    <a:pt x="3669" y="1769"/>
                  </a:cubicBezTo>
                  <a:cubicBezTo>
                    <a:pt x="3636" y="1602"/>
                    <a:pt x="3603" y="1368"/>
                    <a:pt x="3503" y="1168"/>
                  </a:cubicBezTo>
                  <a:cubicBezTo>
                    <a:pt x="3436" y="1102"/>
                    <a:pt x="3369" y="1002"/>
                    <a:pt x="3336" y="868"/>
                  </a:cubicBezTo>
                  <a:cubicBezTo>
                    <a:pt x="3303" y="768"/>
                    <a:pt x="3202" y="668"/>
                    <a:pt x="3136" y="601"/>
                  </a:cubicBezTo>
                  <a:cubicBezTo>
                    <a:pt x="3036" y="501"/>
                    <a:pt x="2969" y="434"/>
                    <a:pt x="2836" y="334"/>
                  </a:cubicBezTo>
                  <a:cubicBezTo>
                    <a:pt x="2802" y="301"/>
                    <a:pt x="2702" y="268"/>
                    <a:pt x="2669" y="201"/>
                  </a:cubicBezTo>
                  <a:lnTo>
                    <a:pt x="2502" y="134"/>
                  </a:lnTo>
                  <a:cubicBezTo>
                    <a:pt x="2435" y="101"/>
                    <a:pt x="2369" y="34"/>
                    <a:pt x="2302" y="34"/>
                  </a:cubicBezTo>
                  <a:lnTo>
                    <a:pt x="2102" y="1"/>
                  </a:lnTo>
                  <a:close/>
                  <a:moveTo>
                    <a:pt x="34" y="2671"/>
                  </a:moveTo>
                  <a:cubicBezTo>
                    <a:pt x="34" y="2682"/>
                    <a:pt x="34" y="2692"/>
                    <a:pt x="34" y="2703"/>
                  </a:cubicBezTo>
                  <a:cubicBezTo>
                    <a:pt x="34" y="2870"/>
                    <a:pt x="0" y="3003"/>
                    <a:pt x="0" y="3103"/>
                  </a:cubicBezTo>
                  <a:cubicBezTo>
                    <a:pt x="134" y="3270"/>
                    <a:pt x="134" y="3370"/>
                    <a:pt x="134" y="3370"/>
                  </a:cubicBezTo>
                  <a:cubicBezTo>
                    <a:pt x="134" y="3370"/>
                    <a:pt x="134" y="3270"/>
                    <a:pt x="100" y="3036"/>
                  </a:cubicBezTo>
                  <a:cubicBezTo>
                    <a:pt x="100" y="2937"/>
                    <a:pt x="100" y="2804"/>
                    <a:pt x="34" y="26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3003150" y="4281000"/>
              <a:ext cx="442000" cy="439525"/>
            </a:xfrm>
            <a:custGeom>
              <a:avLst/>
              <a:gdLst/>
              <a:ahLst/>
              <a:cxnLst/>
              <a:rect l="l" t="t" r="r" b="b"/>
              <a:pathLst>
                <a:path w="17680" h="17581" extrusionOk="0">
                  <a:moveTo>
                    <a:pt x="13343" y="1"/>
                  </a:moveTo>
                  <a:lnTo>
                    <a:pt x="2669" y="3904"/>
                  </a:lnTo>
                  <a:cubicBezTo>
                    <a:pt x="601" y="4671"/>
                    <a:pt x="0" y="7239"/>
                    <a:pt x="1435" y="8840"/>
                  </a:cubicBezTo>
                  <a:cubicBezTo>
                    <a:pt x="2335" y="9774"/>
                    <a:pt x="2736" y="9774"/>
                    <a:pt x="3470" y="11009"/>
                  </a:cubicBezTo>
                  <a:cubicBezTo>
                    <a:pt x="3903" y="11776"/>
                    <a:pt x="3736" y="11943"/>
                    <a:pt x="4203" y="12543"/>
                  </a:cubicBezTo>
                  <a:cubicBezTo>
                    <a:pt x="4804" y="13244"/>
                    <a:pt x="5304" y="13210"/>
                    <a:pt x="5871" y="13911"/>
                  </a:cubicBezTo>
                  <a:cubicBezTo>
                    <a:pt x="6338" y="14444"/>
                    <a:pt x="6372" y="14878"/>
                    <a:pt x="6639" y="15378"/>
                  </a:cubicBezTo>
                  <a:cubicBezTo>
                    <a:pt x="6972" y="16112"/>
                    <a:pt x="7806" y="17013"/>
                    <a:pt x="9974" y="17580"/>
                  </a:cubicBezTo>
                  <a:cubicBezTo>
                    <a:pt x="11242" y="17213"/>
                    <a:pt x="11642" y="16679"/>
                    <a:pt x="11742" y="16246"/>
                  </a:cubicBezTo>
                  <a:cubicBezTo>
                    <a:pt x="12176" y="15112"/>
                    <a:pt x="10908" y="14078"/>
                    <a:pt x="10174" y="11542"/>
                  </a:cubicBezTo>
                  <a:cubicBezTo>
                    <a:pt x="9841" y="10542"/>
                    <a:pt x="9741" y="9674"/>
                    <a:pt x="9707" y="9174"/>
                  </a:cubicBezTo>
                  <a:lnTo>
                    <a:pt x="17680" y="7773"/>
                  </a:lnTo>
                  <a:cubicBezTo>
                    <a:pt x="16212" y="5171"/>
                    <a:pt x="14778" y="2536"/>
                    <a:pt x="13343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3250825" y="4656275"/>
              <a:ext cx="94925" cy="72850"/>
            </a:xfrm>
            <a:custGeom>
              <a:avLst/>
              <a:gdLst/>
              <a:ahLst/>
              <a:cxnLst/>
              <a:rect l="l" t="t" r="r" b="b"/>
              <a:pathLst>
                <a:path w="3797" h="2914" extrusionOk="0">
                  <a:moveTo>
                    <a:pt x="1602" y="1"/>
                  </a:moveTo>
                  <a:lnTo>
                    <a:pt x="1" y="2402"/>
                  </a:lnTo>
                  <a:cubicBezTo>
                    <a:pt x="532" y="2765"/>
                    <a:pt x="1016" y="2913"/>
                    <a:pt x="1433" y="2913"/>
                  </a:cubicBezTo>
                  <a:cubicBezTo>
                    <a:pt x="3240" y="2913"/>
                    <a:pt x="3797" y="136"/>
                    <a:pt x="1602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3250825" y="4656275"/>
              <a:ext cx="81750" cy="75925"/>
            </a:xfrm>
            <a:custGeom>
              <a:avLst/>
              <a:gdLst/>
              <a:ahLst/>
              <a:cxnLst/>
              <a:rect l="l" t="t" r="r" b="b"/>
              <a:pathLst>
                <a:path w="3270" h="3037" extrusionOk="0">
                  <a:moveTo>
                    <a:pt x="1" y="2402"/>
                  </a:moveTo>
                  <a:lnTo>
                    <a:pt x="67" y="2436"/>
                  </a:lnTo>
                  <a:cubicBezTo>
                    <a:pt x="26" y="2411"/>
                    <a:pt x="1" y="2402"/>
                    <a:pt x="1" y="2402"/>
                  </a:cubicBezTo>
                  <a:close/>
                  <a:moveTo>
                    <a:pt x="1602" y="1"/>
                  </a:moveTo>
                  <a:cubicBezTo>
                    <a:pt x="1602" y="1"/>
                    <a:pt x="1668" y="34"/>
                    <a:pt x="1802" y="34"/>
                  </a:cubicBezTo>
                  <a:cubicBezTo>
                    <a:pt x="1902" y="67"/>
                    <a:pt x="2002" y="101"/>
                    <a:pt x="2102" y="167"/>
                  </a:cubicBezTo>
                  <a:cubicBezTo>
                    <a:pt x="2235" y="201"/>
                    <a:pt x="2336" y="267"/>
                    <a:pt x="2436" y="367"/>
                  </a:cubicBezTo>
                  <a:cubicBezTo>
                    <a:pt x="2636" y="534"/>
                    <a:pt x="2803" y="768"/>
                    <a:pt x="2836" y="1101"/>
                  </a:cubicBezTo>
                  <a:cubicBezTo>
                    <a:pt x="2903" y="1402"/>
                    <a:pt x="2803" y="1768"/>
                    <a:pt x="2602" y="2069"/>
                  </a:cubicBezTo>
                  <a:cubicBezTo>
                    <a:pt x="2502" y="2202"/>
                    <a:pt x="2402" y="2369"/>
                    <a:pt x="2269" y="2436"/>
                  </a:cubicBezTo>
                  <a:cubicBezTo>
                    <a:pt x="2102" y="2569"/>
                    <a:pt x="1969" y="2669"/>
                    <a:pt x="1802" y="2702"/>
                  </a:cubicBezTo>
                  <a:cubicBezTo>
                    <a:pt x="1668" y="2736"/>
                    <a:pt x="1502" y="2769"/>
                    <a:pt x="1335" y="2769"/>
                  </a:cubicBezTo>
                  <a:lnTo>
                    <a:pt x="1135" y="2769"/>
                  </a:lnTo>
                  <a:cubicBezTo>
                    <a:pt x="1068" y="2769"/>
                    <a:pt x="1001" y="2736"/>
                    <a:pt x="935" y="2736"/>
                  </a:cubicBezTo>
                  <a:cubicBezTo>
                    <a:pt x="634" y="2702"/>
                    <a:pt x="434" y="2602"/>
                    <a:pt x="267" y="2536"/>
                  </a:cubicBezTo>
                  <a:lnTo>
                    <a:pt x="67" y="2436"/>
                  </a:lnTo>
                  <a:lnTo>
                    <a:pt x="67" y="2436"/>
                  </a:lnTo>
                  <a:cubicBezTo>
                    <a:pt x="109" y="2461"/>
                    <a:pt x="167" y="2502"/>
                    <a:pt x="234" y="2569"/>
                  </a:cubicBezTo>
                  <a:cubicBezTo>
                    <a:pt x="334" y="2669"/>
                    <a:pt x="568" y="2836"/>
                    <a:pt x="834" y="2903"/>
                  </a:cubicBezTo>
                  <a:cubicBezTo>
                    <a:pt x="1001" y="3003"/>
                    <a:pt x="1168" y="3036"/>
                    <a:pt x="1335" y="3036"/>
                  </a:cubicBezTo>
                  <a:cubicBezTo>
                    <a:pt x="1568" y="3036"/>
                    <a:pt x="1735" y="3036"/>
                    <a:pt x="1935" y="3003"/>
                  </a:cubicBezTo>
                  <a:cubicBezTo>
                    <a:pt x="2302" y="2903"/>
                    <a:pt x="2669" y="2669"/>
                    <a:pt x="2936" y="2269"/>
                  </a:cubicBezTo>
                  <a:cubicBezTo>
                    <a:pt x="3136" y="1902"/>
                    <a:pt x="3270" y="1502"/>
                    <a:pt x="3169" y="1068"/>
                  </a:cubicBezTo>
                  <a:cubicBezTo>
                    <a:pt x="3103" y="668"/>
                    <a:pt x="2836" y="367"/>
                    <a:pt x="2569" y="201"/>
                  </a:cubicBezTo>
                  <a:cubicBezTo>
                    <a:pt x="2436" y="101"/>
                    <a:pt x="2302" y="67"/>
                    <a:pt x="2169" y="34"/>
                  </a:cubicBezTo>
                  <a:cubicBezTo>
                    <a:pt x="2069" y="1"/>
                    <a:pt x="1935" y="1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3224150" y="4640425"/>
              <a:ext cx="66050" cy="66450"/>
            </a:xfrm>
            <a:custGeom>
              <a:avLst/>
              <a:gdLst/>
              <a:ahLst/>
              <a:cxnLst/>
              <a:rect l="l" t="t" r="r" b="b"/>
              <a:pathLst>
                <a:path w="2642" h="2658" extrusionOk="0">
                  <a:moveTo>
                    <a:pt x="1334" y="1"/>
                  </a:moveTo>
                  <a:lnTo>
                    <a:pt x="0" y="2169"/>
                  </a:lnTo>
                  <a:cubicBezTo>
                    <a:pt x="367" y="2516"/>
                    <a:pt x="707" y="2658"/>
                    <a:pt x="1001" y="2658"/>
                  </a:cubicBezTo>
                  <a:cubicBezTo>
                    <a:pt x="2178" y="2658"/>
                    <a:pt x="2642" y="401"/>
                    <a:pt x="1334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3224975" y="4640425"/>
              <a:ext cx="56725" cy="70925"/>
            </a:xfrm>
            <a:custGeom>
              <a:avLst/>
              <a:gdLst/>
              <a:ahLst/>
              <a:cxnLst/>
              <a:rect l="l" t="t" r="r" b="b"/>
              <a:pathLst>
                <a:path w="2269" h="2837" extrusionOk="0">
                  <a:moveTo>
                    <a:pt x="1301" y="1"/>
                  </a:moveTo>
                  <a:cubicBezTo>
                    <a:pt x="1301" y="1"/>
                    <a:pt x="1335" y="34"/>
                    <a:pt x="1368" y="134"/>
                  </a:cubicBezTo>
                  <a:cubicBezTo>
                    <a:pt x="1435" y="134"/>
                    <a:pt x="1435" y="134"/>
                    <a:pt x="1468" y="168"/>
                  </a:cubicBezTo>
                  <a:cubicBezTo>
                    <a:pt x="1502" y="168"/>
                    <a:pt x="1502" y="201"/>
                    <a:pt x="1535" y="234"/>
                  </a:cubicBezTo>
                  <a:cubicBezTo>
                    <a:pt x="1602" y="234"/>
                    <a:pt x="1602" y="301"/>
                    <a:pt x="1635" y="334"/>
                  </a:cubicBezTo>
                  <a:cubicBezTo>
                    <a:pt x="1668" y="368"/>
                    <a:pt x="1668" y="401"/>
                    <a:pt x="1702" y="468"/>
                  </a:cubicBezTo>
                  <a:cubicBezTo>
                    <a:pt x="1802" y="534"/>
                    <a:pt x="1802" y="635"/>
                    <a:pt x="1835" y="735"/>
                  </a:cubicBezTo>
                  <a:cubicBezTo>
                    <a:pt x="1868" y="868"/>
                    <a:pt x="1868" y="1001"/>
                    <a:pt x="1868" y="1135"/>
                  </a:cubicBezTo>
                  <a:lnTo>
                    <a:pt x="1868" y="1335"/>
                  </a:lnTo>
                  <a:lnTo>
                    <a:pt x="1835" y="1535"/>
                  </a:lnTo>
                  <a:cubicBezTo>
                    <a:pt x="1835" y="1669"/>
                    <a:pt x="1768" y="1802"/>
                    <a:pt x="1702" y="1902"/>
                  </a:cubicBezTo>
                  <a:lnTo>
                    <a:pt x="1635" y="2069"/>
                  </a:lnTo>
                  <a:lnTo>
                    <a:pt x="1502" y="2236"/>
                  </a:lnTo>
                  <a:lnTo>
                    <a:pt x="1368" y="2369"/>
                  </a:lnTo>
                  <a:cubicBezTo>
                    <a:pt x="1335" y="2402"/>
                    <a:pt x="1301" y="2469"/>
                    <a:pt x="1268" y="2469"/>
                  </a:cubicBezTo>
                  <a:cubicBezTo>
                    <a:pt x="1135" y="2503"/>
                    <a:pt x="1035" y="2503"/>
                    <a:pt x="901" y="2536"/>
                  </a:cubicBezTo>
                  <a:cubicBezTo>
                    <a:pt x="834" y="2536"/>
                    <a:pt x="701" y="2536"/>
                    <a:pt x="634" y="2503"/>
                  </a:cubicBezTo>
                  <a:cubicBezTo>
                    <a:pt x="534" y="2469"/>
                    <a:pt x="467" y="2469"/>
                    <a:pt x="367" y="2402"/>
                  </a:cubicBezTo>
                  <a:cubicBezTo>
                    <a:pt x="301" y="2369"/>
                    <a:pt x="201" y="2336"/>
                    <a:pt x="167" y="2302"/>
                  </a:cubicBezTo>
                  <a:lnTo>
                    <a:pt x="0" y="2202"/>
                  </a:lnTo>
                  <a:lnTo>
                    <a:pt x="0" y="2202"/>
                  </a:lnTo>
                  <a:cubicBezTo>
                    <a:pt x="0" y="2202"/>
                    <a:pt x="34" y="2302"/>
                    <a:pt x="134" y="2369"/>
                  </a:cubicBezTo>
                  <a:lnTo>
                    <a:pt x="301" y="2536"/>
                  </a:lnTo>
                  <a:cubicBezTo>
                    <a:pt x="334" y="2569"/>
                    <a:pt x="467" y="2669"/>
                    <a:pt x="534" y="2703"/>
                  </a:cubicBezTo>
                  <a:cubicBezTo>
                    <a:pt x="634" y="2803"/>
                    <a:pt x="801" y="2803"/>
                    <a:pt x="934" y="2836"/>
                  </a:cubicBezTo>
                  <a:cubicBezTo>
                    <a:pt x="1101" y="2803"/>
                    <a:pt x="1201" y="2836"/>
                    <a:pt x="1368" y="2736"/>
                  </a:cubicBezTo>
                  <a:cubicBezTo>
                    <a:pt x="1468" y="2703"/>
                    <a:pt x="1502" y="2669"/>
                    <a:pt x="1602" y="2636"/>
                  </a:cubicBezTo>
                  <a:cubicBezTo>
                    <a:pt x="1668" y="2569"/>
                    <a:pt x="1768" y="2536"/>
                    <a:pt x="1802" y="2469"/>
                  </a:cubicBezTo>
                  <a:lnTo>
                    <a:pt x="1969" y="2236"/>
                  </a:lnTo>
                  <a:lnTo>
                    <a:pt x="2102" y="2036"/>
                  </a:lnTo>
                  <a:cubicBezTo>
                    <a:pt x="2135" y="1869"/>
                    <a:pt x="2169" y="1735"/>
                    <a:pt x="2202" y="1569"/>
                  </a:cubicBezTo>
                  <a:cubicBezTo>
                    <a:pt x="2269" y="1402"/>
                    <a:pt x="2269" y="1302"/>
                    <a:pt x="2269" y="1135"/>
                  </a:cubicBezTo>
                  <a:cubicBezTo>
                    <a:pt x="2269" y="1001"/>
                    <a:pt x="2202" y="835"/>
                    <a:pt x="2169" y="701"/>
                  </a:cubicBezTo>
                  <a:cubicBezTo>
                    <a:pt x="2102" y="568"/>
                    <a:pt x="2035" y="468"/>
                    <a:pt x="1969" y="368"/>
                  </a:cubicBezTo>
                  <a:lnTo>
                    <a:pt x="1835" y="234"/>
                  </a:lnTo>
                  <a:cubicBezTo>
                    <a:pt x="1802" y="201"/>
                    <a:pt x="1768" y="201"/>
                    <a:pt x="1702" y="168"/>
                  </a:cubicBezTo>
                  <a:cubicBezTo>
                    <a:pt x="1668" y="134"/>
                    <a:pt x="1635" y="134"/>
                    <a:pt x="1602" y="67"/>
                  </a:cubicBezTo>
                  <a:cubicBezTo>
                    <a:pt x="1602" y="34"/>
                    <a:pt x="1535" y="34"/>
                    <a:pt x="1502" y="34"/>
                  </a:cubicBezTo>
                  <a:cubicBezTo>
                    <a:pt x="1368" y="1"/>
                    <a:pt x="1301" y="1"/>
                    <a:pt x="1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3189950" y="4593725"/>
              <a:ext cx="68175" cy="77475"/>
            </a:xfrm>
            <a:custGeom>
              <a:avLst/>
              <a:gdLst/>
              <a:ahLst/>
              <a:cxnLst/>
              <a:rect l="l" t="t" r="r" b="b"/>
              <a:pathLst>
                <a:path w="2727" h="3099" extrusionOk="0">
                  <a:moveTo>
                    <a:pt x="1235" y="1"/>
                  </a:moveTo>
                  <a:lnTo>
                    <a:pt x="0" y="2669"/>
                  </a:lnTo>
                  <a:cubicBezTo>
                    <a:pt x="311" y="2970"/>
                    <a:pt x="672" y="3099"/>
                    <a:pt x="1028" y="3099"/>
                  </a:cubicBezTo>
                  <a:cubicBezTo>
                    <a:pt x="1894" y="3099"/>
                    <a:pt x="2726" y="2334"/>
                    <a:pt x="2702" y="1435"/>
                  </a:cubicBezTo>
                  <a:cubicBezTo>
                    <a:pt x="2669" y="201"/>
                    <a:pt x="1535" y="1"/>
                    <a:pt x="1235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3188275" y="4593000"/>
              <a:ext cx="72575" cy="81250"/>
            </a:xfrm>
            <a:custGeom>
              <a:avLst/>
              <a:gdLst/>
              <a:ahLst/>
              <a:cxnLst/>
              <a:rect l="l" t="t" r="r" b="b"/>
              <a:pathLst>
                <a:path w="2903" h="3250" extrusionOk="0">
                  <a:moveTo>
                    <a:pt x="1425" y="0"/>
                  </a:moveTo>
                  <a:cubicBezTo>
                    <a:pt x="1346" y="0"/>
                    <a:pt x="1302" y="30"/>
                    <a:pt x="1302" y="30"/>
                  </a:cubicBezTo>
                  <a:cubicBezTo>
                    <a:pt x="1302" y="30"/>
                    <a:pt x="1435" y="30"/>
                    <a:pt x="1435" y="130"/>
                  </a:cubicBezTo>
                  <a:cubicBezTo>
                    <a:pt x="1602" y="230"/>
                    <a:pt x="1802" y="297"/>
                    <a:pt x="2002" y="463"/>
                  </a:cubicBezTo>
                  <a:cubicBezTo>
                    <a:pt x="2202" y="630"/>
                    <a:pt x="2369" y="897"/>
                    <a:pt x="2436" y="1231"/>
                  </a:cubicBezTo>
                  <a:cubicBezTo>
                    <a:pt x="2469" y="1297"/>
                    <a:pt x="2469" y="1397"/>
                    <a:pt x="2469" y="1464"/>
                  </a:cubicBezTo>
                  <a:lnTo>
                    <a:pt x="2469" y="1531"/>
                  </a:lnTo>
                  <a:lnTo>
                    <a:pt x="2469" y="1564"/>
                  </a:lnTo>
                  <a:lnTo>
                    <a:pt x="2469" y="1698"/>
                  </a:lnTo>
                  <a:cubicBezTo>
                    <a:pt x="2469" y="1798"/>
                    <a:pt x="2436" y="1864"/>
                    <a:pt x="2436" y="1931"/>
                  </a:cubicBezTo>
                  <a:cubicBezTo>
                    <a:pt x="2436" y="1964"/>
                    <a:pt x="2369" y="2065"/>
                    <a:pt x="2336" y="2131"/>
                  </a:cubicBezTo>
                  <a:cubicBezTo>
                    <a:pt x="2269" y="2298"/>
                    <a:pt x="2169" y="2431"/>
                    <a:pt x="2069" y="2565"/>
                  </a:cubicBezTo>
                  <a:cubicBezTo>
                    <a:pt x="1969" y="2698"/>
                    <a:pt x="1802" y="2765"/>
                    <a:pt x="1669" y="2865"/>
                  </a:cubicBezTo>
                  <a:cubicBezTo>
                    <a:pt x="1535" y="2932"/>
                    <a:pt x="1402" y="2965"/>
                    <a:pt x="1268" y="3032"/>
                  </a:cubicBezTo>
                  <a:cubicBezTo>
                    <a:pt x="1135" y="3065"/>
                    <a:pt x="968" y="3065"/>
                    <a:pt x="835" y="3065"/>
                  </a:cubicBezTo>
                  <a:cubicBezTo>
                    <a:pt x="668" y="3032"/>
                    <a:pt x="601" y="3032"/>
                    <a:pt x="468" y="2965"/>
                  </a:cubicBezTo>
                  <a:lnTo>
                    <a:pt x="234" y="2865"/>
                  </a:lnTo>
                  <a:cubicBezTo>
                    <a:pt x="101" y="2765"/>
                    <a:pt x="1" y="2732"/>
                    <a:pt x="1" y="2732"/>
                  </a:cubicBezTo>
                  <a:lnTo>
                    <a:pt x="1" y="2732"/>
                  </a:lnTo>
                  <a:cubicBezTo>
                    <a:pt x="1" y="2732"/>
                    <a:pt x="67" y="2798"/>
                    <a:pt x="168" y="2932"/>
                  </a:cubicBezTo>
                  <a:cubicBezTo>
                    <a:pt x="268" y="2965"/>
                    <a:pt x="334" y="3065"/>
                    <a:pt x="434" y="3099"/>
                  </a:cubicBezTo>
                  <a:cubicBezTo>
                    <a:pt x="501" y="3132"/>
                    <a:pt x="635" y="3199"/>
                    <a:pt x="801" y="3232"/>
                  </a:cubicBezTo>
                  <a:cubicBezTo>
                    <a:pt x="904" y="3242"/>
                    <a:pt x="1011" y="3249"/>
                    <a:pt x="1118" y="3249"/>
                  </a:cubicBezTo>
                  <a:cubicBezTo>
                    <a:pt x="1358" y="3249"/>
                    <a:pt x="1605" y="3214"/>
                    <a:pt x="1835" y="3099"/>
                  </a:cubicBezTo>
                  <a:cubicBezTo>
                    <a:pt x="2002" y="3032"/>
                    <a:pt x="2202" y="2898"/>
                    <a:pt x="2336" y="2765"/>
                  </a:cubicBezTo>
                  <a:cubicBezTo>
                    <a:pt x="2503" y="2598"/>
                    <a:pt x="2636" y="2431"/>
                    <a:pt x="2736" y="2265"/>
                  </a:cubicBezTo>
                  <a:cubicBezTo>
                    <a:pt x="2769" y="2198"/>
                    <a:pt x="2803" y="2065"/>
                    <a:pt x="2836" y="1964"/>
                  </a:cubicBezTo>
                  <a:cubicBezTo>
                    <a:pt x="2836" y="1864"/>
                    <a:pt x="2903" y="1731"/>
                    <a:pt x="2903" y="1631"/>
                  </a:cubicBezTo>
                  <a:lnTo>
                    <a:pt x="2903" y="1531"/>
                  </a:lnTo>
                  <a:lnTo>
                    <a:pt x="2903" y="1464"/>
                  </a:lnTo>
                  <a:lnTo>
                    <a:pt x="2903" y="1431"/>
                  </a:lnTo>
                  <a:lnTo>
                    <a:pt x="2903" y="1364"/>
                  </a:lnTo>
                  <a:cubicBezTo>
                    <a:pt x="2903" y="1264"/>
                    <a:pt x="2903" y="1131"/>
                    <a:pt x="2836" y="1064"/>
                  </a:cubicBezTo>
                  <a:cubicBezTo>
                    <a:pt x="2736" y="697"/>
                    <a:pt x="2469" y="397"/>
                    <a:pt x="2236" y="230"/>
                  </a:cubicBezTo>
                  <a:cubicBezTo>
                    <a:pt x="1969" y="63"/>
                    <a:pt x="1735" y="30"/>
                    <a:pt x="1569" y="30"/>
                  </a:cubicBezTo>
                  <a:cubicBezTo>
                    <a:pt x="1513" y="7"/>
                    <a:pt x="1465" y="0"/>
                    <a:pt x="1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3141575" y="4545375"/>
              <a:ext cx="76975" cy="70325"/>
            </a:xfrm>
            <a:custGeom>
              <a:avLst/>
              <a:gdLst/>
              <a:ahLst/>
              <a:cxnLst/>
              <a:rect l="l" t="t" r="r" b="b"/>
              <a:pathLst>
                <a:path w="3079" h="2813" extrusionOk="0">
                  <a:moveTo>
                    <a:pt x="201" y="0"/>
                  </a:moveTo>
                  <a:lnTo>
                    <a:pt x="1" y="2669"/>
                  </a:lnTo>
                  <a:cubicBezTo>
                    <a:pt x="324" y="2768"/>
                    <a:pt x="620" y="2813"/>
                    <a:pt x="884" y="2813"/>
                  </a:cubicBezTo>
                  <a:cubicBezTo>
                    <a:pt x="2828" y="2813"/>
                    <a:pt x="3079" y="411"/>
                    <a:pt x="201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3142425" y="4545375"/>
              <a:ext cx="62550" cy="74225"/>
            </a:xfrm>
            <a:custGeom>
              <a:avLst/>
              <a:gdLst/>
              <a:ahLst/>
              <a:cxnLst/>
              <a:rect l="l" t="t" r="r" b="b"/>
              <a:pathLst>
                <a:path w="2502" h="2969" extrusionOk="0">
                  <a:moveTo>
                    <a:pt x="167" y="0"/>
                  </a:moveTo>
                  <a:lnTo>
                    <a:pt x="434" y="133"/>
                  </a:lnTo>
                  <a:cubicBezTo>
                    <a:pt x="500" y="133"/>
                    <a:pt x="601" y="167"/>
                    <a:pt x="734" y="200"/>
                  </a:cubicBezTo>
                  <a:cubicBezTo>
                    <a:pt x="801" y="267"/>
                    <a:pt x="934" y="334"/>
                    <a:pt x="1068" y="367"/>
                  </a:cubicBezTo>
                  <a:cubicBezTo>
                    <a:pt x="1168" y="434"/>
                    <a:pt x="1301" y="500"/>
                    <a:pt x="1434" y="600"/>
                  </a:cubicBezTo>
                  <a:cubicBezTo>
                    <a:pt x="1601" y="667"/>
                    <a:pt x="1668" y="801"/>
                    <a:pt x="1801" y="867"/>
                  </a:cubicBezTo>
                  <a:cubicBezTo>
                    <a:pt x="1901" y="1001"/>
                    <a:pt x="2002" y="1101"/>
                    <a:pt x="2068" y="1268"/>
                  </a:cubicBezTo>
                  <a:lnTo>
                    <a:pt x="2102" y="1368"/>
                  </a:lnTo>
                  <a:lnTo>
                    <a:pt x="2135" y="1501"/>
                  </a:lnTo>
                  <a:lnTo>
                    <a:pt x="2168" y="1635"/>
                  </a:lnTo>
                  <a:lnTo>
                    <a:pt x="2168" y="1768"/>
                  </a:lnTo>
                  <a:lnTo>
                    <a:pt x="2168" y="1868"/>
                  </a:lnTo>
                  <a:cubicBezTo>
                    <a:pt x="2168" y="1935"/>
                    <a:pt x="2135" y="1968"/>
                    <a:pt x="2135" y="2001"/>
                  </a:cubicBezTo>
                  <a:lnTo>
                    <a:pt x="2102" y="2135"/>
                  </a:lnTo>
                  <a:lnTo>
                    <a:pt x="2068" y="2202"/>
                  </a:lnTo>
                  <a:cubicBezTo>
                    <a:pt x="2002" y="2268"/>
                    <a:pt x="1968" y="2335"/>
                    <a:pt x="1935" y="2368"/>
                  </a:cubicBezTo>
                  <a:cubicBezTo>
                    <a:pt x="1901" y="2468"/>
                    <a:pt x="1835" y="2502"/>
                    <a:pt x="1768" y="2535"/>
                  </a:cubicBezTo>
                  <a:cubicBezTo>
                    <a:pt x="1668" y="2602"/>
                    <a:pt x="1635" y="2635"/>
                    <a:pt x="1568" y="2669"/>
                  </a:cubicBezTo>
                  <a:cubicBezTo>
                    <a:pt x="1468" y="2702"/>
                    <a:pt x="1434" y="2702"/>
                    <a:pt x="1334" y="2769"/>
                  </a:cubicBezTo>
                  <a:cubicBezTo>
                    <a:pt x="1234" y="2802"/>
                    <a:pt x="1068" y="2802"/>
                    <a:pt x="934" y="2835"/>
                  </a:cubicBezTo>
                  <a:lnTo>
                    <a:pt x="567" y="2835"/>
                  </a:lnTo>
                  <a:cubicBezTo>
                    <a:pt x="434" y="2835"/>
                    <a:pt x="334" y="2802"/>
                    <a:pt x="267" y="2802"/>
                  </a:cubicBezTo>
                  <a:cubicBezTo>
                    <a:pt x="100" y="2735"/>
                    <a:pt x="0" y="2735"/>
                    <a:pt x="0" y="2735"/>
                  </a:cubicBezTo>
                  <a:lnTo>
                    <a:pt x="0" y="2735"/>
                  </a:lnTo>
                  <a:cubicBezTo>
                    <a:pt x="0" y="2735"/>
                    <a:pt x="100" y="2802"/>
                    <a:pt x="267" y="2835"/>
                  </a:cubicBezTo>
                  <a:cubicBezTo>
                    <a:pt x="334" y="2835"/>
                    <a:pt x="434" y="2902"/>
                    <a:pt x="567" y="2902"/>
                  </a:cubicBezTo>
                  <a:cubicBezTo>
                    <a:pt x="634" y="2902"/>
                    <a:pt x="801" y="2969"/>
                    <a:pt x="934" y="2969"/>
                  </a:cubicBezTo>
                  <a:cubicBezTo>
                    <a:pt x="1068" y="2969"/>
                    <a:pt x="1234" y="2969"/>
                    <a:pt x="1401" y="2902"/>
                  </a:cubicBezTo>
                  <a:cubicBezTo>
                    <a:pt x="1468" y="2869"/>
                    <a:pt x="1568" y="2869"/>
                    <a:pt x="1635" y="2835"/>
                  </a:cubicBezTo>
                  <a:lnTo>
                    <a:pt x="1901" y="2702"/>
                  </a:lnTo>
                  <a:cubicBezTo>
                    <a:pt x="1968" y="2669"/>
                    <a:pt x="2068" y="2635"/>
                    <a:pt x="2135" y="2535"/>
                  </a:cubicBezTo>
                  <a:lnTo>
                    <a:pt x="2268" y="2402"/>
                  </a:lnTo>
                  <a:lnTo>
                    <a:pt x="2335" y="2302"/>
                  </a:lnTo>
                  <a:cubicBezTo>
                    <a:pt x="2368" y="2235"/>
                    <a:pt x="2368" y="2202"/>
                    <a:pt x="2435" y="2168"/>
                  </a:cubicBezTo>
                  <a:lnTo>
                    <a:pt x="2469" y="2001"/>
                  </a:lnTo>
                  <a:cubicBezTo>
                    <a:pt x="2469" y="1901"/>
                    <a:pt x="2502" y="1868"/>
                    <a:pt x="2502" y="1835"/>
                  </a:cubicBezTo>
                  <a:lnTo>
                    <a:pt x="2502" y="1668"/>
                  </a:lnTo>
                  <a:cubicBezTo>
                    <a:pt x="2502" y="1534"/>
                    <a:pt x="2502" y="1434"/>
                    <a:pt x="2469" y="1334"/>
                  </a:cubicBezTo>
                  <a:lnTo>
                    <a:pt x="2435" y="1168"/>
                  </a:lnTo>
                  <a:lnTo>
                    <a:pt x="2335" y="1034"/>
                  </a:lnTo>
                  <a:cubicBezTo>
                    <a:pt x="2268" y="867"/>
                    <a:pt x="2102" y="701"/>
                    <a:pt x="1968" y="600"/>
                  </a:cubicBezTo>
                  <a:cubicBezTo>
                    <a:pt x="1801" y="467"/>
                    <a:pt x="1668" y="334"/>
                    <a:pt x="1501" y="300"/>
                  </a:cubicBezTo>
                  <a:cubicBezTo>
                    <a:pt x="1368" y="200"/>
                    <a:pt x="1234" y="167"/>
                    <a:pt x="1101" y="133"/>
                  </a:cubicBezTo>
                  <a:cubicBezTo>
                    <a:pt x="967" y="100"/>
                    <a:pt x="834" y="33"/>
                    <a:pt x="701" y="33"/>
                  </a:cubicBezTo>
                  <a:cubicBezTo>
                    <a:pt x="601" y="0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3008150" y="3127675"/>
              <a:ext cx="130125" cy="491225"/>
            </a:xfrm>
            <a:custGeom>
              <a:avLst/>
              <a:gdLst/>
              <a:ahLst/>
              <a:cxnLst/>
              <a:rect l="l" t="t" r="r" b="b"/>
              <a:pathLst>
                <a:path w="5205" h="19649" extrusionOk="0">
                  <a:moveTo>
                    <a:pt x="2202" y="1"/>
                  </a:moveTo>
                  <a:lnTo>
                    <a:pt x="1" y="19648"/>
                  </a:lnTo>
                  <a:cubicBezTo>
                    <a:pt x="1" y="19648"/>
                    <a:pt x="5204" y="7206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2761450" y="3152950"/>
              <a:ext cx="191700" cy="108325"/>
            </a:xfrm>
            <a:custGeom>
              <a:avLst/>
              <a:gdLst/>
              <a:ahLst/>
              <a:cxnLst/>
              <a:rect l="l" t="t" r="r" b="b"/>
              <a:pathLst>
                <a:path w="7668" h="4333" extrusionOk="0">
                  <a:moveTo>
                    <a:pt x="5738" y="1"/>
                  </a:moveTo>
                  <a:cubicBezTo>
                    <a:pt x="5174" y="1"/>
                    <a:pt x="4451" y="249"/>
                    <a:pt x="3531" y="924"/>
                  </a:cubicBezTo>
                  <a:cubicBezTo>
                    <a:pt x="3281" y="819"/>
                    <a:pt x="3032" y="771"/>
                    <a:pt x="2794" y="771"/>
                  </a:cubicBezTo>
                  <a:cubicBezTo>
                    <a:pt x="1154" y="771"/>
                    <a:pt x="0" y="3007"/>
                    <a:pt x="2330" y="3793"/>
                  </a:cubicBezTo>
                  <a:cubicBezTo>
                    <a:pt x="3270" y="4179"/>
                    <a:pt x="4049" y="4333"/>
                    <a:pt x="4693" y="4333"/>
                  </a:cubicBezTo>
                  <a:cubicBezTo>
                    <a:pt x="7222" y="4333"/>
                    <a:pt x="7667" y="1959"/>
                    <a:pt x="7667" y="1959"/>
                  </a:cubicBezTo>
                  <a:cubicBezTo>
                    <a:pt x="7667" y="1959"/>
                    <a:pt x="7323" y="1"/>
                    <a:pt x="5738" y="1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2717100" y="3103800"/>
              <a:ext cx="218525" cy="352475"/>
            </a:xfrm>
            <a:custGeom>
              <a:avLst/>
              <a:gdLst/>
              <a:ahLst/>
              <a:cxnLst/>
              <a:rect l="l" t="t" r="r" b="b"/>
              <a:pathLst>
                <a:path w="8741" h="14099" extrusionOk="0">
                  <a:moveTo>
                    <a:pt x="3131" y="1"/>
                  </a:moveTo>
                  <a:cubicBezTo>
                    <a:pt x="2825" y="1"/>
                    <a:pt x="2523" y="44"/>
                    <a:pt x="2236" y="155"/>
                  </a:cubicBezTo>
                  <a:cubicBezTo>
                    <a:pt x="1936" y="255"/>
                    <a:pt x="1635" y="489"/>
                    <a:pt x="1435" y="756"/>
                  </a:cubicBezTo>
                  <a:cubicBezTo>
                    <a:pt x="1235" y="989"/>
                    <a:pt x="1135" y="1323"/>
                    <a:pt x="1002" y="1623"/>
                  </a:cubicBezTo>
                  <a:cubicBezTo>
                    <a:pt x="835" y="2257"/>
                    <a:pt x="802" y="2890"/>
                    <a:pt x="768" y="3491"/>
                  </a:cubicBezTo>
                  <a:cubicBezTo>
                    <a:pt x="735" y="4758"/>
                    <a:pt x="768" y="5993"/>
                    <a:pt x="735" y="7227"/>
                  </a:cubicBezTo>
                  <a:cubicBezTo>
                    <a:pt x="668" y="8428"/>
                    <a:pt x="568" y="9662"/>
                    <a:pt x="1" y="10796"/>
                  </a:cubicBezTo>
                  <a:cubicBezTo>
                    <a:pt x="601" y="9729"/>
                    <a:pt x="802" y="8428"/>
                    <a:pt x="902" y="7227"/>
                  </a:cubicBezTo>
                  <a:cubicBezTo>
                    <a:pt x="968" y="5993"/>
                    <a:pt x="935" y="4758"/>
                    <a:pt x="1002" y="3524"/>
                  </a:cubicBezTo>
                  <a:cubicBezTo>
                    <a:pt x="1068" y="2924"/>
                    <a:pt x="1135" y="2323"/>
                    <a:pt x="1302" y="1756"/>
                  </a:cubicBezTo>
                  <a:cubicBezTo>
                    <a:pt x="1469" y="1189"/>
                    <a:pt x="1802" y="656"/>
                    <a:pt x="2336" y="489"/>
                  </a:cubicBezTo>
                  <a:cubicBezTo>
                    <a:pt x="2562" y="398"/>
                    <a:pt x="2815" y="362"/>
                    <a:pt x="3080" y="362"/>
                  </a:cubicBezTo>
                  <a:cubicBezTo>
                    <a:pt x="3402" y="362"/>
                    <a:pt x="3741" y="416"/>
                    <a:pt x="4071" y="489"/>
                  </a:cubicBezTo>
                  <a:cubicBezTo>
                    <a:pt x="4638" y="622"/>
                    <a:pt x="5238" y="822"/>
                    <a:pt x="5772" y="1089"/>
                  </a:cubicBezTo>
                  <a:cubicBezTo>
                    <a:pt x="6305" y="1323"/>
                    <a:pt x="6806" y="1590"/>
                    <a:pt x="7239" y="2023"/>
                  </a:cubicBezTo>
                  <a:cubicBezTo>
                    <a:pt x="7640" y="2457"/>
                    <a:pt x="7907" y="2991"/>
                    <a:pt x="8073" y="3591"/>
                  </a:cubicBezTo>
                  <a:cubicBezTo>
                    <a:pt x="8407" y="4725"/>
                    <a:pt x="8340" y="5959"/>
                    <a:pt x="8240" y="7160"/>
                  </a:cubicBezTo>
                  <a:cubicBezTo>
                    <a:pt x="8107" y="8361"/>
                    <a:pt x="7773" y="9529"/>
                    <a:pt x="7406" y="10696"/>
                  </a:cubicBezTo>
                  <a:cubicBezTo>
                    <a:pt x="7006" y="11864"/>
                    <a:pt x="6572" y="12998"/>
                    <a:pt x="5972" y="14098"/>
                  </a:cubicBezTo>
                  <a:cubicBezTo>
                    <a:pt x="7239" y="11997"/>
                    <a:pt x="8140" y="9629"/>
                    <a:pt x="8507" y="7127"/>
                  </a:cubicBezTo>
                  <a:cubicBezTo>
                    <a:pt x="8674" y="5926"/>
                    <a:pt x="8741" y="4625"/>
                    <a:pt x="8407" y="3424"/>
                  </a:cubicBezTo>
                  <a:cubicBezTo>
                    <a:pt x="8240" y="2824"/>
                    <a:pt x="7940" y="2223"/>
                    <a:pt x="7506" y="1756"/>
                  </a:cubicBezTo>
                  <a:cubicBezTo>
                    <a:pt x="7106" y="1256"/>
                    <a:pt x="6506" y="922"/>
                    <a:pt x="5939" y="689"/>
                  </a:cubicBezTo>
                  <a:cubicBezTo>
                    <a:pt x="5338" y="455"/>
                    <a:pt x="4771" y="255"/>
                    <a:pt x="4137" y="122"/>
                  </a:cubicBezTo>
                  <a:cubicBezTo>
                    <a:pt x="3806" y="52"/>
                    <a:pt x="3466" y="1"/>
                    <a:pt x="3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2269300" y="3210250"/>
              <a:ext cx="749725" cy="753900"/>
            </a:xfrm>
            <a:custGeom>
              <a:avLst/>
              <a:gdLst/>
              <a:ahLst/>
              <a:cxnLst/>
              <a:rect l="l" t="t" r="r" b="b"/>
              <a:pathLst>
                <a:path w="29989" h="30156" extrusionOk="0">
                  <a:moveTo>
                    <a:pt x="12776" y="0"/>
                  </a:moveTo>
                  <a:lnTo>
                    <a:pt x="0" y="17513"/>
                  </a:lnTo>
                  <a:lnTo>
                    <a:pt x="14377" y="27653"/>
                  </a:lnTo>
                  <a:lnTo>
                    <a:pt x="17746" y="27720"/>
                  </a:lnTo>
                  <a:lnTo>
                    <a:pt x="21949" y="30155"/>
                  </a:lnTo>
                  <a:lnTo>
                    <a:pt x="29988" y="10241"/>
                  </a:lnTo>
                  <a:lnTo>
                    <a:pt x="18313" y="18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2588675" y="3210250"/>
              <a:ext cx="430350" cy="753900"/>
            </a:xfrm>
            <a:custGeom>
              <a:avLst/>
              <a:gdLst/>
              <a:ahLst/>
              <a:cxnLst/>
              <a:rect l="l" t="t" r="r" b="b"/>
              <a:pathLst>
                <a:path w="17214" h="30156" extrusionOk="0">
                  <a:moveTo>
                    <a:pt x="1" y="0"/>
                  </a:moveTo>
                  <a:lnTo>
                    <a:pt x="11376" y="8406"/>
                  </a:lnTo>
                  <a:lnTo>
                    <a:pt x="1602" y="27653"/>
                  </a:lnTo>
                  <a:lnTo>
                    <a:pt x="4971" y="27720"/>
                  </a:lnTo>
                  <a:lnTo>
                    <a:pt x="9174" y="30155"/>
                  </a:lnTo>
                  <a:lnTo>
                    <a:pt x="17213" y="10241"/>
                  </a:lnTo>
                  <a:lnTo>
                    <a:pt x="5538" y="18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2588675" y="3210250"/>
              <a:ext cx="430350" cy="256025"/>
            </a:xfrm>
            <a:custGeom>
              <a:avLst/>
              <a:gdLst/>
              <a:ahLst/>
              <a:cxnLst/>
              <a:rect l="l" t="t" r="r" b="b"/>
              <a:pathLst>
                <a:path w="17214" h="10241" extrusionOk="0">
                  <a:moveTo>
                    <a:pt x="1" y="0"/>
                  </a:moveTo>
                  <a:lnTo>
                    <a:pt x="11376" y="8406"/>
                  </a:lnTo>
                  <a:lnTo>
                    <a:pt x="17213" y="10241"/>
                  </a:lnTo>
                  <a:lnTo>
                    <a:pt x="5538" y="18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2662075" y="3113325"/>
              <a:ext cx="260200" cy="312925"/>
            </a:xfrm>
            <a:custGeom>
              <a:avLst/>
              <a:gdLst/>
              <a:ahLst/>
              <a:cxnLst/>
              <a:rect l="l" t="t" r="r" b="b"/>
              <a:pathLst>
                <a:path w="10408" h="12517" extrusionOk="0">
                  <a:moveTo>
                    <a:pt x="6498" y="0"/>
                  </a:moveTo>
                  <a:cubicBezTo>
                    <a:pt x="6244" y="0"/>
                    <a:pt x="5989" y="24"/>
                    <a:pt x="5738" y="74"/>
                  </a:cubicBezTo>
                  <a:cubicBezTo>
                    <a:pt x="4637" y="375"/>
                    <a:pt x="3670" y="1075"/>
                    <a:pt x="2902" y="1942"/>
                  </a:cubicBezTo>
                  <a:cubicBezTo>
                    <a:pt x="1468" y="3710"/>
                    <a:pt x="634" y="5879"/>
                    <a:pt x="0" y="8013"/>
                  </a:cubicBezTo>
                  <a:cubicBezTo>
                    <a:pt x="367" y="6946"/>
                    <a:pt x="801" y="5912"/>
                    <a:pt x="1301" y="4911"/>
                  </a:cubicBezTo>
                  <a:cubicBezTo>
                    <a:pt x="1802" y="3944"/>
                    <a:pt x="2369" y="3010"/>
                    <a:pt x="3136" y="2176"/>
                  </a:cubicBezTo>
                  <a:cubicBezTo>
                    <a:pt x="3870" y="1375"/>
                    <a:pt x="4804" y="708"/>
                    <a:pt x="5838" y="441"/>
                  </a:cubicBezTo>
                  <a:cubicBezTo>
                    <a:pt x="6042" y="402"/>
                    <a:pt x="6250" y="383"/>
                    <a:pt x="6459" y="383"/>
                  </a:cubicBezTo>
                  <a:cubicBezTo>
                    <a:pt x="7309" y="383"/>
                    <a:pt x="8177" y="693"/>
                    <a:pt x="8873" y="1175"/>
                  </a:cubicBezTo>
                  <a:cubicBezTo>
                    <a:pt x="9307" y="1442"/>
                    <a:pt x="9674" y="1876"/>
                    <a:pt x="9841" y="2376"/>
                  </a:cubicBezTo>
                  <a:cubicBezTo>
                    <a:pt x="10041" y="2876"/>
                    <a:pt x="10074" y="3410"/>
                    <a:pt x="10008" y="3944"/>
                  </a:cubicBezTo>
                  <a:cubicBezTo>
                    <a:pt x="9874" y="5011"/>
                    <a:pt x="9407" y="6045"/>
                    <a:pt x="8940" y="7046"/>
                  </a:cubicBezTo>
                  <a:cubicBezTo>
                    <a:pt x="8406" y="8047"/>
                    <a:pt x="7806" y="8947"/>
                    <a:pt x="7139" y="9881"/>
                  </a:cubicBezTo>
                  <a:cubicBezTo>
                    <a:pt x="6472" y="10782"/>
                    <a:pt x="5771" y="11683"/>
                    <a:pt x="5004" y="12517"/>
                  </a:cubicBezTo>
                  <a:cubicBezTo>
                    <a:pt x="6605" y="10915"/>
                    <a:pt x="8039" y="9181"/>
                    <a:pt x="9174" y="7179"/>
                  </a:cubicBezTo>
                  <a:cubicBezTo>
                    <a:pt x="9741" y="6179"/>
                    <a:pt x="10174" y="5111"/>
                    <a:pt x="10341" y="3944"/>
                  </a:cubicBezTo>
                  <a:cubicBezTo>
                    <a:pt x="10408" y="3377"/>
                    <a:pt x="10374" y="2743"/>
                    <a:pt x="10174" y="2209"/>
                  </a:cubicBezTo>
                  <a:cubicBezTo>
                    <a:pt x="9974" y="1676"/>
                    <a:pt x="9541" y="1175"/>
                    <a:pt x="9074" y="842"/>
                  </a:cubicBezTo>
                  <a:cubicBezTo>
                    <a:pt x="8341" y="318"/>
                    <a:pt x="7423" y="0"/>
                    <a:pt x="6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2691450" y="3001900"/>
              <a:ext cx="486025" cy="325125"/>
            </a:xfrm>
            <a:custGeom>
              <a:avLst/>
              <a:gdLst/>
              <a:ahLst/>
              <a:cxnLst/>
              <a:rect l="l" t="t" r="r" b="b"/>
              <a:pathLst>
                <a:path w="19441" h="13005" extrusionOk="0">
                  <a:moveTo>
                    <a:pt x="5013" y="0"/>
                  </a:moveTo>
                  <a:cubicBezTo>
                    <a:pt x="967" y="0"/>
                    <a:pt x="0" y="4142"/>
                    <a:pt x="1127" y="5832"/>
                  </a:cubicBezTo>
                  <a:cubicBezTo>
                    <a:pt x="1568" y="6359"/>
                    <a:pt x="1915" y="6526"/>
                    <a:pt x="2177" y="6526"/>
                  </a:cubicBezTo>
                  <a:cubicBezTo>
                    <a:pt x="2628" y="6526"/>
                    <a:pt x="2828" y="6033"/>
                    <a:pt x="2828" y="6032"/>
                  </a:cubicBezTo>
                  <a:lnTo>
                    <a:pt x="2828" y="6032"/>
                  </a:lnTo>
                  <a:cubicBezTo>
                    <a:pt x="2736" y="6927"/>
                    <a:pt x="4049" y="7727"/>
                    <a:pt x="4888" y="7727"/>
                  </a:cubicBezTo>
                  <a:cubicBezTo>
                    <a:pt x="5240" y="7727"/>
                    <a:pt x="5509" y="7587"/>
                    <a:pt x="5556" y="7254"/>
                  </a:cubicBezTo>
                  <a:lnTo>
                    <a:pt x="5556" y="7254"/>
                  </a:lnTo>
                  <a:cubicBezTo>
                    <a:pt x="5531" y="8015"/>
                    <a:pt x="6472" y="8646"/>
                    <a:pt x="7273" y="8646"/>
                  </a:cubicBezTo>
                  <a:cubicBezTo>
                    <a:pt x="7761" y="8646"/>
                    <a:pt x="8197" y="8413"/>
                    <a:pt x="8332" y="7834"/>
                  </a:cubicBezTo>
                  <a:cubicBezTo>
                    <a:pt x="8666" y="6733"/>
                    <a:pt x="8833" y="6066"/>
                    <a:pt x="8833" y="6066"/>
                  </a:cubicBezTo>
                  <a:lnTo>
                    <a:pt x="10200" y="8234"/>
                  </a:lnTo>
                  <a:lnTo>
                    <a:pt x="16705" y="13004"/>
                  </a:lnTo>
                  <a:lnTo>
                    <a:pt x="19440" y="9201"/>
                  </a:lnTo>
                  <a:lnTo>
                    <a:pt x="12502" y="5199"/>
                  </a:lnTo>
                  <a:cubicBezTo>
                    <a:pt x="12502" y="5199"/>
                    <a:pt x="12102" y="1930"/>
                    <a:pt x="7565" y="462"/>
                  </a:cubicBezTo>
                  <a:cubicBezTo>
                    <a:pt x="6606" y="140"/>
                    <a:pt x="5758" y="0"/>
                    <a:pt x="5013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3008150" y="3127675"/>
              <a:ext cx="786425" cy="550100"/>
            </a:xfrm>
            <a:custGeom>
              <a:avLst/>
              <a:gdLst/>
              <a:ahLst/>
              <a:cxnLst/>
              <a:rect l="l" t="t" r="r" b="b"/>
              <a:pathLst>
                <a:path w="31457" h="22004" extrusionOk="0">
                  <a:moveTo>
                    <a:pt x="2202" y="1"/>
                  </a:moveTo>
                  <a:cubicBezTo>
                    <a:pt x="4037" y="4838"/>
                    <a:pt x="1" y="19648"/>
                    <a:pt x="1" y="19648"/>
                  </a:cubicBezTo>
                  <a:cubicBezTo>
                    <a:pt x="701" y="21383"/>
                    <a:pt x="1368" y="21850"/>
                    <a:pt x="1902" y="21950"/>
                  </a:cubicBezTo>
                  <a:cubicBezTo>
                    <a:pt x="1950" y="21956"/>
                    <a:pt x="1997" y="21959"/>
                    <a:pt x="2044" y="21959"/>
                  </a:cubicBezTo>
                  <a:cubicBezTo>
                    <a:pt x="3274" y="21959"/>
                    <a:pt x="4039" y="19947"/>
                    <a:pt x="5566" y="19947"/>
                  </a:cubicBezTo>
                  <a:cubicBezTo>
                    <a:pt x="5590" y="19947"/>
                    <a:pt x="5614" y="19947"/>
                    <a:pt x="5638" y="19948"/>
                  </a:cubicBezTo>
                  <a:cubicBezTo>
                    <a:pt x="7006" y="19982"/>
                    <a:pt x="7072" y="21550"/>
                    <a:pt x="8673" y="21950"/>
                  </a:cubicBezTo>
                  <a:cubicBezTo>
                    <a:pt x="8842" y="21986"/>
                    <a:pt x="9002" y="22003"/>
                    <a:pt x="9155" y="22003"/>
                  </a:cubicBezTo>
                  <a:cubicBezTo>
                    <a:pt x="10402" y="22003"/>
                    <a:pt x="11287" y="20894"/>
                    <a:pt x="13810" y="20182"/>
                  </a:cubicBezTo>
                  <a:cubicBezTo>
                    <a:pt x="15612" y="19648"/>
                    <a:pt x="16946" y="19715"/>
                    <a:pt x="17613" y="19681"/>
                  </a:cubicBezTo>
                  <a:cubicBezTo>
                    <a:pt x="19881" y="19548"/>
                    <a:pt x="23884" y="17613"/>
                    <a:pt x="31456" y="9441"/>
                  </a:cubicBezTo>
                  <a:lnTo>
                    <a:pt x="29455" y="2336"/>
                  </a:lnTo>
                  <a:cubicBezTo>
                    <a:pt x="29455" y="2336"/>
                    <a:pt x="23644" y="5204"/>
                    <a:pt x="16519" y="5204"/>
                  </a:cubicBezTo>
                  <a:cubicBezTo>
                    <a:pt x="11891" y="5204"/>
                    <a:pt x="6708" y="3994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3139925" y="3156875"/>
              <a:ext cx="1243400" cy="1389725"/>
            </a:xfrm>
            <a:custGeom>
              <a:avLst/>
              <a:gdLst/>
              <a:ahLst/>
              <a:cxnLst/>
              <a:rect l="l" t="t" r="r" b="b"/>
              <a:pathLst>
                <a:path w="49736" h="55589" extrusionOk="0">
                  <a:moveTo>
                    <a:pt x="37527" y="0"/>
                  </a:moveTo>
                  <a:lnTo>
                    <a:pt x="20114" y="3536"/>
                  </a:lnTo>
                  <a:cubicBezTo>
                    <a:pt x="20114" y="3536"/>
                    <a:pt x="6238" y="34125"/>
                    <a:pt x="0" y="45066"/>
                  </a:cubicBezTo>
                  <a:cubicBezTo>
                    <a:pt x="8365" y="53000"/>
                    <a:pt x="15625" y="55588"/>
                    <a:pt x="22034" y="55588"/>
                  </a:cubicBezTo>
                  <a:cubicBezTo>
                    <a:pt x="33515" y="55588"/>
                    <a:pt x="42264" y="47283"/>
                    <a:pt x="49736" y="46534"/>
                  </a:cubicBezTo>
                  <a:cubicBezTo>
                    <a:pt x="35425" y="25352"/>
                    <a:pt x="37527" y="1"/>
                    <a:pt x="37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2825525" y="3087650"/>
              <a:ext cx="94250" cy="132950"/>
            </a:xfrm>
            <a:custGeom>
              <a:avLst/>
              <a:gdLst/>
              <a:ahLst/>
              <a:cxnLst/>
              <a:rect l="l" t="t" r="r" b="b"/>
              <a:pathLst>
                <a:path w="3770" h="5318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235" y="167"/>
                    <a:pt x="934" y="568"/>
                    <a:pt x="668" y="935"/>
                  </a:cubicBezTo>
                  <a:cubicBezTo>
                    <a:pt x="434" y="1302"/>
                    <a:pt x="301" y="1735"/>
                    <a:pt x="167" y="2169"/>
                  </a:cubicBezTo>
                  <a:cubicBezTo>
                    <a:pt x="67" y="2602"/>
                    <a:pt x="0" y="3069"/>
                    <a:pt x="0" y="3503"/>
                  </a:cubicBezTo>
                  <a:cubicBezTo>
                    <a:pt x="0" y="3970"/>
                    <a:pt x="134" y="4504"/>
                    <a:pt x="501" y="4837"/>
                  </a:cubicBezTo>
                  <a:cubicBezTo>
                    <a:pt x="878" y="5128"/>
                    <a:pt x="1281" y="5317"/>
                    <a:pt x="1710" y="5317"/>
                  </a:cubicBezTo>
                  <a:cubicBezTo>
                    <a:pt x="1773" y="5317"/>
                    <a:pt x="1837" y="5313"/>
                    <a:pt x="1902" y="5304"/>
                  </a:cubicBezTo>
                  <a:cubicBezTo>
                    <a:pt x="2135" y="5304"/>
                    <a:pt x="2402" y="5238"/>
                    <a:pt x="2602" y="5104"/>
                  </a:cubicBezTo>
                  <a:cubicBezTo>
                    <a:pt x="2802" y="5004"/>
                    <a:pt x="3003" y="4771"/>
                    <a:pt x="3069" y="4537"/>
                  </a:cubicBezTo>
                  <a:cubicBezTo>
                    <a:pt x="3103" y="4404"/>
                    <a:pt x="3103" y="4304"/>
                    <a:pt x="3103" y="4170"/>
                  </a:cubicBezTo>
                  <a:cubicBezTo>
                    <a:pt x="3103" y="4070"/>
                    <a:pt x="3136" y="3970"/>
                    <a:pt x="3136" y="3837"/>
                  </a:cubicBezTo>
                  <a:lnTo>
                    <a:pt x="3269" y="3236"/>
                  </a:lnTo>
                  <a:cubicBezTo>
                    <a:pt x="3336" y="2803"/>
                    <a:pt x="3503" y="2402"/>
                    <a:pt x="3770" y="2035"/>
                  </a:cubicBezTo>
                  <a:lnTo>
                    <a:pt x="3770" y="2035"/>
                  </a:lnTo>
                  <a:cubicBezTo>
                    <a:pt x="3136" y="2636"/>
                    <a:pt x="2936" y="3637"/>
                    <a:pt x="2769" y="4470"/>
                  </a:cubicBezTo>
                  <a:cubicBezTo>
                    <a:pt x="2636" y="4804"/>
                    <a:pt x="2269" y="5004"/>
                    <a:pt x="1835" y="5004"/>
                  </a:cubicBezTo>
                  <a:cubicBezTo>
                    <a:pt x="1780" y="5014"/>
                    <a:pt x="1725" y="5019"/>
                    <a:pt x="1669" y="5019"/>
                  </a:cubicBezTo>
                  <a:cubicBezTo>
                    <a:pt x="1351" y="5019"/>
                    <a:pt x="1023" y="4864"/>
                    <a:pt x="768" y="4637"/>
                  </a:cubicBezTo>
                  <a:cubicBezTo>
                    <a:pt x="434" y="4404"/>
                    <a:pt x="334" y="3970"/>
                    <a:pt x="334" y="3570"/>
                  </a:cubicBezTo>
                  <a:cubicBezTo>
                    <a:pt x="334" y="3136"/>
                    <a:pt x="401" y="2669"/>
                    <a:pt x="434" y="2269"/>
                  </a:cubicBezTo>
                  <a:cubicBezTo>
                    <a:pt x="501" y="1802"/>
                    <a:pt x="601" y="1402"/>
                    <a:pt x="801" y="1001"/>
                  </a:cubicBezTo>
                  <a:cubicBezTo>
                    <a:pt x="1001" y="601"/>
                    <a:pt x="1268" y="267"/>
                    <a:pt x="1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2758800" y="3060125"/>
              <a:ext cx="40050" cy="99275"/>
            </a:xfrm>
            <a:custGeom>
              <a:avLst/>
              <a:gdLst/>
              <a:ahLst/>
              <a:cxnLst/>
              <a:rect l="l" t="t" r="r" b="b"/>
              <a:pathLst>
                <a:path w="1602" h="397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302" y="234"/>
                    <a:pt x="1102" y="535"/>
                    <a:pt x="901" y="868"/>
                  </a:cubicBezTo>
                  <a:cubicBezTo>
                    <a:pt x="668" y="1168"/>
                    <a:pt x="501" y="1502"/>
                    <a:pt x="401" y="1835"/>
                  </a:cubicBezTo>
                  <a:cubicBezTo>
                    <a:pt x="134" y="2503"/>
                    <a:pt x="1" y="3236"/>
                    <a:pt x="134" y="3970"/>
                  </a:cubicBezTo>
                  <a:cubicBezTo>
                    <a:pt x="234" y="3570"/>
                    <a:pt x="301" y="3236"/>
                    <a:pt x="401" y="2903"/>
                  </a:cubicBezTo>
                  <a:cubicBezTo>
                    <a:pt x="468" y="2569"/>
                    <a:pt x="601" y="2236"/>
                    <a:pt x="735" y="1902"/>
                  </a:cubicBezTo>
                  <a:cubicBezTo>
                    <a:pt x="968" y="1235"/>
                    <a:pt x="1268" y="668"/>
                    <a:pt x="16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2794675" y="3181050"/>
              <a:ext cx="36700" cy="19075"/>
            </a:xfrm>
            <a:custGeom>
              <a:avLst/>
              <a:gdLst/>
              <a:ahLst/>
              <a:cxnLst/>
              <a:rect l="l" t="t" r="r" b="b"/>
              <a:pathLst>
                <a:path w="1468" h="763" extrusionOk="0">
                  <a:moveTo>
                    <a:pt x="1468" y="1"/>
                  </a:moveTo>
                  <a:cubicBezTo>
                    <a:pt x="1201" y="201"/>
                    <a:pt x="1001" y="334"/>
                    <a:pt x="834" y="368"/>
                  </a:cubicBezTo>
                  <a:cubicBezTo>
                    <a:pt x="701" y="401"/>
                    <a:pt x="567" y="401"/>
                    <a:pt x="467" y="401"/>
                  </a:cubicBezTo>
                  <a:lnTo>
                    <a:pt x="0" y="401"/>
                  </a:lnTo>
                  <a:cubicBezTo>
                    <a:pt x="67" y="534"/>
                    <a:pt x="200" y="668"/>
                    <a:pt x="367" y="701"/>
                  </a:cubicBezTo>
                  <a:cubicBezTo>
                    <a:pt x="482" y="724"/>
                    <a:pt x="597" y="763"/>
                    <a:pt x="712" y="763"/>
                  </a:cubicBezTo>
                  <a:cubicBezTo>
                    <a:pt x="764" y="763"/>
                    <a:pt x="816" y="755"/>
                    <a:pt x="867" y="734"/>
                  </a:cubicBezTo>
                  <a:cubicBezTo>
                    <a:pt x="1068" y="701"/>
                    <a:pt x="1234" y="568"/>
                    <a:pt x="1334" y="468"/>
                  </a:cubicBezTo>
                  <a:cubicBezTo>
                    <a:pt x="1401" y="334"/>
                    <a:pt x="1468" y="167"/>
                    <a:pt x="1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4072250" y="3176050"/>
              <a:ext cx="107600" cy="744725"/>
            </a:xfrm>
            <a:custGeom>
              <a:avLst/>
              <a:gdLst/>
              <a:ahLst/>
              <a:cxnLst/>
              <a:rect l="l" t="t" r="r" b="b"/>
              <a:pathLst>
                <a:path w="4304" h="29789" extrusionOk="0">
                  <a:moveTo>
                    <a:pt x="100" y="0"/>
                  </a:moveTo>
                  <a:cubicBezTo>
                    <a:pt x="100" y="701"/>
                    <a:pt x="67" y="1401"/>
                    <a:pt x="0" y="2102"/>
                  </a:cubicBezTo>
                  <a:lnTo>
                    <a:pt x="0" y="4237"/>
                  </a:lnTo>
                  <a:cubicBezTo>
                    <a:pt x="0" y="5671"/>
                    <a:pt x="67" y="7072"/>
                    <a:pt x="100" y="8507"/>
                  </a:cubicBezTo>
                  <a:cubicBezTo>
                    <a:pt x="167" y="9908"/>
                    <a:pt x="267" y="11342"/>
                    <a:pt x="401" y="12743"/>
                  </a:cubicBezTo>
                  <a:cubicBezTo>
                    <a:pt x="567" y="14177"/>
                    <a:pt x="667" y="15578"/>
                    <a:pt x="1101" y="16946"/>
                  </a:cubicBezTo>
                  <a:cubicBezTo>
                    <a:pt x="1501" y="19114"/>
                    <a:pt x="1968" y="21282"/>
                    <a:pt x="2469" y="23451"/>
                  </a:cubicBezTo>
                  <a:cubicBezTo>
                    <a:pt x="2736" y="24551"/>
                    <a:pt x="2969" y="25585"/>
                    <a:pt x="3269" y="26686"/>
                  </a:cubicBezTo>
                  <a:cubicBezTo>
                    <a:pt x="3436" y="27220"/>
                    <a:pt x="3570" y="27720"/>
                    <a:pt x="3736" y="28254"/>
                  </a:cubicBezTo>
                  <a:cubicBezTo>
                    <a:pt x="3903" y="28754"/>
                    <a:pt x="4070" y="29288"/>
                    <a:pt x="4303" y="29788"/>
                  </a:cubicBezTo>
                  <a:cubicBezTo>
                    <a:pt x="4103" y="29288"/>
                    <a:pt x="3936" y="28754"/>
                    <a:pt x="3803" y="28221"/>
                  </a:cubicBezTo>
                  <a:lnTo>
                    <a:pt x="3436" y="26586"/>
                  </a:lnTo>
                  <a:cubicBezTo>
                    <a:pt x="3169" y="25519"/>
                    <a:pt x="2936" y="24418"/>
                    <a:pt x="2736" y="23351"/>
                  </a:cubicBezTo>
                  <a:cubicBezTo>
                    <a:pt x="2302" y="21182"/>
                    <a:pt x="1835" y="19014"/>
                    <a:pt x="1435" y="16846"/>
                  </a:cubicBezTo>
                  <a:cubicBezTo>
                    <a:pt x="1268" y="16179"/>
                    <a:pt x="1134" y="15512"/>
                    <a:pt x="1001" y="14778"/>
                  </a:cubicBezTo>
                  <a:cubicBezTo>
                    <a:pt x="934" y="14111"/>
                    <a:pt x="834" y="13410"/>
                    <a:pt x="768" y="12710"/>
                  </a:cubicBezTo>
                  <a:cubicBezTo>
                    <a:pt x="601" y="11342"/>
                    <a:pt x="501" y="9908"/>
                    <a:pt x="434" y="8507"/>
                  </a:cubicBezTo>
                  <a:cubicBezTo>
                    <a:pt x="334" y="7072"/>
                    <a:pt x="267" y="5671"/>
                    <a:pt x="234" y="4237"/>
                  </a:cubicBezTo>
                  <a:lnTo>
                    <a:pt x="134" y="210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2458075" y="3418825"/>
              <a:ext cx="296425" cy="282875"/>
            </a:xfrm>
            <a:custGeom>
              <a:avLst/>
              <a:gdLst/>
              <a:ahLst/>
              <a:cxnLst/>
              <a:rect l="l" t="t" r="r" b="b"/>
              <a:pathLst>
                <a:path w="11857" h="11315" extrusionOk="0">
                  <a:moveTo>
                    <a:pt x="4063" y="0"/>
                  </a:moveTo>
                  <a:cubicBezTo>
                    <a:pt x="530" y="0"/>
                    <a:pt x="0" y="4290"/>
                    <a:pt x="2356" y="6368"/>
                  </a:cubicBezTo>
                  <a:cubicBezTo>
                    <a:pt x="105" y="7869"/>
                    <a:pt x="323" y="9149"/>
                    <a:pt x="1359" y="9149"/>
                  </a:cubicBezTo>
                  <a:cubicBezTo>
                    <a:pt x="1659" y="9149"/>
                    <a:pt x="2027" y="9042"/>
                    <a:pt x="2423" y="8803"/>
                  </a:cubicBezTo>
                  <a:lnTo>
                    <a:pt x="2423" y="8803"/>
                  </a:lnTo>
                  <a:cubicBezTo>
                    <a:pt x="2016" y="9391"/>
                    <a:pt x="2115" y="10410"/>
                    <a:pt x="2700" y="10410"/>
                  </a:cubicBezTo>
                  <a:cubicBezTo>
                    <a:pt x="2978" y="10410"/>
                    <a:pt x="3364" y="10181"/>
                    <a:pt x="3857" y="9570"/>
                  </a:cubicBezTo>
                  <a:lnTo>
                    <a:pt x="3857" y="9570"/>
                  </a:lnTo>
                  <a:cubicBezTo>
                    <a:pt x="3486" y="10256"/>
                    <a:pt x="3621" y="11315"/>
                    <a:pt x="4101" y="11315"/>
                  </a:cubicBezTo>
                  <a:cubicBezTo>
                    <a:pt x="4483" y="11315"/>
                    <a:pt x="5085" y="10641"/>
                    <a:pt x="5825" y="8569"/>
                  </a:cubicBezTo>
                  <a:cubicBezTo>
                    <a:pt x="6595" y="8891"/>
                    <a:pt x="7279" y="9034"/>
                    <a:pt x="7875" y="9034"/>
                  </a:cubicBezTo>
                  <a:cubicBezTo>
                    <a:pt x="11535" y="9034"/>
                    <a:pt x="11856" y="3649"/>
                    <a:pt x="8327" y="1497"/>
                  </a:cubicBezTo>
                  <a:cubicBezTo>
                    <a:pt x="6602" y="430"/>
                    <a:pt x="5182" y="0"/>
                    <a:pt x="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2591325" y="3543675"/>
              <a:ext cx="91600" cy="75475"/>
            </a:xfrm>
            <a:custGeom>
              <a:avLst/>
              <a:gdLst/>
              <a:ahLst/>
              <a:cxnLst/>
              <a:rect l="l" t="t" r="r" b="b"/>
              <a:pathLst>
                <a:path w="3664" h="3019" extrusionOk="0">
                  <a:moveTo>
                    <a:pt x="1423" y="1"/>
                  </a:moveTo>
                  <a:cubicBezTo>
                    <a:pt x="293" y="1"/>
                    <a:pt x="0" y="1813"/>
                    <a:pt x="1029" y="2675"/>
                  </a:cubicBezTo>
                  <a:cubicBezTo>
                    <a:pt x="1327" y="2916"/>
                    <a:pt x="1616" y="3019"/>
                    <a:pt x="1879" y="3019"/>
                  </a:cubicBezTo>
                  <a:cubicBezTo>
                    <a:pt x="3029" y="3019"/>
                    <a:pt x="3663" y="1054"/>
                    <a:pt x="2197" y="239"/>
                  </a:cubicBezTo>
                  <a:cubicBezTo>
                    <a:pt x="1908" y="73"/>
                    <a:pt x="1649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2488125" y="3487750"/>
              <a:ext cx="108750" cy="70925"/>
            </a:xfrm>
            <a:custGeom>
              <a:avLst/>
              <a:gdLst/>
              <a:ahLst/>
              <a:cxnLst/>
              <a:rect l="l" t="t" r="r" b="b"/>
              <a:pathLst>
                <a:path w="4350" h="2837" extrusionOk="0">
                  <a:moveTo>
                    <a:pt x="2429" y="0"/>
                  </a:moveTo>
                  <a:cubicBezTo>
                    <a:pt x="1226" y="0"/>
                    <a:pt x="1" y="1162"/>
                    <a:pt x="1721" y="2343"/>
                  </a:cubicBezTo>
                  <a:cubicBezTo>
                    <a:pt x="2223" y="2693"/>
                    <a:pt x="2647" y="2836"/>
                    <a:pt x="2988" y="2836"/>
                  </a:cubicBezTo>
                  <a:cubicBezTo>
                    <a:pt x="4143" y="2836"/>
                    <a:pt x="4350" y="1191"/>
                    <a:pt x="3423" y="342"/>
                  </a:cubicBezTo>
                  <a:cubicBezTo>
                    <a:pt x="3146" y="104"/>
                    <a:pt x="2789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2712950" y="3438725"/>
              <a:ext cx="216850" cy="464525"/>
            </a:xfrm>
            <a:custGeom>
              <a:avLst/>
              <a:gdLst/>
              <a:ahLst/>
              <a:cxnLst/>
              <a:rect l="l" t="t" r="r" b="b"/>
              <a:pathLst>
                <a:path w="8674" h="18581" extrusionOk="0">
                  <a:moveTo>
                    <a:pt x="8673" y="1"/>
                  </a:moveTo>
                  <a:lnTo>
                    <a:pt x="8673" y="1"/>
                  </a:lnTo>
                  <a:cubicBezTo>
                    <a:pt x="7906" y="1502"/>
                    <a:pt x="7139" y="3036"/>
                    <a:pt x="6405" y="4571"/>
                  </a:cubicBezTo>
                  <a:cubicBezTo>
                    <a:pt x="5638" y="6105"/>
                    <a:pt x="4937" y="7673"/>
                    <a:pt x="4170" y="9208"/>
                  </a:cubicBezTo>
                  <a:cubicBezTo>
                    <a:pt x="3469" y="10775"/>
                    <a:pt x="2769" y="12343"/>
                    <a:pt x="2068" y="13878"/>
                  </a:cubicBezTo>
                  <a:cubicBezTo>
                    <a:pt x="1334" y="15445"/>
                    <a:pt x="667" y="17013"/>
                    <a:pt x="0" y="18581"/>
                  </a:cubicBezTo>
                  <a:cubicBezTo>
                    <a:pt x="801" y="17080"/>
                    <a:pt x="1568" y="15545"/>
                    <a:pt x="2302" y="14011"/>
                  </a:cubicBezTo>
                  <a:cubicBezTo>
                    <a:pt x="3069" y="12443"/>
                    <a:pt x="3770" y="10909"/>
                    <a:pt x="4503" y="9374"/>
                  </a:cubicBezTo>
                  <a:cubicBezTo>
                    <a:pt x="5237" y="7773"/>
                    <a:pt x="5938" y="6239"/>
                    <a:pt x="6638" y="4704"/>
                  </a:cubicBezTo>
                  <a:cubicBezTo>
                    <a:pt x="7339" y="3103"/>
                    <a:pt x="8006" y="1569"/>
                    <a:pt x="8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2908075" y="2117475"/>
              <a:ext cx="1912200" cy="1136650"/>
            </a:xfrm>
            <a:custGeom>
              <a:avLst/>
              <a:gdLst/>
              <a:ahLst/>
              <a:cxnLst/>
              <a:rect l="l" t="t" r="r" b="b"/>
              <a:pathLst>
                <a:path w="76488" h="45466" extrusionOk="0">
                  <a:moveTo>
                    <a:pt x="39677" y="0"/>
                  </a:moveTo>
                  <a:cubicBezTo>
                    <a:pt x="38241" y="0"/>
                    <a:pt x="36746" y="69"/>
                    <a:pt x="35193" y="213"/>
                  </a:cubicBezTo>
                  <a:cubicBezTo>
                    <a:pt x="5972" y="2982"/>
                    <a:pt x="1" y="43444"/>
                    <a:pt x="38028" y="45412"/>
                  </a:cubicBezTo>
                  <a:cubicBezTo>
                    <a:pt x="38736" y="45448"/>
                    <a:pt x="39432" y="45466"/>
                    <a:pt x="40115" y="45466"/>
                  </a:cubicBezTo>
                  <a:cubicBezTo>
                    <a:pt x="74768" y="45466"/>
                    <a:pt x="76487" y="0"/>
                    <a:pt x="39677" y="0"/>
                  </a:cubicBezTo>
                  <a:close/>
                </a:path>
              </a:pathLst>
            </a:custGeom>
            <a:solidFill>
              <a:srgbClr val="D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4130475" y="3049250"/>
              <a:ext cx="290450" cy="53450"/>
            </a:xfrm>
            <a:custGeom>
              <a:avLst/>
              <a:gdLst/>
              <a:ahLst/>
              <a:cxnLst/>
              <a:rect l="l" t="t" r="r" b="b"/>
              <a:pathLst>
                <a:path w="11618" h="2138" extrusionOk="0">
                  <a:moveTo>
                    <a:pt x="7225" y="1"/>
                  </a:moveTo>
                  <a:cubicBezTo>
                    <a:pt x="7177" y="1"/>
                    <a:pt x="7128" y="1"/>
                    <a:pt x="7078" y="2"/>
                  </a:cubicBezTo>
                  <a:cubicBezTo>
                    <a:pt x="1" y="234"/>
                    <a:pt x="3219" y="2137"/>
                    <a:pt x="7371" y="2137"/>
                  </a:cubicBezTo>
                  <a:cubicBezTo>
                    <a:pt x="7407" y="2137"/>
                    <a:pt x="7442" y="2137"/>
                    <a:pt x="7478" y="2137"/>
                  </a:cubicBezTo>
                  <a:cubicBezTo>
                    <a:pt x="11618" y="2104"/>
                    <a:pt x="10386" y="1"/>
                    <a:pt x="7225" y="1"/>
                  </a:cubicBezTo>
                  <a:close/>
                </a:path>
              </a:pathLst>
            </a:custGeom>
            <a:solidFill>
              <a:srgbClr val="E6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3445125" y="2615950"/>
              <a:ext cx="459525" cy="443900"/>
            </a:xfrm>
            <a:custGeom>
              <a:avLst/>
              <a:gdLst/>
              <a:ahLst/>
              <a:cxnLst/>
              <a:rect l="l" t="t" r="r" b="b"/>
              <a:pathLst>
                <a:path w="18381" h="17756" extrusionOk="0">
                  <a:moveTo>
                    <a:pt x="9161" y="1"/>
                  </a:moveTo>
                  <a:cubicBezTo>
                    <a:pt x="4522" y="1"/>
                    <a:pt x="622" y="3597"/>
                    <a:pt x="334" y="8294"/>
                  </a:cubicBezTo>
                  <a:cubicBezTo>
                    <a:pt x="1" y="13198"/>
                    <a:pt x="3703" y="17401"/>
                    <a:pt x="8607" y="17734"/>
                  </a:cubicBezTo>
                  <a:cubicBezTo>
                    <a:pt x="8811" y="17748"/>
                    <a:pt x="9014" y="17755"/>
                    <a:pt x="9216" y="17755"/>
                  </a:cubicBezTo>
                  <a:cubicBezTo>
                    <a:pt x="13826" y="17755"/>
                    <a:pt x="17727" y="14160"/>
                    <a:pt x="18047" y="9462"/>
                  </a:cubicBezTo>
                  <a:cubicBezTo>
                    <a:pt x="18381" y="4558"/>
                    <a:pt x="14678" y="322"/>
                    <a:pt x="9774" y="22"/>
                  </a:cubicBezTo>
                  <a:cubicBezTo>
                    <a:pt x="9569" y="8"/>
                    <a:pt x="9364" y="1"/>
                    <a:pt x="9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4081425" y="2566875"/>
              <a:ext cx="507050" cy="444500"/>
            </a:xfrm>
            <a:custGeom>
              <a:avLst/>
              <a:gdLst/>
              <a:ahLst/>
              <a:cxnLst/>
              <a:rect l="l" t="t" r="r" b="b"/>
              <a:pathLst>
                <a:path w="20282" h="17780" extrusionOk="0">
                  <a:moveTo>
                    <a:pt x="10128" y="0"/>
                  </a:moveTo>
                  <a:cubicBezTo>
                    <a:pt x="8577" y="0"/>
                    <a:pt x="7005" y="404"/>
                    <a:pt x="5571" y="1251"/>
                  </a:cubicBezTo>
                  <a:cubicBezTo>
                    <a:pt x="1368" y="3786"/>
                    <a:pt x="0" y="9223"/>
                    <a:pt x="2535" y="13460"/>
                  </a:cubicBezTo>
                  <a:cubicBezTo>
                    <a:pt x="4190" y="16240"/>
                    <a:pt x="7129" y="17779"/>
                    <a:pt x="10155" y="17779"/>
                  </a:cubicBezTo>
                  <a:cubicBezTo>
                    <a:pt x="11704" y="17779"/>
                    <a:pt x="13276" y="17376"/>
                    <a:pt x="14711" y="16529"/>
                  </a:cubicBezTo>
                  <a:cubicBezTo>
                    <a:pt x="18914" y="13993"/>
                    <a:pt x="20281" y="8556"/>
                    <a:pt x="17780" y="4320"/>
                  </a:cubicBezTo>
                  <a:cubicBezTo>
                    <a:pt x="16103" y="1540"/>
                    <a:pt x="13157" y="0"/>
                    <a:pt x="10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3892950" y="2995925"/>
              <a:ext cx="216025" cy="62950"/>
            </a:xfrm>
            <a:custGeom>
              <a:avLst/>
              <a:gdLst/>
              <a:ahLst/>
              <a:cxnLst/>
              <a:rect l="l" t="t" r="r" b="b"/>
              <a:pathLst>
                <a:path w="8641" h="2518" extrusionOk="0">
                  <a:moveTo>
                    <a:pt x="8640" y="0"/>
                  </a:moveTo>
                  <a:lnTo>
                    <a:pt x="8640" y="0"/>
                  </a:lnTo>
                  <a:cubicBezTo>
                    <a:pt x="7204" y="872"/>
                    <a:pt x="5656" y="1147"/>
                    <a:pt x="4272" y="1147"/>
                  </a:cubicBezTo>
                  <a:cubicBezTo>
                    <a:pt x="1893" y="1147"/>
                    <a:pt x="1" y="334"/>
                    <a:pt x="1" y="334"/>
                  </a:cubicBezTo>
                  <a:lnTo>
                    <a:pt x="1" y="334"/>
                  </a:lnTo>
                  <a:cubicBezTo>
                    <a:pt x="1238" y="1909"/>
                    <a:pt x="2943" y="2517"/>
                    <a:pt x="4512" y="2517"/>
                  </a:cubicBezTo>
                  <a:cubicBezTo>
                    <a:pt x="6666" y="2517"/>
                    <a:pt x="8563" y="1370"/>
                    <a:pt x="8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3472475" y="3085950"/>
              <a:ext cx="292150" cy="53450"/>
            </a:xfrm>
            <a:custGeom>
              <a:avLst/>
              <a:gdLst/>
              <a:ahLst/>
              <a:cxnLst/>
              <a:rect l="l" t="t" r="r" b="b"/>
              <a:pathLst>
                <a:path w="11686" h="2138" extrusionOk="0">
                  <a:moveTo>
                    <a:pt x="7226" y="0"/>
                  </a:moveTo>
                  <a:cubicBezTo>
                    <a:pt x="7177" y="0"/>
                    <a:pt x="7129" y="1"/>
                    <a:pt x="7079" y="2"/>
                  </a:cubicBezTo>
                  <a:cubicBezTo>
                    <a:pt x="1" y="200"/>
                    <a:pt x="3221" y="2137"/>
                    <a:pt x="7374" y="2137"/>
                  </a:cubicBezTo>
                  <a:cubicBezTo>
                    <a:pt x="7409" y="2137"/>
                    <a:pt x="7444" y="2137"/>
                    <a:pt x="7480" y="2137"/>
                  </a:cubicBezTo>
                  <a:cubicBezTo>
                    <a:pt x="11686" y="2137"/>
                    <a:pt x="10421" y="0"/>
                    <a:pt x="7226" y="0"/>
                  </a:cubicBezTo>
                  <a:close/>
                </a:path>
              </a:pathLst>
            </a:custGeom>
            <a:solidFill>
              <a:srgbClr val="E67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4013875" y="2843300"/>
              <a:ext cx="78400" cy="120125"/>
            </a:xfrm>
            <a:custGeom>
              <a:avLst/>
              <a:gdLst/>
              <a:ahLst/>
              <a:cxnLst/>
              <a:rect l="l" t="t" r="r" b="b"/>
              <a:pathLst>
                <a:path w="3136" h="4805" extrusionOk="0">
                  <a:moveTo>
                    <a:pt x="1576" y="1"/>
                  </a:moveTo>
                  <a:cubicBezTo>
                    <a:pt x="1323" y="1"/>
                    <a:pt x="1057" y="45"/>
                    <a:pt x="834" y="134"/>
                  </a:cubicBezTo>
                  <a:cubicBezTo>
                    <a:pt x="501" y="234"/>
                    <a:pt x="200" y="468"/>
                    <a:pt x="0" y="735"/>
                  </a:cubicBezTo>
                  <a:cubicBezTo>
                    <a:pt x="450" y="417"/>
                    <a:pt x="983" y="184"/>
                    <a:pt x="1518" y="184"/>
                  </a:cubicBezTo>
                  <a:cubicBezTo>
                    <a:pt x="1657" y="184"/>
                    <a:pt x="1797" y="200"/>
                    <a:pt x="1935" y="234"/>
                  </a:cubicBezTo>
                  <a:cubicBezTo>
                    <a:pt x="2502" y="468"/>
                    <a:pt x="2902" y="1135"/>
                    <a:pt x="2836" y="1736"/>
                  </a:cubicBezTo>
                  <a:cubicBezTo>
                    <a:pt x="2802" y="2403"/>
                    <a:pt x="2435" y="3003"/>
                    <a:pt x="1968" y="3503"/>
                  </a:cubicBezTo>
                  <a:cubicBezTo>
                    <a:pt x="1468" y="4004"/>
                    <a:pt x="934" y="4404"/>
                    <a:pt x="334" y="4804"/>
                  </a:cubicBezTo>
                  <a:cubicBezTo>
                    <a:pt x="968" y="4538"/>
                    <a:pt x="1601" y="4204"/>
                    <a:pt x="2135" y="3704"/>
                  </a:cubicBezTo>
                  <a:cubicBezTo>
                    <a:pt x="2636" y="3203"/>
                    <a:pt x="3103" y="2569"/>
                    <a:pt x="3136" y="1802"/>
                  </a:cubicBezTo>
                  <a:cubicBezTo>
                    <a:pt x="3136" y="1402"/>
                    <a:pt x="3069" y="1035"/>
                    <a:pt x="2836" y="701"/>
                  </a:cubicBezTo>
                  <a:cubicBezTo>
                    <a:pt x="2636" y="368"/>
                    <a:pt x="2302" y="134"/>
                    <a:pt x="1935" y="34"/>
                  </a:cubicBezTo>
                  <a:cubicBezTo>
                    <a:pt x="1824" y="12"/>
                    <a:pt x="1702" y="1"/>
                    <a:pt x="1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3495175" y="2755675"/>
              <a:ext cx="343600" cy="106000"/>
            </a:xfrm>
            <a:custGeom>
              <a:avLst/>
              <a:gdLst/>
              <a:ahLst/>
              <a:cxnLst/>
              <a:rect l="l" t="t" r="r" b="b"/>
              <a:pathLst>
                <a:path w="13744" h="4240" extrusionOk="0">
                  <a:moveTo>
                    <a:pt x="7261" y="0"/>
                  </a:moveTo>
                  <a:cubicBezTo>
                    <a:pt x="7176" y="0"/>
                    <a:pt x="7090" y="1"/>
                    <a:pt x="7005" y="3"/>
                  </a:cubicBezTo>
                  <a:cubicBezTo>
                    <a:pt x="5571" y="70"/>
                    <a:pt x="4170" y="504"/>
                    <a:pt x="2902" y="1204"/>
                  </a:cubicBezTo>
                  <a:cubicBezTo>
                    <a:pt x="2335" y="1538"/>
                    <a:pt x="1735" y="2005"/>
                    <a:pt x="1234" y="2505"/>
                  </a:cubicBezTo>
                  <a:cubicBezTo>
                    <a:pt x="734" y="3006"/>
                    <a:pt x="334" y="3573"/>
                    <a:pt x="0" y="4206"/>
                  </a:cubicBezTo>
                  <a:cubicBezTo>
                    <a:pt x="734" y="3006"/>
                    <a:pt x="1835" y="2038"/>
                    <a:pt x="3036" y="1471"/>
                  </a:cubicBezTo>
                  <a:cubicBezTo>
                    <a:pt x="4237" y="837"/>
                    <a:pt x="5638" y="404"/>
                    <a:pt x="7005" y="370"/>
                  </a:cubicBezTo>
                  <a:cubicBezTo>
                    <a:pt x="7154" y="363"/>
                    <a:pt x="7303" y="359"/>
                    <a:pt x="7452" y="359"/>
                  </a:cubicBezTo>
                  <a:cubicBezTo>
                    <a:pt x="8681" y="359"/>
                    <a:pt x="9937" y="610"/>
                    <a:pt x="11008" y="1204"/>
                  </a:cubicBezTo>
                  <a:cubicBezTo>
                    <a:pt x="12209" y="1871"/>
                    <a:pt x="13210" y="2972"/>
                    <a:pt x="13743" y="4240"/>
                  </a:cubicBezTo>
                  <a:cubicBezTo>
                    <a:pt x="13543" y="3573"/>
                    <a:pt x="13210" y="2972"/>
                    <a:pt x="12743" y="2372"/>
                  </a:cubicBezTo>
                  <a:cubicBezTo>
                    <a:pt x="12309" y="1805"/>
                    <a:pt x="11742" y="1338"/>
                    <a:pt x="11141" y="971"/>
                  </a:cubicBezTo>
                  <a:cubicBezTo>
                    <a:pt x="9982" y="250"/>
                    <a:pt x="8587" y="0"/>
                    <a:pt x="7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4172325" y="2704625"/>
              <a:ext cx="344425" cy="106175"/>
            </a:xfrm>
            <a:custGeom>
              <a:avLst/>
              <a:gdLst/>
              <a:ahLst/>
              <a:cxnLst/>
              <a:rect l="l" t="t" r="r" b="b"/>
              <a:pathLst>
                <a:path w="13777" h="4247" extrusionOk="0">
                  <a:moveTo>
                    <a:pt x="7429" y="1"/>
                  </a:moveTo>
                  <a:cubicBezTo>
                    <a:pt x="7287" y="1"/>
                    <a:pt x="7146" y="4"/>
                    <a:pt x="7005" y="11"/>
                  </a:cubicBezTo>
                  <a:cubicBezTo>
                    <a:pt x="5604" y="77"/>
                    <a:pt x="4170" y="511"/>
                    <a:pt x="2936" y="1211"/>
                  </a:cubicBezTo>
                  <a:cubicBezTo>
                    <a:pt x="2335" y="1545"/>
                    <a:pt x="1768" y="2012"/>
                    <a:pt x="1268" y="2512"/>
                  </a:cubicBezTo>
                  <a:cubicBezTo>
                    <a:pt x="767" y="3013"/>
                    <a:pt x="334" y="3580"/>
                    <a:pt x="0" y="4214"/>
                  </a:cubicBezTo>
                  <a:cubicBezTo>
                    <a:pt x="767" y="3013"/>
                    <a:pt x="1835" y="2045"/>
                    <a:pt x="3036" y="1445"/>
                  </a:cubicBezTo>
                  <a:cubicBezTo>
                    <a:pt x="4270" y="845"/>
                    <a:pt x="5638" y="411"/>
                    <a:pt x="7005" y="378"/>
                  </a:cubicBezTo>
                  <a:cubicBezTo>
                    <a:pt x="7191" y="364"/>
                    <a:pt x="7377" y="357"/>
                    <a:pt x="7564" y="357"/>
                  </a:cubicBezTo>
                  <a:cubicBezTo>
                    <a:pt x="8757" y="357"/>
                    <a:pt x="9970" y="635"/>
                    <a:pt x="11008" y="1211"/>
                  </a:cubicBezTo>
                  <a:cubicBezTo>
                    <a:pt x="12209" y="1879"/>
                    <a:pt x="13210" y="2946"/>
                    <a:pt x="13777" y="4247"/>
                  </a:cubicBezTo>
                  <a:cubicBezTo>
                    <a:pt x="13543" y="3580"/>
                    <a:pt x="13243" y="2946"/>
                    <a:pt x="12776" y="2379"/>
                  </a:cubicBezTo>
                  <a:cubicBezTo>
                    <a:pt x="12309" y="1779"/>
                    <a:pt x="11775" y="1345"/>
                    <a:pt x="11141" y="945"/>
                  </a:cubicBezTo>
                  <a:cubicBezTo>
                    <a:pt x="10058" y="283"/>
                    <a:pt x="8731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3470975" y="3456250"/>
              <a:ext cx="196850" cy="167000"/>
            </a:xfrm>
            <a:custGeom>
              <a:avLst/>
              <a:gdLst/>
              <a:ahLst/>
              <a:cxnLst/>
              <a:rect l="l" t="t" r="r" b="b"/>
              <a:pathLst>
                <a:path w="7874" h="6680" extrusionOk="0">
                  <a:moveTo>
                    <a:pt x="7873" y="0"/>
                  </a:moveTo>
                  <a:lnTo>
                    <a:pt x="7873" y="0"/>
                  </a:lnTo>
                  <a:cubicBezTo>
                    <a:pt x="7806" y="467"/>
                    <a:pt x="7773" y="968"/>
                    <a:pt x="7473" y="1335"/>
                  </a:cubicBezTo>
                  <a:cubicBezTo>
                    <a:pt x="7173" y="1702"/>
                    <a:pt x="6706" y="1835"/>
                    <a:pt x="6272" y="1969"/>
                  </a:cubicBezTo>
                  <a:cubicBezTo>
                    <a:pt x="5805" y="2069"/>
                    <a:pt x="5305" y="2202"/>
                    <a:pt x="4871" y="2536"/>
                  </a:cubicBezTo>
                  <a:cubicBezTo>
                    <a:pt x="4471" y="2836"/>
                    <a:pt x="4204" y="3336"/>
                    <a:pt x="4037" y="3803"/>
                  </a:cubicBezTo>
                  <a:lnTo>
                    <a:pt x="3837" y="4504"/>
                  </a:lnTo>
                  <a:lnTo>
                    <a:pt x="3770" y="4837"/>
                  </a:lnTo>
                  <a:lnTo>
                    <a:pt x="3637" y="5171"/>
                  </a:lnTo>
                  <a:cubicBezTo>
                    <a:pt x="3437" y="5571"/>
                    <a:pt x="3136" y="5971"/>
                    <a:pt x="2769" y="6205"/>
                  </a:cubicBezTo>
                  <a:cubicBezTo>
                    <a:pt x="2336" y="6472"/>
                    <a:pt x="1869" y="6572"/>
                    <a:pt x="1435" y="6572"/>
                  </a:cubicBezTo>
                  <a:cubicBezTo>
                    <a:pt x="968" y="6572"/>
                    <a:pt x="468" y="6505"/>
                    <a:pt x="1" y="6372"/>
                  </a:cubicBezTo>
                  <a:lnTo>
                    <a:pt x="1" y="6372"/>
                  </a:lnTo>
                  <a:cubicBezTo>
                    <a:pt x="420" y="6551"/>
                    <a:pt x="838" y="6677"/>
                    <a:pt x="1305" y="6677"/>
                  </a:cubicBezTo>
                  <a:cubicBezTo>
                    <a:pt x="1359" y="6677"/>
                    <a:pt x="1413" y="6675"/>
                    <a:pt x="1469" y="6672"/>
                  </a:cubicBezTo>
                  <a:cubicBezTo>
                    <a:pt x="1546" y="6677"/>
                    <a:pt x="1623" y="6680"/>
                    <a:pt x="1701" y="6680"/>
                  </a:cubicBezTo>
                  <a:cubicBezTo>
                    <a:pt x="2123" y="6680"/>
                    <a:pt x="2541" y="6597"/>
                    <a:pt x="2936" y="6372"/>
                  </a:cubicBezTo>
                  <a:cubicBezTo>
                    <a:pt x="3370" y="6138"/>
                    <a:pt x="3703" y="5705"/>
                    <a:pt x="3937" y="5238"/>
                  </a:cubicBezTo>
                  <a:lnTo>
                    <a:pt x="4104" y="4904"/>
                  </a:lnTo>
                  <a:lnTo>
                    <a:pt x="4204" y="4537"/>
                  </a:lnTo>
                  <a:lnTo>
                    <a:pt x="4437" y="3870"/>
                  </a:lnTo>
                  <a:cubicBezTo>
                    <a:pt x="4604" y="3470"/>
                    <a:pt x="4804" y="3036"/>
                    <a:pt x="5138" y="2736"/>
                  </a:cubicBezTo>
                  <a:cubicBezTo>
                    <a:pt x="5471" y="2469"/>
                    <a:pt x="5938" y="2369"/>
                    <a:pt x="6372" y="2202"/>
                  </a:cubicBezTo>
                  <a:cubicBezTo>
                    <a:pt x="6839" y="2035"/>
                    <a:pt x="7339" y="1868"/>
                    <a:pt x="7640" y="1401"/>
                  </a:cubicBezTo>
                  <a:cubicBezTo>
                    <a:pt x="7873" y="1001"/>
                    <a:pt x="7873" y="467"/>
                    <a:pt x="7873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2571475" y="1888800"/>
              <a:ext cx="2371425" cy="1404075"/>
            </a:xfrm>
            <a:custGeom>
              <a:avLst/>
              <a:gdLst/>
              <a:ahLst/>
              <a:cxnLst/>
              <a:rect l="l" t="t" r="r" b="b"/>
              <a:pathLst>
                <a:path w="94857" h="56163" extrusionOk="0">
                  <a:moveTo>
                    <a:pt x="74675" y="19468"/>
                  </a:moveTo>
                  <a:cubicBezTo>
                    <a:pt x="79845" y="19501"/>
                    <a:pt x="94856" y="52858"/>
                    <a:pt x="50691" y="55360"/>
                  </a:cubicBezTo>
                  <a:cubicBezTo>
                    <a:pt x="42018" y="53092"/>
                    <a:pt x="34513" y="52992"/>
                    <a:pt x="30777" y="41317"/>
                  </a:cubicBezTo>
                  <a:cubicBezTo>
                    <a:pt x="27008" y="29641"/>
                    <a:pt x="40150" y="22236"/>
                    <a:pt x="46155" y="20468"/>
                  </a:cubicBezTo>
                  <a:cubicBezTo>
                    <a:pt x="46687" y="20308"/>
                    <a:pt x="47195" y="20236"/>
                    <a:pt x="47683" y="20236"/>
                  </a:cubicBezTo>
                  <a:cubicBezTo>
                    <a:pt x="52372" y="20236"/>
                    <a:pt x="55182" y="26936"/>
                    <a:pt x="60240" y="26936"/>
                  </a:cubicBezTo>
                  <a:cubicBezTo>
                    <a:pt x="60582" y="26936"/>
                    <a:pt x="60935" y="26905"/>
                    <a:pt x="61299" y="26839"/>
                  </a:cubicBezTo>
                  <a:cubicBezTo>
                    <a:pt x="67603" y="25705"/>
                    <a:pt x="69538" y="19468"/>
                    <a:pt x="74675" y="19468"/>
                  </a:cubicBezTo>
                  <a:close/>
                  <a:moveTo>
                    <a:pt x="54857" y="1"/>
                  </a:moveTo>
                  <a:cubicBezTo>
                    <a:pt x="44154" y="1"/>
                    <a:pt x="22321" y="7679"/>
                    <a:pt x="17935" y="12096"/>
                  </a:cubicBezTo>
                  <a:cubicBezTo>
                    <a:pt x="15708" y="14338"/>
                    <a:pt x="13793" y="14669"/>
                    <a:pt x="11876" y="14669"/>
                  </a:cubicBezTo>
                  <a:cubicBezTo>
                    <a:pt x="11075" y="14669"/>
                    <a:pt x="10273" y="14611"/>
                    <a:pt x="9448" y="14611"/>
                  </a:cubicBezTo>
                  <a:cubicBezTo>
                    <a:pt x="8018" y="14611"/>
                    <a:pt x="6517" y="14784"/>
                    <a:pt x="4825" y="15732"/>
                  </a:cubicBezTo>
                  <a:cubicBezTo>
                    <a:pt x="1100" y="17818"/>
                    <a:pt x="0" y="21586"/>
                    <a:pt x="1457" y="21586"/>
                  </a:cubicBezTo>
                  <a:cubicBezTo>
                    <a:pt x="1957" y="21586"/>
                    <a:pt x="2758" y="21143"/>
                    <a:pt x="3858" y="20035"/>
                  </a:cubicBezTo>
                  <a:cubicBezTo>
                    <a:pt x="4669" y="19224"/>
                    <a:pt x="5520" y="18907"/>
                    <a:pt x="6387" y="18907"/>
                  </a:cubicBezTo>
                  <a:cubicBezTo>
                    <a:pt x="9491" y="18907"/>
                    <a:pt x="12797" y="22971"/>
                    <a:pt x="15177" y="22971"/>
                  </a:cubicBezTo>
                  <a:cubicBezTo>
                    <a:pt x="15659" y="22971"/>
                    <a:pt x="16103" y="22804"/>
                    <a:pt x="16500" y="22403"/>
                  </a:cubicBezTo>
                  <a:cubicBezTo>
                    <a:pt x="18427" y="20498"/>
                    <a:pt x="22452" y="18579"/>
                    <a:pt x="24283" y="18579"/>
                  </a:cubicBezTo>
                  <a:cubicBezTo>
                    <a:pt x="25242" y="18579"/>
                    <a:pt x="25599" y="19105"/>
                    <a:pt x="24739" y="20435"/>
                  </a:cubicBezTo>
                  <a:cubicBezTo>
                    <a:pt x="15299" y="33678"/>
                    <a:pt x="16333" y="44252"/>
                    <a:pt x="20637" y="48555"/>
                  </a:cubicBezTo>
                  <a:cubicBezTo>
                    <a:pt x="24449" y="52368"/>
                    <a:pt x="38030" y="55945"/>
                    <a:pt x="45600" y="55945"/>
                  </a:cubicBezTo>
                  <a:cubicBezTo>
                    <a:pt x="46574" y="55945"/>
                    <a:pt x="47448" y="55886"/>
                    <a:pt x="48190" y="55760"/>
                  </a:cubicBezTo>
                  <a:cubicBezTo>
                    <a:pt x="50061" y="56005"/>
                    <a:pt x="52373" y="56163"/>
                    <a:pt x="54927" y="56163"/>
                  </a:cubicBezTo>
                  <a:cubicBezTo>
                    <a:pt x="66617" y="56163"/>
                    <a:pt x="83361" y="52866"/>
                    <a:pt x="86017" y="39615"/>
                  </a:cubicBezTo>
                  <a:cubicBezTo>
                    <a:pt x="90486" y="17133"/>
                    <a:pt x="66669" y="1555"/>
                    <a:pt x="57196" y="154"/>
                  </a:cubicBezTo>
                  <a:cubicBezTo>
                    <a:pt x="56497" y="50"/>
                    <a:pt x="55713" y="1"/>
                    <a:pt x="54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3565225" y="2246225"/>
              <a:ext cx="301900" cy="160975"/>
            </a:xfrm>
            <a:custGeom>
              <a:avLst/>
              <a:gdLst/>
              <a:ahLst/>
              <a:cxnLst/>
              <a:rect l="l" t="t" r="r" b="b"/>
              <a:pathLst>
                <a:path w="12076" h="6439" extrusionOk="0">
                  <a:moveTo>
                    <a:pt x="0" y="0"/>
                  </a:moveTo>
                  <a:cubicBezTo>
                    <a:pt x="567" y="67"/>
                    <a:pt x="1168" y="200"/>
                    <a:pt x="1668" y="367"/>
                  </a:cubicBezTo>
                  <a:cubicBezTo>
                    <a:pt x="2235" y="467"/>
                    <a:pt x="2769" y="634"/>
                    <a:pt x="3336" y="867"/>
                  </a:cubicBezTo>
                  <a:cubicBezTo>
                    <a:pt x="4437" y="1268"/>
                    <a:pt x="5504" y="1701"/>
                    <a:pt x="6538" y="2235"/>
                  </a:cubicBezTo>
                  <a:cubicBezTo>
                    <a:pt x="7572" y="2735"/>
                    <a:pt x="8573" y="3369"/>
                    <a:pt x="9507" y="4070"/>
                  </a:cubicBezTo>
                  <a:lnTo>
                    <a:pt x="10207" y="4603"/>
                  </a:lnTo>
                  <a:lnTo>
                    <a:pt x="10841" y="5204"/>
                  </a:lnTo>
                  <a:lnTo>
                    <a:pt x="11175" y="5471"/>
                  </a:lnTo>
                  <a:lnTo>
                    <a:pt x="11442" y="5804"/>
                  </a:lnTo>
                  <a:lnTo>
                    <a:pt x="12075" y="6438"/>
                  </a:lnTo>
                  <a:cubicBezTo>
                    <a:pt x="11408" y="5504"/>
                    <a:pt x="10608" y="4603"/>
                    <a:pt x="9707" y="3870"/>
                  </a:cubicBezTo>
                  <a:cubicBezTo>
                    <a:pt x="8773" y="3102"/>
                    <a:pt x="7772" y="2502"/>
                    <a:pt x="6738" y="1935"/>
                  </a:cubicBezTo>
                  <a:cubicBezTo>
                    <a:pt x="5671" y="1435"/>
                    <a:pt x="4570" y="1001"/>
                    <a:pt x="3436" y="667"/>
                  </a:cubicBezTo>
                  <a:cubicBezTo>
                    <a:pt x="2335" y="334"/>
                    <a:pt x="1168" y="6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3140750" y="2214525"/>
              <a:ext cx="266050" cy="261050"/>
            </a:xfrm>
            <a:custGeom>
              <a:avLst/>
              <a:gdLst/>
              <a:ahLst/>
              <a:cxnLst/>
              <a:rect l="l" t="t" r="r" b="b"/>
              <a:pathLst>
                <a:path w="10642" h="10442" extrusionOk="0">
                  <a:moveTo>
                    <a:pt x="10641" y="1"/>
                  </a:moveTo>
                  <a:lnTo>
                    <a:pt x="10641" y="1"/>
                  </a:lnTo>
                  <a:cubicBezTo>
                    <a:pt x="9507" y="501"/>
                    <a:pt x="8373" y="1135"/>
                    <a:pt x="7272" y="1835"/>
                  </a:cubicBezTo>
                  <a:cubicBezTo>
                    <a:pt x="6238" y="2536"/>
                    <a:pt x="5271" y="3370"/>
                    <a:pt x="4370" y="4270"/>
                  </a:cubicBezTo>
                  <a:cubicBezTo>
                    <a:pt x="3436" y="5138"/>
                    <a:pt x="2602" y="6105"/>
                    <a:pt x="1868" y="7139"/>
                  </a:cubicBezTo>
                  <a:cubicBezTo>
                    <a:pt x="1101" y="8173"/>
                    <a:pt x="534" y="9307"/>
                    <a:pt x="0" y="10441"/>
                  </a:cubicBezTo>
                  <a:cubicBezTo>
                    <a:pt x="334" y="9941"/>
                    <a:pt x="601" y="9341"/>
                    <a:pt x="1001" y="8840"/>
                  </a:cubicBezTo>
                  <a:lnTo>
                    <a:pt x="1535" y="8040"/>
                  </a:lnTo>
                  <a:lnTo>
                    <a:pt x="2135" y="7306"/>
                  </a:lnTo>
                  <a:cubicBezTo>
                    <a:pt x="2502" y="6805"/>
                    <a:pt x="2902" y="6305"/>
                    <a:pt x="3336" y="5838"/>
                  </a:cubicBezTo>
                  <a:cubicBezTo>
                    <a:pt x="3803" y="5371"/>
                    <a:pt x="4203" y="4937"/>
                    <a:pt x="4670" y="4504"/>
                  </a:cubicBezTo>
                  <a:cubicBezTo>
                    <a:pt x="5538" y="3637"/>
                    <a:pt x="6505" y="2836"/>
                    <a:pt x="7506" y="2102"/>
                  </a:cubicBezTo>
                  <a:cubicBezTo>
                    <a:pt x="8006" y="1702"/>
                    <a:pt x="8506" y="1335"/>
                    <a:pt x="9040" y="1001"/>
                  </a:cubicBezTo>
                  <a:cubicBezTo>
                    <a:pt x="9541" y="634"/>
                    <a:pt x="10074" y="334"/>
                    <a:pt x="1064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3621100" y="3292800"/>
              <a:ext cx="400300" cy="46875"/>
            </a:xfrm>
            <a:custGeom>
              <a:avLst/>
              <a:gdLst/>
              <a:ahLst/>
              <a:cxnLst/>
              <a:rect l="l" t="t" r="r" b="b"/>
              <a:pathLst>
                <a:path w="16012" h="1875" extrusionOk="0">
                  <a:moveTo>
                    <a:pt x="16012" y="0"/>
                  </a:moveTo>
                  <a:cubicBezTo>
                    <a:pt x="15444" y="367"/>
                    <a:pt x="14811" y="601"/>
                    <a:pt x="14177" y="834"/>
                  </a:cubicBezTo>
                  <a:cubicBezTo>
                    <a:pt x="13543" y="1035"/>
                    <a:pt x="12876" y="1201"/>
                    <a:pt x="12209" y="1268"/>
                  </a:cubicBezTo>
                  <a:cubicBezTo>
                    <a:pt x="11664" y="1323"/>
                    <a:pt x="11119" y="1377"/>
                    <a:pt x="10575" y="1377"/>
                  </a:cubicBezTo>
                  <a:cubicBezTo>
                    <a:pt x="10452" y="1377"/>
                    <a:pt x="10330" y="1374"/>
                    <a:pt x="10207" y="1368"/>
                  </a:cubicBezTo>
                  <a:cubicBezTo>
                    <a:pt x="10141" y="1375"/>
                    <a:pt x="10074" y="1377"/>
                    <a:pt x="10007" y="1377"/>
                  </a:cubicBezTo>
                  <a:cubicBezTo>
                    <a:pt x="9740" y="1377"/>
                    <a:pt x="9474" y="1335"/>
                    <a:pt x="9207" y="1335"/>
                  </a:cubicBezTo>
                  <a:lnTo>
                    <a:pt x="8206" y="1201"/>
                  </a:lnTo>
                  <a:lnTo>
                    <a:pt x="8139" y="1201"/>
                  </a:lnTo>
                  <a:lnTo>
                    <a:pt x="8106" y="1235"/>
                  </a:lnTo>
                  <a:cubicBezTo>
                    <a:pt x="7505" y="1568"/>
                    <a:pt x="6805" y="1668"/>
                    <a:pt x="6138" y="1668"/>
                  </a:cubicBezTo>
                  <a:cubicBezTo>
                    <a:pt x="5437" y="1602"/>
                    <a:pt x="4703" y="1535"/>
                    <a:pt x="4036" y="1368"/>
                  </a:cubicBezTo>
                  <a:cubicBezTo>
                    <a:pt x="3336" y="1201"/>
                    <a:pt x="2669" y="1001"/>
                    <a:pt x="2002" y="768"/>
                  </a:cubicBezTo>
                  <a:cubicBezTo>
                    <a:pt x="1334" y="568"/>
                    <a:pt x="667" y="334"/>
                    <a:pt x="0" y="34"/>
                  </a:cubicBezTo>
                  <a:lnTo>
                    <a:pt x="0" y="34"/>
                  </a:lnTo>
                  <a:cubicBezTo>
                    <a:pt x="634" y="367"/>
                    <a:pt x="1268" y="668"/>
                    <a:pt x="1968" y="868"/>
                  </a:cubicBezTo>
                  <a:cubicBezTo>
                    <a:pt x="2635" y="1101"/>
                    <a:pt x="3302" y="1368"/>
                    <a:pt x="4003" y="1535"/>
                  </a:cubicBezTo>
                  <a:cubicBezTo>
                    <a:pt x="4703" y="1735"/>
                    <a:pt x="5437" y="1802"/>
                    <a:pt x="6138" y="1868"/>
                  </a:cubicBezTo>
                  <a:cubicBezTo>
                    <a:pt x="6224" y="1872"/>
                    <a:pt x="6312" y="1874"/>
                    <a:pt x="6399" y="1874"/>
                  </a:cubicBezTo>
                  <a:cubicBezTo>
                    <a:pt x="7023" y="1874"/>
                    <a:pt x="7660" y="1768"/>
                    <a:pt x="8229" y="1476"/>
                  </a:cubicBezTo>
                  <a:lnTo>
                    <a:pt x="8229" y="1476"/>
                  </a:lnTo>
                  <a:lnTo>
                    <a:pt x="9173" y="1602"/>
                  </a:lnTo>
                  <a:cubicBezTo>
                    <a:pt x="9540" y="1602"/>
                    <a:pt x="9874" y="1668"/>
                    <a:pt x="10207" y="1668"/>
                  </a:cubicBezTo>
                  <a:cubicBezTo>
                    <a:pt x="10875" y="1668"/>
                    <a:pt x="11575" y="1602"/>
                    <a:pt x="12242" y="1502"/>
                  </a:cubicBezTo>
                  <a:cubicBezTo>
                    <a:pt x="12909" y="1368"/>
                    <a:pt x="13576" y="1201"/>
                    <a:pt x="14210" y="934"/>
                  </a:cubicBezTo>
                  <a:cubicBezTo>
                    <a:pt x="14844" y="701"/>
                    <a:pt x="15478" y="401"/>
                    <a:pt x="16012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3255000" y="3783150"/>
              <a:ext cx="228525" cy="466200"/>
            </a:xfrm>
            <a:custGeom>
              <a:avLst/>
              <a:gdLst/>
              <a:ahLst/>
              <a:cxnLst/>
              <a:rect l="l" t="t" r="r" b="b"/>
              <a:pathLst>
                <a:path w="9141" h="18648" extrusionOk="0">
                  <a:moveTo>
                    <a:pt x="9107" y="1"/>
                  </a:moveTo>
                  <a:cubicBezTo>
                    <a:pt x="9107" y="1768"/>
                    <a:pt x="8907" y="3503"/>
                    <a:pt x="8139" y="5171"/>
                  </a:cubicBezTo>
                  <a:cubicBezTo>
                    <a:pt x="7806" y="5971"/>
                    <a:pt x="7406" y="6772"/>
                    <a:pt x="6905" y="7473"/>
                  </a:cubicBezTo>
                  <a:cubicBezTo>
                    <a:pt x="6405" y="8173"/>
                    <a:pt x="5838" y="8840"/>
                    <a:pt x="5237" y="9474"/>
                  </a:cubicBezTo>
                  <a:cubicBezTo>
                    <a:pt x="3970" y="10775"/>
                    <a:pt x="2902" y="12176"/>
                    <a:pt x="2002" y="13710"/>
                  </a:cubicBezTo>
                  <a:cubicBezTo>
                    <a:pt x="1134" y="15278"/>
                    <a:pt x="434" y="16946"/>
                    <a:pt x="0" y="18647"/>
                  </a:cubicBezTo>
                  <a:cubicBezTo>
                    <a:pt x="301" y="17813"/>
                    <a:pt x="634" y="16979"/>
                    <a:pt x="1001" y="16179"/>
                  </a:cubicBezTo>
                  <a:cubicBezTo>
                    <a:pt x="1401" y="15378"/>
                    <a:pt x="1802" y="14611"/>
                    <a:pt x="2269" y="13844"/>
                  </a:cubicBezTo>
                  <a:cubicBezTo>
                    <a:pt x="3169" y="12343"/>
                    <a:pt x="4270" y="10975"/>
                    <a:pt x="5504" y="9741"/>
                  </a:cubicBezTo>
                  <a:cubicBezTo>
                    <a:pt x="6138" y="9040"/>
                    <a:pt x="6738" y="8407"/>
                    <a:pt x="7239" y="7639"/>
                  </a:cubicBezTo>
                  <a:cubicBezTo>
                    <a:pt x="7672" y="6905"/>
                    <a:pt x="8139" y="6105"/>
                    <a:pt x="8440" y="5271"/>
                  </a:cubicBezTo>
                  <a:cubicBezTo>
                    <a:pt x="8773" y="4437"/>
                    <a:pt x="8973" y="3570"/>
                    <a:pt x="9073" y="2669"/>
                  </a:cubicBezTo>
                  <a:cubicBezTo>
                    <a:pt x="9140" y="1768"/>
                    <a:pt x="9140" y="901"/>
                    <a:pt x="910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3969675" y="3701425"/>
              <a:ext cx="211000" cy="467850"/>
            </a:xfrm>
            <a:custGeom>
              <a:avLst/>
              <a:gdLst/>
              <a:ahLst/>
              <a:cxnLst/>
              <a:rect l="l" t="t" r="r" b="b"/>
              <a:pathLst>
                <a:path w="8440" h="18714" extrusionOk="0">
                  <a:moveTo>
                    <a:pt x="234" y="1"/>
                  </a:moveTo>
                  <a:lnTo>
                    <a:pt x="234" y="1"/>
                  </a:lnTo>
                  <a:cubicBezTo>
                    <a:pt x="0" y="1735"/>
                    <a:pt x="67" y="3536"/>
                    <a:pt x="434" y="5304"/>
                  </a:cubicBezTo>
                  <a:cubicBezTo>
                    <a:pt x="601" y="6205"/>
                    <a:pt x="868" y="7072"/>
                    <a:pt x="1235" y="7873"/>
                  </a:cubicBezTo>
                  <a:cubicBezTo>
                    <a:pt x="1401" y="8240"/>
                    <a:pt x="1635" y="8640"/>
                    <a:pt x="1868" y="9040"/>
                  </a:cubicBezTo>
                  <a:cubicBezTo>
                    <a:pt x="1968" y="9207"/>
                    <a:pt x="2102" y="9407"/>
                    <a:pt x="2235" y="9574"/>
                  </a:cubicBezTo>
                  <a:cubicBezTo>
                    <a:pt x="2369" y="9774"/>
                    <a:pt x="2469" y="9941"/>
                    <a:pt x="2636" y="10108"/>
                  </a:cubicBezTo>
                  <a:cubicBezTo>
                    <a:pt x="3236" y="10775"/>
                    <a:pt x="3870" y="11375"/>
                    <a:pt x="4437" y="12042"/>
                  </a:cubicBezTo>
                  <a:cubicBezTo>
                    <a:pt x="5037" y="12710"/>
                    <a:pt x="5571" y="13377"/>
                    <a:pt x="6071" y="14077"/>
                  </a:cubicBezTo>
                  <a:cubicBezTo>
                    <a:pt x="6572" y="14778"/>
                    <a:pt x="7039" y="15545"/>
                    <a:pt x="7439" y="16279"/>
                  </a:cubicBezTo>
                  <a:cubicBezTo>
                    <a:pt x="7639" y="16679"/>
                    <a:pt x="7873" y="17046"/>
                    <a:pt x="8039" y="17446"/>
                  </a:cubicBezTo>
                  <a:cubicBezTo>
                    <a:pt x="8206" y="17880"/>
                    <a:pt x="8406" y="18280"/>
                    <a:pt x="8440" y="18714"/>
                  </a:cubicBezTo>
                  <a:cubicBezTo>
                    <a:pt x="8440" y="18247"/>
                    <a:pt x="8306" y="17813"/>
                    <a:pt x="8140" y="17413"/>
                  </a:cubicBezTo>
                  <a:cubicBezTo>
                    <a:pt x="8039" y="16979"/>
                    <a:pt x="7873" y="16612"/>
                    <a:pt x="7639" y="16212"/>
                  </a:cubicBezTo>
                  <a:cubicBezTo>
                    <a:pt x="7239" y="15412"/>
                    <a:pt x="6805" y="14678"/>
                    <a:pt x="6305" y="13910"/>
                  </a:cubicBezTo>
                  <a:cubicBezTo>
                    <a:pt x="5805" y="13143"/>
                    <a:pt x="5271" y="12443"/>
                    <a:pt x="4704" y="11776"/>
                  </a:cubicBezTo>
                  <a:cubicBezTo>
                    <a:pt x="4137" y="11108"/>
                    <a:pt x="3503" y="10508"/>
                    <a:pt x="2936" y="9808"/>
                  </a:cubicBezTo>
                  <a:cubicBezTo>
                    <a:pt x="2769" y="9674"/>
                    <a:pt x="2669" y="9474"/>
                    <a:pt x="2536" y="9341"/>
                  </a:cubicBezTo>
                  <a:cubicBezTo>
                    <a:pt x="2402" y="9107"/>
                    <a:pt x="2269" y="8940"/>
                    <a:pt x="2169" y="8773"/>
                  </a:cubicBezTo>
                  <a:cubicBezTo>
                    <a:pt x="1935" y="8407"/>
                    <a:pt x="1702" y="8073"/>
                    <a:pt x="1535" y="7673"/>
                  </a:cubicBezTo>
                  <a:cubicBezTo>
                    <a:pt x="1168" y="6872"/>
                    <a:pt x="901" y="6038"/>
                    <a:pt x="701" y="5204"/>
                  </a:cubicBezTo>
                  <a:cubicBezTo>
                    <a:pt x="434" y="4370"/>
                    <a:pt x="367" y="3503"/>
                    <a:pt x="267" y="2602"/>
                  </a:cubicBezTo>
                  <a:cubicBezTo>
                    <a:pt x="201" y="1735"/>
                    <a:pt x="201" y="868"/>
                    <a:pt x="23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3715325" y="3851525"/>
              <a:ext cx="43400" cy="304425"/>
            </a:xfrm>
            <a:custGeom>
              <a:avLst/>
              <a:gdLst/>
              <a:ahLst/>
              <a:cxnLst/>
              <a:rect l="l" t="t" r="r" b="b"/>
              <a:pathLst>
                <a:path w="1736" h="12177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535"/>
                    <a:pt x="167" y="1035"/>
                    <a:pt x="234" y="1569"/>
                  </a:cubicBezTo>
                  <a:lnTo>
                    <a:pt x="734" y="3070"/>
                  </a:lnTo>
                  <a:cubicBezTo>
                    <a:pt x="1068" y="4070"/>
                    <a:pt x="1268" y="5071"/>
                    <a:pt x="1335" y="6105"/>
                  </a:cubicBezTo>
                  <a:cubicBezTo>
                    <a:pt x="1368" y="6372"/>
                    <a:pt x="1368" y="6606"/>
                    <a:pt x="1368" y="6872"/>
                  </a:cubicBezTo>
                  <a:lnTo>
                    <a:pt x="1335" y="7606"/>
                  </a:lnTo>
                  <a:cubicBezTo>
                    <a:pt x="1268" y="8173"/>
                    <a:pt x="1235" y="8674"/>
                    <a:pt x="1101" y="9174"/>
                  </a:cubicBezTo>
                  <a:cubicBezTo>
                    <a:pt x="934" y="10175"/>
                    <a:pt x="601" y="11175"/>
                    <a:pt x="334" y="12176"/>
                  </a:cubicBezTo>
                  <a:cubicBezTo>
                    <a:pt x="534" y="11676"/>
                    <a:pt x="768" y="11209"/>
                    <a:pt x="934" y="10708"/>
                  </a:cubicBezTo>
                  <a:cubicBezTo>
                    <a:pt x="1101" y="10208"/>
                    <a:pt x="1268" y="9708"/>
                    <a:pt x="1401" y="9207"/>
                  </a:cubicBezTo>
                  <a:cubicBezTo>
                    <a:pt x="1668" y="8173"/>
                    <a:pt x="1735" y="7073"/>
                    <a:pt x="1702" y="6038"/>
                  </a:cubicBezTo>
                  <a:cubicBezTo>
                    <a:pt x="1602" y="5004"/>
                    <a:pt x="1401" y="3937"/>
                    <a:pt x="1035" y="2936"/>
                  </a:cubicBezTo>
                  <a:cubicBezTo>
                    <a:pt x="834" y="2436"/>
                    <a:pt x="668" y="2002"/>
                    <a:pt x="434" y="1502"/>
                  </a:cubicBezTo>
                  <a:cubicBezTo>
                    <a:pt x="267" y="1002"/>
                    <a:pt x="67" y="535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3995525" y="3476275"/>
              <a:ext cx="58400" cy="226000"/>
            </a:xfrm>
            <a:custGeom>
              <a:avLst/>
              <a:gdLst/>
              <a:ahLst/>
              <a:cxnLst/>
              <a:rect l="l" t="t" r="r" b="b"/>
              <a:pathLst>
                <a:path w="2336" h="9040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33"/>
                    <a:pt x="0" y="167"/>
                    <a:pt x="0" y="334"/>
                  </a:cubicBezTo>
                  <a:cubicBezTo>
                    <a:pt x="0" y="400"/>
                    <a:pt x="0" y="534"/>
                    <a:pt x="34" y="600"/>
                  </a:cubicBezTo>
                  <a:cubicBezTo>
                    <a:pt x="67" y="834"/>
                    <a:pt x="167" y="1034"/>
                    <a:pt x="201" y="1201"/>
                  </a:cubicBezTo>
                  <a:lnTo>
                    <a:pt x="634" y="2268"/>
                  </a:lnTo>
                  <a:cubicBezTo>
                    <a:pt x="901" y="3036"/>
                    <a:pt x="1168" y="3736"/>
                    <a:pt x="1368" y="4503"/>
                  </a:cubicBezTo>
                  <a:cubicBezTo>
                    <a:pt x="1835" y="5938"/>
                    <a:pt x="2135" y="7505"/>
                    <a:pt x="2235" y="9040"/>
                  </a:cubicBezTo>
                  <a:cubicBezTo>
                    <a:pt x="2335" y="8273"/>
                    <a:pt x="2302" y="7505"/>
                    <a:pt x="2202" y="6705"/>
                  </a:cubicBezTo>
                  <a:cubicBezTo>
                    <a:pt x="2135" y="5938"/>
                    <a:pt x="1969" y="5170"/>
                    <a:pt x="1735" y="4403"/>
                  </a:cubicBezTo>
                  <a:cubicBezTo>
                    <a:pt x="1502" y="3669"/>
                    <a:pt x="1235" y="2902"/>
                    <a:pt x="901" y="2202"/>
                  </a:cubicBezTo>
                  <a:lnTo>
                    <a:pt x="401" y="1101"/>
                  </a:lnTo>
                  <a:cubicBezTo>
                    <a:pt x="334" y="901"/>
                    <a:pt x="234" y="734"/>
                    <a:pt x="167" y="567"/>
                  </a:cubicBezTo>
                  <a:cubicBezTo>
                    <a:pt x="134" y="434"/>
                    <a:pt x="134" y="367"/>
                    <a:pt x="67" y="267"/>
                  </a:cubicBezTo>
                  <a:cubicBezTo>
                    <a:pt x="34" y="167"/>
                    <a:pt x="34" y="67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4262375" y="3713925"/>
              <a:ext cx="30875" cy="247700"/>
            </a:xfrm>
            <a:custGeom>
              <a:avLst/>
              <a:gdLst/>
              <a:ahLst/>
              <a:cxnLst/>
              <a:rect l="l" t="t" r="r" b="b"/>
              <a:pathLst>
                <a:path w="1235" h="9908" extrusionOk="0">
                  <a:moveTo>
                    <a:pt x="1235" y="1"/>
                  </a:moveTo>
                  <a:lnTo>
                    <a:pt x="1235" y="1"/>
                  </a:lnTo>
                  <a:cubicBezTo>
                    <a:pt x="1235" y="1"/>
                    <a:pt x="1035" y="568"/>
                    <a:pt x="701" y="1435"/>
                  </a:cubicBezTo>
                  <a:cubicBezTo>
                    <a:pt x="635" y="1902"/>
                    <a:pt x="501" y="2436"/>
                    <a:pt x="368" y="3036"/>
                  </a:cubicBezTo>
                  <a:cubicBezTo>
                    <a:pt x="268" y="3603"/>
                    <a:pt x="201" y="4237"/>
                    <a:pt x="101" y="4871"/>
                  </a:cubicBezTo>
                  <a:cubicBezTo>
                    <a:pt x="67" y="5205"/>
                    <a:pt x="67" y="5538"/>
                    <a:pt x="34" y="5805"/>
                  </a:cubicBezTo>
                  <a:cubicBezTo>
                    <a:pt x="1" y="6105"/>
                    <a:pt x="1" y="6439"/>
                    <a:pt x="1" y="6739"/>
                  </a:cubicBezTo>
                  <a:cubicBezTo>
                    <a:pt x="1" y="7039"/>
                    <a:pt x="34" y="7306"/>
                    <a:pt x="34" y="7606"/>
                  </a:cubicBezTo>
                  <a:cubicBezTo>
                    <a:pt x="67" y="7873"/>
                    <a:pt x="67" y="8107"/>
                    <a:pt x="101" y="8374"/>
                  </a:cubicBezTo>
                  <a:lnTo>
                    <a:pt x="234" y="8974"/>
                  </a:lnTo>
                  <a:cubicBezTo>
                    <a:pt x="268" y="9207"/>
                    <a:pt x="334" y="9374"/>
                    <a:pt x="368" y="9474"/>
                  </a:cubicBezTo>
                  <a:cubicBezTo>
                    <a:pt x="434" y="9741"/>
                    <a:pt x="501" y="9908"/>
                    <a:pt x="501" y="9908"/>
                  </a:cubicBezTo>
                  <a:cubicBezTo>
                    <a:pt x="501" y="9908"/>
                    <a:pt x="468" y="9775"/>
                    <a:pt x="401" y="9474"/>
                  </a:cubicBezTo>
                  <a:cubicBezTo>
                    <a:pt x="401" y="9374"/>
                    <a:pt x="368" y="9207"/>
                    <a:pt x="368" y="8974"/>
                  </a:cubicBezTo>
                  <a:cubicBezTo>
                    <a:pt x="368" y="8841"/>
                    <a:pt x="334" y="8607"/>
                    <a:pt x="334" y="8374"/>
                  </a:cubicBezTo>
                  <a:lnTo>
                    <a:pt x="334" y="7606"/>
                  </a:lnTo>
                  <a:cubicBezTo>
                    <a:pt x="368" y="7373"/>
                    <a:pt x="368" y="7073"/>
                    <a:pt x="368" y="6772"/>
                  </a:cubicBezTo>
                  <a:cubicBezTo>
                    <a:pt x="401" y="6205"/>
                    <a:pt x="434" y="5572"/>
                    <a:pt x="534" y="4938"/>
                  </a:cubicBezTo>
                  <a:cubicBezTo>
                    <a:pt x="568" y="4304"/>
                    <a:pt x="668" y="3704"/>
                    <a:pt x="735" y="3103"/>
                  </a:cubicBezTo>
                  <a:cubicBezTo>
                    <a:pt x="835" y="2536"/>
                    <a:pt x="901" y="2002"/>
                    <a:pt x="1001" y="1535"/>
                  </a:cubicBezTo>
                  <a:cubicBezTo>
                    <a:pt x="1168" y="601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4204000" y="3588000"/>
              <a:ext cx="43400" cy="173500"/>
            </a:xfrm>
            <a:custGeom>
              <a:avLst/>
              <a:gdLst/>
              <a:ahLst/>
              <a:cxnLst/>
              <a:rect l="l" t="t" r="r" b="b"/>
              <a:pathLst>
                <a:path w="1736" h="6940" extrusionOk="0">
                  <a:moveTo>
                    <a:pt x="1" y="1"/>
                  </a:moveTo>
                  <a:cubicBezTo>
                    <a:pt x="1" y="1"/>
                    <a:pt x="34" y="101"/>
                    <a:pt x="168" y="234"/>
                  </a:cubicBezTo>
                  <a:cubicBezTo>
                    <a:pt x="268" y="401"/>
                    <a:pt x="401" y="701"/>
                    <a:pt x="534" y="968"/>
                  </a:cubicBezTo>
                  <a:cubicBezTo>
                    <a:pt x="601" y="1135"/>
                    <a:pt x="668" y="1302"/>
                    <a:pt x="735" y="1469"/>
                  </a:cubicBezTo>
                  <a:cubicBezTo>
                    <a:pt x="835" y="1669"/>
                    <a:pt x="868" y="1836"/>
                    <a:pt x="935" y="2069"/>
                  </a:cubicBezTo>
                  <a:cubicBezTo>
                    <a:pt x="1068" y="2469"/>
                    <a:pt x="1202" y="2903"/>
                    <a:pt x="1268" y="3370"/>
                  </a:cubicBezTo>
                  <a:lnTo>
                    <a:pt x="1368" y="3704"/>
                  </a:lnTo>
                  <a:cubicBezTo>
                    <a:pt x="1368" y="3804"/>
                    <a:pt x="1402" y="3904"/>
                    <a:pt x="1402" y="4037"/>
                  </a:cubicBezTo>
                  <a:cubicBezTo>
                    <a:pt x="1402" y="4237"/>
                    <a:pt x="1435" y="4437"/>
                    <a:pt x="1435" y="4638"/>
                  </a:cubicBezTo>
                  <a:lnTo>
                    <a:pt x="1435" y="5271"/>
                  </a:lnTo>
                  <a:cubicBezTo>
                    <a:pt x="1435" y="5472"/>
                    <a:pt x="1435" y="5638"/>
                    <a:pt x="1402" y="5805"/>
                  </a:cubicBezTo>
                  <a:cubicBezTo>
                    <a:pt x="1402" y="5972"/>
                    <a:pt x="1368" y="6139"/>
                    <a:pt x="1368" y="6272"/>
                  </a:cubicBezTo>
                  <a:cubicBezTo>
                    <a:pt x="1335" y="6406"/>
                    <a:pt x="1268" y="6539"/>
                    <a:pt x="1268" y="6606"/>
                  </a:cubicBezTo>
                  <a:cubicBezTo>
                    <a:pt x="1235" y="6806"/>
                    <a:pt x="1235" y="6939"/>
                    <a:pt x="1235" y="6939"/>
                  </a:cubicBezTo>
                  <a:cubicBezTo>
                    <a:pt x="1235" y="6939"/>
                    <a:pt x="1268" y="6873"/>
                    <a:pt x="1368" y="6639"/>
                  </a:cubicBezTo>
                  <a:cubicBezTo>
                    <a:pt x="1402" y="6572"/>
                    <a:pt x="1435" y="6439"/>
                    <a:pt x="1502" y="6305"/>
                  </a:cubicBezTo>
                  <a:cubicBezTo>
                    <a:pt x="1535" y="6205"/>
                    <a:pt x="1569" y="6039"/>
                    <a:pt x="1602" y="5872"/>
                  </a:cubicBezTo>
                  <a:cubicBezTo>
                    <a:pt x="1602" y="5772"/>
                    <a:pt x="1602" y="5705"/>
                    <a:pt x="1669" y="5605"/>
                  </a:cubicBezTo>
                  <a:cubicBezTo>
                    <a:pt x="1669" y="5538"/>
                    <a:pt x="1702" y="5405"/>
                    <a:pt x="1702" y="5305"/>
                  </a:cubicBezTo>
                  <a:cubicBezTo>
                    <a:pt x="1735" y="5105"/>
                    <a:pt x="1735" y="4904"/>
                    <a:pt x="1735" y="4704"/>
                  </a:cubicBezTo>
                  <a:cubicBezTo>
                    <a:pt x="1735" y="4471"/>
                    <a:pt x="1735" y="4237"/>
                    <a:pt x="1702" y="4037"/>
                  </a:cubicBezTo>
                  <a:cubicBezTo>
                    <a:pt x="1702" y="3770"/>
                    <a:pt x="1669" y="3570"/>
                    <a:pt x="1635" y="3303"/>
                  </a:cubicBezTo>
                  <a:cubicBezTo>
                    <a:pt x="1569" y="3103"/>
                    <a:pt x="1502" y="2870"/>
                    <a:pt x="1468" y="2636"/>
                  </a:cubicBezTo>
                  <a:cubicBezTo>
                    <a:pt x="1402" y="2436"/>
                    <a:pt x="1335" y="2236"/>
                    <a:pt x="1235" y="2036"/>
                  </a:cubicBezTo>
                  <a:cubicBezTo>
                    <a:pt x="1168" y="1802"/>
                    <a:pt x="1068" y="1602"/>
                    <a:pt x="1001" y="1435"/>
                  </a:cubicBezTo>
                  <a:cubicBezTo>
                    <a:pt x="868" y="1268"/>
                    <a:pt x="801" y="1102"/>
                    <a:pt x="701" y="935"/>
                  </a:cubicBezTo>
                  <a:cubicBezTo>
                    <a:pt x="501" y="635"/>
                    <a:pt x="334" y="435"/>
                    <a:pt x="201" y="268"/>
                  </a:cubicBezTo>
                  <a:cubicBezTo>
                    <a:pt x="68" y="1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3087375" y="3337825"/>
              <a:ext cx="105100" cy="278575"/>
            </a:xfrm>
            <a:custGeom>
              <a:avLst/>
              <a:gdLst/>
              <a:ahLst/>
              <a:cxnLst/>
              <a:rect l="l" t="t" r="r" b="b"/>
              <a:pathLst>
                <a:path w="4204" h="11143" extrusionOk="0">
                  <a:moveTo>
                    <a:pt x="4204" y="1"/>
                  </a:moveTo>
                  <a:cubicBezTo>
                    <a:pt x="4203" y="1"/>
                    <a:pt x="4003" y="735"/>
                    <a:pt x="3703" y="1735"/>
                  </a:cubicBezTo>
                  <a:cubicBezTo>
                    <a:pt x="3536" y="2269"/>
                    <a:pt x="3370" y="2936"/>
                    <a:pt x="3169" y="3603"/>
                  </a:cubicBezTo>
                  <a:cubicBezTo>
                    <a:pt x="2969" y="4304"/>
                    <a:pt x="2769" y="5004"/>
                    <a:pt x="2502" y="5738"/>
                  </a:cubicBezTo>
                  <a:cubicBezTo>
                    <a:pt x="2302" y="6439"/>
                    <a:pt x="2035" y="7139"/>
                    <a:pt x="1802" y="7806"/>
                  </a:cubicBezTo>
                  <a:cubicBezTo>
                    <a:pt x="1535" y="8473"/>
                    <a:pt x="1301" y="9107"/>
                    <a:pt x="1035" y="9608"/>
                  </a:cubicBezTo>
                  <a:cubicBezTo>
                    <a:pt x="935" y="9874"/>
                    <a:pt x="801" y="10075"/>
                    <a:pt x="668" y="10275"/>
                  </a:cubicBezTo>
                  <a:cubicBezTo>
                    <a:pt x="534" y="10475"/>
                    <a:pt x="401" y="10642"/>
                    <a:pt x="334" y="10775"/>
                  </a:cubicBezTo>
                  <a:cubicBezTo>
                    <a:pt x="201" y="10909"/>
                    <a:pt x="167" y="11009"/>
                    <a:pt x="101" y="11075"/>
                  </a:cubicBezTo>
                  <a:lnTo>
                    <a:pt x="44" y="11113"/>
                  </a:lnTo>
                  <a:lnTo>
                    <a:pt x="44" y="11113"/>
                  </a:lnTo>
                  <a:cubicBezTo>
                    <a:pt x="65" y="11102"/>
                    <a:pt x="94" y="11089"/>
                    <a:pt x="134" y="11075"/>
                  </a:cubicBezTo>
                  <a:cubicBezTo>
                    <a:pt x="201" y="11009"/>
                    <a:pt x="301" y="10942"/>
                    <a:pt x="434" y="10808"/>
                  </a:cubicBezTo>
                  <a:cubicBezTo>
                    <a:pt x="634" y="10575"/>
                    <a:pt x="935" y="10175"/>
                    <a:pt x="1201" y="9674"/>
                  </a:cubicBezTo>
                  <a:cubicBezTo>
                    <a:pt x="1468" y="9174"/>
                    <a:pt x="1802" y="8607"/>
                    <a:pt x="2035" y="7940"/>
                  </a:cubicBezTo>
                  <a:cubicBezTo>
                    <a:pt x="2302" y="7273"/>
                    <a:pt x="2536" y="6572"/>
                    <a:pt x="2803" y="5838"/>
                  </a:cubicBezTo>
                  <a:cubicBezTo>
                    <a:pt x="3036" y="5138"/>
                    <a:pt x="3270" y="4404"/>
                    <a:pt x="3436" y="3737"/>
                  </a:cubicBezTo>
                  <a:cubicBezTo>
                    <a:pt x="3636" y="3070"/>
                    <a:pt x="3770" y="2402"/>
                    <a:pt x="3870" y="1835"/>
                  </a:cubicBezTo>
                  <a:cubicBezTo>
                    <a:pt x="4003" y="1302"/>
                    <a:pt x="4103" y="835"/>
                    <a:pt x="4137" y="501"/>
                  </a:cubicBezTo>
                  <a:cubicBezTo>
                    <a:pt x="4170" y="234"/>
                    <a:pt x="4204" y="1"/>
                    <a:pt x="4204" y="1"/>
                  </a:cubicBezTo>
                  <a:close/>
                  <a:moveTo>
                    <a:pt x="44" y="11113"/>
                  </a:moveTo>
                  <a:cubicBezTo>
                    <a:pt x="13" y="11130"/>
                    <a:pt x="1" y="11142"/>
                    <a:pt x="1" y="11142"/>
                  </a:cubicBezTo>
                  <a:lnTo>
                    <a:pt x="44" y="11113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3258325" y="3391200"/>
              <a:ext cx="44225" cy="211000"/>
            </a:xfrm>
            <a:custGeom>
              <a:avLst/>
              <a:gdLst/>
              <a:ahLst/>
              <a:cxnLst/>
              <a:rect l="l" t="t" r="r" b="b"/>
              <a:pathLst>
                <a:path w="1769" h="8440" extrusionOk="0">
                  <a:moveTo>
                    <a:pt x="1669" y="1"/>
                  </a:moveTo>
                  <a:cubicBezTo>
                    <a:pt x="1669" y="1"/>
                    <a:pt x="1635" y="568"/>
                    <a:pt x="1602" y="1402"/>
                  </a:cubicBezTo>
                  <a:cubicBezTo>
                    <a:pt x="1535" y="1802"/>
                    <a:pt x="1502" y="2302"/>
                    <a:pt x="1468" y="2803"/>
                  </a:cubicBezTo>
                  <a:cubicBezTo>
                    <a:pt x="1435" y="3303"/>
                    <a:pt x="1368" y="3837"/>
                    <a:pt x="1302" y="4404"/>
                  </a:cubicBezTo>
                  <a:cubicBezTo>
                    <a:pt x="1235" y="4637"/>
                    <a:pt x="1202" y="4937"/>
                    <a:pt x="1168" y="5171"/>
                  </a:cubicBezTo>
                  <a:cubicBezTo>
                    <a:pt x="1068" y="5438"/>
                    <a:pt x="1068" y="5671"/>
                    <a:pt x="1001" y="5938"/>
                  </a:cubicBezTo>
                  <a:cubicBezTo>
                    <a:pt x="968" y="6172"/>
                    <a:pt x="901" y="6439"/>
                    <a:pt x="835" y="6639"/>
                  </a:cubicBezTo>
                  <a:cubicBezTo>
                    <a:pt x="768" y="6839"/>
                    <a:pt x="701" y="7106"/>
                    <a:pt x="635" y="7272"/>
                  </a:cubicBezTo>
                  <a:cubicBezTo>
                    <a:pt x="601" y="7439"/>
                    <a:pt x="501" y="7639"/>
                    <a:pt x="401" y="7773"/>
                  </a:cubicBezTo>
                  <a:cubicBezTo>
                    <a:pt x="334" y="7940"/>
                    <a:pt x="301" y="8040"/>
                    <a:pt x="201" y="8140"/>
                  </a:cubicBezTo>
                  <a:cubicBezTo>
                    <a:pt x="67" y="8307"/>
                    <a:pt x="1" y="8440"/>
                    <a:pt x="1" y="8440"/>
                  </a:cubicBezTo>
                  <a:cubicBezTo>
                    <a:pt x="1" y="8440"/>
                    <a:pt x="134" y="8340"/>
                    <a:pt x="301" y="8173"/>
                  </a:cubicBezTo>
                  <a:cubicBezTo>
                    <a:pt x="401" y="8106"/>
                    <a:pt x="501" y="7973"/>
                    <a:pt x="568" y="7840"/>
                  </a:cubicBezTo>
                  <a:cubicBezTo>
                    <a:pt x="635" y="7806"/>
                    <a:pt x="701" y="7706"/>
                    <a:pt x="735" y="7639"/>
                  </a:cubicBezTo>
                  <a:lnTo>
                    <a:pt x="868" y="7373"/>
                  </a:lnTo>
                  <a:lnTo>
                    <a:pt x="1135" y="6772"/>
                  </a:lnTo>
                  <a:cubicBezTo>
                    <a:pt x="1202" y="6539"/>
                    <a:pt x="1235" y="6305"/>
                    <a:pt x="1335" y="6038"/>
                  </a:cubicBezTo>
                  <a:cubicBezTo>
                    <a:pt x="1368" y="5805"/>
                    <a:pt x="1468" y="5505"/>
                    <a:pt x="1502" y="5271"/>
                  </a:cubicBezTo>
                  <a:cubicBezTo>
                    <a:pt x="1535" y="4971"/>
                    <a:pt x="1602" y="4704"/>
                    <a:pt x="1635" y="4437"/>
                  </a:cubicBezTo>
                  <a:cubicBezTo>
                    <a:pt x="1669" y="3870"/>
                    <a:pt x="1769" y="3303"/>
                    <a:pt x="1769" y="2803"/>
                  </a:cubicBezTo>
                  <a:lnTo>
                    <a:pt x="1769" y="1368"/>
                  </a:lnTo>
                  <a:cubicBezTo>
                    <a:pt x="1769" y="968"/>
                    <a:pt x="1702" y="634"/>
                    <a:pt x="1702" y="368"/>
                  </a:cubicBezTo>
                  <a:cubicBezTo>
                    <a:pt x="1669" y="134"/>
                    <a:pt x="1669" y="1"/>
                    <a:pt x="166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3387600" y="3391200"/>
              <a:ext cx="137625" cy="196825"/>
            </a:xfrm>
            <a:custGeom>
              <a:avLst/>
              <a:gdLst/>
              <a:ahLst/>
              <a:cxnLst/>
              <a:rect l="l" t="t" r="r" b="b"/>
              <a:pathLst>
                <a:path w="5505" h="7873" extrusionOk="0">
                  <a:moveTo>
                    <a:pt x="5504" y="1"/>
                  </a:moveTo>
                  <a:cubicBezTo>
                    <a:pt x="5504" y="1"/>
                    <a:pt x="5204" y="568"/>
                    <a:pt x="4837" y="1368"/>
                  </a:cubicBezTo>
                  <a:cubicBezTo>
                    <a:pt x="4637" y="1802"/>
                    <a:pt x="4370" y="2269"/>
                    <a:pt x="4070" y="2769"/>
                  </a:cubicBezTo>
                  <a:cubicBezTo>
                    <a:pt x="3803" y="3270"/>
                    <a:pt x="3503" y="3803"/>
                    <a:pt x="3169" y="4304"/>
                  </a:cubicBezTo>
                  <a:cubicBezTo>
                    <a:pt x="2869" y="4804"/>
                    <a:pt x="2502" y="5304"/>
                    <a:pt x="2168" y="5771"/>
                  </a:cubicBezTo>
                  <a:lnTo>
                    <a:pt x="1668" y="6372"/>
                  </a:lnTo>
                  <a:cubicBezTo>
                    <a:pt x="1501" y="6605"/>
                    <a:pt x="1334" y="6772"/>
                    <a:pt x="1168" y="6939"/>
                  </a:cubicBezTo>
                  <a:cubicBezTo>
                    <a:pt x="1001" y="7106"/>
                    <a:pt x="834" y="7206"/>
                    <a:pt x="701" y="7339"/>
                  </a:cubicBezTo>
                  <a:cubicBezTo>
                    <a:pt x="601" y="7473"/>
                    <a:pt x="467" y="7539"/>
                    <a:pt x="334" y="7639"/>
                  </a:cubicBezTo>
                  <a:cubicBezTo>
                    <a:pt x="134" y="7806"/>
                    <a:pt x="0" y="7873"/>
                    <a:pt x="0" y="7873"/>
                  </a:cubicBezTo>
                  <a:cubicBezTo>
                    <a:pt x="0" y="7873"/>
                    <a:pt x="134" y="7806"/>
                    <a:pt x="367" y="7673"/>
                  </a:cubicBezTo>
                  <a:cubicBezTo>
                    <a:pt x="500" y="7639"/>
                    <a:pt x="634" y="7539"/>
                    <a:pt x="801" y="7439"/>
                  </a:cubicBezTo>
                  <a:cubicBezTo>
                    <a:pt x="901" y="7306"/>
                    <a:pt x="1134" y="7206"/>
                    <a:pt x="1301" y="7039"/>
                  </a:cubicBezTo>
                  <a:cubicBezTo>
                    <a:pt x="1468" y="6872"/>
                    <a:pt x="1668" y="6772"/>
                    <a:pt x="1835" y="6539"/>
                  </a:cubicBezTo>
                  <a:cubicBezTo>
                    <a:pt x="2002" y="6338"/>
                    <a:pt x="2202" y="6172"/>
                    <a:pt x="2368" y="5938"/>
                  </a:cubicBezTo>
                  <a:cubicBezTo>
                    <a:pt x="2535" y="5705"/>
                    <a:pt x="2769" y="5471"/>
                    <a:pt x="2936" y="5204"/>
                  </a:cubicBezTo>
                  <a:lnTo>
                    <a:pt x="3436" y="4470"/>
                  </a:lnTo>
                  <a:cubicBezTo>
                    <a:pt x="3603" y="4204"/>
                    <a:pt x="3703" y="3937"/>
                    <a:pt x="3870" y="3670"/>
                  </a:cubicBezTo>
                  <a:cubicBezTo>
                    <a:pt x="4036" y="3436"/>
                    <a:pt x="4170" y="3136"/>
                    <a:pt x="4303" y="2869"/>
                  </a:cubicBezTo>
                  <a:cubicBezTo>
                    <a:pt x="4537" y="2402"/>
                    <a:pt x="4804" y="1902"/>
                    <a:pt x="4970" y="1468"/>
                  </a:cubicBezTo>
                  <a:cubicBezTo>
                    <a:pt x="5337" y="601"/>
                    <a:pt x="5504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3192450" y="3001750"/>
              <a:ext cx="372800" cy="241875"/>
            </a:xfrm>
            <a:custGeom>
              <a:avLst/>
              <a:gdLst/>
              <a:ahLst/>
              <a:cxnLst/>
              <a:rect l="l" t="t" r="r" b="b"/>
              <a:pathLst>
                <a:path w="14912" h="9675" extrusionOk="0">
                  <a:moveTo>
                    <a:pt x="1" y="1"/>
                  </a:moveTo>
                  <a:cubicBezTo>
                    <a:pt x="1" y="1"/>
                    <a:pt x="134" y="234"/>
                    <a:pt x="334" y="735"/>
                  </a:cubicBezTo>
                  <a:cubicBezTo>
                    <a:pt x="468" y="968"/>
                    <a:pt x="634" y="1202"/>
                    <a:pt x="834" y="1502"/>
                  </a:cubicBezTo>
                  <a:cubicBezTo>
                    <a:pt x="968" y="1635"/>
                    <a:pt x="1068" y="1802"/>
                    <a:pt x="1168" y="1969"/>
                  </a:cubicBezTo>
                  <a:lnTo>
                    <a:pt x="1568" y="2469"/>
                  </a:lnTo>
                  <a:cubicBezTo>
                    <a:pt x="1802" y="2803"/>
                    <a:pt x="2135" y="3136"/>
                    <a:pt x="2469" y="3503"/>
                  </a:cubicBezTo>
                  <a:cubicBezTo>
                    <a:pt x="2836" y="3837"/>
                    <a:pt x="3169" y="4237"/>
                    <a:pt x="3603" y="4571"/>
                  </a:cubicBezTo>
                  <a:cubicBezTo>
                    <a:pt x="3803" y="4738"/>
                    <a:pt x="4003" y="4971"/>
                    <a:pt x="4237" y="5138"/>
                  </a:cubicBezTo>
                  <a:cubicBezTo>
                    <a:pt x="4437" y="5305"/>
                    <a:pt x="4671" y="5471"/>
                    <a:pt x="4904" y="5638"/>
                  </a:cubicBezTo>
                  <a:cubicBezTo>
                    <a:pt x="5338" y="6005"/>
                    <a:pt x="5838" y="6305"/>
                    <a:pt x="6305" y="6639"/>
                  </a:cubicBezTo>
                  <a:cubicBezTo>
                    <a:pt x="6805" y="6906"/>
                    <a:pt x="7306" y="7173"/>
                    <a:pt x="7806" y="7473"/>
                  </a:cubicBezTo>
                  <a:cubicBezTo>
                    <a:pt x="8306" y="7706"/>
                    <a:pt x="8807" y="7906"/>
                    <a:pt x="9307" y="8173"/>
                  </a:cubicBezTo>
                  <a:cubicBezTo>
                    <a:pt x="9808" y="8373"/>
                    <a:pt x="10308" y="8540"/>
                    <a:pt x="10775" y="8707"/>
                  </a:cubicBezTo>
                  <a:cubicBezTo>
                    <a:pt x="10975" y="8807"/>
                    <a:pt x="11242" y="8874"/>
                    <a:pt x="11442" y="8907"/>
                  </a:cubicBezTo>
                  <a:cubicBezTo>
                    <a:pt x="11676" y="8974"/>
                    <a:pt x="11909" y="9041"/>
                    <a:pt x="12109" y="9074"/>
                  </a:cubicBezTo>
                  <a:cubicBezTo>
                    <a:pt x="12509" y="9207"/>
                    <a:pt x="12910" y="9341"/>
                    <a:pt x="13243" y="9374"/>
                  </a:cubicBezTo>
                  <a:cubicBezTo>
                    <a:pt x="13577" y="9474"/>
                    <a:pt x="13844" y="9508"/>
                    <a:pt x="14111" y="9541"/>
                  </a:cubicBezTo>
                  <a:cubicBezTo>
                    <a:pt x="14611" y="9641"/>
                    <a:pt x="14911" y="9674"/>
                    <a:pt x="14911" y="9674"/>
                  </a:cubicBezTo>
                  <a:cubicBezTo>
                    <a:pt x="14911" y="9674"/>
                    <a:pt x="14644" y="9574"/>
                    <a:pt x="14144" y="9474"/>
                  </a:cubicBezTo>
                  <a:cubicBezTo>
                    <a:pt x="13910" y="9408"/>
                    <a:pt x="13610" y="9341"/>
                    <a:pt x="13277" y="9241"/>
                  </a:cubicBezTo>
                  <a:cubicBezTo>
                    <a:pt x="12943" y="9174"/>
                    <a:pt x="12576" y="9041"/>
                    <a:pt x="12143" y="8907"/>
                  </a:cubicBezTo>
                  <a:cubicBezTo>
                    <a:pt x="11942" y="8840"/>
                    <a:pt x="11742" y="8807"/>
                    <a:pt x="11509" y="8707"/>
                  </a:cubicBezTo>
                  <a:cubicBezTo>
                    <a:pt x="11309" y="8640"/>
                    <a:pt x="11075" y="8540"/>
                    <a:pt x="10842" y="8474"/>
                  </a:cubicBezTo>
                  <a:cubicBezTo>
                    <a:pt x="10408" y="8240"/>
                    <a:pt x="9941" y="8073"/>
                    <a:pt x="9441" y="7873"/>
                  </a:cubicBezTo>
                  <a:cubicBezTo>
                    <a:pt x="8974" y="7673"/>
                    <a:pt x="8473" y="7406"/>
                    <a:pt x="7973" y="7173"/>
                  </a:cubicBezTo>
                  <a:cubicBezTo>
                    <a:pt x="7473" y="6872"/>
                    <a:pt x="6972" y="6639"/>
                    <a:pt x="6505" y="6305"/>
                  </a:cubicBezTo>
                  <a:cubicBezTo>
                    <a:pt x="6005" y="5972"/>
                    <a:pt x="5504" y="5672"/>
                    <a:pt x="5104" y="5338"/>
                  </a:cubicBezTo>
                  <a:cubicBezTo>
                    <a:pt x="4904" y="5171"/>
                    <a:pt x="4637" y="5004"/>
                    <a:pt x="4437" y="4838"/>
                  </a:cubicBezTo>
                  <a:cubicBezTo>
                    <a:pt x="4237" y="4637"/>
                    <a:pt x="4003" y="4471"/>
                    <a:pt x="3803" y="4304"/>
                  </a:cubicBezTo>
                  <a:cubicBezTo>
                    <a:pt x="3403" y="3970"/>
                    <a:pt x="3069" y="3570"/>
                    <a:pt x="2669" y="3236"/>
                  </a:cubicBezTo>
                  <a:cubicBezTo>
                    <a:pt x="2336" y="2903"/>
                    <a:pt x="2002" y="2569"/>
                    <a:pt x="1735" y="2236"/>
                  </a:cubicBezTo>
                  <a:cubicBezTo>
                    <a:pt x="1435" y="1969"/>
                    <a:pt x="1168" y="1669"/>
                    <a:pt x="968" y="1368"/>
                  </a:cubicBezTo>
                  <a:cubicBezTo>
                    <a:pt x="768" y="1135"/>
                    <a:pt x="601" y="868"/>
                    <a:pt x="434" y="668"/>
                  </a:cubicBezTo>
                  <a:cubicBezTo>
                    <a:pt x="167" y="2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4090600" y="2996750"/>
              <a:ext cx="514550" cy="273550"/>
            </a:xfrm>
            <a:custGeom>
              <a:avLst/>
              <a:gdLst/>
              <a:ahLst/>
              <a:cxnLst/>
              <a:rect l="l" t="t" r="r" b="b"/>
              <a:pathLst>
                <a:path w="20582" h="10942" extrusionOk="0">
                  <a:moveTo>
                    <a:pt x="20582" y="1"/>
                  </a:moveTo>
                  <a:lnTo>
                    <a:pt x="20448" y="234"/>
                  </a:lnTo>
                  <a:cubicBezTo>
                    <a:pt x="20381" y="401"/>
                    <a:pt x="20248" y="601"/>
                    <a:pt x="20081" y="901"/>
                  </a:cubicBezTo>
                  <a:cubicBezTo>
                    <a:pt x="19914" y="1202"/>
                    <a:pt x="19681" y="1535"/>
                    <a:pt x="19414" y="1902"/>
                  </a:cubicBezTo>
                  <a:cubicBezTo>
                    <a:pt x="19323" y="2039"/>
                    <a:pt x="19216" y="2161"/>
                    <a:pt x="19104" y="2299"/>
                  </a:cubicBezTo>
                  <a:lnTo>
                    <a:pt x="19104" y="2299"/>
                  </a:lnTo>
                  <a:cubicBezTo>
                    <a:pt x="19196" y="2197"/>
                    <a:pt x="19288" y="2094"/>
                    <a:pt x="19381" y="2002"/>
                  </a:cubicBezTo>
                  <a:cubicBezTo>
                    <a:pt x="19648" y="1669"/>
                    <a:pt x="19914" y="1335"/>
                    <a:pt x="20081" y="1068"/>
                  </a:cubicBezTo>
                  <a:cubicBezTo>
                    <a:pt x="20248" y="768"/>
                    <a:pt x="20415" y="568"/>
                    <a:pt x="20481" y="434"/>
                  </a:cubicBezTo>
                  <a:cubicBezTo>
                    <a:pt x="20548" y="68"/>
                    <a:pt x="20581" y="1"/>
                    <a:pt x="20582" y="1"/>
                  </a:cubicBezTo>
                  <a:close/>
                  <a:moveTo>
                    <a:pt x="19104" y="2299"/>
                  </a:moveTo>
                  <a:cubicBezTo>
                    <a:pt x="19029" y="2380"/>
                    <a:pt x="18955" y="2461"/>
                    <a:pt x="18880" y="2536"/>
                  </a:cubicBezTo>
                  <a:cubicBezTo>
                    <a:pt x="18714" y="2703"/>
                    <a:pt x="18547" y="2903"/>
                    <a:pt x="18313" y="3103"/>
                  </a:cubicBezTo>
                  <a:cubicBezTo>
                    <a:pt x="17946" y="3503"/>
                    <a:pt x="17479" y="3903"/>
                    <a:pt x="16979" y="4337"/>
                  </a:cubicBezTo>
                  <a:cubicBezTo>
                    <a:pt x="16479" y="4737"/>
                    <a:pt x="15912" y="5104"/>
                    <a:pt x="15378" y="5538"/>
                  </a:cubicBezTo>
                  <a:cubicBezTo>
                    <a:pt x="15078" y="5738"/>
                    <a:pt x="14744" y="5905"/>
                    <a:pt x="14444" y="6105"/>
                  </a:cubicBezTo>
                  <a:cubicBezTo>
                    <a:pt x="14144" y="6339"/>
                    <a:pt x="13877" y="6539"/>
                    <a:pt x="13543" y="6705"/>
                  </a:cubicBezTo>
                  <a:cubicBezTo>
                    <a:pt x="13210" y="6906"/>
                    <a:pt x="12876" y="7072"/>
                    <a:pt x="12542" y="7239"/>
                  </a:cubicBezTo>
                  <a:lnTo>
                    <a:pt x="12042" y="7506"/>
                  </a:lnTo>
                  <a:lnTo>
                    <a:pt x="11542" y="7706"/>
                  </a:lnTo>
                  <a:cubicBezTo>
                    <a:pt x="10875" y="8006"/>
                    <a:pt x="10207" y="8340"/>
                    <a:pt x="9507" y="8573"/>
                  </a:cubicBezTo>
                  <a:cubicBezTo>
                    <a:pt x="8773" y="8840"/>
                    <a:pt x="8106" y="9107"/>
                    <a:pt x="7439" y="9274"/>
                  </a:cubicBezTo>
                  <a:cubicBezTo>
                    <a:pt x="6738" y="9507"/>
                    <a:pt x="6105" y="9708"/>
                    <a:pt x="5504" y="9874"/>
                  </a:cubicBezTo>
                  <a:cubicBezTo>
                    <a:pt x="4837" y="10041"/>
                    <a:pt x="4237" y="10175"/>
                    <a:pt x="3703" y="10275"/>
                  </a:cubicBezTo>
                  <a:cubicBezTo>
                    <a:pt x="3403" y="10341"/>
                    <a:pt x="3169" y="10408"/>
                    <a:pt x="2902" y="10441"/>
                  </a:cubicBezTo>
                  <a:cubicBezTo>
                    <a:pt x="2669" y="10508"/>
                    <a:pt x="2402" y="10542"/>
                    <a:pt x="2202" y="10575"/>
                  </a:cubicBezTo>
                  <a:cubicBezTo>
                    <a:pt x="1735" y="10675"/>
                    <a:pt x="1368" y="10742"/>
                    <a:pt x="1034" y="10775"/>
                  </a:cubicBezTo>
                  <a:cubicBezTo>
                    <a:pt x="367" y="10875"/>
                    <a:pt x="0" y="10942"/>
                    <a:pt x="0" y="10942"/>
                  </a:cubicBezTo>
                  <a:cubicBezTo>
                    <a:pt x="0" y="10942"/>
                    <a:pt x="367" y="10908"/>
                    <a:pt x="1034" y="10842"/>
                  </a:cubicBezTo>
                  <a:cubicBezTo>
                    <a:pt x="1334" y="10775"/>
                    <a:pt x="1735" y="10742"/>
                    <a:pt x="2202" y="10708"/>
                  </a:cubicBezTo>
                  <a:cubicBezTo>
                    <a:pt x="2402" y="10675"/>
                    <a:pt x="2669" y="10675"/>
                    <a:pt x="2902" y="10608"/>
                  </a:cubicBezTo>
                  <a:cubicBezTo>
                    <a:pt x="3169" y="10575"/>
                    <a:pt x="3403" y="10508"/>
                    <a:pt x="3703" y="10441"/>
                  </a:cubicBezTo>
                  <a:cubicBezTo>
                    <a:pt x="4237" y="10341"/>
                    <a:pt x="4870" y="10208"/>
                    <a:pt x="5504" y="10075"/>
                  </a:cubicBezTo>
                  <a:cubicBezTo>
                    <a:pt x="6105" y="9908"/>
                    <a:pt x="6772" y="9741"/>
                    <a:pt x="7439" y="9541"/>
                  </a:cubicBezTo>
                  <a:cubicBezTo>
                    <a:pt x="8173" y="9374"/>
                    <a:pt x="8840" y="9074"/>
                    <a:pt x="9540" y="8840"/>
                  </a:cubicBezTo>
                  <a:cubicBezTo>
                    <a:pt x="10241" y="8573"/>
                    <a:pt x="10908" y="8240"/>
                    <a:pt x="11608" y="7940"/>
                  </a:cubicBezTo>
                  <a:lnTo>
                    <a:pt x="12109" y="7706"/>
                  </a:lnTo>
                  <a:lnTo>
                    <a:pt x="12609" y="7406"/>
                  </a:lnTo>
                  <a:cubicBezTo>
                    <a:pt x="12943" y="7239"/>
                    <a:pt x="13276" y="7039"/>
                    <a:pt x="13610" y="6872"/>
                  </a:cubicBezTo>
                  <a:cubicBezTo>
                    <a:pt x="13943" y="6705"/>
                    <a:pt x="14277" y="6505"/>
                    <a:pt x="14577" y="6272"/>
                  </a:cubicBezTo>
                  <a:cubicBezTo>
                    <a:pt x="14911" y="6072"/>
                    <a:pt x="15211" y="5905"/>
                    <a:pt x="15478" y="5705"/>
                  </a:cubicBezTo>
                  <a:cubicBezTo>
                    <a:pt x="16045" y="5238"/>
                    <a:pt x="16612" y="4871"/>
                    <a:pt x="17079" y="4404"/>
                  </a:cubicBezTo>
                  <a:cubicBezTo>
                    <a:pt x="17579" y="3937"/>
                    <a:pt x="17980" y="3537"/>
                    <a:pt x="18413" y="3103"/>
                  </a:cubicBezTo>
                  <a:cubicBezTo>
                    <a:pt x="18613" y="2903"/>
                    <a:pt x="18780" y="2703"/>
                    <a:pt x="18947" y="2502"/>
                  </a:cubicBezTo>
                  <a:cubicBezTo>
                    <a:pt x="19000" y="2429"/>
                    <a:pt x="19052" y="2362"/>
                    <a:pt x="19104" y="2299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912E10-3A42-5F01-6FB0-BCA81578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88" y="1800940"/>
            <a:ext cx="1360314" cy="1360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DDB3C-BD80-E2A0-A871-ABBC0220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36" y="1373142"/>
            <a:ext cx="1357348" cy="135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12A41-7702-71BA-2781-B538BF93C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553" y="1398185"/>
            <a:ext cx="1579251" cy="1579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 flipH="1">
            <a:off x="5441665" y="1138044"/>
            <a:ext cx="2322155" cy="660547"/>
          </a:xfrm>
          <a:custGeom>
            <a:avLst/>
            <a:gdLst/>
            <a:ahLst/>
            <a:cxnLst/>
            <a:rect l="l" t="t" r="r" b="b"/>
            <a:pathLst>
              <a:path w="55109" h="15676" extrusionOk="0">
                <a:moveTo>
                  <a:pt x="20029" y="1"/>
                </a:moveTo>
                <a:cubicBezTo>
                  <a:pt x="19787" y="1"/>
                  <a:pt x="19544" y="8"/>
                  <a:pt x="19302" y="22"/>
                </a:cubicBezTo>
                <a:cubicBezTo>
                  <a:pt x="12980" y="356"/>
                  <a:pt x="6992" y="6313"/>
                  <a:pt x="5867" y="12575"/>
                </a:cubicBezTo>
                <a:cubicBezTo>
                  <a:pt x="5515" y="12430"/>
                  <a:pt x="5136" y="12363"/>
                  <a:pt x="4745" y="12363"/>
                </a:cubicBezTo>
                <a:cubicBezTo>
                  <a:pt x="2847" y="12363"/>
                  <a:pt x="681" y="13936"/>
                  <a:pt x="1" y="15675"/>
                </a:cubicBezTo>
                <a:lnTo>
                  <a:pt x="55108" y="15675"/>
                </a:lnTo>
                <a:cubicBezTo>
                  <a:pt x="54774" y="13578"/>
                  <a:pt x="53193" y="11481"/>
                  <a:pt x="51217" y="10751"/>
                </a:cubicBezTo>
                <a:cubicBezTo>
                  <a:pt x="50737" y="10566"/>
                  <a:pt x="50190" y="10484"/>
                  <a:pt x="49613" y="10484"/>
                </a:cubicBezTo>
                <a:cubicBezTo>
                  <a:pt x="47818" y="10484"/>
                  <a:pt x="45735" y="11282"/>
                  <a:pt x="44470" y="12271"/>
                </a:cubicBezTo>
                <a:cubicBezTo>
                  <a:pt x="43892" y="10204"/>
                  <a:pt x="42099" y="8532"/>
                  <a:pt x="40032" y="8076"/>
                </a:cubicBezTo>
                <a:cubicBezTo>
                  <a:pt x="39700" y="8004"/>
                  <a:pt x="39353" y="7970"/>
                  <a:pt x="38998" y="7970"/>
                </a:cubicBezTo>
                <a:cubicBezTo>
                  <a:pt x="37103" y="7970"/>
                  <a:pt x="34978" y="8939"/>
                  <a:pt x="33801" y="10295"/>
                </a:cubicBezTo>
                <a:cubicBezTo>
                  <a:pt x="32075" y="4389"/>
                  <a:pt x="26159" y="1"/>
                  <a:pt x="20029" y="1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/>
          <p:nvPr/>
        </p:nvSpPr>
        <p:spPr>
          <a:xfrm flipH="1">
            <a:off x="1837616" y="1138053"/>
            <a:ext cx="1548511" cy="326861"/>
          </a:xfrm>
          <a:custGeom>
            <a:avLst/>
            <a:gdLst/>
            <a:ahLst/>
            <a:cxnLst/>
            <a:rect l="l" t="t" r="r" b="b"/>
            <a:pathLst>
              <a:path w="36749" h="7757" extrusionOk="0">
                <a:moveTo>
                  <a:pt x="19494" y="0"/>
                </a:moveTo>
                <a:cubicBezTo>
                  <a:pt x="15641" y="0"/>
                  <a:pt x="13223" y="5295"/>
                  <a:pt x="13223" y="5295"/>
                </a:cubicBezTo>
                <a:cubicBezTo>
                  <a:pt x="13223" y="5295"/>
                  <a:pt x="10684" y="1530"/>
                  <a:pt x="7326" y="1530"/>
                </a:cubicBezTo>
                <a:cubicBezTo>
                  <a:pt x="6692" y="1530"/>
                  <a:pt x="6030" y="1663"/>
                  <a:pt x="5350" y="1982"/>
                </a:cubicBezTo>
                <a:cubicBezTo>
                  <a:pt x="1034" y="3988"/>
                  <a:pt x="0" y="7757"/>
                  <a:pt x="0" y="7757"/>
                </a:cubicBezTo>
                <a:lnTo>
                  <a:pt x="36749" y="7757"/>
                </a:lnTo>
                <a:cubicBezTo>
                  <a:pt x="36702" y="7733"/>
                  <a:pt x="35789" y="4155"/>
                  <a:pt x="31089" y="4155"/>
                </a:cubicBezTo>
                <a:cubicBezTo>
                  <a:pt x="29690" y="4155"/>
                  <a:pt x="27954" y="4472"/>
                  <a:pt x="25806" y="5295"/>
                </a:cubicBezTo>
                <a:cubicBezTo>
                  <a:pt x="25806" y="5295"/>
                  <a:pt x="24530" y="827"/>
                  <a:pt x="20244" y="67"/>
                </a:cubicBezTo>
                <a:cubicBezTo>
                  <a:pt x="19988" y="21"/>
                  <a:pt x="19738" y="0"/>
                  <a:pt x="19494" y="0"/>
                </a:cubicBezTo>
                <a:close/>
              </a:path>
            </a:pathLst>
          </a:custGeom>
          <a:solidFill>
            <a:srgbClr val="FFFFFF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/>
          <p:nvPr/>
        </p:nvSpPr>
        <p:spPr>
          <a:xfrm>
            <a:off x="6825200" y="921175"/>
            <a:ext cx="669525" cy="552275"/>
          </a:xfrm>
          <a:custGeom>
            <a:avLst/>
            <a:gdLst/>
            <a:ahLst/>
            <a:cxnLst/>
            <a:rect l="l" t="t" r="r" b="b"/>
            <a:pathLst>
              <a:path w="26781" h="22091" extrusionOk="0">
                <a:moveTo>
                  <a:pt x="24896" y="0"/>
                </a:moveTo>
                <a:cubicBezTo>
                  <a:pt x="23384" y="482"/>
                  <a:pt x="22135" y="1425"/>
                  <a:pt x="21192" y="2499"/>
                </a:cubicBezTo>
                <a:cubicBezTo>
                  <a:pt x="20228" y="3572"/>
                  <a:pt x="19483" y="4800"/>
                  <a:pt x="18804" y="5983"/>
                </a:cubicBezTo>
                <a:cubicBezTo>
                  <a:pt x="18606" y="5874"/>
                  <a:pt x="18475" y="5545"/>
                  <a:pt x="18322" y="5435"/>
                </a:cubicBezTo>
                <a:lnTo>
                  <a:pt x="18322" y="5435"/>
                </a:lnTo>
                <a:cubicBezTo>
                  <a:pt x="18190" y="6553"/>
                  <a:pt x="19220" y="7451"/>
                  <a:pt x="19330" y="8547"/>
                </a:cubicBezTo>
                <a:cubicBezTo>
                  <a:pt x="19461" y="9796"/>
                  <a:pt x="18343" y="11024"/>
                  <a:pt x="17029" y="11769"/>
                </a:cubicBezTo>
                <a:cubicBezTo>
                  <a:pt x="17708" y="10826"/>
                  <a:pt x="17774" y="9511"/>
                  <a:pt x="16985" y="8744"/>
                </a:cubicBezTo>
                <a:cubicBezTo>
                  <a:pt x="17533" y="8153"/>
                  <a:pt x="17554" y="7342"/>
                  <a:pt x="17313" y="6684"/>
                </a:cubicBezTo>
                <a:cubicBezTo>
                  <a:pt x="17050" y="6027"/>
                  <a:pt x="16546" y="5457"/>
                  <a:pt x="16108" y="4887"/>
                </a:cubicBezTo>
                <a:cubicBezTo>
                  <a:pt x="15670" y="4318"/>
                  <a:pt x="15122" y="3682"/>
                  <a:pt x="15122" y="2959"/>
                </a:cubicBezTo>
                <a:cubicBezTo>
                  <a:pt x="13807" y="4537"/>
                  <a:pt x="13697" y="6641"/>
                  <a:pt x="14706" y="8175"/>
                </a:cubicBezTo>
                <a:cubicBezTo>
                  <a:pt x="14596" y="8153"/>
                  <a:pt x="14486" y="8109"/>
                  <a:pt x="14355" y="8087"/>
                </a:cubicBezTo>
                <a:lnTo>
                  <a:pt x="14355" y="8065"/>
                </a:lnTo>
                <a:cubicBezTo>
                  <a:pt x="14284" y="8059"/>
                  <a:pt x="14214" y="8056"/>
                  <a:pt x="14144" y="8056"/>
                </a:cubicBezTo>
                <a:cubicBezTo>
                  <a:pt x="13953" y="8056"/>
                  <a:pt x="13764" y="8077"/>
                  <a:pt x="13588" y="8109"/>
                </a:cubicBezTo>
                <a:cubicBezTo>
                  <a:pt x="13325" y="8175"/>
                  <a:pt x="13084" y="8262"/>
                  <a:pt x="12865" y="8372"/>
                </a:cubicBezTo>
                <a:lnTo>
                  <a:pt x="12865" y="8394"/>
                </a:lnTo>
                <a:cubicBezTo>
                  <a:pt x="12755" y="8438"/>
                  <a:pt x="12667" y="8525"/>
                  <a:pt x="12558" y="8591"/>
                </a:cubicBezTo>
                <a:cubicBezTo>
                  <a:pt x="12887" y="6772"/>
                  <a:pt x="11966" y="4865"/>
                  <a:pt x="10125" y="3989"/>
                </a:cubicBezTo>
                <a:lnTo>
                  <a:pt x="10125" y="3989"/>
                </a:lnTo>
                <a:cubicBezTo>
                  <a:pt x="10410" y="4646"/>
                  <a:pt x="10147" y="5413"/>
                  <a:pt x="9994" y="6115"/>
                </a:cubicBezTo>
                <a:cubicBezTo>
                  <a:pt x="9818" y="6838"/>
                  <a:pt x="9577" y="7539"/>
                  <a:pt x="9599" y="8262"/>
                </a:cubicBezTo>
                <a:cubicBezTo>
                  <a:pt x="9643" y="8964"/>
                  <a:pt x="9994" y="9687"/>
                  <a:pt x="10739" y="10015"/>
                </a:cubicBezTo>
                <a:cubicBezTo>
                  <a:pt x="10323" y="11024"/>
                  <a:pt x="10892" y="12229"/>
                  <a:pt x="11878" y="12799"/>
                </a:cubicBezTo>
                <a:cubicBezTo>
                  <a:pt x="10344" y="12667"/>
                  <a:pt x="8832" y="11988"/>
                  <a:pt x="8482" y="10782"/>
                </a:cubicBezTo>
                <a:cubicBezTo>
                  <a:pt x="8153" y="9731"/>
                  <a:pt x="8767" y="8481"/>
                  <a:pt x="8175" y="7517"/>
                </a:cubicBezTo>
                <a:lnTo>
                  <a:pt x="8175" y="7517"/>
                </a:lnTo>
                <a:cubicBezTo>
                  <a:pt x="8065" y="7714"/>
                  <a:pt x="8065" y="8043"/>
                  <a:pt x="7934" y="8218"/>
                </a:cubicBezTo>
                <a:cubicBezTo>
                  <a:pt x="6838" y="7408"/>
                  <a:pt x="5655" y="6575"/>
                  <a:pt x="4384" y="5983"/>
                </a:cubicBezTo>
                <a:cubicBezTo>
                  <a:pt x="3269" y="5463"/>
                  <a:pt x="2012" y="5116"/>
                  <a:pt x="707" y="5116"/>
                </a:cubicBezTo>
                <a:cubicBezTo>
                  <a:pt x="473" y="5116"/>
                  <a:pt x="237" y="5127"/>
                  <a:pt x="1" y="5150"/>
                </a:cubicBezTo>
                <a:cubicBezTo>
                  <a:pt x="921" y="5895"/>
                  <a:pt x="1710" y="7188"/>
                  <a:pt x="1798" y="8306"/>
                </a:cubicBezTo>
                <a:cubicBezTo>
                  <a:pt x="1885" y="9424"/>
                  <a:pt x="1469" y="10585"/>
                  <a:pt x="658" y="11549"/>
                </a:cubicBezTo>
                <a:cubicBezTo>
                  <a:pt x="1973" y="11834"/>
                  <a:pt x="3332" y="12536"/>
                  <a:pt x="4077" y="13434"/>
                </a:cubicBezTo>
                <a:cubicBezTo>
                  <a:pt x="4778" y="14355"/>
                  <a:pt x="5085" y="15516"/>
                  <a:pt x="4888" y="16656"/>
                </a:cubicBezTo>
                <a:cubicBezTo>
                  <a:pt x="4985" y="16566"/>
                  <a:pt x="5113" y="16537"/>
                  <a:pt x="5254" y="16537"/>
                </a:cubicBezTo>
                <a:cubicBezTo>
                  <a:pt x="5491" y="16537"/>
                  <a:pt x="5763" y="16620"/>
                  <a:pt x="5983" y="16634"/>
                </a:cubicBezTo>
                <a:cubicBezTo>
                  <a:pt x="6356" y="16656"/>
                  <a:pt x="6685" y="16831"/>
                  <a:pt x="6970" y="17028"/>
                </a:cubicBezTo>
                <a:cubicBezTo>
                  <a:pt x="7934" y="17598"/>
                  <a:pt x="8657" y="18387"/>
                  <a:pt x="9051" y="19285"/>
                </a:cubicBezTo>
                <a:cubicBezTo>
                  <a:pt x="9456" y="19096"/>
                  <a:pt x="9897" y="19001"/>
                  <a:pt x="10328" y="19001"/>
                </a:cubicBezTo>
                <a:cubicBezTo>
                  <a:pt x="10645" y="19001"/>
                  <a:pt x="10956" y="19052"/>
                  <a:pt x="11243" y="19154"/>
                </a:cubicBezTo>
                <a:cubicBezTo>
                  <a:pt x="11944" y="19395"/>
                  <a:pt x="12448" y="19877"/>
                  <a:pt x="12821" y="20381"/>
                </a:cubicBezTo>
                <a:cubicBezTo>
                  <a:pt x="13171" y="20907"/>
                  <a:pt x="13391" y="21521"/>
                  <a:pt x="13588" y="22091"/>
                </a:cubicBezTo>
                <a:cubicBezTo>
                  <a:pt x="13325" y="20710"/>
                  <a:pt x="13917" y="19439"/>
                  <a:pt x="15034" y="18277"/>
                </a:cubicBezTo>
                <a:cubicBezTo>
                  <a:pt x="15231" y="18080"/>
                  <a:pt x="15385" y="17861"/>
                  <a:pt x="15516" y="17642"/>
                </a:cubicBezTo>
                <a:cubicBezTo>
                  <a:pt x="15736" y="17795"/>
                  <a:pt x="15955" y="17927"/>
                  <a:pt x="16240" y="18036"/>
                </a:cubicBezTo>
                <a:cubicBezTo>
                  <a:pt x="17752" y="18628"/>
                  <a:pt x="18760" y="19592"/>
                  <a:pt x="19089" y="20973"/>
                </a:cubicBezTo>
                <a:cubicBezTo>
                  <a:pt x="19023" y="20337"/>
                  <a:pt x="19001" y="19702"/>
                  <a:pt x="19110" y="19066"/>
                </a:cubicBezTo>
                <a:cubicBezTo>
                  <a:pt x="19242" y="18453"/>
                  <a:pt x="19527" y="17817"/>
                  <a:pt x="20075" y="17313"/>
                </a:cubicBezTo>
                <a:cubicBezTo>
                  <a:pt x="20565" y="16864"/>
                  <a:pt x="21284" y="16586"/>
                  <a:pt x="22001" y="16586"/>
                </a:cubicBezTo>
                <a:cubicBezTo>
                  <a:pt x="22053" y="16586"/>
                  <a:pt x="22105" y="16587"/>
                  <a:pt x="22157" y="16590"/>
                </a:cubicBezTo>
                <a:cubicBezTo>
                  <a:pt x="22179" y="15604"/>
                  <a:pt x="22529" y="14552"/>
                  <a:pt x="23165" y="13675"/>
                </a:cubicBezTo>
                <a:cubicBezTo>
                  <a:pt x="23362" y="13412"/>
                  <a:pt x="23603" y="13127"/>
                  <a:pt x="23910" y="12930"/>
                </a:cubicBezTo>
                <a:cubicBezTo>
                  <a:pt x="24185" y="12784"/>
                  <a:pt x="24474" y="12499"/>
                  <a:pt x="24754" y="12499"/>
                </a:cubicBezTo>
                <a:cubicBezTo>
                  <a:pt x="24809" y="12499"/>
                  <a:pt x="24864" y="12510"/>
                  <a:pt x="24918" y="12536"/>
                </a:cubicBezTo>
                <a:cubicBezTo>
                  <a:pt x="24282" y="11571"/>
                  <a:pt x="24107" y="10388"/>
                  <a:pt x="24392" y="9248"/>
                </a:cubicBezTo>
                <a:cubicBezTo>
                  <a:pt x="24699" y="8087"/>
                  <a:pt x="25685" y="6947"/>
                  <a:pt x="26781" y="6136"/>
                </a:cubicBezTo>
                <a:cubicBezTo>
                  <a:pt x="25685" y="5545"/>
                  <a:pt x="24874" y="4646"/>
                  <a:pt x="24480" y="3594"/>
                </a:cubicBezTo>
                <a:cubicBezTo>
                  <a:pt x="24129" y="2564"/>
                  <a:pt x="24326" y="1052"/>
                  <a:pt x="24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3"/>
          <p:cNvSpPr/>
          <p:nvPr/>
        </p:nvSpPr>
        <p:spPr>
          <a:xfrm>
            <a:off x="1746900" y="1054325"/>
            <a:ext cx="336425" cy="273400"/>
          </a:xfrm>
          <a:custGeom>
            <a:avLst/>
            <a:gdLst/>
            <a:ahLst/>
            <a:cxnLst/>
            <a:rect l="l" t="t" r="r" b="b"/>
            <a:pathLst>
              <a:path w="13457" h="10936" extrusionOk="0">
                <a:moveTo>
                  <a:pt x="899" y="0"/>
                </a:moveTo>
                <a:lnTo>
                  <a:pt x="899" y="0"/>
                </a:lnTo>
                <a:cubicBezTo>
                  <a:pt x="1206" y="526"/>
                  <a:pt x="1316" y="1271"/>
                  <a:pt x="1140" y="1819"/>
                </a:cubicBezTo>
                <a:cubicBezTo>
                  <a:pt x="987" y="2323"/>
                  <a:pt x="571" y="2806"/>
                  <a:pt x="1" y="3112"/>
                </a:cubicBezTo>
                <a:cubicBezTo>
                  <a:pt x="549" y="3485"/>
                  <a:pt x="1075" y="4055"/>
                  <a:pt x="1228" y="4646"/>
                </a:cubicBezTo>
                <a:cubicBezTo>
                  <a:pt x="1403" y="5216"/>
                  <a:pt x="1316" y="5786"/>
                  <a:pt x="1009" y="6290"/>
                </a:cubicBezTo>
                <a:cubicBezTo>
                  <a:pt x="1040" y="6275"/>
                  <a:pt x="1071" y="6268"/>
                  <a:pt x="1102" y="6268"/>
                </a:cubicBezTo>
                <a:cubicBezTo>
                  <a:pt x="1246" y="6268"/>
                  <a:pt x="1391" y="6411"/>
                  <a:pt x="1535" y="6465"/>
                </a:cubicBezTo>
                <a:cubicBezTo>
                  <a:pt x="1688" y="6553"/>
                  <a:pt x="1798" y="6684"/>
                  <a:pt x="1907" y="6838"/>
                </a:cubicBezTo>
                <a:cubicBezTo>
                  <a:pt x="2236" y="7276"/>
                  <a:pt x="2433" y="7780"/>
                  <a:pt x="2455" y="8284"/>
                </a:cubicBezTo>
                <a:cubicBezTo>
                  <a:pt x="2484" y="8283"/>
                  <a:pt x="2512" y="8282"/>
                  <a:pt x="2540" y="8282"/>
                </a:cubicBezTo>
                <a:cubicBezTo>
                  <a:pt x="2903" y="8282"/>
                  <a:pt x="3243" y="8411"/>
                  <a:pt x="3507" y="8635"/>
                </a:cubicBezTo>
                <a:cubicBezTo>
                  <a:pt x="3770" y="8876"/>
                  <a:pt x="3946" y="9183"/>
                  <a:pt x="3989" y="9511"/>
                </a:cubicBezTo>
                <a:cubicBezTo>
                  <a:pt x="4077" y="9818"/>
                  <a:pt x="4055" y="10147"/>
                  <a:pt x="4033" y="10454"/>
                </a:cubicBezTo>
                <a:cubicBezTo>
                  <a:pt x="4165" y="9753"/>
                  <a:pt x="4691" y="9270"/>
                  <a:pt x="5414" y="8942"/>
                </a:cubicBezTo>
                <a:cubicBezTo>
                  <a:pt x="5567" y="8876"/>
                  <a:pt x="5677" y="8832"/>
                  <a:pt x="5786" y="8744"/>
                </a:cubicBezTo>
                <a:cubicBezTo>
                  <a:pt x="5852" y="8854"/>
                  <a:pt x="5940" y="8964"/>
                  <a:pt x="6028" y="9051"/>
                </a:cubicBezTo>
                <a:cubicBezTo>
                  <a:pt x="6597" y="9621"/>
                  <a:pt x="6904" y="10257"/>
                  <a:pt x="6795" y="10936"/>
                </a:cubicBezTo>
                <a:cubicBezTo>
                  <a:pt x="6882" y="10629"/>
                  <a:pt x="6992" y="10322"/>
                  <a:pt x="7167" y="10059"/>
                </a:cubicBezTo>
                <a:cubicBezTo>
                  <a:pt x="7342" y="9774"/>
                  <a:pt x="7605" y="9533"/>
                  <a:pt x="7934" y="9424"/>
                </a:cubicBezTo>
                <a:cubicBezTo>
                  <a:pt x="8075" y="9367"/>
                  <a:pt x="8236" y="9339"/>
                  <a:pt x="8400" y="9339"/>
                </a:cubicBezTo>
                <a:cubicBezTo>
                  <a:pt x="8618" y="9339"/>
                  <a:pt x="8842" y="9389"/>
                  <a:pt x="9030" y="9490"/>
                </a:cubicBezTo>
                <a:cubicBezTo>
                  <a:pt x="9227" y="9029"/>
                  <a:pt x="9578" y="8613"/>
                  <a:pt x="10082" y="8328"/>
                </a:cubicBezTo>
                <a:cubicBezTo>
                  <a:pt x="10213" y="8262"/>
                  <a:pt x="10389" y="8175"/>
                  <a:pt x="10564" y="8131"/>
                </a:cubicBezTo>
                <a:cubicBezTo>
                  <a:pt x="10689" y="8117"/>
                  <a:pt x="10831" y="8077"/>
                  <a:pt x="10946" y="8077"/>
                </a:cubicBezTo>
                <a:cubicBezTo>
                  <a:pt x="11013" y="8077"/>
                  <a:pt x="11071" y="8091"/>
                  <a:pt x="11112" y="8131"/>
                </a:cubicBezTo>
                <a:cubicBezTo>
                  <a:pt x="11002" y="7561"/>
                  <a:pt x="11156" y="6991"/>
                  <a:pt x="11506" y="6531"/>
                </a:cubicBezTo>
                <a:cubicBezTo>
                  <a:pt x="11857" y="6049"/>
                  <a:pt x="12536" y="5698"/>
                  <a:pt x="13194" y="5545"/>
                </a:cubicBezTo>
                <a:cubicBezTo>
                  <a:pt x="12734" y="5063"/>
                  <a:pt x="12514" y="4493"/>
                  <a:pt x="12580" y="3923"/>
                </a:cubicBezTo>
                <a:cubicBezTo>
                  <a:pt x="12602" y="3375"/>
                  <a:pt x="12975" y="2718"/>
                  <a:pt x="13457" y="2345"/>
                </a:cubicBezTo>
                <a:cubicBezTo>
                  <a:pt x="13352" y="2337"/>
                  <a:pt x="13248" y="2333"/>
                  <a:pt x="13145" y="2333"/>
                </a:cubicBezTo>
                <a:cubicBezTo>
                  <a:pt x="12450" y="2333"/>
                  <a:pt x="11800" y="2519"/>
                  <a:pt x="11265" y="2806"/>
                </a:cubicBezTo>
                <a:cubicBezTo>
                  <a:pt x="10608" y="3134"/>
                  <a:pt x="10016" y="3551"/>
                  <a:pt x="9468" y="3967"/>
                </a:cubicBezTo>
                <a:cubicBezTo>
                  <a:pt x="9424" y="3901"/>
                  <a:pt x="9424" y="3726"/>
                  <a:pt x="9337" y="3616"/>
                </a:cubicBezTo>
                <a:lnTo>
                  <a:pt x="9337" y="3616"/>
                </a:lnTo>
                <a:cubicBezTo>
                  <a:pt x="9074" y="4120"/>
                  <a:pt x="9359" y="4756"/>
                  <a:pt x="9227" y="5260"/>
                </a:cubicBezTo>
                <a:cubicBezTo>
                  <a:pt x="9074" y="5874"/>
                  <a:pt x="8307" y="6224"/>
                  <a:pt x="7540" y="6312"/>
                </a:cubicBezTo>
                <a:cubicBezTo>
                  <a:pt x="8022" y="6005"/>
                  <a:pt x="8307" y="5413"/>
                  <a:pt x="8088" y="4887"/>
                </a:cubicBezTo>
                <a:cubicBezTo>
                  <a:pt x="8460" y="4712"/>
                  <a:pt x="8635" y="4340"/>
                  <a:pt x="8635" y="3967"/>
                </a:cubicBezTo>
                <a:cubicBezTo>
                  <a:pt x="8635" y="3616"/>
                  <a:pt x="8526" y="3266"/>
                  <a:pt x="8416" y="2915"/>
                </a:cubicBezTo>
                <a:cubicBezTo>
                  <a:pt x="8329" y="2564"/>
                  <a:pt x="8197" y="2170"/>
                  <a:pt x="8329" y="1841"/>
                </a:cubicBezTo>
                <a:lnTo>
                  <a:pt x="8329" y="1841"/>
                </a:lnTo>
                <a:cubicBezTo>
                  <a:pt x="7430" y="2301"/>
                  <a:pt x="6992" y="3266"/>
                  <a:pt x="7145" y="4208"/>
                </a:cubicBezTo>
                <a:cubicBezTo>
                  <a:pt x="7101" y="4164"/>
                  <a:pt x="7036" y="4120"/>
                  <a:pt x="7014" y="4098"/>
                </a:cubicBezTo>
                <a:cubicBezTo>
                  <a:pt x="6904" y="4033"/>
                  <a:pt x="6773" y="3989"/>
                  <a:pt x="6663" y="3989"/>
                </a:cubicBezTo>
                <a:cubicBezTo>
                  <a:pt x="6510" y="3945"/>
                  <a:pt x="6400" y="3945"/>
                  <a:pt x="6269" y="3945"/>
                </a:cubicBezTo>
                <a:cubicBezTo>
                  <a:pt x="6225" y="3945"/>
                  <a:pt x="6159" y="3989"/>
                  <a:pt x="6115" y="3989"/>
                </a:cubicBezTo>
                <a:cubicBezTo>
                  <a:pt x="6597" y="3178"/>
                  <a:pt x="6510" y="2148"/>
                  <a:pt x="5852" y="1381"/>
                </a:cubicBezTo>
                <a:cubicBezTo>
                  <a:pt x="5852" y="1732"/>
                  <a:pt x="5611" y="2060"/>
                  <a:pt x="5392" y="2367"/>
                </a:cubicBezTo>
                <a:cubicBezTo>
                  <a:pt x="5173" y="2674"/>
                  <a:pt x="4932" y="2937"/>
                  <a:pt x="4822" y="3288"/>
                </a:cubicBezTo>
                <a:cubicBezTo>
                  <a:pt x="4713" y="3616"/>
                  <a:pt x="4713" y="4033"/>
                  <a:pt x="5019" y="4340"/>
                </a:cubicBezTo>
                <a:cubicBezTo>
                  <a:pt x="4625" y="4712"/>
                  <a:pt x="4647" y="5413"/>
                  <a:pt x="5019" y="5852"/>
                </a:cubicBezTo>
                <a:cubicBezTo>
                  <a:pt x="4318" y="5479"/>
                  <a:pt x="3748" y="4887"/>
                  <a:pt x="3814" y="4252"/>
                </a:cubicBezTo>
                <a:cubicBezTo>
                  <a:pt x="3858" y="3704"/>
                  <a:pt x="4384" y="3244"/>
                  <a:pt x="4274" y="2674"/>
                </a:cubicBezTo>
                <a:lnTo>
                  <a:pt x="4274" y="2674"/>
                </a:lnTo>
                <a:cubicBezTo>
                  <a:pt x="4187" y="2718"/>
                  <a:pt x="4099" y="2893"/>
                  <a:pt x="4033" y="2937"/>
                </a:cubicBezTo>
                <a:cubicBezTo>
                  <a:pt x="3661" y="2345"/>
                  <a:pt x="3288" y="1732"/>
                  <a:pt x="2784" y="1206"/>
                </a:cubicBezTo>
                <a:cubicBezTo>
                  <a:pt x="2302" y="680"/>
                  <a:pt x="1666" y="220"/>
                  <a:pt x="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"/>
          <p:cNvSpPr txBox="1">
            <a:spLocks noGrp="1"/>
          </p:cNvSpPr>
          <p:nvPr>
            <p:ph type="title"/>
          </p:nvPr>
        </p:nvSpPr>
        <p:spPr>
          <a:xfrm>
            <a:off x="1181250" y="2267875"/>
            <a:ext cx="678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+mj-lt"/>
              </a:rPr>
              <a:t>CÁCH CHƠI</a:t>
            </a:r>
            <a:endParaRPr sz="4400" b="1" dirty="0">
              <a:latin typeface="+mj-lt"/>
            </a:endParaRPr>
          </a:p>
        </p:txBody>
      </p:sp>
      <p:sp>
        <p:nvSpPr>
          <p:cNvPr id="967" name="Google Shape;967;p33"/>
          <p:cNvSpPr txBox="1">
            <a:spLocks noGrp="1"/>
          </p:cNvSpPr>
          <p:nvPr>
            <p:ph type="title" idx="2"/>
          </p:nvPr>
        </p:nvSpPr>
        <p:spPr>
          <a:xfrm>
            <a:off x="3166100" y="814625"/>
            <a:ext cx="27879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grpSp>
        <p:nvGrpSpPr>
          <p:cNvPr id="968" name="Google Shape;968;p33"/>
          <p:cNvGrpSpPr/>
          <p:nvPr/>
        </p:nvGrpSpPr>
        <p:grpSpPr>
          <a:xfrm>
            <a:off x="7077773" y="3438644"/>
            <a:ext cx="468030" cy="967136"/>
            <a:chOff x="7957413" y="849875"/>
            <a:chExt cx="826325" cy="1707515"/>
          </a:xfrm>
        </p:grpSpPr>
        <p:grpSp>
          <p:nvGrpSpPr>
            <p:cNvPr id="969" name="Google Shape;969;p33"/>
            <p:cNvGrpSpPr/>
            <p:nvPr/>
          </p:nvGrpSpPr>
          <p:grpSpPr>
            <a:xfrm>
              <a:off x="7957413" y="849875"/>
              <a:ext cx="826325" cy="1707515"/>
              <a:chOff x="7957413" y="849875"/>
              <a:chExt cx="826325" cy="1707515"/>
            </a:xfrm>
          </p:grpSpPr>
          <p:sp>
            <p:nvSpPr>
              <p:cNvPr id="970" name="Google Shape;970;p33"/>
              <p:cNvSpPr/>
              <p:nvPr/>
            </p:nvSpPr>
            <p:spPr>
              <a:xfrm>
                <a:off x="7996463" y="849875"/>
                <a:ext cx="787275" cy="786525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1461" extrusionOk="0">
                    <a:moveTo>
                      <a:pt x="15746" y="1"/>
                    </a:moveTo>
                    <a:cubicBezTo>
                      <a:pt x="7053" y="1"/>
                      <a:pt x="1" y="7022"/>
                      <a:pt x="1" y="15715"/>
                    </a:cubicBezTo>
                    <a:cubicBezTo>
                      <a:pt x="1" y="24408"/>
                      <a:pt x="7053" y="31460"/>
                      <a:pt x="15746" y="31460"/>
                    </a:cubicBezTo>
                    <a:cubicBezTo>
                      <a:pt x="24439" y="31460"/>
                      <a:pt x="31491" y="24408"/>
                      <a:pt x="31491" y="15715"/>
                    </a:cubicBezTo>
                    <a:cubicBezTo>
                      <a:pt x="31491" y="7022"/>
                      <a:pt x="24439" y="1"/>
                      <a:pt x="15746" y="1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8121863" y="975275"/>
                <a:ext cx="536500" cy="535725"/>
              </a:xfrm>
              <a:custGeom>
                <a:avLst/>
                <a:gdLst/>
                <a:ahLst/>
                <a:cxnLst/>
                <a:rect l="l" t="t" r="r" b="b"/>
                <a:pathLst>
                  <a:path w="21460" h="21429" extrusionOk="0">
                    <a:moveTo>
                      <a:pt x="10730" y="0"/>
                    </a:moveTo>
                    <a:cubicBezTo>
                      <a:pt x="4803" y="0"/>
                      <a:pt x="0" y="4803"/>
                      <a:pt x="0" y="10699"/>
                    </a:cubicBezTo>
                    <a:cubicBezTo>
                      <a:pt x="0" y="16626"/>
                      <a:pt x="4803" y="21429"/>
                      <a:pt x="10730" y="21429"/>
                    </a:cubicBezTo>
                    <a:cubicBezTo>
                      <a:pt x="16657" y="21429"/>
                      <a:pt x="21460" y="16626"/>
                      <a:pt x="21460" y="10699"/>
                    </a:cubicBezTo>
                    <a:cubicBezTo>
                      <a:pt x="21460" y="4803"/>
                      <a:pt x="16657" y="0"/>
                      <a:pt x="10730" y="0"/>
                    </a:cubicBezTo>
                    <a:close/>
                  </a:path>
                </a:pathLst>
              </a:custGeom>
              <a:solidFill>
                <a:srgbClr val="FFFFFF">
                  <a:alpha val="24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8184938" y="1511750"/>
                <a:ext cx="405800" cy="9369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37479" extrusionOk="0">
                    <a:moveTo>
                      <a:pt x="1368" y="0"/>
                    </a:moveTo>
                    <a:cubicBezTo>
                      <a:pt x="1368" y="0"/>
                      <a:pt x="2371" y="18542"/>
                      <a:pt x="578" y="33375"/>
                    </a:cubicBezTo>
                    <a:cubicBezTo>
                      <a:pt x="426" y="34773"/>
                      <a:pt x="243" y="36141"/>
                      <a:pt x="0" y="37478"/>
                    </a:cubicBezTo>
                    <a:lnTo>
                      <a:pt x="16231" y="37478"/>
                    </a:lnTo>
                    <a:cubicBezTo>
                      <a:pt x="15076" y="30669"/>
                      <a:pt x="14681" y="22523"/>
                      <a:pt x="14560" y="15532"/>
                    </a:cubicBezTo>
                    <a:lnTo>
                      <a:pt x="14560" y="14256"/>
                    </a:lnTo>
                    <a:cubicBezTo>
                      <a:pt x="14468" y="6171"/>
                      <a:pt x="14833" y="0"/>
                      <a:pt x="14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8184938" y="1900050"/>
                <a:ext cx="405800" cy="548675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21947" extrusionOk="0">
                    <a:moveTo>
                      <a:pt x="14590" y="0"/>
                    </a:moveTo>
                    <a:cubicBezTo>
                      <a:pt x="14560" y="4043"/>
                      <a:pt x="13982" y="16110"/>
                      <a:pt x="7994" y="17873"/>
                    </a:cubicBezTo>
                    <a:cubicBezTo>
                      <a:pt x="6667" y="18266"/>
                      <a:pt x="5436" y="18423"/>
                      <a:pt x="4307" y="18423"/>
                    </a:cubicBezTo>
                    <a:cubicBezTo>
                      <a:pt x="2903" y="18423"/>
                      <a:pt x="1656" y="18180"/>
                      <a:pt x="578" y="17843"/>
                    </a:cubicBezTo>
                    <a:cubicBezTo>
                      <a:pt x="426" y="19241"/>
                      <a:pt x="243" y="20609"/>
                      <a:pt x="0" y="21946"/>
                    </a:cubicBezTo>
                    <a:lnTo>
                      <a:pt x="16231" y="21946"/>
                    </a:lnTo>
                    <a:cubicBezTo>
                      <a:pt x="15076" y="15137"/>
                      <a:pt x="14681" y="6991"/>
                      <a:pt x="14590" y="0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8161363" y="1471350"/>
                <a:ext cx="463575" cy="317050"/>
              </a:xfrm>
              <a:custGeom>
                <a:avLst/>
                <a:gdLst/>
                <a:ahLst/>
                <a:cxnLst/>
                <a:rect l="l" t="t" r="r" b="b"/>
                <a:pathLst>
                  <a:path w="18543" h="12682" extrusionOk="0">
                    <a:moveTo>
                      <a:pt x="5382" y="1"/>
                    </a:moveTo>
                    <a:cubicBezTo>
                      <a:pt x="3778" y="1"/>
                      <a:pt x="1993" y="316"/>
                      <a:pt x="1460" y="1616"/>
                    </a:cubicBezTo>
                    <a:cubicBezTo>
                      <a:pt x="457" y="4078"/>
                      <a:pt x="2341" y="4838"/>
                      <a:pt x="1521" y="6875"/>
                    </a:cubicBezTo>
                    <a:cubicBezTo>
                      <a:pt x="700" y="8911"/>
                      <a:pt x="1" y="12255"/>
                      <a:pt x="1825" y="12650"/>
                    </a:cubicBezTo>
                    <a:cubicBezTo>
                      <a:pt x="1931" y="12671"/>
                      <a:pt x="2035" y="12681"/>
                      <a:pt x="2136" y="12681"/>
                    </a:cubicBezTo>
                    <a:cubicBezTo>
                      <a:pt x="3766" y="12681"/>
                      <a:pt x="4721" y="10051"/>
                      <a:pt x="5837" y="9306"/>
                    </a:cubicBezTo>
                    <a:cubicBezTo>
                      <a:pt x="6005" y="9190"/>
                      <a:pt x="6152" y="9140"/>
                      <a:pt x="6288" y="9140"/>
                    </a:cubicBezTo>
                    <a:cubicBezTo>
                      <a:pt x="7112" y="9140"/>
                      <a:pt x="7524" y="10982"/>
                      <a:pt x="9636" y="11191"/>
                    </a:cubicBezTo>
                    <a:cubicBezTo>
                      <a:pt x="9704" y="11198"/>
                      <a:pt x="9770" y="11201"/>
                      <a:pt x="9833" y="11201"/>
                    </a:cubicBezTo>
                    <a:cubicBezTo>
                      <a:pt x="11990" y="11201"/>
                      <a:pt x="11327" y="7381"/>
                      <a:pt x="12535" y="7381"/>
                    </a:cubicBezTo>
                    <a:cubicBezTo>
                      <a:pt x="12570" y="7381"/>
                      <a:pt x="12607" y="7385"/>
                      <a:pt x="12645" y="7391"/>
                    </a:cubicBezTo>
                    <a:cubicBezTo>
                      <a:pt x="13978" y="7623"/>
                      <a:pt x="13626" y="9870"/>
                      <a:pt x="15748" y="9870"/>
                    </a:cubicBezTo>
                    <a:cubicBezTo>
                      <a:pt x="15853" y="9870"/>
                      <a:pt x="15963" y="9865"/>
                      <a:pt x="16080" y="9854"/>
                    </a:cubicBezTo>
                    <a:cubicBezTo>
                      <a:pt x="18542" y="9641"/>
                      <a:pt x="16080" y="6115"/>
                      <a:pt x="16718" y="3136"/>
                    </a:cubicBezTo>
                    <a:cubicBezTo>
                      <a:pt x="17278" y="619"/>
                      <a:pt x="16391" y="250"/>
                      <a:pt x="11549" y="250"/>
                    </a:cubicBezTo>
                    <a:cubicBezTo>
                      <a:pt x="10603" y="250"/>
                      <a:pt x="9505" y="264"/>
                      <a:pt x="8238" y="279"/>
                    </a:cubicBezTo>
                    <a:cubicBezTo>
                      <a:pt x="8238" y="279"/>
                      <a:pt x="6890" y="1"/>
                      <a:pt x="5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8302788" y="1493650"/>
                <a:ext cx="1405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2430" extrusionOk="0">
                    <a:moveTo>
                      <a:pt x="2759" y="1"/>
                    </a:moveTo>
                    <a:cubicBezTo>
                      <a:pt x="1780" y="1"/>
                      <a:pt x="704" y="223"/>
                      <a:pt x="362" y="1119"/>
                    </a:cubicBezTo>
                    <a:cubicBezTo>
                      <a:pt x="0" y="2102"/>
                      <a:pt x="1201" y="2429"/>
                      <a:pt x="2509" y="2429"/>
                    </a:cubicBezTo>
                    <a:cubicBezTo>
                      <a:pt x="3508" y="2429"/>
                      <a:pt x="4569" y="2238"/>
                      <a:pt x="5043" y="2001"/>
                    </a:cubicBezTo>
                    <a:cubicBezTo>
                      <a:pt x="5621" y="1758"/>
                      <a:pt x="5499" y="1302"/>
                      <a:pt x="5256" y="907"/>
                    </a:cubicBezTo>
                    <a:cubicBezTo>
                      <a:pt x="4952" y="451"/>
                      <a:pt x="4435" y="147"/>
                      <a:pt x="3888" y="86"/>
                    </a:cubicBezTo>
                    <a:cubicBezTo>
                      <a:pt x="3571" y="41"/>
                      <a:pt x="3174" y="1"/>
                      <a:pt x="2759" y="1"/>
                    </a:cubicBezTo>
                    <a:close/>
                  </a:path>
                </a:pathLst>
              </a:custGeom>
              <a:solidFill>
                <a:srgbClr val="000000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8267763" y="926625"/>
                <a:ext cx="264800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19555" extrusionOk="0">
                    <a:moveTo>
                      <a:pt x="1246" y="1"/>
                    </a:moveTo>
                    <a:lnTo>
                      <a:pt x="1246" y="1"/>
                    </a:lnTo>
                    <a:cubicBezTo>
                      <a:pt x="5168" y="4834"/>
                      <a:pt x="152" y="9849"/>
                      <a:pt x="61" y="14530"/>
                    </a:cubicBezTo>
                    <a:cubicBezTo>
                      <a:pt x="0" y="19241"/>
                      <a:pt x="3405" y="19545"/>
                      <a:pt x="3405" y="19545"/>
                    </a:cubicBezTo>
                    <a:cubicBezTo>
                      <a:pt x="3504" y="19552"/>
                      <a:pt x="3606" y="19555"/>
                      <a:pt x="3710" y="19555"/>
                    </a:cubicBezTo>
                    <a:cubicBezTo>
                      <a:pt x="6535" y="19555"/>
                      <a:pt x="10592" y="17125"/>
                      <a:pt x="9301" y="10791"/>
                    </a:cubicBezTo>
                    <a:cubicBezTo>
                      <a:pt x="7964" y="4226"/>
                      <a:pt x="1247" y="1"/>
                      <a:pt x="12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8328538" y="1112800"/>
                <a:ext cx="201400" cy="294875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1795" extrusionOk="0">
                    <a:moveTo>
                      <a:pt x="1885" y="1"/>
                    </a:moveTo>
                    <a:lnTo>
                      <a:pt x="1885" y="1"/>
                    </a:lnTo>
                    <a:cubicBezTo>
                      <a:pt x="2949" y="3131"/>
                      <a:pt x="183" y="6961"/>
                      <a:pt x="62" y="9089"/>
                    </a:cubicBezTo>
                    <a:cubicBezTo>
                      <a:pt x="1" y="11247"/>
                      <a:pt x="1885" y="11794"/>
                      <a:pt x="1885" y="11794"/>
                    </a:cubicBezTo>
                    <a:cubicBezTo>
                      <a:pt x="8056" y="7083"/>
                      <a:pt x="1886" y="1"/>
                      <a:pt x="1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7957413" y="2236022"/>
                <a:ext cx="787182" cy="321368"/>
              </a:xfrm>
              <a:custGeom>
                <a:avLst/>
                <a:gdLst/>
                <a:ahLst/>
                <a:cxnLst/>
                <a:rect l="l" t="t" r="r" b="b"/>
                <a:pathLst>
                  <a:path w="94927" h="38754" extrusionOk="0">
                    <a:moveTo>
                      <a:pt x="16037" y="1"/>
                    </a:moveTo>
                    <a:cubicBezTo>
                      <a:pt x="14885" y="1"/>
                      <a:pt x="13740" y="257"/>
                      <a:pt x="12614" y="819"/>
                    </a:cubicBezTo>
                    <a:cubicBezTo>
                      <a:pt x="0" y="7142"/>
                      <a:pt x="17934" y="38723"/>
                      <a:pt x="17934" y="38723"/>
                    </a:cubicBezTo>
                    <a:lnTo>
                      <a:pt x="17934" y="38753"/>
                    </a:lnTo>
                    <a:lnTo>
                      <a:pt x="87905" y="38753"/>
                    </a:lnTo>
                    <a:cubicBezTo>
                      <a:pt x="87905" y="38753"/>
                      <a:pt x="94926" y="21488"/>
                      <a:pt x="85807" y="17841"/>
                    </a:cubicBezTo>
                    <a:cubicBezTo>
                      <a:pt x="84870" y="17472"/>
                      <a:pt x="83921" y="17307"/>
                      <a:pt x="82973" y="17307"/>
                    </a:cubicBezTo>
                    <a:cubicBezTo>
                      <a:pt x="74697" y="17307"/>
                      <a:pt x="66476" y="29908"/>
                      <a:pt x="66476" y="29908"/>
                    </a:cubicBezTo>
                    <a:cubicBezTo>
                      <a:pt x="66476" y="29908"/>
                      <a:pt x="66476" y="16382"/>
                      <a:pt x="55290" y="14953"/>
                    </a:cubicBezTo>
                    <a:cubicBezTo>
                      <a:pt x="54711" y="14879"/>
                      <a:pt x="54151" y="14844"/>
                      <a:pt x="53610" y="14844"/>
                    </a:cubicBezTo>
                    <a:cubicBezTo>
                      <a:pt x="43741" y="14844"/>
                      <a:pt x="40244" y="26564"/>
                      <a:pt x="40244" y="26564"/>
                    </a:cubicBezTo>
                    <a:cubicBezTo>
                      <a:pt x="40244" y="26564"/>
                      <a:pt x="27769" y="1"/>
                      <a:pt x="16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0" name="Google Shape;980;p33"/>
            <p:cNvSpPr/>
            <p:nvPr/>
          </p:nvSpPr>
          <p:spPr>
            <a:xfrm>
              <a:off x="8353013" y="13537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7201250" y="2982325"/>
            <a:ext cx="1191754" cy="1739800"/>
            <a:chOff x="7549275" y="3427400"/>
            <a:chExt cx="1191754" cy="1739800"/>
          </a:xfrm>
        </p:grpSpPr>
        <p:sp>
          <p:nvSpPr>
            <p:cNvPr id="982" name="Google Shape;982;p33"/>
            <p:cNvSpPr/>
            <p:nvPr/>
          </p:nvSpPr>
          <p:spPr>
            <a:xfrm>
              <a:off x="7735200" y="3427400"/>
              <a:ext cx="786500" cy="786525"/>
            </a:xfrm>
            <a:custGeom>
              <a:avLst/>
              <a:gdLst/>
              <a:ahLst/>
              <a:cxnLst/>
              <a:rect l="l" t="t" r="r" b="b"/>
              <a:pathLst>
                <a:path w="31460" h="31461" extrusionOk="0">
                  <a:moveTo>
                    <a:pt x="15715" y="1"/>
                  </a:moveTo>
                  <a:cubicBezTo>
                    <a:pt x="7022" y="1"/>
                    <a:pt x="0" y="7022"/>
                    <a:pt x="0" y="15715"/>
                  </a:cubicBezTo>
                  <a:cubicBezTo>
                    <a:pt x="0" y="24408"/>
                    <a:pt x="7022" y="31460"/>
                    <a:pt x="15715" y="31460"/>
                  </a:cubicBezTo>
                  <a:cubicBezTo>
                    <a:pt x="24408" y="31460"/>
                    <a:pt x="31460" y="24408"/>
                    <a:pt x="31460" y="15715"/>
                  </a:cubicBezTo>
                  <a:cubicBezTo>
                    <a:pt x="31460" y="7022"/>
                    <a:pt x="24408" y="1"/>
                    <a:pt x="15715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7860575" y="3552800"/>
              <a:ext cx="535750" cy="535725"/>
            </a:xfrm>
            <a:custGeom>
              <a:avLst/>
              <a:gdLst/>
              <a:ahLst/>
              <a:cxnLst/>
              <a:rect l="l" t="t" r="r" b="b"/>
              <a:pathLst>
                <a:path w="21430" h="21429" extrusionOk="0">
                  <a:moveTo>
                    <a:pt x="10700" y="0"/>
                  </a:moveTo>
                  <a:cubicBezTo>
                    <a:pt x="4803" y="0"/>
                    <a:pt x="1" y="4803"/>
                    <a:pt x="1" y="10699"/>
                  </a:cubicBezTo>
                  <a:cubicBezTo>
                    <a:pt x="1" y="16626"/>
                    <a:pt x="4803" y="21429"/>
                    <a:pt x="10700" y="21429"/>
                  </a:cubicBezTo>
                  <a:cubicBezTo>
                    <a:pt x="16627" y="21429"/>
                    <a:pt x="21430" y="16626"/>
                    <a:pt x="21430" y="10699"/>
                  </a:cubicBezTo>
                  <a:cubicBezTo>
                    <a:pt x="21430" y="4803"/>
                    <a:pt x="16627" y="0"/>
                    <a:pt x="1070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7928975" y="4090025"/>
              <a:ext cx="405800" cy="936975"/>
            </a:xfrm>
            <a:custGeom>
              <a:avLst/>
              <a:gdLst/>
              <a:ahLst/>
              <a:cxnLst/>
              <a:rect l="l" t="t" r="r" b="b"/>
              <a:pathLst>
                <a:path w="16232" h="37479" extrusionOk="0">
                  <a:moveTo>
                    <a:pt x="1399" y="1"/>
                  </a:moveTo>
                  <a:cubicBezTo>
                    <a:pt x="1399" y="1"/>
                    <a:pt x="1733" y="6171"/>
                    <a:pt x="1672" y="14256"/>
                  </a:cubicBezTo>
                  <a:lnTo>
                    <a:pt x="1672" y="15563"/>
                  </a:lnTo>
                  <a:cubicBezTo>
                    <a:pt x="1551" y="22493"/>
                    <a:pt x="1125" y="30670"/>
                    <a:pt x="0" y="37478"/>
                  </a:cubicBezTo>
                  <a:lnTo>
                    <a:pt x="16232" y="37478"/>
                  </a:lnTo>
                  <a:cubicBezTo>
                    <a:pt x="15989" y="36141"/>
                    <a:pt x="15806" y="34773"/>
                    <a:pt x="15654" y="33375"/>
                  </a:cubicBezTo>
                  <a:cubicBezTo>
                    <a:pt x="13861" y="18542"/>
                    <a:pt x="14864" y="1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926926" y="4549775"/>
              <a:ext cx="405800" cy="547900"/>
            </a:xfrm>
            <a:custGeom>
              <a:avLst/>
              <a:gdLst/>
              <a:ahLst/>
              <a:cxnLst/>
              <a:rect l="l" t="t" r="r" b="b"/>
              <a:pathLst>
                <a:path w="16232" h="21916" extrusionOk="0">
                  <a:moveTo>
                    <a:pt x="1642" y="0"/>
                  </a:moveTo>
                  <a:cubicBezTo>
                    <a:pt x="1551" y="6930"/>
                    <a:pt x="1125" y="15107"/>
                    <a:pt x="0" y="21915"/>
                  </a:cubicBezTo>
                  <a:lnTo>
                    <a:pt x="16232" y="21915"/>
                  </a:lnTo>
                  <a:cubicBezTo>
                    <a:pt x="15989" y="20578"/>
                    <a:pt x="15806" y="19210"/>
                    <a:pt x="15654" y="17812"/>
                  </a:cubicBezTo>
                  <a:cubicBezTo>
                    <a:pt x="14576" y="18149"/>
                    <a:pt x="13329" y="18393"/>
                    <a:pt x="11925" y="18393"/>
                  </a:cubicBezTo>
                  <a:cubicBezTo>
                    <a:pt x="10796" y="18393"/>
                    <a:pt x="9565" y="18235"/>
                    <a:pt x="8238" y="17842"/>
                  </a:cubicBezTo>
                  <a:cubicBezTo>
                    <a:pt x="2250" y="16110"/>
                    <a:pt x="1672" y="4012"/>
                    <a:pt x="1642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894775" y="4050300"/>
              <a:ext cx="463550" cy="316375"/>
            </a:xfrm>
            <a:custGeom>
              <a:avLst/>
              <a:gdLst/>
              <a:ahLst/>
              <a:cxnLst/>
              <a:rect l="l" t="t" r="r" b="b"/>
              <a:pathLst>
                <a:path w="18542" h="12655" extrusionOk="0">
                  <a:moveTo>
                    <a:pt x="13175" y="1"/>
                  </a:moveTo>
                  <a:cubicBezTo>
                    <a:pt x="11663" y="1"/>
                    <a:pt x="10305" y="283"/>
                    <a:pt x="10305" y="283"/>
                  </a:cubicBezTo>
                  <a:cubicBezTo>
                    <a:pt x="8877" y="255"/>
                    <a:pt x="7663" y="232"/>
                    <a:pt x="6638" y="232"/>
                  </a:cubicBezTo>
                  <a:cubicBezTo>
                    <a:pt x="2100" y="232"/>
                    <a:pt x="1254" y="680"/>
                    <a:pt x="1824" y="3109"/>
                  </a:cubicBezTo>
                  <a:cubicBezTo>
                    <a:pt x="2463" y="6088"/>
                    <a:pt x="1" y="9614"/>
                    <a:pt x="2463" y="9857"/>
                  </a:cubicBezTo>
                  <a:cubicBezTo>
                    <a:pt x="2564" y="9866"/>
                    <a:pt x="2661" y="9870"/>
                    <a:pt x="2753" y="9870"/>
                  </a:cubicBezTo>
                  <a:cubicBezTo>
                    <a:pt x="4890" y="9870"/>
                    <a:pt x="4528" y="7598"/>
                    <a:pt x="5897" y="7365"/>
                  </a:cubicBezTo>
                  <a:cubicBezTo>
                    <a:pt x="5931" y="7360"/>
                    <a:pt x="5964" y="7357"/>
                    <a:pt x="5996" y="7357"/>
                  </a:cubicBezTo>
                  <a:cubicBezTo>
                    <a:pt x="7219" y="7357"/>
                    <a:pt x="6517" y="11174"/>
                    <a:pt x="8678" y="11174"/>
                  </a:cubicBezTo>
                  <a:cubicBezTo>
                    <a:pt x="8742" y="11174"/>
                    <a:pt x="8808" y="11171"/>
                    <a:pt x="8876" y="11164"/>
                  </a:cubicBezTo>
                  <a:cubicBezTo>
                    <a:pt x="11026" y="10981"/>
                    <a:pt x="11412" y="9124"/>
                    <a:pt x="12238" y="9124"/>
                  </a:cubicBezTo>
                  <a:cubicBezTo>
                    <a:pt x="12370" y="9124"/>
                    <a:pt x="12513" y="9171"/>
                    <a:pt x="12676" y="9280"/>
                  </a:cubicBezTo>
                  <a:cubicBezTo>
                    <a:pt x="13792" y="10024"/>
                    <a:pt x="14773" y="12655"/>
                    <a:pt x="16407" y="12655"/>
                  </a:cubicBezTo>
                  <a:cubicBezTo>
                    <a:pt x="16508" y="12655"/>
                    <a:pt x="16612" y="12645"/>
                    <a:pt x="16718" y="12623"/>
                  </a:cubicBezTo>
                  <a:cubicBezTo>
                    <a:pt x="18542" y="12228"/>
                    <a:pt x="17812" y="8885"/>
                    <a:pt x="17022" y="6848"/>
                  </a:cubicBezTo>
                  <a:cubicBezTo>
                    <a:pt x="16171" y="4842"/>
                    <a:pt x="18086" y="4082"/>
                    <a:pt x="17053" y="1590"/>
                  </a:cubicBezTo>
                  <a:cubicBezTo>
                    <a:pt x="16523" y="312"/>
                    <a:pt x="14764" y="1"/>
                    <a:pt x="1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8074875" y="4072075"/>
              <a:ext cx="140600" cy="60750"/>
            </a:xfrm>
            <a:custGeom>
              <a:avLst/>
              <a:gdLst/>
              <a:ahLst/>
              <a:cxnLst/>
              <a:rect l="l" t="t" r="r" b="b"/>
              <a:pathLst>
                <a:path w="5624" h="2430" extrusionOk="0">
                  <a:moveTo>
                    <a:pt x="2845" y="1"/>
                  </a:moveTo>
                  <a:cubicBezTo>
                    <a:pt x="2448" y="1"/>
                    <a:pt x="2068" y="37"/>
                    <a:pt x="1763" y="80"/>
                  </a:cubicBezTo>
                  <a:cubicBezTo>
                    <a:pt x="1186" y="172"/>
                    <a:pt x="699" y="476"/>
                    <a:pt x="396" y="931"/>
                  </a:cubicBezTo>
                  <a:cubicBezTo>
                    <a:pt x="122" y="1296"/>
                    <a:pt x="0" y="1752"/>
                    <a:pt x="578" y="2026"/>
                  </a:cubicBezTo>
                  <a:cubicBezTo>
                    <a:pt x="1046" y="2247"/>
                    <a:pt x="2089" y="2429"/>
                    <a:pt x="3078" y="2429"/>
                  </a:cubicBezTo>
                  <a:cubicBezTo>
                    <a:pt x="4399" y="2429"/>
                    <a:pt x="5624" y="2104"/>
                    <a:pt x="5259" y="1114"/>
                  </a:cubicBezTo>
                  <a:cubicBezTo>
                    <a:pt x="4933" y="225"/>
                    <a:pt x="3834" y="1"/>
                    <a:pt x="2845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7987100" y="3504925"/>
              <a:ext cx="264100" cy="488875"/>
            </a:xfrm>
            <a:custGeom>
              <a:avLst/>
              <a:gdLst/>
              <a:ahLst/>
              <a:cxnLst/>
              <a:rect l="l" t="t" r="r" b="b"/>
              <a:pathLst>
                <a:path w="10564" h="19555" extrusionOk="0">
                  <a:moveTo>
                    <a:pt x="9287" y="0"/>
                  </a:moveTo>
                  <a:cubicBezTo>
                    <a:pt x="9286" y="1"/>
                    <a:pt x="2569" y="4225"/>
                    <a:pt x="1232" y="10791"/>
                  </a:cubicBezTo>
                  <a:cubicBezTo>
                    <a:pt x="1" y="17151"/>
                    <a:pt x="4027" y="19554"/>
                    <a:pt x="6823" y="19554"/>
                  </a:cubicBezTo>
                  <a:cubicBezTo>
                    <a:pt x="6927" y="19554"/>
                    <a:pt x="7029" y="19551"/>
                    <a:pt x="7128" y="19544"/>
                  </a:cubicBezTo>
                  <a:cubicBezTo>
                    <a:pt x="7128" y="19544"/>
                    <a:pt x="10563" y="19241"/>
                    <a:pt x="10472" y="14529"/>
                  </a:cubicBezTo>
                  <a:cubicBezTo>
                    <a:pt x="10381" y="9848"/>
                    <a:pt x="5396" y="4833"/>
                    <a:pt x="9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7989775" y="3691100"/>
              <a:ext cx="200625" cy="294850"/>
            </a:xfrm>
            <a:custGeom>
              <a:avLst/>
              <a:gdLst/>
              <a:ahLst/>
              <a:cxnLst/>
              <a:rect l="l" t="t" r="r" b="b"/>
              <a:pathLst>
                <a:path w="8025" h="11794" extrusionOk="0">
                  <a:moveTo>
                    <a:pt x="6110" y="0"/>
                  </a:moveTo>
                  <a:lnTo>
                    <a:pt x="6110" y="0"/>
                  </a:lnTo>
                  <a:cubicBezTo>
                    <a:pt x="6109" y="1"/>
                    <a:pt x="0" y="7082"/>
                    <a:pt x="6110" y="11794"/>
                  </a:cubicBezTo>
                  <a:cubicBezTo>
                    <a:pt x="6110" y="11794"/>
                    <a:pt x="8025" y="11246"/>
                    <a:pt x="7933" y="9088"/>
                  </a:cubicBezTo>
                  <a:cubicBezTo>
                    <a:pt x="7812" y="6961"/>
                    <a:pt x="5046" y="3131"/>
                    <a:pt x="6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7549275" y="4850838"/>
              <a:ext cx="1191754" cy="316363"/>
            </a:xfrm>
            <a:custGeom>
              <a:avLst/>
              <a:gdLst/>
              <a:ahLst/>
              <a:cxnLst/>
              <a:rect l="l" t="t" r="r" b="b"/>
              <a:pathLst>
                <a:path w="87388" h="23198" extrusionOk="0">
                  <a:moveTo>
                    <a:pt x="73864" y="0"/>
                  </a:moveTo>
                  <a:cubicBezTo>
                    <a:pt x="63804" y="0"/>
                    <a:pt x="54256" y="16024"/>
                    <a:pt x="54256" y="16024"/>
                  </a:cubicBezTo>
                  <a:cubicBezTo>
                    <a:pt x="54256" y="16024"/>
                    <a:pt x="56141" y="2437"/>
                    <a:pt x="46658" y="492"/>
                  </a:cubicBezTo>
                  <a:cubicBezTo>
                    <a:pt x="46304" y="420"/>
                    <a:pt x="45950" y="386"/>
                    <a:pt x="45595" y="386"/>
                  </a:cubicBezTo>
                  <a:cubicBezTo>
                    <a:pt x="40513" y="386"/>
                    <a:pt x="35313" y="7435"/>
                    <a:pt x="31733" y="13714"/>
                  </a:cubicBezTo>
                  <a:cubicBezTo>
                    <a:pt x="31004" y="12346"/>
                    <a:pt x="29940" y="11191"/>
                    <a:pt x="28420" y="10583"/>
                  </a:cubicBezTo>
                  <a:cubicBezTo>
                    <a:pt x="27888" y="10367"/>
                    <a:pt x="27379" y="10269"/>
                    <a:pt x="26894" y="10269"/>
                  </a:cubicBezTo>
                  <a:cubicBezTo>
                    <a:pt x="22121" y="10269"/>
                    <a:pt x="19666" y="19763"/>
                    <a:pt x="19666" y="19763"/>
                  </a:cubicBezTo>
                  <a:cubicBezTo>
                    <a:pt x="19666" y="19763"/>
                    <a:pt x="14019" y="3745"/>
                    <a:pt x="7605" y="3745"/>
                  </a:cubicBezTo>
                  <a:cubicBezTo>
                    <a:pt x="7331" y="3745"/>
                    <a:pt x="7055" y="3774"/>
                    <a:pt x="6778" y="3835"/>
                  </a:cubicBezTo>
                  <a:cubicBezTo>
                    <a:pt x="0" y="5325"/>
                    <a:pt x="3252" y="23197"/>
                    <a:pt x="3252" y="23197"/>
                  </a:cubicBezTo>
                  <a:lnTo>
                    <a:pt x="75959" y="23197"/>
                  </a:lnTo>
                  <a:cubicBezTo>
                    <a:pt x="75989" y="23197"/>
                    <a:pt x="87388" y="3653"/>
                    <a:pt x="76445" y="370"/>
                  </a:cubicBezTo>
                  <a:cubicBezTo>
                    <a:pt x="75585" y="117"/>
                    <a:pt x="74723" y="0"/>
                    <a:pt x="73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8124413" y="3944599"/>
              <a:ext cx="29289" cy="162857"/>
            </a:xfrm>
            <a:custGeom>
              <a:avLst/>
              <a:gdLst/>
              <a:ahLst/>
              <a:cxnLst/>
              <a:rect l="l" t="t" r="r" b="b"/>
              <a:pathLst>
                <a:path w="1053" h="5855" extrusionOk="0">
                  <a:moveTo>
                    <a:pt x="756" y="1"/>
                  </a:moveTo>
                  <a:cubicBezTo>
                    <a:pt x="640" y="1"/>
                    <a:pt x="547" y="102"/>
                    <a:pt x="527" y="222"/>
                  </a:cubicBezTo>
                  <a:cubicBezTo>
                    <a:pt x="505" y="376"/>
                    <a:pt x="1" y="4167"/>
                    <a:pt x="505" y="5701"/>
                  </a:cubicBezTo>
                  <a:cubicBezTo>
                    <a:pt x="527" y="5811"/>
                    <a:pt x="636" y="5855"/>
                    <a:pt x="746" y="5855"/>
                  </a:cubicBezTo>
                  <a:lnTo>
                    <a:pt x="790" y="5855"/>
                  </a:lnTo>
                  <a:cubicBezTo>
                    <a:pt x="943" y="5811"/>
                    <a:pt x="1009" y="5679"/>
                    <a:pt x="965" y="5526"/>
                  </a:cubicBezTo>
                  <a:cubicBezTo>
                    <a:pt x="505" y="4080"/>
                    <a:pt x="1009" y="310"/>
                    <a:pt x="1009" y="266"/>
                  </a:cubicBezTo>
                  <a:cubicBezTo>
                    <a:pt x="1053" y="135"/>
                    <a:pt x="943" y="25"/>
                    <a:pt x="790" y="3"/>
                  </a:cubicBezTo>
                  <a:cubicBezTo>
                    <a:pt x="778" y="1"/>
                    <a:pt x="767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3"/>
          <p:cNvGrpSpPr/>
          <p:nvPr/>
        </p:nvGrpSpPr>
        <p:grpSpPr>
          <a:xfrm>
            <a:off x="559780" y="2878185"/>
            <a:ext cx="1681513" cy="1825192"/>
            <a:chOff x="8392100" y="602675"/>
            <a:chExt cx="2192325" cy="2379650"/>
          </a:xfrm>
        </p:grpSpPr>
        <p:sp>
          <p:nvSpPr>
            <p:cNvPr id="994" name="Google Shape;994;p33"/>
            <p:cNvSpPr/>
            <p:nvPr/>
          </p:nvSpPr>
          <p:spPr>
            <a:xfrm>
              <a:off x="8746975" y="1416325"/>
              <a:ext cx="736350" cy="932400"/>
            </a:xfrm>
            <a:custGeom>
              <a:avLst/>
              <a:gdLst/>
              <a:ahLst/>
              <a:cxnLst/>
              <a:rect l="l" t="t" r="r" b="b"/>
              <a:pathLst>
                <a:path w="29454" h="37296" extrusionOk="0">
                  <a:moveTo>
                    <a:pt x="12824" y="0"/>
                  </a:moveTo>
                  <a:cubicBezTo>
                    <a:pt x="12351" y="0"/>
                    <a:pt x="11876" y="38"/>
                    <a:pt x="11399" y="114"/>
                  </a:cubicBezTo>
                  <a:cubicBezTo>
                    <a:pt x="11034" y="206"/>
                    <a:pt x="10700" y="266"/>
                    <a:pt x="10305" y="388"/>
                  </a:cubicBezTo>
                  <a:cubicBezTo>
                    <a:pt x="6931" y="1330"/>
                    <a:pt x="4712" y="3306"/>
                    <a:pt x="3587" y="6376"/>
                  </a:cubicBezTo>
                  <a:cubicBezTo>
                    <a:pt x="2706" y="8777"/>
                    <a:pt x="2827" y="11026"/>
                    <a:pt x="2827" y="11178"/>
                  </a:cubicBezTo>
                  <a:lnTo>
                    <a:pt x="3101" y="13762"/>
                  </a:lnTo>
                  <a:cubicBezTo>
                    <a:pt x="3101" y="14005"/>
                    <a:pt x="2949" y="14218"/>
                    <a:pt x="2706" y="14248"/>
                  </a:cubicBezTo>
                  <a:lnTo>
                    <a:pt x="456" y="14644"/>
                  </a:lnTo>
                  <a:cubicBezTo>
                    <a:pt x="152" y="14674"/>
                    <a:pt x="0" y="14978"/>
                    <a:pt x="122" y="15251"/>
                  </a:cubicBezTo>
                  <a:lnTo>
                    <a:pt x="10274" y="37045"/>
                  </a:lnTo>
                  <a:cubicBezTo>
                    <a:pt x="10325" y="37224"/>
                    <a:pt x="10484" y="37296"/>
                    <a:pt x="10642" y="37296"/>
                  </a:cubicBezTo>
                  <a:cubicBezTo>
                    <a:pt x="10672" y="37296"/>
                    <a:pt x="10701" y="37293"/>
                    <a:pt x="10730" y="37288"/>
                  </a:cubicBezTo>
                  <a:lnTo>
                    <a:pt x="29089" y="34218"/>
                  </a:lnTo>
                  <a:cubicBezTo>
                    <a:pt x="29302" y="34157"/>
                    <a:pt x="29454" y="33975"/>
                    <a:pt x="29454" y="33762"/>
                  </a:cubicBezTo>
                  <a:lnTo>
                    <a:pt x="28785" y="9841"/>
                  </a:lnTo>
                  <a:cubicBezTo>
                    <a:pt x="28785" y="9626"/>
                    <a:pt x="28596" y="9435"/>
                    <a:pt x="28363" y="9435"/>
                  </a:cubicBezTo>
                  <a:cubicBezTo>
                    <a:pt x="28332" y="9435"/>
                    <a:pt x="28301" y="9439"/>
                    <a:pt x="28268" y="9446"/>
                  </a:cubicBezTo>
                  <a:lnTo>
                    <a:pt x="27113" y="9628"/>
                  </a:lnTo>
                  <a:lnTo>
                    <a:pt x="25168" y="9963"/>
                  </a:lnTo>
                  <a:cubicBezTo>
                    <a:pt x="25145" y="9967"/>
                    <a:pt x="25121" y="9968"/>
                    <a:pt x="25096" y="9968"/>
                  </a:cubicBezTo>
                  <a:cubicBezTo>
                    <a:pt x="24933" y="9968"/>
                    <a:pt x="24765" y="9882"/>
                    <a:pt x="24712" y="9750"/>
                  </a:cubicBezTo>
                  <a:lnTo>
                    <a:pt x="23831" y="7987"/>
                  </a:lnTo>
                  <a:cubicBezTo>
                    <a:pt x="23800" y="7987"/>
                    <a:pt x="22493" y="5525"/>
                    <a:pt x="20183" y="3306"/>
                  </a:cubicBezTo>
                  <a:cubicBezTo>
                    <a:pt x="17851" y="1102"/>
                    <a:pt x="15368" y="0"/>
                    <a:pt x="12824" y="0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8883650" y="846075"/>
              <a:ext cx="473550" cy="337875"/>
            </a:xfrm>
            <a:custGeom>
              <a:avLst/>
              <a:gdLst/>
              <a:ahLst/>
              <a:cxnLst/>
              <a:rect l="l" t="t" r="r" b="b"/>
              <a:pathLst>
                <a:path w="18942" h="13515" extrusionOk="0">
                  <a:moveTo>
                    <a:pt x="8858" y="4563"/>
                  </a:moveTo>
                  <a:cubicBezTo>
                    <a:pt x="9618" y="5843"/>
                    <a:pt x="9929" y="7293"/>
                    <a:pt x="8911" y="8395"/>
                  </a:cubicBezTo>
                  <a:cubicBezTo>
                    <a:pt x="8562" y="8754"/>
                    <a:pt x="8175" y="8910"/>
                    <a:pt x="7806" y="8910"/>
                  </a:cubicBezTo>
                  <a:cubicBezTo>
                    <a:pt x="7048" y="8910"/>
                    <a:pt x="6368" y="8251"/>
                    <a:pt x="6266" y="7331"/>
                  </a:cubicBezTo>
                  <a:cubicBezTo>
                    <a:pt x="6175" y="6024"/>
                    <a:pt x="7330" y="5113"/>
                    <a:pt x="8455" y="4687"/>
                  </a:cubicBezTo>
                  <a:cubicBezTo>
                    <a:pt x="8588" y="4641"/>
                    <a:pt x="8722" y="4599"/>
                    <a:pt x="8858" y="4563"/>
                  </a:cubicBezTo>
                  <a:close/>
                  <a:moveTo>
                    <a:pt x="1739" y="0"/>
                  </a:moveTo>
                  <a:cubicBezTo>
                    <a:pt x="1252" y="0"/>
                    <a:pt x="763" y="42"/>
                    <a:pt x="278" y="128"/>
                  </a:cubicBezTo>
                  <a:cubicBezTo>
                    <a:pt x="0" y="183"/>
                    <a:pt x="2" y="595"/>
                    <a:pt x="237" y="595"/>
                  </a:cubicBezTo>
                  <a:cubicBezTo>
                    <a:pt x="259" y="595"/>
                    <a:pt x="283" y="591"/>
                    <a:pt x="309" y="584"/>
                  </a:cubicBezTo>
                  <a:cubicBezTo>
                    <a:pt x="784" y="499"/>
                    <a:pt x="1259" y="458"/>
                    <a:pt x="1730" y="458"/>
                  </a:cubicBezTo>
                  <a:cubicBezTo>
                    <a:pt x="3460" y="458"/>
                    <a:pt x="5137" y="1016"/>
                    <a:pt x="6570" y="2043"/>
                  </a:cubicBezTo>
                  <a:cubicBezTo>
                    <a:pt x="7217" y="2510"/>
                    <a:pt x="8006" y="3284"/>
                    <a:pt x="8610" y="4174"/>
                  </a:cubicBezTo>
                  <a:lnTo>
                    <a:pt x="8610" y="4174"/>
                  </a:lnTo>
                  <a:cubicBezTo>
                    <a:pt x="8220" y="4295"/>
                    <a:pt x="7842" y="4455"/>
                    <a:pt x="7482" y="4657"/>
                  </a:cubicBezTo>
                  <a:cubicBezTo>
                    <a:pt x="6479" y="5234"/>
                    <a:pt x="5658" y="6268"/>
                    <a:pt x="5810" y="7483"/>
                  </a:cubicBezTo>
                  <a:cubicBezTo>
                    <a:pt x="5932" y="8456"/>
                    <a:pt x="6631" y="9398"/>
                    <a:pt x="7695" y="9398"/>
                  </a:cubicBezTo>
                  <a:cubicBezTo>
                    <a:pt x="7725" y="9400"/>
                    <a:pt x="7755" y="9401"/>
                    <a:pt x="7784" y="9401"/>
                  </a:cubicBezTo>
                  <a:cubicBezTo>
                    <a:pt x="8897" y="9401"/>
                    <a:pt x="9766" y="8306"/>
                    <a:pt x="9914" y="7240"/>
                  </a:cubicBezTo>
                  <a:cubicBezTo>
                    <a:pt x="10057" y="6297"/>
                    <a:pt x="9772" y="5325"/>
                    <a:pt x="9309" y="4457"/>
                  </a:cubicBezTo>
                  <a:lnTo>
                    <a:pt x="9309" y="4457"/>
                  </a:lnTo>
                  <a:cubicBezTo>
                    <a:pt x="9738" y="4373"/>
                    <a:pt x="10174" y="4333"/>
                    <a:pt x="10612" y="4333"/>
                  </a:cubicBezTo>
                  <a:cubicBezTo>
                    <a:pt x="12289" y="4333"/>
                    <a:pt x="13983" y="4928"/>
                    <a:pt x="15294" y="5964"/>
                  </a:cubicBezTo>
                  <a:cubicBezTo>
                    <a:pt x="17452" y="7666"/>
                    <a:pt x="18425" y="10523"/>
                    <a:pt x="17908" y="13198"/>
                  </a:cubicBezTo>
                  <a:cubicBezTo>
                    <a:pt x="17908" y="13405"/>
                    <a:pt x="18055" y="13514"/>
                    <a:pt x="18187" y="13514"/>
                  </a:cubicBezTo>
                  <a:cubicBezTo>
                    <a:pt x="18288" y="13514"/>
                    <a:pt x="18381" y="13451"/>
                    <a:pt x="18394" y="13319"/>
                  </a:cubicBezTo>
                  <a:cubicBezTo>
                    <a:pt x="18941" y="10432"/>
                    <a:pt x="17877" y="7331"/>
                    <a:pt x="15507" y="5538"/>
                  </a:cubicBezTo>
                  <a:cubicBezTo>
                    <a:pt x="14175" y="4507"/>
                    <a:pt x="12380" y="3880"/>
                    <a:pt x="10615" y="3880"/>
                  </a:cubicBezTo>
                  <a:cubicBezTo>
                    <a:pt x="10095" y="3880"/>
                    <a:pt x="9577" y="3934"/>
                    <a:pt x="9075" y="4049"/>
                  </a:cubicBezTo>
                  <a:lnTo>
                    <a:pt x="9075" y="4049"/>
                  </a:lnTo>
                  <a:cubicBezTo>
                    <a:pt x="8910" y="3781"/>
                    <a:pt x="8731" y="3527"/>
                    <a:pt x="8546" y="3289"/>
                  </a:cubicBezTo>
                  <a:cubicBezTo>
                    <a:pt x="6931" y="1212"/>
                    <a:pt x="436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9424325" y="1003975"/>
              <a:ext cx="393625" cy="158775"/>
            </a:xfrm>
            <a:custGeom>
              <a:avLst/>
              <a:gdLst/>
              <a:ahLst/>
              <a:cxnLst/>
              <a:rect l="l" t="t" r="r" b="b"/>
              <a:pathLst>
                <a:path w="15745" h="6351" extrusionOk="0">
                  <a:moveTo>
                    <a:pt x="8580" y="2218"/>
                  </a:moveTo>
                  <a:cubicBezTo>
                    <a:pt x="8735" y="2218"/>
                    <a:pt x="8891" y="2223"/>
                    <a:pt x="9047" y="2231"/>
                  </a:cubicBezTo>
                  <a:cubicBezTo>
                    <a:pt x="9624" y="2262"/>
                    <a:pt x="10263" y="2323"/>
                    <a:pt x="10688" y="2748"/>
                  </a:cubicBezTo>
                  <a:cubicBezTo>
                    <a:pt x="11327" y="3356"/>
                    <a:pt x="10962" y="4237"/>
                    <a:pt x="10445" y="4754"/>
                  </a:cubicBezTo>
                  <a:cubicBezTo>
                    <a:pt x="9988" y="5264"/>
                    <a:pt x="9093" y="5805"/>
                    <a:pt x="8361" y="5805"/>
                  </a:cubicBezTo>
                  <a:cubicBezTo>
                    <a:pt x="7828" y="5805"/>
                    <a:pt x="7382" y="5518"/>
                    <a:pt x="7254" y="4724"/>
                  </a:cubicBezTo>
                  <a:cubicBezTo>
                    <a:pt x="7113" y="3759"/>
                    <a:pt x="7827" y="2868"/>
                    <a:pt x="8580" y="2218"/>
                  </a:cubicBezTo>
                  <a:close/>
                  <a:moveTo>
                    <a:pt x="13276" y="0"/>
                  </a:moveTo>
                  <a:cubicBezTo>
                    <a:pt x="11797" y="0"/>
                    <a:pt x="10327" y="426"/>
                    <a:pt x="9047" y="1259"/>
                  </a:cubicBezTo>
                  <a:cubicBezTo>
                    <a:pt x="8856" y="1386"/>
                    <a:pt x="8642" y="1551"/>
                    <a:pt x="8424" y="1743"/>
                  </a:cubicBezTo>
                  <a:lnTo>
                    <a:pt x="8424" y="1743"/>
                  </a:lnTo>
                  <a:cubicBezTo>
                    <a:pt x="7760" y="1756"/>
                    <a:pt x="7129" y="1843"/>
                    <a:pt x="6707" y="1927"/>
                  </a:cubicBezTo>
                  <a:cubicBezTo>
                    <a:pt x="4062" y="2414"/>
                    <a:pt x="1722" y="3842"/>
                    <a:pt x="111" y="5940"/>
                  </a:cubicBezTo>
                  <a:cubicBezTo>
                    <a:pt x="1" y="6137"/>
                    <a:pt x="177" y="6351"/>
                    <a:pt x="352" y="6351"/>
                  </a:cubicBezTo>
                  <a:cubicBezTo>
                    <a:pt x="419" y="6351"/>
                    <a:pt x="486" y="6319"/>
                    <a:pt x="536" y="6244"/>
                  </a:cubicBezTo>
                  <a:cubicBezTo>
                    <a:pt x="1874" y="4511"/>
                    <a:pt x="3697" y="3234"/>
                    <a:pt x="5795" y="2626"/>
                  </a:cubicBezTo>
                  <a:cubicBezTo>
                    <a:pt x="6490" y="2428"/>
                    <a:pt x="7199" y="2294"/>
                    <a:pt x="7913" y="2242"/>
                  </a:cubicBezTo>
                  <a:lnTo>
                    <a:pt x="7913" y="2242"/>
                  </a:lnTo>
                  <a:cubicBezTo>
                    <a:pt x="6867" y="3367"/>
                    <a:pt x="6041" y="4984"/>
                    <a:pt x="7466" y="6031"/>
                  </a:cubicBezTo>
                  <a:cubicBezTo>
                    <a:pt x="7763" y="6247"/>
                    <a:pt x="8098" y="6342"/>
                    <a:pt x="8444" y="6342"/>
                  </a:cubicBezTo>
                  <a:cubicBezTo>
                    <a:pt x="9798" y="6342"/>
                    <a:pt x="11327" y="4895"/>
                    <a:pt x="11448" y="3660"/>
                  </a:cubicBezTo>
                  <a:cubicBezTo>
                    <a:pt x="11554" y="2324"/>
                    <a:pt x="10409" y="1862"/>
                    <a:pt x="9160" y="1763"/>
                  </a:cubicBezTo>
                  <a:lnTo>
                    <a:pt x="9160" y="1763"/>
                  </a:lnTo>
                  <a:cubicBezTo>
                    <a:pt x="9184" y="1747"/>
                    <a:pt x="9207" y="1731"/>
                    <a:pt x="9229" y="1715"/>
                  </a:cubicBezTo>
                  <a:cubicBezTo>
                    <a:pt x="10438" y="895"/>
                    <a:pt x="11868" y="476"/>
                    <a:pt x="13313" y="476"/>
                  </a:cubicBezTo>
                  <a:cubicBezTo>
                    <a:pt x="14013" y="476"/>
                    <a:pt x="14716" y="574"/>
                    <a:pt x="15400" y="772"/>
                  </a:cubicBezTo>
                  <a:cubicBezTo>
                    <a:pt x="15420" y="776"/>
                    <a:pt x="15439" y="778"/>
                    <a:pt x="15457" y="778"/>
                  </a:cubicBezTo>
                  <a:cubicBezTo>
                    <a:pt x="15710" y="778"/>
                    <a:pt x="15744" y="402"/>
                    <a:pt x="15460" y="316"/>
                  </a:cubicBezTo>
                  <a:cubicBezTo>
                    <a:pt x="14745" y="105"/>
                    <a:pt x="14009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8392100" y="1185125"/>
              <a:ext cx="2192325" cy="1795725"/>
            </a:xfrm>
            <a:custGeom>
              <a:avLst/>
              <a:gdLst/>
              <a:ahLst/>
              <a:cxnLst/>
              <a:rect l="l" t="t" r="r" b="b"/>
              <a:pathLst>
                <a:path w="87693" h="71829" extrusionOk="0">
                  <a:moveTo>
                    <a:pt x="43104" y="1"/>
                  </a:moveTo>
                  <a:cubicBezTo>
                    <a:pt x="39148" y="1"/>
                    <a:pt x="35200" y="806"/>
                    <a:pt x="31521" y="2371"/>
                  </a:cubicBezTo>
                  <a:cubicBezTo>
                    <a:pt x="27843" y="3982"/>
                    <a:pt x="24317" y="6384"/>
                    <a:pt x="23405" y="9940"/>
                  </a:cubicBezTo>
                  <a:cubicBezTo>
                    <a:pt x="23405" y="9940"/>
                    <a:pt x="23193" y="9940"/>
                    <a:pt x="22949" y="9910"/>
                  </a:cubicBezTo>
                  <a:cubicBezTo>
                    <a:pt x="22797" y="9910"/>
                    <a:pt x="22585" y="9879"/>
                    <a:pt x="22372" y="9879"/>
                  </a:cubicBezTo>
                  <a:cubicBezTo>
                    <a:pt x="22155" y="9870"/>
                    <a:pt x="21906" y="9864"/>
                    <a:pt x="21629" y="9864"/>
                  </a:cubicBezTo>
                  <a:cubicBezTo>
                    <a:pt x="18175" y="9864"/>
                    <a:pt x="10319" y="10797"/>
                    <a:pt x="5198" y="18451"/>
                  </a:cubicBezTo>
                  <a:cubicBezTo>
                    <a:pt x="4013" y="20244"/>
                    <a:pt x="2979" y="23162"/>
                    <a:pt x="2341" y="26749"/>
                  </a:cubicBezTo>
                  <a:cubicBezTo>
                    <a:pt x="1" y="40001"/>
                    <a:pt x="3192" y="62372"/>
                    <a:pt x="24956" y="69546"/>
                  </a:cubicBezTo>
                  <a:cubicBezTo>
                    <a:pt x="25260" y="69637"/>
                    <a:pt x="25533" y="69758"/>
                    <a:pt x="25837" y="69819"/>
                  </a:cubicBezTo>
                  <a:cubicBezTo>
                    <a:pt x="29986" y="71105"/>
                    <a:pt x="34782" y="71829"/>
                    <a:pt x="40359" y="71829"/>
                  </a:cubicBezTo>
                  <a:cubicBezTo>
                    <a:pt x="40583" y="71829"/>
                    <a:pt x="40808" y="71828"/>
                    <a:pt x="41035" y="71825"/>
                  </a:cubicBezTo>
                  <a:lnTo>
                    <a:pt x="41673" y="71825"/>
                  </a:lnTo>
                  <a:cubicBezTo>
                    <a:pt x="43193" y="71795"/>
                    <a:pt x="44774" y="71734"/>
                    <a:pt x="46415" y="71613"/>
                  </a:cubicBezTo>
                  <a:cubicBezTo>
                    <a:pt x="47965" y="71491"/>
                    <a:pt x="49485" y="71309"/>
                    <a:pt x="50974" y="71126"/>
                  </a:cubicBezTo>
                  <a:cubicBezTo>
                    <a:pt x="51217" y="71126"/>
                    <a:pt x="51400" y="71065"/>
                    <a:pt x="51613" y="71035"/>
                  </a:cubicBezTo>
                  <a:cubicBezTo>
                    <a:pt x="57388" y="70154"/>
                    <a:pt x="62221" y="68634"/>
                    <a:pt x="66294" y="66719"/>
                  </a:cubicBezTo>
                  <a:cubicBezTo>
                    <a:pt x="66598" y="66567"/>
                    <a:pt x="66871" y="66445"/>
                    <a:pt x="67145" y="66293"/>
                  </a:cubicBezTo>
                  <a:cubicBezTo>
                    <a:pt x="87692" y="55807"/>
                    <a:pt x="87358" y="33132"/>
                    <a:pt x="82981" y="20366"/>
                  </a:cubicBezTo>
                  <a:cubicBezTo>
                    <a:pt x="81796" y="16931"/>
                    <a:pt x="80276" y="14195"/>
                    <a:pt x="78817" y="12645"/>
                  </a:cubicBezTo>
                  <a:cubicBezTo>
                    <a:pt x="74101" y="7576"/>
                    <a:pt x="68491" y="6483"/>
                    <a:pt x="64539" y="6483"/>
                  </a:cubicBezTo>
                  <a:cubicBezTo>
                    <a:pt x="62708" y="6483"/>
                    <a:pt x="61233" y="6718"/>
                    <a:pt x="60367" y="6900"/>
                  </a:cubicBezTo>
                  <a:cubicBezTo>
                    <a:pt x="60123" y="6931"/>
                    <a:pt x="59941" y="6992"/>
                    <a:pt x="59789" y="7022"/>
                  </a:cubicBezTo>
                  <a:cubicBezTo>
                    <a:pt x="59607" y="7052"/>
                    <a:pt x="59485" y="7083"/>
                    <a:pt x="59485" y="7083"/>
                  </a:cubicBezTo>
                  <a:cubicBezTo>
                    <a:pt x="58056" y="3709"/>
                    <a:pt x="54166" y="1885"/>
                    <a:pt x="50306" y="912"/>
                  </a:cubicBezTo>
                  <a:cubicBezTo>
                    <a:pt x="47942" y="301"/>
                    <a:pt x="45522" y="1"/>
                    <a:pt x="43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9412600" y="1233750"/>
              <a:ext cx="147475" cy="1741700"/>
            </a:xfrm>
            <a:custGeom>
              <a:avLst/>
              <a:gdLst/>
              <a:ahLst/>
              <a:cxnLst/>
              <a:rect l="l" t="t" r="r" b="b"/>
              <a:pathLst>
                <a:path w="5899" h="69668" extrusionOk="0">
                  <a:moveTo>
                    <a:pt x="256" y="0"/>
                  </a:moveTo>
                  <a:cubicBezTo>
                    <a:pt x="128" y="0"/>
                    <a:pt x="1" y="85"/>
                    <a:pt x="33" y="244"/>
                  </a:cubicBezTo>
                  <a:cubicBezTo>
                    <a:pt x="1856" y="18481"/>
                    <a:pt x="3528" y="36719"/>
                    <a:pt x="4653" y="55047"/>
                  </a:cubicBezTo>
                  <a:cubicBezTo>
                    <a:pt x="4683" y="55594"/>
                    <a:pt x="4744" y="56142"/>
                    <a:pt x="4774" y="56719"/>
                  </a:cubicBezTo>
                  <a:cubicBezTo>
                    <a:pt x="5048" y="61035"/>
                    <a:pt x="5261" y="65321"/>
                    <a:pt x="5443" y="69668"/>
                  </a:cubicBezTo>
                  <a:lnTo>
                    <a:pt x="5899" y="69637"/>
                  </a:lnTo>
                  <a:cubicBezTo>
                    <a:pt x="5717" y="65321"/>
                    <a:pt x="5504" y="61005"/>
                    <a:pt x="5230" y="56658"/>
                  </a:cubicBezTo>
                  <a:cubicBezTo>
                    <a:pt x="4379" y="42950"/>
                    <a:pt x="3254" y="29241"/>
                    <a:pt x="1947" y="15533"/>
                  </a:cubicBezTo>
                  <a:cubicBezTo>
                    <a:pt x="1461" y="10427"/>
                    <a:pt x="975" y="5290"/>
                    <a:pt x="488" y="214"/>
                  </a:cubicBezTo>
                  <a:cubicBezTo>
                    <a:pt x="488" y="69"/>
                    <a:pt x="372" y="0"/>
                    <a:pt x="25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8493925" y="1320400"/>
              <a:ext cx="719650" cy="427075"/>
            </a:xfrm>
            <a:custGeom>
              <a:avLst/>
              <a:gdLst/>
              <a:ahLst/>
              <a:cxnLst/>
              <a:rect l="l" t="t" r="r" b="b"/>
              <a:pathLst>
                <a:path w="28786" h="17083" extrusionOk="0">
                  <a:moveTo>
                    <a:pt x="28785" y="0"/>
                  </a:moveTo>
                  <a:lnTo>
                    <a:pt x="28785" y="0"/>
                  </a:lnTo>
                  <a:cubicBezTo>
                    <a:pt x="22554" y="1307"/>
                    <a:pt x="20700" y="5897"/>
                    <a:pt x="20700" y="5897"/>
                  </a:cubicBezTo>
                  <a:cubicBezTo>
                    <a:pt x="20257" y="5873"/>
                    <a:pt x="19821" y="5862"/>
                    <a:pt x="19394" y="5862"/>
                  </a:cubicBezTo>
                  <a:cubicBezTo>
                    <a:pt x="5939" y="5862"/>
                    <a:pt x="1" y="17082"/>
                    <a:pt x="1" y="17082"/>
                  </a:cubicBezTo>
                  <a:cubicBezTo>
                    <a:pt x="7568" y="11302"/>
                    <a:pt x="14719" y="10220"/>
                    <a:pt x="19013" y="10220"/>
                  </a:cubicBezTo>
                  <a:cubicBezTo>
                    <a:pt x="21584" y="10220"/>
                    <a:pt x="23132" y="10608"/>
                    <a:pt x="23132" y="10608"/>
                  </a:cubicBezTo>
                  <a:cubicBezTo>
                    <a:pt x="22797" y="6353"/>
                    <a:pt x="28785" y="0"/>
                    <a:pt x="2878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9642900" y="1286200"/>
              <a:ext cx="778150" cy="307025"/>
            </a:xfrm>
            <a:custGeom>
              <a:avLst/>
              <a:gdLst/>
              <a:ahLst/>
              <a:cxnLst/>
              <a:rect l="l" t="t" r="r" b="b"/>
              <a:pathLst>
                <a:path w="31126" h="12281" extrusionOk="0">
                  <a:moveTo>
                    <a:pt x="0" y="0"/>
                  </a:moveTo>
                  <a:cubicBezTo>
                    <a:pt x="0" y="0"/>
                    <a:pt x="6930" y="5319"/>
                    <a:pt x="7265" y="9575"/>
                  </a:cubicBezTo>
                  <a:cubicBezTo>
                    <a:pt x="7265" y="9575"/>
                    <a:pt x="10482" y="8200"/>
                    <a:pt x="15635" y="8200"/>
                  </a:cubicBezTo>
                  <a:cubicBezTo>
                    <a:pt x="19772" y="8200"/>
                    <a:pt x="25156" y="9086"/>
                    <a:pt x="31125" y="12280"/>
                  </a:cubicBezTo>
                  <a:cubicBezTo>
                    <a:pt x="31125" y="12280"/>
                    <a:pt x="24843" y="3989"/>
                    <a:pt x="13855" y="3989"/>
                  </a:cubicBezTo>
                  <a:cubicBezTo>
                    <a:pt x="12307" y="3989"/>
                    <a:pt x="10666" y="4154"/>
                    <a:pt x="8936" y="4529"/>
                  </a:cubicBezTo>
                  <a:cubicBezTo>
                    <a:pt x="8936" y="4529"/>
                    <a:pt x="6383" y="27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8392100" y="1692725"/>
              <a:ext cx="2192325" cy="1289600"/>
            </a:xfrm>
            <a:custGeom>
              <a:avLst/>
              <a:gdLst/>
              <a:ahLst/>
              <a:cxnLst/>
              <a:rect l="l" t="t" r="r" b="b"/>
              <a:pathLst>
                <a:path w="87693" h="51584" extrusionOk="0">
                  <a:moveTo>
                    <a:pt x="82951" y="1"/>
                  </a:moveTo>
                  <a:lnTo>
                    <a:pt x="82951" y="1"/>
                  </a:lnTo>
                  <a:cubicBezTo>
                    <a:pt x="82951" y="2"/>
                    <a:pt x="85169" y="20305"/>
                    <a:pt x="80367" y="23679"/>
                  </a:cubicBezTo>
                  <a:cubicBezTo>
                    <a:pt x="79389" y="24360"/>
                    <a:pt x="78456" y="24593"/>
                    <a:pt x="77637" y="24593"/>
                  </a:cubicBezTo>
                  <a:cubicBezTo>
                    <a:pt x="75861" y="24593"/>
                    <a:pt x="74622" y="23497"/>
                    <a:pt x="74622" y="23497"/>
                  </a:cubicBezTo>
                  <a:cubicBezTo>
                    <a:pt x="74622" y="23497"/>
                    <a:pt x="72798" y="28573"/>
                    <a:pt x="68117" y="29576"/>
                  </a:cubicBezTo>
                  <a:cubicBezTo>
                    <a:pt x="67624" y="29681"/>
                    <a:pt x="67139" y="29728"/>
                    <a:pt x="66665" y="29728"/>
                  </a:cubicBezTo>
                  <a:cubicBezTo>
                    <a:pt x="62622" y="29728"/>
                    <a:pt x="59455" y="26293"/>
                    <a:pt x="59455" y="26293"/>
                  </a:cubicBezTo>
                  <a:cubicBezTo>
                    <a:pt x="59455" y="26293"/>
                    <a:pt x="57509" y="36962"/>
                    <a:pt x="46020" y="38299"/>
                  </a:cubicBezTo>
                  <a:cubicBezTo>
                    <a:pt x="45868" y="38299"/>
                    <a:pt x="45716" y="38360"/>
                    <a:pt x="45564" y="38360"/>
                  </a:cubicBezTo>
                  <a:cubicBezTo>
                    <a:pt x="45473" y="38390"/>
                    <a:pt x="45412" y="38390"/>
                    <a:pt x="45321" y="38390"/>
                  </a:cubicBezTo>
                  <a:cubicBezTo>
                    <a:pt x="44891" y="38425"/>
                    <a:pt x="44471" y="38441"/>
                    <a:pt x="44061" y="38441"/>
                  </a:cubicBezTo>
                  <a:cubicBezTo>
                    <a:pt x="33950" y="38441"/>
                    <a:pt x="29515" y="28421"/>
                    <a:pt x="29515" y="28421"/>
                  </a:cubicBezTo>
                  <a:cubicBezTo>
                    <a:pt x="29515" y="28421"/>
                    <a:pt x="29089" y="33071"/>
                    <a:pt x="22737" y="33102"/>
                  </a:cubicBezTo>
                  <a:cubicBezTo>
                    <a:pt x="22717" y="33102"/>
                    <a:pt x="22697" y="33102"/>
                    <a:pt x="22677" y="33102"/>
                  </a:cubicBezTo>
                  <a:cubicBezTo>
                    <a:pt x="16403" y="33102"/>
                    <a:pt x="14591" y="28360"/>
                    <a:pt x="14591" y="28360"/>
                  </a:cubicBezTo>
                  <a:cubicBezTo>
                    <a:pt x="14591" y="28360"/>
                    <a:pt x="13332" y="29810"/>
                    <a:pt x="11191" y="29810"/>
                  </a:cubicBezTo>
                  <a:cubicBezTo>
                    <a:pt x="10141" y="29810"/>
                    <a:pt x="8878" y="29461"/>
                    <a:pt x="7448" y="28421"/>
                  </a:cubicBezTo>
                  <a:cubicBezTo>
                    <a:pt x="3071" y="25290"/>
                    <a:pt x="2341" y="6476"/>
                    <a:pt x="2341" y="6475"/>
                  </a:cubicBezTo>
                  <a:lnTo>
                    <a:pt x="2341" y="6475"/>
                  </a:lnTo>
                  <a:cubicBezTo>
                    <a:pt x="1" y="19728"/>
                    <a:pt x="3192" y="42099"/>
                    <a:pt x="24956" y="49302"/>
                  </a:cubicBezTo>
                  <a:cubicBezTo>
                    <a:pt x="25260" y="49363"/>
                    <a:pt x="25533" y="49485"/>
                    <a:pt x="25837" y="49546"/>
                  </a:cubicBezTo>
                  <a:cubicBezTo>
                    <a:pt x="30067" y="50856"/>
                    <a:pt x="34968" y="51583"/>
                    <a:pt x="40683" y="51583"/>
                  </a:cubicBezTo>
                  <a:cubicBezTo>
                    <a:pt x="40800" y="51583"/>
                    <a:pt x="40917" y="51583"/>
                    <a:pt x="41035" y="51582"/>
                  </a:cubicBezTo>
                  <a:lnTo>
                    <a:pt x="41673" y="51582"/>
                  </a:lnTo>
                  <a:cubicBezTo>
                    <a:pt x="43102" y="51521"/>
                    <a:pt x="44622" y="51461"/>
                    <a:pt x="46233" y="51339"/>
                  </a:cubicBezTo>
                  <a:lnTo>
                    <a:pt x="46688" y="51309"/>
                  </a:lnTo>
                  <a:cubicBezTo>
                    <a:pt x="48178" y="51157"/>
                    <a:pt x="49606" y="51005"/>
                    <a:pt x="50974" y="50822"/>
                  </a:cubicBezTo>
                  <a:cubicBezTo>
                    <a:pt x="51217" y="50822"/>
                    <a:pt x="51400" y="50761"/>
                    <a:pt x="51613" y="50731"/>
                  </a:cubicBezTo>
                  <a:cubicBezTo>
                    <a:pt x="57388" y="49850"/>
                    <a:pt x="62221" y="48330"/>
                    <a:pt x="66294" y="46415"/>
                  </a:cubicBezTo>
                  <a:cubicBezTo>
                    <a:pt x="66598" y="46263"/>
                    <a:pt x="66871" y="46141"/>
                    <a:pt x="67145" y="45989"/>
                  </a:cubicBezTo>
                  <a:cubicBezTo>
                    <a:pt x="87692" y="35503"/>
                    <a:pt x="87358" y="12828"/>
                    <a:pt x="829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8693775" y="1432100"/>
              <a:ext cx="343500" cy="1498525"/>
            </a:xfrm>
            <a:custGeom>
              <a:avLst/>
              <a:gdLst/>
              <a:ahLst/>
              <a:cxnLst/>
              <a:rect l="l" t="t" r="r" b="b"/>
              <a:pathLst>
                <a:path w="13740" h="59941" extrusionOk="0">
                  <a:moveTo>
                    <a:pt x="10275" y="0"/>
                  </a:moveTo>
                  <a:cubicBezTo>
                    <a:pt x="4925" y="6900"/>
                    <a:pt x="1581" y="15350"/>
                    <a:pt x="821" y="24073"/>
                  </a:cubicBezTo>
                  <a:cubicBezTo>
                    <a:pt x="1" y="33010"/>
                    <a:pt x="2189" y="41855"/>
                    <a:pt x="6232" y="49788"/>
                  </a:cubicBezTo>
                  <a:cubicBezTo>
                    <a:pt x="8056" y="53344"/>
                    <a:pt x="10275" y="56688"/>
                    <a:pt x="12858" y="59667"/>
                  </a:cubicBezTo>
                  <a:cubicBezTo>
                    <a:pt x="13162" y="59758"/>
                    <a:pt x="13436" y="59879"/>
                    <a:pt x="13740" y="59940"/>
                  </a:cubicBezTo>
                  <a:cubicBezTo>
                    <a:pt x="8329" y="53983"/>
                    <a:pt x="4530" y="46445"/>
                    <a:pt x="2524" y="38694"/>
                  </a:cubicBezTo>
                  <a:cubicBezTo>
                    <a:pt x="305" y="30122"/>
                    <a:pt x="821" y="21003"/>
                    <a:pt x="3800" y="12645"/>
                  </a:cubicBezTo>
                  <a:cubicBezTo>
                    <a:pt x="5472" y="8085"/>
                    <a:pt x="7843" y="3830"/>
                    <a:pt x="10852" y="31"/>
                  </a:cubicBezTo>
                  <a:cubicBezTo>
                    <a:pt x="10700" y="31"/>
                    <a:pt x="10487" y="0"/>
                    <a:pt x="1027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9068400" y="1222725"/>
              <a:ext cx="366300" cy="1758050"/>
            </a:xfrm>
            <a:custGeom>
              <a:avLst/>
              <a:gdLst/>
              <a:ahLst/>
              <a:cxnLst/>
              <a:rect l="l" t="t" r="r" b="b"/>
              <a:pathLst>
                <a:path w="14652" h="70322" extrusionOk="0">
                  <a:moveTo>
                    <a:pt x="11474" y="0"/>
                  </a:moveTo>
                  <a:cubicBezTo>
                    <a:pt x="11399" y="0"/>
                    <a:pt x="11325" y="32"/>
                    <a:pt x="11278" y="108"/>
                  </a:cubicBezTo>
                  <a:cubicBezTo>
                    <a:pt x="5989" y="9044"/>
                    <a:pt x="2189" y="19014"/>
                    <a:pt x="1065" y="29378"/>
                  </a:cubicBezTo>
                  <a:cubicBezTo>
                    <a:pt x="1" y="39135"/>
                    <a:pt x="1369" y="49166"/>
                    <a:pt x="5594" y="58102"/>
                  </a:cubicBezTo>
                  <a:cubicBezTo>
                    <a:pt x="7721" y="62601"/>
                    <a:pt x="10518" y="66765"/>
                    <a:pt x="14013" y="70321"/>
                  </a:cubicBezTo>
                  <a:lnTo>
                    <a:pt x="14652" y="70321"/>
                  </a:lnTo>
                  <a:cubicBezTo>
                    <a:pt x="7965" y="63634"/>
                    <a:pt x="3770" y="54880"/>
                    <a:pt x="2037" y="45640"/>
                  </a:cubicBezTo>
                  <a:cubicBezTo>
                    <a:pt x="183" y="35762"/>
                    <a:pt x="1338" y="25488"/>
                    <a:pt x="4469" y="15974"/>
                  </a:cubicBezTo>
                  <a:cubicBezTo>
                    <a:pt x="6262" y="10533"/>
                    <a:pt x="8724" y="5275"/>
                    <a:pt x="11703" y="320"/>
                  </a:cubicBezTo>
                  <a:cubicBezTo>
                    <a:pt x="11808" y="153"/>
                    <a:pt x="11639" y="0"/>
                    <a:pt x="114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9883775" y="1357625"/>
              <a:ext cx="392900" cy="1496250"/>
            </a:xfrm>
            <a:custGeom>
              <a:avLst/>
              <a:gdLst/>
              <a:ahLst/>
              <a:cxnLst/>
              <a:rect l="l" t="t" r="r" b="b"/>
              <a:pathLst>
                <a:path w="15716" h="59850" extrusionOk="0">
                  <a:moveTo>
                    <a:pt x="578" y="0"/>
                  </a:moveTo>
                  <a:cubicBezTo>
                    <a:pt x="365" y="31"/>
                    <a:pt x="152" y="92"/>
                    <a:pt x="0" y="122"/>
                  </a:cubicBezTo>
                  <a:cubicBezTo>
                    <a:pt x="6444" y="6049"/>
                    <a:pt x="11064" y="13830"/>
                    <a:pt x="13223" y="22311"/>
                  </a:cubicBezTo>
                  <a:cubicBezTo>
                    <a:pt x="15411" y="30822"/>
                    <a:pt x="14712" y="39758"/>
                    <a:pt x="12068" y="48056"/>
                  </a:cubicBezTo>
                  <a:cubicBezTo>
                    <a:pt x="10761" y="52220"/>
                    <a:pt x="8937" y="56202"/>
                    <a:pt x="6596" y="59849"/>
                  </a:cubicBezTo>
                  <a:cubicBezTo>
                    <a:pt x="6900" y="59697"/>
                    <a:pt x="7143" y="59576"/>
                    <a:pt x="7417" y="59424"/>
                  </a:cubicBezTo>
                  <a:cubicBezTo>
                    <a:pt x="11642" y="52706"/>
                    <a:pt x="14165" y="44803"/>
                    <a:pt x="14864" y="36931"/>
                  </a:cubicBezTo>
                  <a:cubicBezTo>
                    <a:pt x="15715" y="27995"/>
                    <a:pt x="13770" y="19119"/>
                    <a:pt x="9362" y="11338"/>
                  </a:cubicBezTo>
                  <a:cubicBezTo>
                    <a:pt x="7052" y="7113"/>
                    <a:pt x="4073" y="3283"/>
                    <a:pt x="57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9461025" y="1213150"/>
              <a:ext cx="440250" cy="1748625"/>
            </a:xfrm>
            <a:custGeom>
              <a:avLst/>
              <a:gdLst/>
              <a:ahLst/>
              <a:cxnLst/>
              <a:rect l="l" t="t" r="r" b="b"/>
              <a:pathLst>
                <a:path w="17610" h="69945" extrusionOk="0">
                  <a:moveTo>
                    <a:pt x="329" y="0"/>
                  </a:moveTo>
                  <a:cubicBezTo>
                    <a:pt x="154" y="0"/>
                    <a:pt x="0" y="185"/>
                    <a:pt x="132" y="339"/>
                  </a:cubicBezTo>
                  <a:cubicBezTo>
                    <a:pt x="6637" y="8181"/>
                    <a:pt x="11834" y="17178"/>
                    <a:pt x="14661" y="26996"/>
                  </a:cubicBezTo>
                  <a:cubicBezTo>
                    <a:pt x="17336" y="36418"/>
                    <a:pt x="17610" y="46509"/>
                    <a:pt x="14965" y="55962"/>
                  </a:cubicBezTo>
                  <a:cubicBezTo>
                    <a:pt x="13537" y="60978"/>
                    <a:pt x="11318" y="65750"/>
                    <a:pt x="8278" y="69944"/>
                  </a:cubicBezTo>
                  <a:cubicBezTo>
                    <a:pt x="8491" y="69944"/>
                    <a:pt x="8673" y="69914"/>
                    <a:pt x="8916" y="69884"/>
                  </a:cubicBezTo>
                  <a:cubicBezTo>
                    <a:pt x="14236" y="62346"/>
                    <a:pt x="16941" y="53288"/>
                    <a:pt x="17275" y="44078"/>
                  </a:cubicBezTo>
                  <a:cubicBezTo>
                    <a:pt x="17610" y="33895"/>
                    <a:pt x="14904" y="23804"/>
                    <a:pt x="10254" y="14685"/>
                  </a:cubicBezTo>
                  <a:cubicBezTo>
                    <a:pt x="7579" y="9457"/>
                    <a:pt x="4266" y="4594"/>
                    <a:pt x="527" y="95"/>
                  </a:cubicBezTo>
                  <a:cubicBezTo>
                    <a:pt x="468" y="28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9061575" y="1115650"/>
              <a:ext cx="743200" cy="285750"/>
            </a:xfrm>
            <a:custGeom>
              <a:avLst/>
              <a:gdLst/>
              <a:ahLst/>
              <a:cxnLst/>
              <a:rect l="l" t="t" r="r" b="b"/>
              <a:pathLst>
                <a:path w="29728" h="11430" extrusionOk="0">
                  <a:moveTo>
                    <a:pt x="15459" y="0"/>
                  </a:moveTo>
                  <a:cubicBezTo>
                    <a:pt x="14919" y="0"/>
                    <a:pt x="14384" y="38"/>
                    <a:pt x="13861" y="105"/>
                  </a:cubicBezTo>
                  <a:cubicBezTo>
                    <a:pt x="11642" y="378"/>
                    <a:pt x="9514" y="1260"/>
                    <a:pt x="7599" y="2506"/>
                  </a:cubicBezTo>
                  <a:cubicBezTo>
                    <a:pt x="5259" y="4087"/>
                    <a:pt x="943" y="7005"/>
                    <a:pt x="0" y="7886"/>
                  </a:cubicBezTo>
                  <a:cubicBezTo>
                    <a:pt x="0" y="7886"/>
                    <a:pt x="6957" y="5666"/>
                    <a:pt x="8483" y="5666"/>
                  </a:cubicBezTo>
                  <a:cubicBezTo>
                    <a:pt x="8504" y="5666"/>
                    <a:pt x="8523" y="5666"/>
                    <a:pt x="8541" y="5667"/>
                  </a:cubicBezTo>
                  <a:cubicBezTo>
                    <a:pt x="10000" y="5698"/>
                    <a:pt x="7690" y="10470"/>
                    <a:pt x="8845" y="11351"/>
                  </a:cubicBezTo>
                  <a:cubicBezTo>
                    <a:pt x="8917" y="11405"/>
                    <a:pt x="8999" y="11430"/>
                    <a:pt x="9089" y="11430"/>
                  </a:cubicBezTo>
                  <a:cubicBezTo>
                    <a:pt x="10480" y="11430"/>
                    <a:pt x="13876" y="5417"/>
                    <a:pt x="15046" y="5302"/>
                  </a:cubicBezTo>
                  <a:cubicBezTo>
                    <a:pt x="15058" y="5302"/>
                    <a:pt x="15071" y="5301"/>
                    <a:pt x="15084" y="5301"/>
                  </a:cubicBezTo>
                  <a:cubicBezTo>
                    <a:pt x="16375" y="5301"/>
                    <a:pt x="20506" y="9806"/>
                    <a:pt x="22432" y="10287"/>
                  </a:cubicBezTo>
                  <a:cubicBezTo>
                    <a:pt x="22500" y="10305"/>
                    <a:pt x="22560" y="10313"/>
                    <a:pt x="22612" y="10313"/>
                  </a:cubicBezTo>
                  <a:cubicBezTo>
                    <a:pt x="24016" y="10313"/>
                    <a:pt x="19613" y="4168"/>
                    <a:pt x="20639" y="3904"/>
                  </a:cubicBezTo>
                  <a:cubicBezTo>
                    <a:pt x="20681" y="3896"/>
                    <a:pt x="20733" y="3892"/>
                    <a:pt x="20794" y="3892"/>
                  </a:cubicBezTo>
                  <a:cubicBezTo>
                    <a:pt x="22333" y="3892"/>
                    <a:pt x="29727" y="6366"/>
                    <a:pt x="29727" y="6366"/>
                  </a:cubicBezTo>
                  <a:cubicBezTo>
                    <a:pt x="29727" y="6366"/>
                    <a:pt x="21551" y="986"/>
                    <a:pt x="17508" y="196"/>
                  </a:cubicBezTo>
                  <a:cubicBezTo>
                    <a:pt x="16829" y="60"/>
                    <a:pt x="16141" y="0"/>
                    <a:pt x="15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9104125" y="603450"/>
              <a:ext cx="358700" cy="580175"/>
            </a:xfrm>
            <a:custGeom>
              <a:avLst/>
              <a:gdLst/>
              <a:ahLst/>
              <a:cxnLst/>
              <a:rect l="l" t="t" r="r" b="b"/>
              <a:pathLst>
                <a:path w="14348" h="23207" extrusionOk="0">
                  <a:moveTo>
                    <a:pt x="6027" y="0"/>
                  </a:moveTo>
                  <a:cubicBezTo>
                    <a:pt x="611" y="0"/>
                    <a:pt x="0" y="4939"/>
                    <a:pt x="0" y="4939"/>
                  </a:cubicBezTo>
                  <a:cubicBezTo>
                    <a:pt x="0" y="4939"/>
                    <a:pt x="7903" y="10106"/>
                    <a:pt x="10001" y="15760"/>
                  </a:cubicBezTo>
                  <a:cubicBezTo>
                    <a:pt x="10882" y="18161"/>
                    <a:pt x="10396" y="20532"/>
                    <a:pt x="10122" y="22265"/>
                  </a:cubicBezTo>
                  <a:lnTo>
                    <a:pt x="13496" y="23207"/>
                  </a:lnTo>
                  <a:cubicBezTo>
                    <a:pt x="13982" y="21018"/>
                    <a:pt x="14347" y="17888"/>
                    <a:pt x="13770" y="14392"/>
                  </a:cubicBezTo>
                  <a:cubicBezTo>
                    <a:pt x="12675" y="7492"/>
                    <a:pt x="7235" y="76"/>
                    <a:pt x="7235" y="76"/>
                  </a:cubicBezTo>
                  <a:cubicBezTo>
                    <a:pt x="6808" y="24"/>
                    <a:pt x="640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8814600" y="2109150"/>
              <a:ext cx="1378475" cy="717600"/>
            </a:xfrm>
            <a:custGeom>
              <a:avLst/>
              <a:gdLst/>
              <a:ahLst/>
              <a:cxnLst/>
              <a:rect l="l" t="t" r="r" b="b"/>
              <a:pathLst>
                <a:path w="55139" h="28704" extrusionOk="0">
                  <a:moveTo>
                    <a:pt x="55017" y="1"/>
                  </a:moveTo>
                  <a:cubicBezTo>
                    <a:pt x="55017" y="1"/>
                    <a:pt x="53649" y="1399"/>
                    <a:pt x="50488" y="3040"/>
                  </a:cubicBezTo>
                  <a:lnTo>
                    <a:pt x="50214" y="8785"/>
                  </a:lnTo>
                  <a:lnTo>
                    <a:pt x="45017" y="10791"/>
                  </a:lnTo>
                  <a:lnTo>
                    <a:pt x="43193" y="6141"/>
                  </a:lnTo>
                  <a:lnTo>
                    <a:pt x="39272" y="7417"/>
                  </a:lnTo>
                  <a:lnTo>
                    <a:pt x="38755" y="12949"/>
                  </a:lnTo>
                  <a:lnTo>
                    <a:pt x="33284" y="14104"/>
                  </a:lnTo>
                  <a:lnTo>
                    <a:pt x="30700" y="8694"/>
                  </a:lnTo>
                  <a:lnTo>
                    <a:pt x="24348" y="9180"/>
                  </a:lnTo>
                  <a:lnTo>
                    <a:pt x="22676" y="14925"/>
                  </a:lnTo>
                  <a:lnTo>
                    <a:pt x="17083" y="14651"/>
                  </a:lnTo>
                  <a:lnTo>
                    <a:pt x="15685" y="9302"/>
                  </a:lnTo>
                  <a:lnTo>
                    <a:pt x="11612" y="8694"/>
                  </a:lnTo>
                  <a:lnTo>
                    <a:pt x="10183" y="13101"/>
                  </a:lnTo>
                  <a:lnTo>
                    <a:pt x="5989" y="12676"/>
                  </a:lnTo>
                  <a:lnTo>
                    <a:pt x="3952" y="6292"/>
                  </a:lnTo>
                  <a:cubicBezTo>
                    <a:pt x="1247" y="5290"/>
                    <a:pt x="1" y="4378"/>
                    <a:pt x="1" y="4378"/>
                  </a:cubicBezTo>
                  <a:lnTo>
                    <a:pt x="1" y="4378"/>
                  </a:lnTo>
                  <a:cubicBezTo>
                    <a:pt x="1" y="4378"/>
                    <a:pt x="548" y="8329"/>
                    <a:pt x="2767" y="13101"/>
                  </a:cubicBezTo>
                  <a:cubicBezTo>
                    <a:pt x="5320" y="18512"/>
                    <a:pt x="9515" y="22767"/>
                    <a:pt x="14560" y="25442"/>
                  </a:cubicBezTo>
                  <a:lnTo>
                    <a:pt x="13831" y="22615"/>
                  </a:lnTo>
                  <a:lnTo>
                    <a:pt x="18238" y="22250"/>
                  </a:lnTo>
                  <a:lnTo>
                    <a:pt x="21734" y="28117"/>
                  </a:lnTo>
                  <a:cubicBezTo>
                    <a:pt x="23573" y="28489"/>
                    <a:pt x="25459" y="28703"/>
                    <a:pt x="27370" y="28703"/>
                  </a:cubicBezTo>
                  <a:cubicBezTo>
                    <a:pt x="28112" y="28703"/>
                    <a:pt x="28858" y="28671"/>
                    <a:pt x="29606" y="28603"/>
                  </a:cubicBezTo>
                  <a:cubicBezTo>
                    <a:pt x="32099" y="28420"/>
                    <a:pt x="34530" y="27873"/>
                    <a:pt x="36810" y="27053"/>
                  </a:cubicBezTo>
                  <a:lnTo>
                    <a:pt x="39394" y="20578"/>
                  </a:lnTo>
                  <a:lnTo>
                    <a:pt x="43801" y="20244"/>
                  </a:lnTo>
                  <a:lnTo>
                    <a:pt x="43527" y="23466"/>
                  </a:lnTo>
                  <a:cubicBezTo>
                    <a:pt x="43922" y="23162"/>
                    <a:pt x="44287" y="22919"/>
                    <a:pt x="44682" y="22615"/>
                  </a:cubicBezTo>
                  <a:cubicBezTo>
                    <a:pt x="48907" y="19180"/>
                    <a:pt x="52099" y="14499"/>
                    <a:pt x="53649" y="9089"/>
                  </a:cubicBezTo>
                  <a:cubicBezTo>
                    <a:pt x="55138" y="3983"/>
                    <a:pt x="55017" y="1"/>
                    <a:pt x="5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9394400" y="2021000"/>
              <a:ext cx="199125" cy="140600"/>
            </a:xfrm>
            <a:custGeom>
              <a:avLst/>
              <a:gdLst/>
              <a:ahLst/>
              <a:cxnLst/>
              <a:rect l="l" t="t" r="r" b="b"/>
              <a:pathLst>
                <a:path w="7965" h="5624" extrusionOk="0">
                  <a:moveTo>
                    <a:pt x="3648" y="1"/>
                  </a:moveTo>
                  <a:lnTo>
                    <a:pt x="1" y="5624"/>
                  </a:lnTo>
                  <a:lnTo>
                    <a:pt x="7964" y="4955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8742425" y="1771000"/>
              <a:ext cx="648200" cy="421000"/>
            </a:xfrm>
            <a:custGeom>
              <a:avLst/>
              <a:gdLst/>
              <a:ahLst/>
              <a:cxnLst/>
              <a:rect l="l" t="t" r="r" b="b"/>
              <a:pathLst>
                <a:path w="25928" h="168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2" y="13527"/>
                    <a:pt x="11976" y="16232"/>
                  </a:cubicBezTo>
                  <a:cubicBezTo>
                    <a:pt x="13361" y="16653"/>
                    <a:pt x="14614" y="16839"/>
                    <a:pt x="15747" y="16839"/>
                  </a:cubicBezTo>
                  <a:cubicBezTo>
                    <a:pt x="24090" y="16839"/>
                    <a:pt x="25928" y="6779"/>
                    <a:pt x="25928" y="6779"/>
                  </a:cubicBezTo>
                  <a:lnTo>
                    <a:pt x="25928" y="6779"/>
                  </a:lnTo>
                  <a:cubicBezTo>
                    <a:pt x="23645" y="7324"/>
                    <a:pt x="21493" y="7589"/>
                    <a:pt x="19415" y="7589"/>
                  </a:cubicBezTo>
                  <a:cubicBezTo>
                    <a:pt x="12803" y="7589"/>
                    <a:pt x="6938" y="49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cubicBezTo>
                    <a:pt x="17192" y="7196"/>
                    <a:pt x="10883" y="10912"/>
                    <a:pt x="2355" y="10912"/>
                  </a:cubicBezTo>
                  <a:cubicBezTo>
                    <a:pt x="1588" y="10912"/>
                    <a:pt x="805" y="10882"/>
                    <a:pt x="0" y="10821"/>
                  </a:cubicBezTo>
                  <a:lnTo>
                    <a:pt x="0" y="10821"/>
                  </a:lnTo>
                  <a:cubicBezTo>
                    <a:pt x="0" y="10822"/>
                    <a:pt x="2971" y="19258"/>
                    <a:pt x="10083" y="19258"/>
                  </a:cubicBezTo>
                  <a:cubicBezTo>
                    <a:pt x="11605" y="19258"/>
                    <a:pt x="13316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65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6"/>
          <p:cNvGrpSpPr/>
          <p:nvPr/>
        </p:nvGrpSpPr>
        <p:grpSpPr>
          <a:xfrm>
            <a:off x="1417656" y="2090632"/>
            <a:ext cx="914436" cy="390651"/>
            <a:chOff x="7020300" y="3262700"/>
            <a:chExt cx="1107200" cy="473000"/>
          </a:xfrm>
        </p:grpSpPr>
        <p:sp>
          <p:nvSpPr>
            <p:cNvPr id="1528" name="Google Shape;1528;p36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7720925" y="3262700"/>
              <a:ext cx="406575" cy="300650"/>
            </a:xfrm>
            <a:custGeom>
              <a:avLst/>
              <a:gdLst/>
              <a:ahLst/>
              <a:cxnLst/>
              <a:rect l="l" t="t" r="r" b="b"/>
              <a:pathLst>
                <a:path w="16263" h="12026" extrusionOk="0">
                  <a:moveTo>
                    <a:pt x="14204" y="1"/>
                  </a:moveTo>
                  <a:cubicBezTo>
                    <a:pt x="13282" y="1"/>
                    <a:pt x="12406" y="116"/>
                    <a:pt x="11612" y="292"/>
                  </a:cubicBezTo>
                  <a:cubicBezTo>
                    <a:pt x="10244" y="596"/>
                    <a:pt x="8967" y="1083"/>
                    <a:pt x="7812" y="1630"/>
                  </a:cubicBezTo>
                  <a:cubicBezTo>
                    <a:pt x="7660" y="1417"/>
                    <a:pt x="7660" y="1174"/>
                    <a:pt x="7539" y="1022"/>
                  </a:cubicBezTo>
                  <a:cubicBezTo>
                    <a:pt x="6901" y="1691"/>
                    <a:pt x="7539" y="2785"/>
                    <a:pt x="7205" y="3606"/>
                  </a:cubicBezTo>
                  <a:cubicBezTo>
                    <a:pt x="6809" y="4426"/>
                    <a:pt x="5442" y="4761"/>
                    <a:pt x="4013" y="4821"/>
                  </a:cubicBezTo>
                  <a:cubicBezTo>
                    <a:pt x="2797" y="6098"/>
                    <a:pt x="1369" y="7283"/>
                    <a:pt x="1" y="8530"/>
                  </a:cubicBezTo>
                  <a:lnTo>
                    <a:pt x="244" y="8773"/>
                  </a:lnTo>
                  <a:cubicBezTo>
                    <a:pt x="1429" y="9837"/>
                    <a:pt x="2037" y="10961"/>
                    <a:pt x="1764" y="12025"/>
                  </a:cubicBezTo>
                  <a:cubicBezTo>
                    <a:pt x="1976" y="11569"/>
                    <a:pt x="2220" y="11113"/>
                    <a:pt x="2584" y="10749"/>
                  </a:cubicBezTo>
                  <a:cubicBezTo>
                    <a:pt x="2980" y="10353"/>
                    <a:pt x="3557" y="10049"/>
                    <a:pt x="4256" y="9928"/>
                  </a:cubicBezTo>
                  <a:cubicBezTo>
                    <a:pt x="4383" y="9912"/>
                    <a:pt x="4514" y="9904"/>
                    <a:pt x="4648" y="9904"/>
                  </a:cubicBezTo>
                  <a:cubicBezTo>
                    <a:pt x="5287" y="9904"/>
                    <a:pt x="5994" y="10077"/>
                    <a:pt x="6597" y="10353"/>
                  </a:cubicBezTo>
                  <a:cubicBezTo>
                    <a:pt x="7053" y="9685"/>
                    <a:pt x="7812" y="9138"/>
                    <a:pt x="8815" y="8803"/>
                  </a:cubicBezTo>
                  <a:cubicBezTo>
                    <a:pt x="9119" y="8712"/>
                    <a:pt x="9484" y="8651"/>
                    <a:pt x="9849" y="8651"/>
                  </a:cubicBezTo>
                  <a:cubicBezTo>
                    <a:pt x="10031" y="8651"/>
                    <a:pt x="10225" y="8634"/>
                    <a:pt x="10408" y="8634"/>
                  </a:cubicBezTo>
                  <a:cubicBezTo>
                    <a:pt x="10652" y="8634"/>
                    <a:pt x="10878" y="8664"/>
                    <a:pt x="11034" y="8803"/>
                  </a:cubicBezTo>
                  <a:cubicBezTo>
                    <a:pt x="10791" y="7891"/>
                    <a:pt x="11156" y="6979"/>
                    <a:pt x="11916" y="6341"/>
                  </a:cubicBezTo>
                  <a:cubicBezTo>
                    <a:pt x="12706" y="5672"/>
                    <a:pt x="14135" y="5308"/>
                    <a:pt x="15563" y="5277"/>
                  </a:cubicBezTo>
                  <a:cubicBezTo>
                    <a:pt x="14682" y="4396"/>
                    <a:pt x="14256" y="3362"/>
                    <a:pt x="14348" y="2481"/>
                  </a:cubicBezTo>
                  <a:cubicBezTo>
                    <a:pt x="14439" y="1630"/>
                    <a:pt x="15290" y="657"/>
                    <a:pt x="16262" y="201"/>
                  </a:cubicBezTo>
                  <a:cubicBezTo>
                    <a:pt x="15561" y="61"/>
                    <a:pt x="14871" y="1"/>
                    <a:pt x="1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7856200" y="3434900"/>
              <a:ext cx="775" cy="5350"/>
            </a:xfrm>
            <a:custGeom>
              <a:avLst/>
              <a:gdLst/>
              <a:ahLst/>
              <a:cxnLst/>
              <a:rect l="l" t="t" r="r" b="b"/>
              <a:pathLst>
                <a:path w="31" h="214" extrusionOk="0">
                  <a:moveTo>
                    <a:pt x="31" y="0"/>
                  </a:moveTo>
                  <a:cubicBezTo>
                    <a:pt x="0" y="61"/>
                    <a:pt x="31" y="122"/>
                    <a:pt x="31" y="2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7720925" y="3262875"/>
              <a:ext cx="400500" cy="220675"/>
            </a:xfrm>
            <a:custGeom>
              <a:avLst/>
              <a:gdLst/>
              <a:ahLst/>
              <a:cxnLst/>
              <a:rect l="l" t="t" r="r" b="b"/>
              <a:pathLst>
                <a:path w="16020" h="8827" extrusionOk="0">
                  <a:moveTo>
                    <a:pt x="14107" y="1"/>
                  </a:moveTo>
                  <a:cubicBezTo>
                    <a:pt x="13213" y="1"/>
                    <a:pt x="12365" y="106"/>
                    <a:pt x="11612" y="285"/>
                  </a:cubicBezTo>
                  <a:cubicBezTo>
                    <a:pt x="10244" y="589"/>
                    <a:pt x="8967" y="1076"/>
                    <a:pt x="7812" y="1623"/>
                  </a:cubicBezTo>
                  <a:cubicBezTo>
                    <a:pt x="7660" y="1410"/>
                    <a:pt x="7660" y="1167"/>
                    <a:pt x="7539" y="1015"/>
                  </a:cubicBezTo>
                  <a:cubicBezTo>
                    <a:pt x="6901" y="1684"/>
                    <a:pt x="7539" y="2778"/>
                    <a:pt x="7205" y="3599"/>
                  </a:cubicBezTo>
                  <a:cubicBezTo>
                    <a:pt x="6809" y="4419"/>
                    <a:pt x="5442" y="4754"/>
                    <a:pt x="4013" y="4754"/>
                  </a:cubicBezTo>
                  <a:cubicBezTo>
                    <a:pt x="2797" y="6061"/>
                    <a:pt x="1369" y="7246"/>
                    <a:pt x="1" y="8492"/>
                  </a:cubicBezTo>
                  <a:lnTo>
                    <a:pt x="244" y="8705"/>
                  </a:lnTo>
                  <a:cubicBezTo>
                    <a:pt x="305" y="8766"/>
                    <a:pt x="365" y="8796"/>
                    <a:pt x="396" y="8827"/>
                  </a:cubicBezTo>
                  <a:cubicBezTo>
                    <a:pt x="1824" y="7884"/>
                    <a:pt x="3405" y="6881"/>
                    <a:pt x="4803" y="5939"/>
                  </a:cubicBezTo>
                  <a:cubicBezTo>
                    <a:pt x="5016" y="6638"/>
                    <a:pt x="5381" y="7276"/>
                    <a:pt x="5715" y="7915"/>
                  </a:cubicBezTo>
                  <a:cubicBezTo>
                    <a:pt x="5685" y="7246"/>
                    <a:pt x="5715" y="6334"/>
                    <a:pt x="5685" y="5635"/>
                  </a:cubicBezTo>
                  <a:cubicBezTo>
                    <a:pt x="6019" y="5513"/>
                    <a:pt x="6597" y="5331"/>
                    <a:pt x="6961" y="5210"/>
                  </a:cubicBezTo>
                  <a:cubicBezTo>
                    <a:pt x="7660" y="5817"/>
                    <a:pt x="8360" y="6395"/>
                    <a:pt x="9180" y="6851"/>
                  </a:cubicBezTo>
                  <a:cubicBezTo>
                    <a:pt x="8755" y="6091"/>
                    <a:pt x="8360" y="5270"/>
                    <a:pt x="7812" y="4662"/>
                  </a:cubicBezTo>
                  <a:cubicBezTo>
                    <a:pt x="8025" y="4571"/>
                    <a:pt x="8299" y="4389"/>
                    <a:pt x="8451" y="4237"/>
                  </a:cubicBezTo>
                  <a:cubicBezTo>
                    <a:pt x="8706" y="4232"/>
                    <a:pt x="8961" y="4229"/>
                    <a:pt x="9215" y="4229"/>
                  </a:cubicBezTo>
                  <a:cubicBezTo>
                    <a:pt x="10442" y="4229"/>
                    <a:pt x="11655" y="4288"/>
                    <a:pt x="12889" y="4389"/>
                  </a:cubicBezTo>
                  <a:cubicBezTo>
                    <a:pt x="11399" y="3994"/>
                    <a:pt x="10001" y="3690"/>
                    <a:pt x="8512" y="3447"/>
                  </a:cubicBezTo>
                  <a:cubicBezTo>
                    <a:pt x="8815" y="3173"/>
                    <a:pt x="8937" y="2596"/>
                    <a:pt x="8937" y="2170"/>
                  </a:cubicBezTo>
                  <a:cubicBezTo>
                    <a:pt x="11065" y="954"/>
                    <a:pt x="13527" y="255"/>
                    <a:pt x="16019" y="164"/>
                  </a:cubicBezTo>
                  <a:cubicBezTo>
                    <a:pt x="15371" y="52"/>
                    <a:pt x="14728" y="1"/>
                    <a:pt x="14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020300" y="3393100"/>
              <a:ext cx="451400" cy="218125"/>
            </a:xfrm>
            <a:custGeom>
              <a:avLst/>
              <a:gdLst/>
              <a:ahLst/>
              <a:cxnLst/>
              <a:rect l="l" t="t" r="r" b="b"/>
              <a:pathLst>
                <a:path w="18056" h="8725" extrusionOk="0">
                  <a:moveTo>
                    <a:pt x="8603" y="1"/>
                  </a:moveTo>
                  <a:cubicBezTo>
                    <a:pt x="8512" y="213"/>
                    <a:pt x="8603" y="456"/>
                    <a:pt x="8512" y="669"/>
                  </a:cubicBezTo>
                  <a:cubicBezTo>
                    <a:pt x="7668" y="566"/>
                    <a:pt x="6769" y="491"/>
                    <a:pt x="5832" y="491"/>
                  </a:cubicBezTo>
                  <a:cubicBezTo>
                    <a:pt x="5386" y="491"/>
                    <a:pt x="4930" y="508"/>
                    <a:pt x="4469" y="548"/>
                  </a:cubicBezTo>
                  <a:cubicBezTo>
                    <a:pt x="3071" y="669"/>
                    <a:pt x="1490" y="1064"/>
                    <a:pt x="1" y="1915"/>
                  </a:cubicBezTo>
                  <a:cubicBezTo>
                    <a:pt x="1095" y="2067"/>
                    <a:pt x="2159" y="2706"/>
                    <a:pt x="2554" y="3496"/>
                  </a:cubicBezTo>
                  <a:cubicBezTo>
                    <a:pt x="2888" y="4317"/>
                    <a:pt x="2767" y="5411"/>
                    <a:pt x="2250" y="6505"/>
                  </a:cubicBezTo>
                  <a:cubicBezTo>
                    <a:pt x="3002" y="6305"/>
                    <a:pt x="3780" y="6187"/>
                    <a:pt x="4491" y="6187"/>
                  </a:cubicBezTo>
                  <a:cubicBezTo>
                    <a:pt x="5074" y="6187"/>
                    <a:pt x="5611" y="6266"/>
                    <a:pt x="6050" y="6444"/>
                  </a:cubicBezTo>
                  <a:cubicBezTo>
                    <a:pt x="6992" y="6809"/>
                    <a:pt x="7569" y="7569"/>
                    <a:pt x="7630" y="8511"/>
                  </a:cubicBezTo>
                  <a:cubicBezTo>
                    <a:pt x="7813" y="8207"/>
                    <a:pt x="8329" y="8147"/>
                    <a:pt x="8694" y="7995"/>
                  </a:cubicBezTo>
                  <a:cubicBezTo>
                    <a:pt x="9089" y="7843"/>
                    <a:pt x="9424" y="7843"/>
                    <a:pt x="9758" y="7843"/>
                  </a:cubicBezTo>
                  <a:cubicBezTo>
                    <a:pt x="10822" y="7843"/>
                    <a:pt x="11734" y="8147"/>
                    <a:pt x="12342" y="8633"/>
                  </a:cubicBezTo>
                  <a:cubicBezTo>
                    <a:pt x="12949" y="8055"/>
                    <a:pt x="13709" y="7660"/>
                    <a:pt x="14439" y="7539"/>
                  </a:cubicBezTo>
                  <a:cubicBezTo>
                    <a:pt x="14638" y="7505"/>
                    <a:pt x="14829" y="7490"/>
                    <a:pt x="15010" y="7490"/>
                  </a:cubicBezTo>
                  <a:cubicBezTo>
                    <a:pt x="15492" y="7490"/>
                    <a:pt x="15909" y="7597"/>
                    <a:pt x="16263" y="7751"/>
                  </a:cubicBezTo>
                  <a:cubicBezTo>
                    <a:pt x="16749" y="7995"/>
                    <a:pt x="17083" y="8359"/>
                    <a:pt x="17448" y="8724"/>
                  </a:cubicBezTo>
                  <a:cubicBezTo>
                    <a:pt x="16871" y="7751"/>
                    <a:pt x="17083" y="6536"/>
                    <a:pt x="17904" y="5137"/>
                  </a:cubicBezTo>
                  <a:cubicBezTo>
                    <a:pt x="17934" y="5077"/>
                    <a:pt x="17995" y="4955"/>
                    <a:pt x="18056" y="4864"/>
                  </a:cubicBezTo>
                  <a:cubicBezTo>
                    <a:pt x="16384" y="4104"/>
                    <a:pt x="14682" y="3405"/>
                    <a:pt x="13101" y="2523"/>
                  </a:cubicBezTo>
                  <a:cubicBezTo>
                    <a:pt x="12431" y="2742"/>
                    <a:pt x="11746" y="2870"/>
                    <a:pt x="11155" y="2870"/>
                  </a:cubicBezTo>
                  <a:cubicBezTo>
                    <a:pt x="10514" y="2870"/>
                    <a:pt x="9982" y="2719"/>
                    <a:pt x="9697" y="2371"/>
                  </a:cubicBezTo>
                  <a:cubicBezTo>
                    <a:pt x="9120" y="1733"/>
                    <a:pt x="9393" y="456"/>
                    <a:pt x="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329575" y="3516975"/>
              <a:ext cx="1550" cy="4575"/>
            </a:xfrm>
            <a:custGeom>
              <a:avLst/>
              <a:gdLst/>
              <a:ahLst/>
              <a:cxnLst/>
              <a:rect l="l" t="t" r="r" b="b"/>
              <a:pathLst>
                <a:path w="62" h="183" extrusionOk="0">
                  <a:moveTo>
                    <a:pt x="1" y="0"/>
                  </a:moveTo>
                  <a:cubicBezTo>
                    <a:pt x="1" y="12"/>
                    <a:pt x="10" y="32"/>
                    <a:pt x="21" y="56"/>
                  </a:cubicBezTo>
                  <a:lnTo>
                    <a:pt x="21" y="56"/>
                  </a:lnTo>
                  <a:cubicBezTo>
                    <a:pt x="16" y="36"/>
                    <a:pt x="9" y="17"/>
                    <a:pt x="1" y="0"/>
                  </a:cubicBezTo>
                  <a:close/>
                  <a:moveTo>
                    <a:pt x="21" y="56"/>
                  </a:moveTo>
                  <a:cubicBezTo>
                    <a:pt x="34" y="107"/>
                    <a:pt x="40" y="160"/>
                    <a:pt x="62" y="182"/>
                  </a:cubicBezTo>
                  <a:cubicBezTo>
                    <a:pt x="62" y="145"/>
                    <a:pt x="38" y="95"/>
                    <a:pt x="21" y="56"/>
                  </a:cubicBezTo>
                  <a:close/>
                </a:path>
              </a:pathLst>
            </a:custGeom>
            <a:solidFill>
              <a:srgbClr val="2F1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027150" y="3393100"/>
              <a:ext cx="444550" cy="152000"/>
            </a:xfrm>
            <a:custGeom>
              <a:avLst/>
              <a:gdLst/>
              <a:ahLst/>
              <a:cxnLst/>
              <a:rect l="l" t="t" r="r" b="b"/>
              <a:pathLst>
                <a:path w="17782" h="6080" extrusionOk="0">
                  <a:moveTo>
                    <a:pt x="8329" y="1"/>
                  </a:moveTo>
                  <a:cubicBezTo>
                    <a:pt x="8238" y="213"/>
                    <a:pt x="8329" y="456"/>
                    <a:pt x="8238" y="669"/>
                  </a:cubicBezTo>
                  <a:cubicBezTo>
                    <a:pt x="7394" y="566"/>
                    <a:pt x="6495" y="491"/>
                    <a:pt x="5558" y="491"/>
                  </a:cubicBezTo>
                  <a:cubicBezTo>
                    <a:pt x="5112" y="491"/>
                    <a:pt x="4656" y="508"/>
                    <a:pt x="4195" y="548"/>
                  </a:cubicBezTo>
                  <a:cubicBezTo>
                    <a:pt x="2888" y="669"/>
                    <a:pt x="1399" y="1034"/>
                    <a:pt x="0" y="1763"/>
                  </a:cubicBezTo>
                  <a:cubicBezTo>
                    <a:pt x="1335" y="1370"/>
                    <a:pt x="2726" y="1179"/>
                    <a:pt x="4122" y="1179"/>
                  </a:cubicBezTo>
                  <a:cubicBezTo>
                    <a:pt x="5206" y="1179"/>
                    <a:pt x="6293" y="1294"/>
                    <a:pt x="7356" y="1520"/>
                  </a:cubicBezTo>
                  <a:cubicBezTo>
                    <a:pt x="7508" y="1915"/>
                    <a:pt x="7782" y="2402"/>
                    <a:pt x="8147" y="2645"/>
                  </a:cubicBezTo>
                  <a:cubicBezTo>
                    <a:pt x="6839" y="3344"/>
                    <a:pt x="5563" y="4074"/>
                    <a:pt x="4286" y="4864"/>
                  </a:cubicBezTo>
                  <a:cubicBezTo>
                    <a:pt x="5654" y="4317"/>
                    <a:pt x="7052" y="3800"/>
                    <a:pt x="8450" y="3405"/>
                  </a:cubicBezTo>
                  <a:cubicBezTo>
                    <a:pt x="8694" y="3496"/>
                    <a:pt x="8967" y="3587"/>
                    <a:pt x="9180" y="3587"/>
                  </a:cubicBezTo>
                  <a:cubicBezTo>
                    <a:pt x="8815" y="4347"/>
                    <a:pt x="8694" y="5259"/>
                    <a:pt x="8572" y="6080"/>
                  </a:cubicBezTo>
                  <a:cubicBezTo>
                    <a:pt x="9180" y="5411"/>
                    <a:pt x="9727" y="4651"/>
                    <a:pt x="10183" y="3891"/>
                  </a:cubicBezTo>
                  <a:cubicBezTo>
                    <a:pt x="10426" y="3891"/>
                    <a:pt x="10777" y="3905"/>
                    <a:pt x="11102" y="3905"/>
                  </a:cubicBezTo>
                  <a:cubicBezTo>
                    <a:pt x="11264" y="3905"/>
                    <a:pt x="11419" y="3901"/>
                    <a:pt x="11551" y="3891"/>
                  </a:cubicBezTo>
                  <a:cubicBezTo>
                    <a:pt x="11703" y="4560"/>
                    <a:pt x="12037" y="5411"/>
                    <a:pt x="12189" y="6049"/>
                  </a:cubicBezTo>
                  <a:cubicBezTo>
                    <a:pt x="12341" y="5320"/>
                    <a:pt x="12402" y="4621"/>
                    <a:pt x="12463" y="3891"/>
                  </a:cubicBezTo>
                  <a:cubicBezTo>
                    <a:pt x="14074" y="4378"/>
                    <a:pt x="15867" y="4833"/>
                    <a:pt x="17539" y="5289"/>
                  </a:cubicBezTo>
                  <a:cubicBezTo>
                    <a:pt x="17569" y="5259"/>
                    <a:pt x="17569" y="5168"/>
                    <a:pt x="17630" y="5137"/>
                  </a:cubicBezTo>
                  <a:cubicBezTo>
                    <a:pt x="17660" y="5077"/>
                    <a:pt x="17721" y="4955"/>
                    <a:pt x="17782" y="4864"/>
                  </a:cubicBezTo>
                  <a:cubicBezTo>
                    <a:pt x="16110" y="4104"/>
                    <a:pt x="14378" y="3405"/>
                    <a:pt x="12827" y="2523"/>
                  </a:cubicBezTo>
                  <a:cubicBezTo>
                    <a:pt x="12157" y="2742"/>
                    <a:pt x="11472" y="2870"/>
                    <a:pt x="10881" y="2870"/>
                  </a:cubicBezTo>
                  <a:cubicBezTo>
                    <a:pt x="10240" y="2870"/>
                    <a:pt x="9708" y="2719"/>
                    <a:pt x="9423" y="2371"/>
                  </a:cubicBezTo>
                  <a:cubicBezTo>
                    <a:pt x="8846" y="1733"/>
                    <a:pt x="9119" y="456"/>
                    <a:pt x="8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405575" y="3372575"/>
              <a:ext cx="393650" cy="363075"/>
            </a:xfrm>
            <a:custGeom>
              <a:avLst/>
              <a:gdLst/>
              <a:ahLst/>
              <a:cxnLst/>
              <a:rect l="l" t="t" r="r" b="b"/>
              <a:pathLst>
                <a:path w="15746" h="14523" extrusionOk="0">
                  <a:moveTo>
                    <a:pt x="7893" y="0"/>
                  </a:moveTo>
                  <a:cubicBezTo>
                    <a:pt x="7456" y="0"/>
                    <a:pt x="7012" y="40"/>
                    <a:pt x="6566" y="122"/>
                  </a:cubicBezTo>
                  <a:cubicBezTo>
                    <a:pt x="2615" y="852"/>
                    <a:pt x="1" y="4621"/>
                    <a:pt x="730" y="8572"/>
                  </a:cubicBezTo>
                  <a:cubicBezTo>
                    <a:pt x="1379" y="12089"/>
                    <a:pt x="4436" y="14522"/>
                    <a:pt x="7886" y="14522"/>
                  </a:cubicBezTo>
                  <a:cubicBezTo>
                    <a:pt x="8313" y="14522"/>
                    <a:pt x="8745" y="14485"/>
                    <a:pt x="9180" y="14408"/>
                  </a:cubicBezTo>
                  <a:cubicBezTo>
                    <a:pt x="13131" y="13679"/>
                    <a:pt x="15745" y="9879"/>
                    <a:pt x="15016" y="5958"/>
                  </a:cubicBezTo>
                  <a:cubicBezTo>
                    <a:pt x="14369" y="2453"/>
                    <a:pt x="11330" y="0"/>
                    <a:pt x="7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514250" y="3471200"/>
              <a:ext cx="176300" cy="165275"/>
            </a:xfrm>
            <a:custGeom>
              <a:avLst/>
              <a:gdLst/>
              <a:ahLst/>
              <a:cxnLst/>
              <a:rect l="l" t="t" r="r" b="b"/>
              <a:pathLst>
                <a:path w="7052" h="6611" extrusionOk="0">
                  <a:moveTo>
                    <a:pt x="3526" y="1"/>
                  </a:moveTo>
                  <a:cubicBezTo>
                    <a:pt x="3366" y="1"/>
                    <a:pt x="3203" y="13"/>
                    <a:pt x="3040" y="38"/>
                  </a:cubicBezTo>
                  <a:cubicBezTo>
                    <a:pt x="1216" y="311"/>
                    <a:pt x="0" y="2013"/>
                    <a:pt x="274" y="3807"/>
                  </a:cubicBezTo>
                  <a:cubicBezTo>
                    <a:pt x="494" y="5434"/>
                    <a:pt x="1941" y="6610"/>
                    <a:pt x="3524" y="6610"/>
                  </a:cubicBezTo>
                  <a:cubicBezTo>
                    <a:pt x="3686" y="6610"/>
                    <a:pt x="3849" y="6598"/>
                    <a:pt x="4012" y="6573"/>
                  </a:cubicBezTo>
                  <a:cubicBezTo>
                    <a:pt x="5806" y="6299"/>
                    <a:pt x="7052" y="4597"/>
                    <a:pt x="6809" y="2804"/>
                  </a:cubicBezTo>
                  <a:cubicBezTo>
                    <a:pt x="6560" y="1201"/>
                    <a:pt x="5131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571225" y="3524800"/>
              <a:ext cx="63100" cy="58050"/>
            </a:xfrm>
            <a:custGeom>
              <a:avLst/>
              <a:gdLst/>
              <a:ahLst/>
              <a:cxnLst/>
              <a:rect l="l" t="t" r="r" b="b"/>
              <a:pathLst>
                <a:path w="2524" h="2322" extrusionOk="0">
                  <a:moveTo>
                    <a:pt x="1282" y="1"/>
                  </a:moveTo>
                  <a:cubicBezTo>
                    <a:pt x="1211" y="1"/>
                    <a:pt x="1138" y="7"/>
                    <a:pt x="1065" y="21"/>
                  </a:cubicBezTo>
                  <a:cubicBezTo>
                    <a:pt x="457" y="113"/>
                    <a:pt x="1" y="720"/>
                    <a:pt x="122" y="1359"/>
                  </a:cubicBezTo>
                  <a:cubicBezTo>
                    <a:pt x="230" y="1924"/>
                    <a:pt x="671" y="2322"/>
                    <a:pt x="1213" y="2322"/>
                  </a:cubicBezTo>
                  <a:cubicBezTo>
                    <a:pt x="1284" y="2322"/>
                    <a:pt x="1356" y="2315"/>
                    <a:pt x="1429" y="2301"/>
                  </a:cubicBezTo>
                  <a:cubicBezTo>
                    <a:pt x="2098" y="2179"/>
                    <a:pt x="2524" y="1632"/>
                    <a:pt x="2402" y="964"/>
                  </a:cubicBezTo>
                  <a:cubicBezTo>
                    <a:pt x="2294" y="399"/>
                    <a:pt x="1830" y="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414700" y="3441725"/>
              <a:ext cx="312325" cy="293975"/>
            </a:xfrm>
            <a:custGeom>
              <a:avLst/>
              <a:gdLst/>
              <a:ahLst/>
              <a:cxnLst/>
              <a:rect l="l" t="t" r="r" b="b"/>
              <a:pathLst>
                <a:path w="12493" h="11759" extrusionOk="0">
                  <a:moveTo>
                    <a:pt x="12493" y="9758"/>
                  </a:moveTo>
                  <a:lnTo>
                    <a:pt x="12493" y="9758"/>
                  </a:lnTo>
                  <a:cubicBezTo>
                    <a:pt x="12476" y="9775"/>
                    <a:pt x="12458" y="9791"/>
                    <a:pt x="12441" y="9808"/>
                  </a:cubicBezTo>
                  <a:lnTo>
                    <a:pt x="12441" y="9808"/>
                  </a:lnTo>
                  <a:cubicBezTo>
                    <a:pt x="12461" y="9799"/>
                    <a:pt x="12480" y="9784"/>
                    <a:pt x="12493" y="9758"/>
                  </a:cubicBezTo>
                  <a:close/>
                  <a:moveTo>
                    <a:pt x="1824" y="1"/>
                  </a:moveTo>
                  <a:cubicBezTo>
                    <a:pt x="608" y="1521"/>
                    <a:pt x="0" y="3527"/>
                    <a:pt x="304" y="5594"/>
                  </a:cubicBezTo>
                  <a:cubicBezTo>
                    <a:pt x="882" y="9199"/>
                    <a:pt x="3977" y="11758"/>
                    <a:pt x="7491" y="11758"/>
                  </a:cubicBezTo>
                  <a:cubicBezTo>
                    <a:pt x="7858" y="11758"/>
                    <a:pt x="8229" y="11730"/>
                    <a:pt x="8602" y="11673"/>
                  </a:cubicBezTo>
                  <a:cubicBezTo>
                    <a:pt x="10097" y="11434"/>
                    <a:pt x="11415" y="10783"/>
                    <a:pt x="12441" y="9808"/>
                  </a:cubicBezTo>
                  <a:lnTo>
                    <a:pt x="12441" y="9808"/>
                  </a:lnTo>
                  <a:cubicBezTo>
                    <a:pt x="12415" y="9819"/>
                    <a:pt x="12389" y="9819"/>
                    <a:pt x="12371" y="9819"/>
                  </a:cubicBezTo>
                  <a:cubicBezTo>
                    <a:pt x="11888" y="9895"/>
                    <a:pt x="11407" y="9932"/>
                    <a:pt x="10933" y="9932"/>
                  </a:cubicBezTo>
                  <a:cubicBezTo>
                    <a:pt x="6489" y="9932"/>
                    <a:pt x="2599" y="6691"/>
                    <a:pt x="1885" y="2159"/>
                  </a:cubicBezTo>
                  <a:cubicBezTo>
                    <a:pt x="1763" y="1460"/>
                    <a:pt x="1733" y="730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587200" y="3491050"/>
              <a:ext cx="23575" cy="22225"/>
            </a:xfrm>
            <a:custGeom>
              <a:avLst/>
              <a:gdLst/>
              <a:ahLst/>
              <a:cxnLst/>
              <a:rect l="l" t="t" r="r" b="b"/>
              <a:pathLst>
                <a:path w="943" h="889" extrusionOk="0">
                  <a:moveTo>
                    <a:pt x="479" y="0"/>
                  </a:moveTo>
                  <a:cubicBezTo>
                    <a:pt x="461" y="0"/>
                    <a:pt x="443" y="1"/>
                    <a:pt x="426" y="4"/>
                  </a:cubicBezTo>
                  <a:cubicBezTo>
                    <a:pt x="182" y="34"/>
                    <a:pt x="0" y="277"/>
                    <a:pt x="30" y="490"/>
                  </a:cubicBezTo>
                  <a:cubicBezTo>
                    <a:pt x="87" y="715"/>
                    <a:pt x="274" y="888"/>
                    <a:pt x="494" y="888"/>
                  </a:cubicBezTo>
                  <a:cubicBezTo>
                    <a:pt x="512" y="888"/>
                    <a:pt x="529" y="887"/>
                    <a:pt x="547" y="885"/>
                  </a:cubicBezTo>
                  <a:cubicBezTo>
                    <a:pt x="760" y="855"/>
                    <a:pt x="942" y="611"/>
                    <a:pt x="912" y="399"/>
                  </a:cubicBezTo>
                  <a:cubicBezTo>
                    <a:pt x="884" y="173"/>
                    <a:pt x="699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527150" y="3521325"/>
              <a:ext cx="44100" cy="40700"/>
            </a:xfrm>
            <a:custGeom>
              <a:avLst/>
              <a:gdLst/>
              <a:ahLst/>
              <a:cxnLst/>
              <a:rect l="l" t="t" r="r" b="b"/>
              <a:pathLst>
                <a:path w="1764" h="1628" extrusionOk="0">
                  <a:moveTo>
                    <a:pt x="878" y="0"/>
                  </a:moveTo>
                  <a:cubicBezTo>
                    <a:pt x="839" y="0"/>
                    <a:pt x="800" y="3"/>
                    <a:pt x="761" y="8"/>
                  </a:cubicBezTo>
                  <a:cubicBezTo>
                    <a:pt x="305" y="100"/>
                    <a:pt x="1" y="495"/>
                    <a:pt x="92" y="920"/>
                  </a:cubicBezTo>
                  <a:cubicBezTo>
                    <a:pt x="148" y="1337"/>
                    <a:pt x="508" y="1627"/>
                    <a:pt x="895" y="1627"/>
                  </a:cubicBezTo>
                  <a:cubicBezTo>
                    <a:pt x="931" y="1627"/>
                    <a:pt x="968" y="1625"/>
                    <a:pt x="1004" y="1619"/>
                  </a:cubicBezTo>
                  <a:cubicBezTo>
                    <a:pt x="1460" y="1528"/>
                    <a:pt x="1764" y="1103"/>
                    <a:pt x="1673" y="707"/>
                  </a:cubicBezTo>
                  <a:cubicBezTo>
                    <a:pt x="1617" y="266"/>
                    <a:pt x="1262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584150" y="3571600"/>
              <a:ext cx="34225" cy="32075"/>
            </a:xfrm>
            <a:custGeom>
              <a:avLst/>
              <a:gdLst/>
              <a:ahLst/>
              <a:cxnLst/>
              <a:rect l="l" t="t" r="r" b="b"/>
              <a:pathLst>
                <a:path w="1369" h="1283" extrusionOk="0">
                  <a:moveTo>
                    <a:pt x="670" y="1"/>
                  </a:moveTo>
                  <a:cubicBezTo>
                    <a:pt x="650" y="1"/>
                    <a:pt x="629" y="2"/>
                    <a:pt x="608" y="4"/>
                  </a:cubicBezTo>
                  <a:cubicBezTo>
                    <a:pt x="244" y="95"/>
                    <a:pt x="1" y="399"/>
                    <a:pt x="92" y="733"/>
                  </a:cubicBezTo>
                  <a:cubicBezTo>
                    <a:pt x="120" y="1048"/>
                    <a:pt x="420" y="1283"/>
                    <a:pt x="760" y="1283"/>
                  </a:cubicBezTo>
                  <a:cubicBezTo>
                    <a:pt x="780" y="1283"/>
                    <a:pt x="801" y="1282"/>
                    <a:pt x="821" y="1280"/>
                  </a:cubicBezTo>
                  <a:cubicBezTo>
                    <a:pt x="1156" y="1219"/>
                    <a:pt x="1368" y="885"/>
                    <a:pt x="1338" y="551"/>
                  </a:cubicBezTo>
                  <a:cubicBezTo>
                    <a:pt x="1309" y="235"/>
                    <a:pt x="101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6"/>
          <p:cNvGrpSpPr/>
          <p:nvPr/>
        </p:nvGrpSpPr>
        <p:grpSpPr>
          <a:xfrm>
            <a:off x="415467" y="3099246"/>
            <a:ext cx="1417777" cy="1538920"/>
            <a:chOff x="8392100" y="602675"/>
            <a:chExt cx="2192325" cy="2379650"/>
          </a:xfrm>
        </p:grpSpPr>
        <p:sp>
          <p:nvSpPr>
            <p:cNvPr id="1544" name="Google Shape;1544;p36"/>
            <p:cNvSpPr/>
            <p:nvPr/>
          </p:nvSpPr>
          <p:spPr>
            <a:xfrm>
              <a:off x="8746975" y="1416325"/>
              <a:ext cx="736350" cy="932400"/>
            </a:xfrm>
            <a:custGeom>
              <a:avLst/>
              <a:gdLst/>
              <a:ahLst/>
              <a:cxnLst/>
              <a:rect l="l" t="t" r="r" b="b"/>
              <a:pathLst>
                <a:path w="29454" h="37296" extrusionOk="0">
                  <a:moveTo>
                    <a:pt x="12824" y="0"/>
                  </a:moveTo>
                  <a:cubicBezTo>
                    <a:pt x="12351" y="0"/>
                    <a:pt x="11876" y="38"/>
                    <a:pt x="11399" y="114"/>
                  </a:cubicBezTo>
                  <a:cubicBezTo>
                    <a:pt x="11034" y="206"/>
                    <a:pt x="10700" y="266"/>
                    <a:pt x="10305" y="388"/>
                  </a:cubicBezTo>
                  <a:cubicBezTo>
                    <a:pt x="6931" y="1330"/>
                    <a:pt x="4712" y="3306"/>
                    <a:pt x="3587" y="6376"/>
                  </a:cubicBezTo>
                  <a:cubicBezTo>
                    <a:pt x="2706" y="8777"/>
                    <a:pt x="2827" y="11026"/>
                    <a:pt x="2827" y="11178"/>
                  </a:cubicBezTo>
                  <a:lnTo>
                    <a:pt x="3101" y="13762"/>
                  </a:lnTo>
                  <a:cubicBezTo>
                    <a:pt x="3101" y="14005"/>
                    <a:pt x="2949" y="14218"/>
                    <a:pt x="2706" y="14248"/>
                  </a:cubicBezTo>
                  <a:lnTo>
                    <a:pt x="456" y="14644"/>
                  </a:lnTo>
                  <a:cubicBezTo>
                    <a:pt x="152" y="14674"/>
                    <a:pt x="0" y="14978"/>
                    <a:pt x="122" y="15251"/>
                  </a:cubicBezTo>
                  <a:lnTo>
                    <a:pt x="10274" y="37045"/>
                  </a:lnTo>
                  <a:cubicBezTo>
                    <a:pt x="10325" y="37224"/>
                    <a:pt x="10484" y="37296"/>
                    <a:pt x="10642" y="37296"/>
                  </a:cubicBezTo>
                  <a:cubicBezTo>
                    <a:pt x="10672" y="37296"/>
                    <a:pt x="10701" y="37293"/>
                    <a:pt x="10730" y="37288"/>
                  </a:cubicBezTo>
                  <a:lnTo>
                    <a:pt x="29089" y="34218"/>
                  </a:lnTo>
                  <a:cubicBezTo>
                    <a:pt x="29302" y="34157"/>
                    <a:pt x="29454" y="33975"/>
                    <a:pt x="29454" y="33762"/>
                  </a:cubicBezTo>
                  <a:lnTo>
                    <a:pt x="28785" y="9841"/>
                  </a:lnTo>
                  <a:cubicBezTo>
                    <a:pt x="28785" y="9626"/>
                    <a:pt x="28596" y="9435"/>
                    <a:pt x="28363" y="9435"/>
                  </a:cubicBezTo>
                  <a:cubicBezTo>
                    <a:pt x="28332" y="9435"/>
                    <a:pt x="28301" y="9439"/>
                    <a:pt x="28268" y="9446"/>
                  </a:cubicBezTo>
                  <a:lnTo>
                    <a:pt x="27113" y="9628"/>
                  </a:lnTo>
                  <a:lnTo>
                    <a:pt x="25168" y="9963"/>
                  </a:lnTo>
                  <a:cubicBezTo>
                    <a:pt x="25145" y="9967"/>
                    <a:pt x="25121" y="9968"/>
                    <a:pt x="25096" y="9968"/>
                  </a:cubicBezTo>
                  <a:cubicBezTo>
                    <a:pt x="24933" y="9968"/>
                    <a:pt x="24765" y="9882"/>
                    <a:pt x="24712" y="9750"/>
                  </a:cubicBezTo>
                  <a:lnTo>
                    <a:pt x="23831" y="7987"/>
                  </a:lnTo>
                  <a:cubicBezTo>
                    <a:pt x="23800" y="7987"/>
                    <a:pt x="22493" y="5525"/>
                    <a:pt x="20183" y="3306"/>
                  </a:cubicBezTo>
                  <a:cubicBezTo>
                    <a:pt x="17851" y="1102"/>
                    <a:pt x="15368" y="0"/>
                    <a:pt x="12824" y="0"/>
                  </a:cubicBezTo>
                  <a:close/>
                </a:path>
              </a:pathLst>
            </a:custGeom>
            <a:solidFill>
              <a:srgbClr val="560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8883650" y="846075"/>
              <a:ext cx="473550" cy="337875"/>
            </a:xfrm>
            <a:custGeom>
              <a:avLst/>
              <a:gdLst/>
              <a:ahLst/>
              <a:cxnLst/>
              <a:rect l="l" t="t" r="r" b="b"/>
              <a:pathLst>
                <a:path w="18942" h="13515" extrusionOk="0">
                  <a:moveTo>
                    <a:pt x="8858" y="4563"/>
                  </a:moveTo>
                  <a:cubicBezTo>
                    <a:pt x="9618" y="5843"/>
                    <a:pt x="9929" y="7293"/>
                    <a:pt x="8911" y="8395"/>
                  </a:cubicBezTo>
                  <a:cubicBezTo>
                    <a:pt x="8562" y="8754"/>
                    <a:pt x="8175" y="8910"/>
                    <a:pt x="7806" y="8910"/>
                  </a:cubicBezTo>
                  <a:cubicBezTo>
                    <a:pt x="7048" y="8910"/>
                    <a:pt x="6368" y="8251"/>
                    <a:pt x="6266" y="7331"/>
                  </a:cubicBezTo>
                  <a:cubicBezTo>
                    <a:pt x="6175" y="6024"/>
                    <a:pt x="7330" y="5113"/>
                    <a:pt x="8455" y="4687"/>
                  </a:cubicBezTo>
                  <a:cubicBezTo>
                    <a:pt x="8588" y="4641"/>
                    <a:pt x="8722" y="4599"/>
                    <a:pt x="8858" y="4563"/>
                  </a:cubicBezTo>
                  <a:close/>
                  <a:moveTo>
                    <a:pt x="1739" y="0"/>
                  </a:moveTo>
                  <a:cubicBezTo>
                    <a:pt x="1252" y="0"/>
                    <a:pt x="763" y="42"/>
                    <a:pt x="278" y="128"/>
                  </a:cubicBezTo>
                  <a:cubicBezTo>
                    <a:pt x="0" y="183"/>
                    <a:pt x="2" y="595"/>
                    <a:pt x="237" y="595"/>
                  </a:cubicBezTo>
                  <a:cubicBezTo>
                    <a:pt x="259" y="595"/>
                    <a:pt x="283" y="591"/>
                    <a:pt x="309" y="584"/>
                  </a:cubicBezTo>
                  <a:cubicBezTo>
                    <a:pt x="784" y="499"/>
                    <a:pt x="1259" y="458"/>
                    <a:pt x="1730" y="458"/>
                  </a:cubicBezTo>
                  <a:cubicBezTo>
                    <a:pt x="3460" y="458"/>
                    <a:pt x="5137" y="1016"/>
                    <a:pt x="6570" y="2043"/>
                  </a:cubicBezTo>
                  <a:cubicBezTo>
                    <a:pt x="7217" y="2510"/>
                    <a:pt x="8006" y="3284"/>
                    <a:pt x="8610" y="4174"/>
                  </a:cubicBezTo>
                  <a:lnTo>
                    <a:pt x="8610" y="4174"/>
                  </a:lnTo>
                  <a:cubicBezTo>
                    <a:pt x="8220" y="4295"/>
                    <a:pt x="7842" y="4455"/>
                    <a:pt x="7482" y="4657"/>
                  </a:cubicBezTo>
                  <a:cubicBezTo>
                    <a:pt x="6479" y="5234"/>
                    <a:pt x="5658" y="6268"/>
                    <a:pt x="5810" y="7483"/>
                  </a:cubicBezTo>
                  <a:cubicBezTo>
                    <a:pt x="5932" y="8456"/>
                    <a:pt x="6631" y="9398"/>
                    <a:pt x="7695" y="9398"/>
                  </a:cubicBezTo>
                  <a:cubicBezTo>
                    <a:pt x="7725" y="9400"/>
                    <a:pt x="7755" y="9401"/>
                    <a:pt x="7784" y="9401"/>
                  </a:cubicBezTo>
                  <a:cubicBezTo>
                    <a:pt x="8897" y="9401"/>
                    <a:pt x="9766" y="8306"/>
                    <a:pt x="9914" y="7240"/>
                  </a:cubicBezTo>
                  <a:cubicBezTo>
                    <a:pt x="10057" y="6297"/>
                    <a:pt x="9772" y="5325"/>
                    <a:pt x="9309" y="4457"/>
                  </a:cubicBezTo>
                  <a:lnTo>
                    <a:pt x="9309" y="4457"/>
                  </a:lnTo>
                  <a:cubicBezTo>
                    <a:pt x="9738" y="4373"/>
                    <a:pt x="10174" y="4333"/>
                    <a:pt x="10612" y="4333"/>
                  </a:cubicBezTo>
                  <a:cubicBezTo>
                    <a:pt x="12289" y="4333"/>
                    <a:pt x="13983" y="4928"/>
                    <a:pt x="15294" y="5964"/>
                  </a:cubicBezTo>
                  <a:cubicBezTo>
                    <a:pt x="17452" y="7666"/>
                    <a:pt x="18425" y="10523"/>
                    <a:pt x="17908" y="13198"/>
                  </a:cubicBezTo>
                  <a:cubicBezTo>
                    <a:pt x="17908" y="13405"/>
                    <a:pt x="18055" y="13514"/>
                    <a:pt x="18187" y="13514"/>
                  </a:cubicBezTo>
                  <a:cubicBezTo>
                    <a:pt x="18288" y="13514"/>
                    <a:pt x="18381" y="13451"/>
                    <a:pt x="18394" y="13319"/>
                  </a:cubicBezTo>
                  <a:cubicBezTo>
                    <a:pt x="18941" y="10432"/>
                    <a:pt x="17877" y="7331"/>
                    <a:pt x="15507" y="5538"/>
                  </a:cubicBezTo>
                  <a:cubicBezTo>
                    <a:pt x="14175" y="4507"/>
                    <a:pt x="12380" y="3880"/>
                    <a:pt x="10615" y="3880"/>
                  </a:cubicBezTo>
                  <a:cubicBezTo>
                    <a:pt x="10095" y="3880"/>
                    <a:pt x="9577" y="3934"/>
                    <a:pt x="9075" y="4049"/>
                  </a:cubicBezTo>
                  <a:lnTo>
                    <a:pt x="9075" y="4049"/>
                  </a:lnTo>
                  <a:cubicBezTo>
                    <a:pt x="8910" y="3781"/>
                    <a:pt x="8731" y="3527"/>
                    <a:pt x="8546" y="3289"/>
                  </a:cubicBezTo>
                  <a:cubicBezTo>
                    <a:pt x="6931" y="1212"/>
                    <a:pt x="436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9424325" y="1003975"/>
              <a:ext cx="393625" cy="158775"/>
            </a:xfrm>
            <a:custGeom>
              <a:avLst/>
              <a:gdLst/>
              <a:ahLst/>
              <a:cxnLst/>
              <a:rect l="l" t="t" r="r" b="b"/>
              <a:pathLst>
                <a:path w="15745" h="6351" extrusionOk="0">
                  <a:moveTo>
                    <a:pt x="8580" y="2218"/>
                  </a:moveTo>
                  <a:cubicBezTo>
                    <a:pt x="8735" y="2218"/>
                    <a:pt x="8891" y="2223"/>
                    <a:pt x="9047" y="2231"/>
                  </a:cubicBezTo>
                  <a:cubicBezTo>
                    <a:pt x="9624" y="2262"/>
                    <a:pt x="10263" y="2323"/>
                    <a:pt x="10688" y="2748"/>
                  </a:cubicBezTo>
                  <a:cubicBezTo>
                    <a:pt x="11327" y="3356"/>
                    <a:pt x="10962" y="4237"/>
                    <a:pt x="10445" y="4754"/>
                  </a:cubicBezTo>
                  <a:cubicBezTo>
                    <a:pt x="9988" y="5264"/>
                    <a:pt x="9093" y="5805"/>
                    <a:pt x="8361" y="5805"/>
                  </a:cubicBezTo>
                  <a:cubicBezTo>
                    <a:pt x="7828" y="5805"/>
                    <a:pt x="7382" y="5518"/>
                    <a:pt x="7254" y="4724"/>
                  </a:cubicBezTo>
                  <a:cubicBezTo>
                    <a:pt x="7113" y="3759"/>
                    <a:pt x="7827" y="2868"/>
                    <a:pt x="8580" y="2218"/>
                  </a:cubicBezTo>
                  <a:close/>
                  <a:moveTo>
                    <a:pt x="13276" y="0"/>
                  </a:moveTo>
                  <a:cubicBezTo>
                    <a:pt x="11797" y="0"/>
                    <a:pt x="10327" y="426"/>
                    <a:pt x="9047" y="1259"/>
                  </a:cubicBezTo>
                  <a:cubicBezTo>
                    <a:pt x="8856" y="1386"/>
                    <a:pt x="8642" y="1551"/>
                    <a:pt x="8424" y="1743"/>
                  </a:cubicBezTo>
                  <a:lnTo>
                    <a:pt x="8424" y="1743"/>
                  </a:lnTo>
                  <a:cubicBezTo>
                    <a:pt x="7760" y="1756"/>
                    <a:pt x="7129" y="1843"/>
                    <a:pt x="6707" y="1927"/>
                  </a:cubicBezTo>
                  <a:cubicBezTo>
                    <a:pt x="4062" y="2414"/>
                    <a:pt x="1722" y="3842"/>
                    <a:pt x="111" y="5940"/>
                  </a:cubicBezTo>
                  <a:cubicBezTo>
                    <a:pt x="1" y="6137"/>
                    <a:pt x="177" y="6351"/>
                    <a:pt x="352" y="6351"/>
                  </a:cubicBezTo>
                  <a:cubicBezTo>
                    <a:pt x="419" y="6351"/>
                    <a:pt x="486" y="6319"/>
                    <a:pt x="536" y="6244"/>
                  </a:cubicBezTo>
                  <a:cubicBezTo>
                    <a:pt x="1874" y="4511"/>
                    <a:pt x="3697" y="3234"/>
                    <a:pt x="5795" y="2626"/>
                  </a:cubicBezTo>
                  <a:cubicBezTo>
                    <a:pt x="6490" y="2428"/>
                    <a:pt x="7199" y="2294"/>
                    <a:pt x="7913" y="2242"/>
                  </a:cubicBezTo>
                  <a:lnTo>
                    <a:pt x="7913" y="2242"/>
                  </a:lnTo>
                  <a:cubicBezTo>
                    <a:pt x="6867" y="3367"/>
                    <a:pt x="6041" y="4984"/>
                    <a:pt x="7466" y="6031"/>
                  </a:cubicBezTo>
                  <a:cubicBezTo>
                    <a:pt x="7763" y="6247"/>
                    <a:pt x="8098" y="6342"/>
                    <a:pt x="8444" y="6342"/>
                  </a:cubicBezTo>
                  <a:cubicBezTo>
                    <a:pt x="9798" y="6342"/>
                    <a:pt x="11327" y="4895"/>
                    <a:pt x="11448" y="3660"/>
                  </a:cubicBezTo>
                  <a:cubicBezTo>
                    <a:pt x="11554" y="2324"/>
                    <a:pt x="10409" y="1862"/>
                    <a:pt x="9160" y="1763"/>
                  </a:cubicBezTo>
                  <a:lnTo>
                    <a:pt x="9160" y="1763"/>
                  </a:lnTo>
                  <a:cubicBezTo>
                    <a:pt x="9184" y="1747"/>
                    <a:pt x="9207" y="1731"/>
                    <a:pt x="9229" y="1715"/>
                  </a:cubicBezTo>
                  <a:cubicBezTo>
                    <a:pt x="10438" y="895"/>
                    <a:pt x="11868" y="476"/>
                    <a:pt x="13313" y="476"/>
                  </a:cubicBezTo>
                  <a:cubicBezTo>
                    <a:pt x="14013" y="476"/>
                    <a:pt x="14716" y="574"/>
                    <a:pt x="15400" y="772"/>
                  </a:cubicBezTo>
                  <a:cubicBezTo>
                    <a:pt x="15420" y="776"/>
                    <a:pt x="15439" y="778"/>
                    <a:pt x="15457" y="778"/>
                  </a:cubicBezTo>
                  <a:cubicBezTo>
                    <a:pt x="15710" y="778"/>
                    <a:pt x="15744" y="402"/>
                    <a:pt x="15460" y="316"/>
                  </a:cubicBezTo>
                  <a:cubicBezTo>
                    <a:pt x="14745" y="105"/>
                    <a:pt x="14009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392100" y="1185125"/>
              <a:ext cx="2192325" cy="1795725"/>
            </a:xfrm>
            <a:custGeom>
              <a:avLst/>
              <a:gdLst/>
              <a:ahLst/>
              <a:cxnLst/>
              <a:rect l="l" t="t" r="r" b="b"/>
              <a:pathLst>
                <a:path w="87693" h="71829" extrusionOk="0">
                  <a:moveTo>
                    <a:pt x="43104" y="1"/>
                  </a:moveTo>
                  <a:cubicBezTo>
                    <a:pt x="39148" y="1"/>
                    <a:pt x="35200" y="806"/>
                    <a:pt x="31521" y="2371"/>
                  </a:cubicBezTo>
                  <a:cubicBezTo>
                    <a:pt x="27843" y="3982"/>
                    <a:pt x="24317" y="6384"/>
                    <a:pt x="23405" y="9940"/>
                  </a:cubicBezTo>
                  <a:cubicBezTo>
                    <a:pt x="23405" y="9940"/>
                    <a:pt x="23193" y="9940"/>
                    <a:pt x="22949" y="9910"/>
                  </a:cubicBezTo>
                  <a:cubicBezTo>
                    <a:pt x="22797" y="9910"/>
                    <a:pt x="22585" y="9879"/>
                    <a:pt x="22372" y="9879"/>
                  </a:cubicBezTo>
                  <a:cubicBezTo>
                    <a:pt x="22155" y="9870"/>
                    <a:pt x="21906" y="9864"/>
                    <a:pt x="21629" y="9864"/>
                  </a:cubicBezTo>
                  <a:cubicBezTo>
                    <a:pt x="18175" y="9864"/>
                    <a:pt x="10319" y="10797"/>
                    <a:pt x="5198" y="18451"/>
                  </a:cubicBezTo>
                  <a:cubicBezTo>
                    <a:pt x="4013" y="20244"/>
                    <a:pt x="2979" y="23162"/>
                    <a:pt x="2341" y="26749"/>
                  </a:cubicBezTo>
                  <a:cubicBezTo>
                    <a:pt x="1" y="40001"/>
                    <a:pt x="3192" y="62372"/>
                    <a:pt x="24956" y="69546"/>
                  </a:cubicBezTo>
                  <a:cubicBezTo>
                    <a:pt x="25260" y="69637"/>
                    <a:pt x="25533" y="69758"/>
                    <a:pt x="25837" y="69819"/>
                  </a:cubicBezTo>
                  <a:cubicBezTo>
                    <a:pt x="29986" y="71105"/>
                    <a:pt x="34782" y="71829"/>
                    <a:pt x="40359" y="71829"/>
                  </a:cubicBezTo>
                  <a:cubicBezTo>
                    <a:pt x="40583" y="71829"/>
                    <a:pt x="40808" y="71828"/>
                    <a:pt x="41035" y="71825"/>
                  </a:cubicBezTo>
                  <a:lnTo>
                    <a:pt x="41673" y="71825"/>
                  </a:lnTo>
                  <a:cubicBezTo>
                    <a:pt x="43193" y="71795"/>
                    <a:pt x="44774" y="71734"/>
                    <a:pt x="46415" y="71613"/>
                  </a:cubicBezTo>
                  <a:cubicBezTo>
                    <a:pt x="47965" y="71491"/>
                    <a:pt x="49485" y="71309"/>
                    <a:pt x="50974" y="71126"/>
                  </a:cubicBezTo>
                  <a:cubicBezTo>
                    <a:pt x="51217" y="71126"/>
                    <a:pt x="51400" y="71065"/>
                    <a:pt x="51613" y="71035"/>
                  </a:cubicBezTo>
                  <a:cubicBezTo>
                    <a:pt x="57388" y="70154"/>
                    <a:pt x="62221" y="68634"/>
                    <a:pt x="66294" y="66719"/>
                  </a:cubicBezTo>
                  <a:cubicBezTo>
                    <a:pt x="66598" y="66567"/>
                    <a:pt x="66871" y="66445"/>
                    <a:pt x="67145" y="66293"/>
                  </a:cubicBezTo>
                  <a:cubicBezTo>
                    <a:pt x="87692" y="55807"/>
                    <a:pt x="87358" y="33132"/>
                    <a:pt x="82981" y="20366"/>
                  </a:cubicBezTo>
                  <a:cubicBezTo>
                    <a:pt x="81796" y="16931"/>
                    <a:pt x="80276" y="14195"/>
                    <a:pt x="78817" y="12645"/>
                  </a:cubicBezTo>
                  <a:cubicBezTo>
                    <a:pt x="74101" y="7576"/>
                    <a:pt x="68491" y="6483"/>
                    <a:pt x="64539" y="6483"/>
                  </a:cubicBezTo>
                  <a:cubicBezTo>
                    <a:pt x="62708" y="6483"/>
                    <a:pt x="61233" y="6718"/>
                    <a:pt x="60367" y="6900"/>
                  </a:cubicBezTo>
                  <a:cubicBezTo>
                    <a:pt x="60123" y="6931"/>
                    <a:pt x="59941" y="6992"/>
                    <a:pt x="59789" y="7022"/>
                  </a:cubicBezTo>
                  <a:cubicBezTo>
                    <a:pt x="59607" y="7052"/>
                    <a:pt x="59485" y="7083"/>
                    <a:pt x="59485" y="7083"/>
                  </a:cubicBezTo>
                  <a:cubicBezTo>
                    <a:pt x="58056" y="3709"/>
                    <a:pt x="54166" y="1885"/>
                    <a:pt x="50306" y="912"/>
                  </a:cubicBezTo>
                  <a:cubicBezTo>
                    <a:pt x="47942" y="301"/>
                    <a:pt x="45522" y="1"/>
                    <a:pt x="43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9412600" y="1233750"/>
              <a:ext cx="147475" cy="1741700"/>
            </a:xfrm>
            <a:custGeom>
              <a:avLst/>
              <a:gdLst/>
              <a:ahLst/>
              <a:cxnLst/>
              <a:rect l="l" t="t" r="r" b="b"/>
              <a:pathLst>
                <a:path w="5899" h="69668" extrusionOk="0">
                  <a:moveTo>
                    <a:pt x="256" y="0"/>
                  </a:moveTo>
                  <a:cubicBezTo>
                    <a:pt x="128" y="0"/>
                    <a:pt x="1" y="85"/>
                    <a:pt x="33" y="244"/>
                  </a:cubicBezTo>
                  <a:cubicBezTo>
                    <a:pt x="1856" y="18481"/>
                    <a:pt x="3528" y="36719"/>
                    <a:pt x="4653" y="55047"/>
                  </a:cubicBezTo>
                  <a:cubicBezTo>
                    <a:pt x="4683" y="55594"/>
                    <a:pt x="4744" y="56142"/>
                    <a:pt x="4774" y="56719"/>
                  </a:cubicBezTo>
                  <a:cubicBezTo>
                    <a:pt x="5048" y="61035"/>
                    <a:pt x="5261" y="65321"/>
                    <a:pt x="5443" y="69668"/>
                  </a:cubicBezTo>
                  <a:lnTo>
                    <a:pt x="5899" y="69637"/>
                  </a:lnTo>
                  <a:cubicBezTo>
                    <a:pt x="5717" y="65321"/>
                    <a:pt x="5504" y="61005"/>
                    <a:pt x="5230" y="56658"/>
                  </a:cubicBezTo>
                  <a:cubicBezTo>
                    <a:pt x="4379" y="42950"/>
                    <a:pt x="3254" y="29241"/>
                    <a:pt x="1947" y="15533"/>
                  </a:cubicBezTo>
                  <a:cubicBezTo>
                    <a:pt x="1461" y="10427"/>
                    <a:pt x="975" y="5290"/>
                    <a:pt x="488" y="214"/>
                  </a:cubicBezTo>
                  <a:cubicBezTo>
                    <a:pt x="488" y="69"/>
                    <a:pt x="372" y="0"/>
                    <a:pt x="256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493925" y="1320400"/>
              <a:ext cx="719650" cy="427075"/>
            </a:xfrm>
            <a:custGeom>
              <a:avLst/>
              <a:gdLst/>
              <a:ahLst/>
              <a:cxnLst/>
              <a:rect l="l" t="t" r="r" b="b"/>
              <a:pathLst>
                <a:path w="28786" h="17083" extrusionOk="0">
                  <a:moveTo>
                    <a:pt x="28785" y="0"/>
                  </a:moveTo>
                  <a:lnTo>
                    <a:pt x="28785" y="0"/>
                  </a:lnTo>
                  <a:cubicBezTo>
                    <a:pt x="22554" y="1307"/>
                    <a:pt x="20700" y="5897"/>
                    <a:pt x="20700" y="5897"/>
                  </a:cubicBezTo>
                  <a:cubicBezTo>
                    <a:pt x="20257" y="5873"/>
                    <a:pt x="19821" y="5862"/>
                    <a:pt x="19394" y="5862"/>
                  </a:cubicBezTo>
                  <a:cubicBezTo>
                    <a:pt x="5939" y="5862"/>
                    <a:pt x="1" y="17082"/>
                    <a:pt x="1" y="17082"/>
                  </a:cubicBezTo>
                  <a:cubicBezTo>
                    <a:pt x="7568" y="11302"/>
                    <a:pt x="14719" y="10220"/>
                    <a:pt x="19013" y="10220"/>
                  </a:cubicBezTo>
                  <a:cubicBezTo>
                    <a:pt x="21584" y="10220"/>
                    <a:pt x="23132" y="10608"/>
                    <a:pt x="23132" y="10608"/>
                  </a:cubicBezTo>
                  <a:cubicBezTo>
                    <a:pt x="22797" y="6353"/>
                    <a:pt x="28785" y="0"/>
                    <a:pt x="28785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9642900" y="1286200"/>
              <a:ext cx="778150" cy="307025"/>
            </a:xfrm>
            <a:custGeom>
              <a:avLst/>
              <a:gdLst/>
              <a:ahLst/>
              <a:cxnLst/>
              <a:rect l="l" t="t" r="r" b="b"/>
              <a:pathLst>
                <a:path w="31126" h="12281" extrusionOk="0">
                  <a:moveTo>
                    <a:pt x="0" y="0"/>
                  </a:moveTo>
                  <a:cubicBezTo>
                    <a:pt x="0" y="0"/>
                    <a:pt x="6930" y="5319"/>
                    <a:pt x="7265" y="9575"/>
                  </a:cubicBezTo>
                  <a:cubicBezTo>
                    <a:pt x="7265" y="9575"/>
                    <a:pt x="10482" y="8200"/>
                    <a:pt x="15635" y="8200"/>
                  </a:cubicBezTo>
                  <a:cubicBezTo>
                    <a:pt x="19772" y="8200"/>
                    <a:pt x="25156" y="9086"/>
                    <a:pt x="31125" y="12280"/>
                  </a:cubicBezTo>
                  <a:cubicBezTo>
                    <a:pt x="31125" y="12280"/>
                    <a:pt x="24843" y="3989"/>
                    <a:pt x="13855" y="3989"/>
                  </a:cubicBezTo>
                  <a:cubicBezTo>
                    <a:pt x="12307" y="3989"/>
                    <a:pt x="10666" y="4154"/>
                    <a:pt x="8936" y="4529"/>
                  </a:cubicBezTo>
                  <a:cubicBezTo>
                    <a:pt x="8936" y="4529"/>
                    <a:pt x="6383" y="27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8392100" y="1692725"/>
              <a:ext cx="2192325" cy="1289600"/>
            </a:xfrm>
            <a:custGeom>
              <a:avLst/>
              <a:gdLst/>
              <a:ahLst/>
              <a:cxnLst/>
              <a:rect l="l" t="t" r="r" b="b"/>
              <a:pathLst>
                <a:path w="87693" h="51584" extrusionOk="0">
                  <a:moveTo>
                    <a:pt x="82951" y="1"/>
                  </a:moveTo>
                  <a:lnTo>
                    <a:pt x="82951" y="1"/>
                  </a:lnTo>
                  <a:cubicBezTo>
                    <a:pt x="82951" y="2"/>
                    <a:pt x="85169" y="20305"/>
                    <a:pt x="80367" y="23679"/>
                  </a:cubicBezTo>
                  <a:cubicBezTo>
                    <a:pt x="79389" y="24360"/>
                    <a:pt x="78456" y="24593"/>
                    <a:pt x="77637" y="24593"/>
                  </a:cubicBezTo>
                  <a:cubicBezTo>
                    <a:pt x="75861" y="24593"/>
                    <a:pt x="74622" y="23497"/>
                    <a:pt x="74622" y="23497"/>
                  </a:cubicBezTo>
                  <a:cubicBezTo>
                    <a:pt x="74622" y="23497"/>
                    <a:pt x="72798" y="28573"/>
                    <a:pt x="68117" y="29576"/>
                  </a:cubicBezTo>
                  <a:cubicBezTo>
                    <a:pt x="67624" y="29681"/>
                    <a:pt x="67139" y="29728"/>
                    <a:pt x="66665" y="29728"/>
                  </a:cubicBezTo>
                  <a:cubicBezTo>
                    <a:pt x="62622" y="29728"/>
                    <a:pt x="59455" y="26293"/>
                    <a:pt x="59455" y="26293"/>
                  </a:cubicBezTo>
                  <a:cubicBezTo>
                    <a:pt x="59455" y="26293"/>
                    <a:pt x="57509" y="36962"/>
                    <a:pt x="46020" y="38299"/>
                  </a:cubicBezTo>
                  <a:cubicBezTo>
                    <a:pt x="45868" y="38299"/>
                    <a:pt x="45716" y="38360"/>
                    <a:pt x="45564" y="38360"/>
                  </a:cubicBezTo>
                  <a:cubicBezTo>
                    <a:pt x="45473" y="38390"/>
                    <a:pt x="45412" y="38390"/>
                    <a:pt x="45321" y="38390"/>
                  </a:cubicBezTo>
                  <a:cubicBezTo>
                    <a:pt x="44891" y="38425"/>
                    <a:pt x="44471" y="38441"/>
                    <a:pt x="44061" y="38441"/>
                  </a:cubicBezTo>
                  <a:cubicBezTo>
                    <a:pt x="33950" y="38441"/>
                    <a:pt x="29515" y="28421"/>
                    <a:pt x="29515" y="28421"/>
                  </a:cubicBezTo>
                  <a:cubicBezTo>
                    <a:pt x="29515" y="28421"/>
                    <a:pt x="29089" y="33071"/>
                    <a:pt x="22737" y="33102"/>
                  </a:cubicBezTo>
                  <a:cubicBezTo>
                    <a:pt x="22717" y="33102"/>
                    <a:pt x="22697" y="33102"/>
                    <a:pt x="22677" y="33102"/>
                  </a:cubicBezTo>
                  <a:cubicBezTo>
                    <a:pt x="16403" y="33102"/>
                    <a:pt x="14591" y="28360"/>
                    <a:pt x="14591" y="28360"/>
                  </a:cubicBezTo>
                  <a:cubicBezTo>
                    <a:pt x="14591" y="28360"/>
                    <a:pt x="13332" y="29810"/>
                    <a:pt x="11191" y="29810"/>
                  </a:cubicBezTo>
                  <a:cubicBezTo>
                    <a:pt x="10141" y="29810"/>
                    <a:pt x="8878" y="29461"/>
                    <a:pt x="7448" y="28421"/>
                  </a:cubicBezTo>
                  <a:cubicBezTo>
                    <a:pt x="3071" y="25290"/>
                    <a:pt x="2341" y="6476"/>
                    <a:pt x="2341" y="6475"/>
                  </a:cubicBezTo>
                  <a:lnTo>
                    <a:pt x="2341" y="6475"/>
                  </a:lnTo>
                  <a:cubicBezTo>
                    <a:pt x="1" y="19728"/>
                    <a:pt x="3192" y="42099"/>
                    <a:pt x="24956" y="49302"/>
                  </a:cubicBezTo>
                  <a:cubicBezTo>
                    <a:pt x="25260" y="49363"/>
                    <a:pt x="25533" y="49485"/>
                    <a:pt x="25837" y="49546"/>
                  </a:cubicBezTo>
                  <a:cubicBezTo>
                    <a:pt x="30067" y="50856"/>
                    <a:pt x="34968" y="51583"/>
                    <a:pt x="40683" y="51583"/>
                  </a:cubicBezTo>
                  <a:cubicBezTo>
                    <a:pt x="40800" y="51583"/>
                    <a:pt x="40917" y="51583"/>
                    <a:pt x="41035" y="51582"/>
                  </a:cubicBezTo>
                  <a:lnTo>
                    <a:pt x="41673" y="51582"/>
                  </a:lnTo>
                  <a:cubicBezTo>
                    <a:pt x="43102" y="51521"/>
                    <a:pt x="44622" y="51461"/>
                    <a:pt x="46233" y="51339"/>
                  </a:cubicBezTo>
                  <a:lnTo>
                    <a:pt x="46688" y="51309"/>
                  </a:lnTo>
                  <a:cubicBezTo>
                    <a:pt x="48178" y="51157"/>
                    <a:pt x="49606" y="51005"/>
                    <a:pt x="50974" y="50822"/>
                  </a:cubicBezTo>
                  <a:cubicBezTo>
                    <a:pt x="51217" y="50822"/>
                    <a:pt x="51400" y="50761"/>
                    <a:pt x="51613" y="50731"/>
                  </a:cubicBezTo>
                  <a:cubicBezTo>
                    <a:pt x="57388" y="49850"/>
                    <a:pt x="62221" y="48330"/>
                    <a:pt x="66294" y="46415"/>
                  </a:cubicBezTo>
                  <a:cubicBezTo>
                    <a:pt x="66598" y="46263"/>
                    <a:pt x="66871" y="46141"/>
                    <a:pt x="67145" y="45989"/>
                  </a:cubicBezTo>
                  <a:cubicBezTo>
                    <a:pt x="87692" y="35503"/>
                    <a:pt x="87358" y="12828"/>
                    <a:pt x="82951" y="1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8693775" y="1432100"/>
              <a:ext cx="343500" cy="1498525"/>
            </a:xfrm>
            <a:custGeom>
              <a:avLst/>
              <a:gdLst/>
              <a:ahLst/>
              <a:cxnLst/>
              <a:rect l="l" t="t" r="r" b="b"/>
              <a:pathLst>
                <a:path w="13740" h="59941" extrusionOk="0">
                  <a:moveTo>
                    <a:pt x="10275" y="0"/>
                  </a:moveTo>
                  <a:cubicBezTo>
                    <a:pt x="4925" y="6900"/>
                    <a:pt x="1581" y="15350"/>
                    <a:pt x="821" y="24073"/>
                  </a:cubicBezTo>
                  <a:cubicBezTo>
                    <a:pt x="1" y="33010"/>
                    <a:pt x="2189" y="41855"/>
                    <a:pt x="6232" y="49788"/>
                  </a:cubicBezTo>
                  <a:cubicBezTo>
                    <a:pt x="8056" y="53344"/>
                    <a:pt x="10275" y="56688"/>
                    <a:pt x="12858" y="59667"/>
                  </a:cubicBezTo>
                  <a:cubicBezTo>
                    <a:pt x="13162" y="59758"/>
                    <a:pt x="13436" y="59879"/>
                    <a:pt x="13740" y="59940"/>
                  </a:cubicBezTo>
                  <a:cubicBezTo>
                    <a:pt x="8329" y="53983"/>
                    <a:pt x="4530" y="46445"/>
                    <a:pt x="2524" y="38694"/>
                  </a:cubicBezTo>
                  <a:cubicBezTo>
                    <a:pt x="305" y="30122"/>
                    <a:pt x="821" y="21003"/>
                    <a:pt x="3800" y="12645"/>
                  </a:cubicBezTo>
                  <a:cubicBezTo>
                    <a:pt x="5472" y="8085"/>
                    <a:pt x="7843" y="3830"/>
                    <a:pt x="10852" y="31"/>
                  </a:cubicBezTo>
                  <a:cubicBezTo>
                    <a:pt x="10700" y="31"/>
                    <a:pt x="10487" y="0"/>
                    <a:pt x="10275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9068400" y="1222725"/>
              <a:ext cx="366300" cy="1758050"/>
            </a:xfrm>
            <a:custGeom>
              <a:avLst/>
              <a:gdLst/>
              <a:ahLst/>
              <a:cxnLst/>
              <a:rect l="l" t="t" r="r" b="b"/>
              <a:pathLst>
                <a:path w="14652" h="70322" extrusionOk="0">
                  <a:moveTo>
                    <a:pt x="11474" y="0"/>
                  </a:moveTo>
                  <a:cubicBezTo>
                    <a:pt x="11399" y="0"/>
                    <a:pt x="11325" y="32"/>
                    <a:pt x="11278" y="108"/>
                  </a:cubicBezTo>
                  <a:cubicBezTo>
                    <a:pt x="5989" y="9044"/>
                    <a:pt x="2189" y="19014"/>
                    <a:pt x="1065" y="29378"/>
                  </a:cubicBezTo>
                  <a:cubicBezTo>
                    <a:pt x="1" y="39135"/>
                    <a:pt x="1369" y="49166"/>
                    <a:pt x="5594" y="58102"/>
                  </a:cubicBezTo>
                  <a:cubicBezTo>
                    <a:pt x="7721" y="62601"/>
                    <a:pt x="10518" y="66765"/>
                    <a:pt x="14013" y="70321"/>
                  </a:cubicBezTo>
                  <a:lnTo>
                    <a:pt x="14652" y="70321"/>
                  </a:lnTo>
                  <a:cubicBezTo>
                    <a:pt x="7965" y="63634"/>
                    <a:pt x="3770" y="54880"/>
                    <a:pt x="2037" y="45640"/>
                  </a:cubicBezTo>
                  <a:cubicBezTo>
                    <a:pt x="183" y="35762"/>
                    <a:pt x="1338" y="25488"/>
                    <a:pt x="4469" y="15974"/>
                  </a:cubicBezTo>
                  <a:cubicBezTo>
                    <a:pt x="6262" y="10533"/>
                    <a:pt x="8724" y="5275"/>
                    <a:pt x="11703" y="320"/>
                  </a:cubicBezTo>
                  <a:cubicBezTo>
                    <a:pt x="11808" y="153"/>
                    <a:pt x="11639" y="0"/>
                    <a:pt x="11474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9883775" y="1357625"/>
              <a:ext cx="392900" cy="1496250"/>
            </a:xfrm>
            <a:custGeom>
              <a:avLst/>
              <a:gdLst/>
              <a:ahLst/>
              <a:cxnLst/>
              <a:rect l="l" t="t" r="r" b="b"/>
              <a:pathLst>
                <a:path w="15716" h="59850" extrusionOk="0">
                  <a:moveTo>
                    <a:pt x="578" y="0"/>
                  </a:moveTo>
                  <a:cubicBezTo>
                    <a:pt x="365" y="31"/>
                    <a:pt x="152" y="92"/>
                    <a:pt x="0" y="122"/>
                  </a:cubicBezTo>
                  <a:cubicBezTo>
                    <a:pt x="6444" y="6049"/>
                    <a:pt x="11064" y="13830"/>
                    <a:pt x="13223" y="22311"/>
                  </a:cubicBezTo>
                  <a:cubicBezTo>
                    <a:pt x="15411" y="30822"/>
                    <a:pt x="14712" y="39758"/>
                    <a:pt x="12068" y="48056"/>
                  </a:cubicBezTo>
                  <a:cubicBezTo>
                    <a:pt x="10761" y="52220"/>
                    <a:pt x="8937" y="56202"/>
                    <a:pt x="6596" y="59849"/>
                  </a:cubicBezTo>
                  <a:cubicBezTo>
                    <a:pt x="6900" y="59697"/>
                    <a:pt x="7143" y="59576"/>
                    <a:pt x="7417" y="59424"/>
                  </a:cubicBezTo>
                  <a:cubicBezTo>
                    <a:pt x="11642" y="52706"/>
                    <a:pt x="14165" y="44803"/>
                    <a:pt x="14864" y="36931"/>
                  </a:cubicBezTo>
                  <a:cubicBezTo>
                    <a:pt x="15715" y="27995"/>
                    <a:pt x="13770" y="19119"/>
                    <a:pt x="9362" y="11338"/>
                  </a:cubicBezTo>
                  <a:cubicBezTo>
                    <a:pt x="7052" y="7113"/>
                    <a:pt x="4073" y="3283"/>
                    <a:pt x="578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9461025" y="1213150"/>
              <a:ext cx="440250" cy="1748625"/>
            </a:xfrm>
            <a:custGeom>
              <a:avLst/>
              <a:gdLst/>
              <a:ahLst/>
              <a:cxnLst/>
              <a:rect l="l" t="t" r="r" b="b"/>
              <a:pathLst>
                <a:path w="17610" h="69945" extrusionOk="0">
                  <a:moveTo>
                    <a:pt x="329" y="0"/>
                  </a:moveTo>
                  <a:cubicBezTo>
                    <a:pt x="154" y="0"/>
                    <a:pt x="0" y="185"/>
                    <a:pt x="132" y="339"/>
                  </a:cubicBezTo>
                  <a:cubicBezTo>
                    <a:pt x="6637" y="8181"/>
                    <a:pt x="11834" y="17178"/>
                    <a:pt x="14661" y="26996"/>
                  </a:cubicBezTo>
                  <a:cubicBezTo>
                    <a:pt x="17336" y="36418"/>
                    <a:pt x="17610" y="46509"/>
                    <a:pt x="14965" y="55962"/>
                  </a:cubicBezTo>
                  <a:cubicBezTo>
                    <a:pt x="13537" y="60978"/>
                    <a:pt x="11318" y="65750"/>
                    <a:pt x="8278" y="69944"/>
                  </a:cubicBezTo>
                  <a:cubicBezTo>
                    <a:pt x="8491" y="69944"/>
                    <a:pt x="8673" y="69914"/>
                    <a:pt x="8916" y="69884"/>
                  </a:cubicBezTo>
                  <a:cubicBezTo>
                    <a:pt x="14236" y="62346"/>
                    <a:pt x="16941" y="53288"/>
                    <a:pt x="17275" y="44078"/>
                  </a:cubicBezTo>
                  <a:cubicBezTo>
                    <a:pt x="17610" y="33895"/>
                    <a:pt x="14904" y="23804"/>
                    <a:pt x="10254" y="14685"/>
                  </a:cubicBezTo>
                  <a:cubicBezTo>
                    <a:pt x="7579" y="9457"/>
                    <a:pt x="4266" y="4594"/>
                    <a:pt x="527" y="95"/>
                  </a:cubicBezTo>
                  <a:cubicBezTo>
                    <a:pt x="468" y="28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9061575" y="1115650"/>
              <a:ext cx="743200" cy="285750"/>
            </a:xfrm>
            <a:custGeom>
              <a:avLst/>
              <a:gdLst/>
              <a:ahLst/>
              <a:cxnLst/>
              <a:rect l="l" t="t" r="r" b="b"/>
              <a:pathLst>
                <a:path w="29728" h="11430" extrusionOk="0">
                  <a:moveTo>
                    <a:pt x="15459" y="0"/>
                  </a:moveTo>
                  <a:cubicBezTo>
                    <a:pt x="14919" y="0"/>
                    <a:pt x="14384" y="38"/>
                    <a:pt x="13861" y="105"/>
                  </a:cubicBezTo>
                  <a:cubicBezTo>
                    <a:pt x="11642" y="378"/>
                    <a:pt x="9514" y="1260"/>
                    <a:pt x="7599" y="2506"/>
                  </a:cubicBezTo>
                  <a:cubicBezTo>
                    <a:pt x="5259" y="4087"/>
                    <a:pt x="943" y="7005"/>
                    <a:pt x="0" y="7886"/>
                  </a:cubicBezTo>
                  <a:cubicBezTo>
                    <a:pt x="0" y="7886"/>
                    <a:pt x="6957" y="5666"/>
                    <a:pt x="8483" y="5666"/>
                  </a:cubicBezTo>
                  <a:cubicBezTo>
                    <a:pt x="8504" y="5666"/>
                    <a:pt x="8523" y="5666"/>
                    <a:pt x="8541" y="5667"/>
                  </a:cubicBezTo>
                  <a:cubicBezTo>
                    <a:pt x="10000" y="5698"/>
                    <a:pt x="7690" y="10470"/>
                    <a:pt x="8845" y="11351"/>
                  </a:cubicBezTo>
                  <a:cubicBezTo>
                    <a:pt x="8917" y="11405"/>
                    <a:pt x="8999" y="11430"/>
                    <a:pt x="9089" y="11430"/>
                  </a:cubicBezTo>
                  <a:cubicBezTo>
                    <a:pt x="10480" y="11430"/>
                    <a:pt x="13876" y="5417"/>
                    <a:pt x="15046" y="5302"/>
                  </a:cubicBezTo>
                  <a:cubicBezTo>
                    <a:pt x="15058" y="5302"/>
                    <a:pt x="15071" y="5301"/>
                    <a:pt x="15084" y="5301"/>
                  </a:cubicBezTo>
                  <a:cubicBezTo>
                    <a:pt x="16375" y="5301"/>
                    <a:pt x="20506" y="9806"/>
                    <a:pt x="22432" y="10287"/>
                  </a:cubicBezTo>
                  <a:cubicBezTo>
                    <a:pt x="22500" y="10305"/>
                    <a:pt x="22560" y="10313"/>
                    <a:pt x="22612" y="10313"/>
                  </a:cubicBezTo>
                  <a:cubicBezTo>
                    <a:pt x="24016" y="10313"/>
                    <a:pt x="19613" y="4168"/>
                    <a:pt x="20639" y="3904"/>
                  </a:cubicBezTo>
                  <a:cubicBezTo>
                    <a:pt x="20681" y="3896"/>
                    <a:pt x="20733" y="3892"/>
                    <a:pt x="20794" y="3892"/>
                  </a:cubicBezTo>
                  <a:cubicBezTo>
                    <a:pt x="22333" y="3892"/>
                    <a:pt x="29727" y="6366"/>
                    <a:pt x="29727" y="6366"/>
                  </a:cubicBezTo>
                  <a:cubicBezTo>
                    <a:pt x="29727" y="6366"/>
                    <a:pt x="21551" y="986"/>
                    <a:pt x="17508" y="196"/>
                  </a:cubicBezTo>
                  <a:cubicBezTo>
                    <a:pt x="16829" y="60"/>
                    <a:pt x="16141" y="0"/>
                    <a:pt x="15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9104125" y="603450"/>
              <a:ext cx="358700" cy="580175"/>
            </a:xfrm>
            <a:custGeom>
              <a:avLst/>
              <a:gdLst/>
              <a:ahLst/>
              <a:cxnLst/>
              <a:rect l="l" t="t" r="r" b="b"/>
              <a:pathLst>
                <a:path w="14348" h="23207" extrusionOk="0">
                  <a:moveTo>
                    <a:pt x="6027" y="0"/>
                  </a:moveTo>
                  <a:cubicBezTo>
                    <a:pt x="611" y="0"/>
                    <a:pt x="0" y="4939"/>
                    <a:pt x="0" y="4939"/>
                  </a:cubicBezTo>
                  <a:cubicBezTo>
                    <a:pt x="0" y="4939"/>
                    <a:pt x="7903" y="10106"/>
                    <a:pt x="10001" y="15760"/>
                  </a:cubicBezTo>
                  <a:cubicBezTo>
                    <a:pt x="10882" y="18161"/>
                    <a:pt x="10396" y="20532"/>
                    <a:pt x="10122" y="22265"/>
                  </a:cubicBezTo>
                  <a:lnTo>
                    <a:pt x="13496" y="23207"/>
                  </a:lnTo>
                  <a:cubicBezTo>
                    <a:pt x="13982" y="21018"/>
                    <a:pt x="14347" y="17888"/>
                    <a:pt x="13770" y="14392"/>
                  </a:cubicBezTo>
                  <a:cubicBezTo>
                    <a:pt x="12675" y="7492"/>
                    <a:pt x="7235" y="76"/>
                    <a:pt x="7235" y="76"/>
                  </a:cubicBezTo>
                  <a:cubicBezTo>
                    <a:pt x="6808" y="24"/>
                    <a:pt x="640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824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9103375" y="602675"/>
              <a:ext cx="180875" cy="135150"/>
            </a:xfrm>
            <a:custGeom>
              <a:avLst/>
              <a:gdLst/>
              <a:ahLst/>
              <a:cxnLst/>
              <a:rect l="l" t="t" r="r" b="b"/>
              <a:pathLst>
                <a:path w="7235" h="5406" extrusionOk="0">
                  <a:moveTo>
                    <a:pt x="6027" y="1"/>
                  </a:moveTo>
                  <a:cubicBezTo>
                    <a:pt x="611" y="1"/>
                    <a:pt x="0" y="4940"/>
                    <a:pt x="0" y="4940"/>
                  </a:cubicBezTo>
                  <a:cubicBezTo>
                    <a:pt x="836" y="5265"/>
                    <a:pt x="1580" y="5406"/>
                    <a:pt x="2242" y="5406"/>
                  </a:cubicBezTo>
                  <a:cubicBezTo>
                    <a:pt x="6270" y="5406"/>
                    <a:pt x="7234" y="207"/>
                    <a:pt x="7234" y="76"/>
                  </a:cubicBezTo>
                  <a:cubicBezTo>
                    <a:pt x="6807" y="25"/>
                    <a:pt x="6405" y="1"/>
                    <a:pt x="6027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8814600" y="2109150"/>
              <a:ext cx="1378475" cy="717600"/>
            </a:xfrm>
            <a:custGeom>
              <a:avLst/>
              <a:gdLst/>
              <a:ahLst/>
              <a:cxnLst/>
              <a:rect l="l" t="t" r="r" b="b"/>
              <a:pathLst>
                <a:path w="55139" h="28704" extrusionOk="0">
                  <a:moveTo>
                    <a:pt x="55017" y="1"/>
                  </a:moveTo>
                  <a:cubicBezTo>
                    <a:pt x="55017" y="1"/>
                    <a:pt x="53649" y="1399"/>
                    <a:pt x="50488" y="3040"/>
                  </a:cubicBezTo>
                  <a:lnTo>
                    <a:pt x="50214" y="8785"/>
                  </a:lnTo>
                  <a:lnTo>
                    <a:pt x="45017" y="10791"/>
                  </a:lnTo>
                  <a:lnTo>
                    <a:pt x="43193" y="6141"/>
                  </a:lnTo>
                  <a:lnTo>
                    <a:pt x="39272" y="7417"/>
                  </a:lnTo>
                  <a:lnTo>
                    <a:pt x="38755" y="12949"/>
                  </a:lnTo>
                  <a:lnTo>
                    <a:pt x="33284" y="14104"/>
                  </a:lnTo>
                  <a:lnTo>
                    <a:pt x="30700" y="8694"/>
                  </a:lnTo>
                  <a:lnTo>
                    <a:pt x="24348" y="9180"/>
                  </a:lnTo>
                  <a:lnTo>
                    <a:pt x="22676" y="14925"/>
                  </a:lnTo>
                  <a:lnTo>
                    <a:pt x="17083" y="14651"/>
                  </a:lnTo>
                  <a:lnTo>
                    <a:pt x="15685" y="9302"/>
                  </a:lnTo>
                  <a:lnTo>
                    <a:pt x="11612" y="8694"/>
                  </a:lnTo>
                  <a:lnTo>
                    <a:pt x="10183" y="13101"/>
                  </a:lnTo>
                  <a:lnTo>
                    <a:pt x="5989" y="12676"/>
                  </a:lnTo>
                  <a:lnTo>
                    <a:pt x="3952" y="6292"/>
                  </a:lnTo>
                  <a:cubicBezTo>
                    <a:pt x="1247" y="5290"/>
                    <a:pt x="1" y="4378"/>
                    <a:pt x="1" y="4378"/>
                  </a:cubicBezTo>
                  <a:lnTo>
                    <a:pt x="1" y="4378"/>
                  </a:lnTo>
                  <a:cubicBezTo>
                    <a:pt x="1" y="4378"/>
                    <a:pt x="548" y="8329"/>
                    <a:pt x="2767" y="13101"/>
                  </a:cubicBezTo>
                  <a:cubicBezTo>
                    <a:pt x="5320" y="18512"/>
                    <a:pt x="9515" y="22767"/>
                    <a:pt x="14560" y="25442"/>
                  </a:cubicBezTo>
                  <a:lnTo>
                    <a:pt x="13831" y="22615"/>
                  </a:lnTo>
                  <a:lnTo>
                    <a:pt x="18238" y="22250"/>
                  </a:lnTo>
                  <a:lnTo>
                    <a:pt x="21734" y="28117"/>
                  </a:lnTo>
                  <a:cubicBezTo>
                    <a:pt x="23573" y="28489"/>
                    <a:pt x="25459" y="28703"/>
                    <a:pt x="27370" y="28703"/>
                  </a:cubicBezTo>
                  <a:cubicBezTo>
                    <a:pt x="28112" y="28703"/>
                    <a:pt x="28858" y="28671"/>
                    <a:pt x="29606" y="28603"/>
                  </a:cubicBezTo>
                  <a:cubicBezTo>
                    <a:pt x="32099" y="28420"/>
                    <a:pt x="34530" y="27873"/>
                    <a:pt x="36810" y="27053"/>
                  </a:cubicBezTo>
                  <a:lnTo>
                    <a:pt x="39394" y="20578"/>
                  </a:lnTo>
                  <a:lnTo>
                    <a:pt x="43801" y="20244"/>
                  </a:lnTo>
                  <a:lnTo>
                    <a:pt x="43527" y="23466"/>
                  </a:lnTo>
                  <a:cubicBezTo>
                    <a:pt x="43922" y="23162"/>
                    <a:pt x="44287" y="22919"/>
                    <a:pt x="44682" y="22615"/>
                  </a:cubicBezTo>
                  <a:cubicBezTo>
                    <a:pt x="48907" y="19180"/>
                    <a:pt x="52099" y="14499"/>
                    <a:pt x="53649" y="9089"/>
                  </a:cubicBezTo>
                  <a:cubicBezTo>
                    <a:pt x="55138" y="3983"/>
                    <a:pt x="55017" y="1"/>
                    <a:pt x="5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9394400" y="2021000"/>
              <a:ext cx="199125" cy="140600"/>
            </a:xfrm>
            <a:custGeom>
              <a:avLst/>
              <a:gdLst/>
              <a:ahLst/>
              <a:cxnLst/>
              <a:rect l="l" t="t" r="r" b="b"/>
              <a:pathLst>
                <a:path w="7965" h="5624" extrusionOk="0">
                  <a:moveTo>
                    <a:pt x="3648" y="1"/>
                  </a:moveTo>
                  <a:lnTo>
                    <a:pt x="1" y="5624"/>
                  </a:lnTo>
                  <a:lnTo>
                    <a:pt x="7964" y="4955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742425" y="1771000"/>
              <a:ext cx="648200" cy="421000"/>
            </a:xfrm>
            <a:custGeom>
              <a:avLst/>
              <a:gdLst/>
              <a:ahLst/>
              <a:cxnLst/>
              <a:rect l="l" t="t" r="r" b="b"/>
              <a:pathLst>
                <a:path w="25928" h="1684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2" y="13527"/>
                    <a:pt x="11976" y="16232"/>
                  </a:cubicBezTo>
                  <a:cubicBezTo>
                    <a:pt x="13361" y="16653"/>
                    <a:pt x="14614" y="16839"/>
                    <a:pt x="15747" y="16839"/>
                  </a:cubicBezTo>
                  <a:cubicBezTo>
                    <a:pt x="24090" y="16839"/>
                    <a:pt x="25928" y="6779"/>
                    <a:pt x="25928" y="6779"/>
                  </a:cubicBezTo>
                  <a:lnTo>
                    <a:pt x="25928" y="6779"/>
                  </a:lnTo>
                  <a:cubicBezTo>
                    <a:pt x="23645" y="7324"/>
                    <a:pt x="21493" y="7589"/>
                    <a:pt x="19415" y="7589"/>
                  </a:cubicBezTo>
                  <a:cubicBezTo>
                    <a:pt x="12803" y="7589"/>
                    <a:pt x="6938" y="49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cubicBezTo>
                    <a:pt x="17192" y="7196"/>
                    <a:pt x="10883" y="10912"/>
                    <a:pt x="2355" y="10912"/>
                  </a:cubicBezTo>
                  <a:cubicBezTo>
                    <a:pt x="1588" y="10912"/>
                    <a:pt x="805" y="10882"/>
                    <a:pt x="0" y="10821"/>
                  </a:cubicBezTo>
                  <a:lnTo>
                    <a:pt x="0" y="10821"/>
                  </a:lnTo>
                  <a:cubicBezTo>
                    <a:pt x="0" y="10822"/>
                    <a:pt x="2971" y="19258"/>
                    <a:pt x="10083" y="19258"/>
                  </a:cubicBezTo>
                  <a:cubicBezTo>
                    <a:pt x="11605" y="19258"/>
                    <a:pt x="13316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8816875" y="2248975"/>
              <a:ext cx="363275" cy="526625"/>
            </a:xfrm>
            <a:custGeom>
              <a:avLst/>
              <a:gdLst/>
              <a:ahLst/>
              <a:cxnLst/>
              <a:rect l="l" t="t" r="r" b="b"/>
              <a:pathLst>
                <a:path w="14531" h="21065" extrusionOk="0">
                  <a:moveTo>
                    <a:pt x="1" y="0"/>
                  </a:moveTo>
                  <a:cubicBezTo>
                    <a:pt x="1" y="1"/>
                    <a:pt x="518" y="3952"/>
                    <a:pt x="2767" y="8724"/>
                  </a:cubicBezTo>
                  <a:cubicBezTo>
                    <a:pt x="5320" y="14134"/>
                    <a:pt x="9484" y="18390"/>
                    <a:pt x="14530" y="21065"/>
                  </a:cubicBezTo>
                  <a:lnTo>
                    <a:pt x="14196" y="19758"/>
                  </a:lnTo>
                  <a:cubicBezTo>
                    <a:pt x="9272" y="17052"/>
                    <a:pt x="5168" y="12827"/>
                    <a:pt x="2676" y="7539"/>
                  </a:cubicBezTo>
                  <a:cubicBezTo>
                    <a:pt x="1217" y="4438"/>
                    <a:pt x="487" y="1672"/>
                    <a:pt x="122" y="92"/>
                  </a:cubicBezTo>
                  <a:cubicBezTo>
                    <a:pt x="3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9160350" y="2615250"/>
              <a:ext cx="749275" cy="241900"/>
            </a:xfrm>
            <a:custGeom>
              <a:avLst/>
              <a:gdLst/>
              <a:ahLst/>
              <a:cxnLst/>
              <a:rect l="l" t="t" r="r" b="b"/>
              <a:pathLst>
                <a:path w="29971" h="9676" extrusionOk="0">
                  <a:moveTo>
                    <a:pt x="29971" y="0"/>
                  </a:moveTo>
                  <a:lnTo>
                    <a:pt x="25564" y="334"/>
                  </a:lnTo>
                  <a:lnTo>
                    <a:pt x="22980" y="6809"/>
                  </a:lnTo>
                  <a:cubicBezTo>
                    <a:pt x="20700" y="7629"/>
                    <a:pt x="18269" y="8176"/>
                    <a:pt x="15776" y="8359"/>
                  </a:cubicBezTo>
                  <a:cubicBezTo>
                    <a:pt x="15019" y="8427"/>
                    <a:pt x="14270" y="8459"/>
                    <a:pt x="13527" y="8459"/>
                  </a:cubicBezTo>
                  <a:cubicBezTo>
                    <a:pt x="11613" y="8459"/>
                    <a:pt x="9743" y="8245"/>
                    <a:pt x="7904" y="7873"/>
                  </a:cubicBezTo>
                  <a:lnTo>
                    <a:pt x="4408" y="2006"/>
                  </a:lnTo>
                  <a:lnTo>
                    <a:pt x="1" y="2371"/>
                  </a:lnTo>
                  <a:lnTo>
                    <a:pt x="305" y="3587"/>
                  </a:lnTo>
                  <a:lnTo>
                    <a:pt x="4530" y="3222"/>
                  </a:lnTo>
                  <a:lnTo>
                    <a:pt x="8025" y="9088"/>
                  </a:lnTo>
                  <a:cubicBezTo>
                    <a:pt x="9864" y="9461"/>
                    <a:pt x="11751" y="9675"/>
                    <a:pt x="13662" y="9675"/>
                  </a:cubicBezTo>
                  <a:cubicBezTo>
                    <a:pt x="14404" y="9675"/>
                    <a:pt x="15150" y="9643"/>
                    <a:pt x="15898" y="9575"/>
                  </a:cubicBezTo>
                  <a:cubicBezTo>
                    <a:pt x="18390" y="9392"/>
                    <a:pt x="20822" y="8845"/>
                    <a:pt x="23101" y="8024"/>
                  </a:cubicBezTo>
                  <a:lnTo>
                    <a:pt x="25685" y="1550"/>
                  </a:lnTo>
                  <a:lnTo>
                    <a:pt x="29910" y="1216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905800" y="2139550"/>
              <a:ext cx="289550" cy="586650"/>
            </a:xfrm>
            <a:custGeom>
              <a:avLst/>
              <a:gdLst/>
              <a:ahLst/>
              <a:cxnLst/>
              <a:rect l="l" t="t" r="r" b="b"/>
              <a:pathLst>
                <a:path w="11582" h="23466" extrusionOk="0">
                  <a:moveTo>
                    <a:pt x="11491" y="0"/>
                  </a:moveTo>
                  <a:cubicBezTo>
                    <a:pt x="11490" y="0"/>
                    <a:pt x="11460" y="31"/>
                    <a:pt x="11339" y="122"/>
                  </a:cubicBezTo>
                  <a:cubicBezTo>
                    <a:pt x="11247" y="1703"/>
                    <a:pt x="10943" y="4560"/>
                    <a:pt x="10001" y="7873"/>
                  </a:cubicBezTo>
                  <a:cubicBezTo>
                    <a:pt x="8451" y="13344"/>
                    <a:pt x="5259" y="17964"/>
                    <a:pt x="1034" y="21399"/>
                  </a:cubicBezTo>
                  <a:cubicBezTo>
                    <a:pt x="730" y="21642"/>
                    <a:pt x="426" y="21885"/>
                    <a:pt x="123" y="22098"/>
                  </a:cubicBezTo>
                  <a:lnTo>
                    <a:pt x="1" y="23466"/>
                  </a:lnTo>
                  <a:cubicBezTo>
                    <a:pt x="396" y="23162"/>
                    <a:pt x="761" y="22919"/>
                    <a:pt x="1156" y="22615"/>
                  </a:cubicBezTo>
                  <a:cubicBezTo>
                    <a:pt x="5351" y="19180"/>
                    <a:pt x="8542" y="14499"/>
                    <a:pt x="10123" y="9089"/>
                  </a:cubicBezTo>
                  <a:cubicBezTo>
                    <a:pt x="11582" y="3982"/>
                    <a:pt x="11491" y="1"/>
                    <a:pt x="11491" y="0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394400" y="2129675"/>
              <a:ext cx="199125" cy="31925"/>
            </a:xfrm>
            <a:custGeom>
              <a:avLst/>
              <a:gdLst/>
              <a:ahLst/>
              <a:cxnLst/>
              <a:rect l="l" t="t" r="r" b="b"/>
              <a:pathLst>
                <a:path w="7965" h="1277" extrusionOk="0">
                  <a:moveTo>
                    <a:pt x="7448" y="0"/>
                  </a:moveTo>
                  <a:lnTo>
                    <a:pt x="457" y="578"/>
                  </a:lnTo>
                  <a:lnTo>
                    <a:pt x="1" y="1277"/>
                  </a:lnTo>
                  <a:lnTo>
                    <a:pt x="7964" y="608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9593500" y="1653975"/>
              <a:ext cx="612500" cy="481450"/>
            </a:xfrm>
            <a:custGeom>
              <a:avLst/>
              <a:gdLst/>
              <a:ahLst/>
              <a:cxnLst/>
              <a:rect l="l" t="t" r="r" b="b"/>
              <a:pathLst>
                <a:path w="24500" h="19258" extrusionOk="0">
                  <a:moveTo>
                    <a:pt x="24499" y="1"/>
                  </a:moveTo>
                  <a:lnTo>
                    <a:pt x="24195" y="305"/>
                  </a:lnTo>
                  <a:cubicBezTo>
                    <a:pt x="23648" y="4104"/>
                    <a:pt x="21612" y="13405"/>
                    <a:pt x="15137" y="16597"/>
                  </a:cubicBezTo>
                  <a:cubicBezTo>
                    <a:pt x="13209" y="17544"/>
                    <a:pt x="11486" y="17933"/>
                    <a:pt x="9955" y="17933"/>
                  </a:cubicBezTo>
                  <a:cubicBezTo>
                    <a:pt x="4656" y="17933"/>
                    <a:pt x="1666" y="13264"/>
                    <a:pt x="487" y="10882"/>
                  </a:cubicBezTo>
                  <a:cubicBezTo>
                    <a:pt x="335" y="10882"/>
                    <a:pt x="152" y="10821"/>
                    <a:pt x="0" y="10821"/>
                  </a:cubicBezTo>
                  <a:cubicBezTo>
                    <a:pt x="0" y="10821"/>
                    <a:pt x="2991" y="19258"/>
                    <a:pt x="10094" y="19258"/>
                  </a:cubicBezTo>
                  <a:cubicBezTo>
                    <a:pt x="11614" y="19258"/>
                    <a:pt x="13322" y="18871"/>
                    <a:pt x="15229" y="17934"/>
                  </a:cubicBezTo>
                  <a:cubicBezTo>
                    <a:pt x="23496" y="13922"/>
                    <a:pt x="24499" y="1"/>
                    <a:pt x="24499" y="1"/>
                  </a:cubicBez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8741650" y="1771000"/>
              <a:ext cx="648975" cy="421025"/>
            </a:xfrm>
            <a:custGeom>
              <a:avLst/>
              <a:gdLst/>
              <a:ahLst/>
              <a:cxnLst/>
              <a:rect l="l" t="t" r="r" b="b"/>
              <a:pathLst>
                <a:path w="25959" h="16841" extrusionOk="0">
                  <a:moveTo>
                    <a:pt x="1" y="1"/>
                  </a:moveTo>
                  <a:cubicBezTo>
                    <a:pt x="1" y="1"/>
                    <a:pt x="3223" y="13527"/>
                    <a:pt x="12007" y="16232"/>
                  </a:cubicBezTo>
                  <a:cubicBezTo>
                    <a:pt x="13395" y="16654"/>
                    <a:pt x="14650" y="16840"/>
                    <a:pt x="15785" y="16840"/>
                  </a:cubicBezTo>
                  <a:cubicBezTo>
                    <a:pt x="24122" y="16840"/>
                    <a:pt x="25959" y="6809"/>
                    <a:pt x="25959" y="6809"/>
                  </a:cubicBezTo>
                  <a:lnTo>
                    <a:pt x="25959" y="6809"/>
                  </a:lnTo>
                  <a:cubicBezTo>
                    <a:pt x="25807" y="6840"/>
                    <a:pt x="25655" y="6870"/>
                    <a:pt x="25442" y="6900"/>
                  </a:cubicBezTo>
                  <a:cubicBezTo>
                    <a:pt x="24566" y="9684"/>
                    <a:pt x="21984" y="15506"/>
                    <a:pt x="15659" y="15506"/>
                  </a:cubicBezTo>
                  <a:cubicBezTo>
                    <a:pt x="14525" y="15506"/>
                    <a:pt x="13271" y="15319"/>
                    <a:pt x="11885" y="14894"/>
                  </a:cubicBezTo>
                  <a:cubicBezTo>
                    <a:pt x="4986" y="12767"/>
                    <a:pt x="1490" y="3861"/>
                    <a:pt x="335" y="2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6" name="Google Shape;1576;p36"/>
          <p:cNvSpPr txBox="1">
            <a:spLocks noGrp="1"/>
          </p:cNvSpPr>
          <p:nvPr>
            <p:ph type="title"/>
          </p:nvPr>
        </p:nvSpPr>
        <p:spPr>
          <a:xfrm>
            <a:off x="1181250" y="921175"/>
            <a:ext cx="678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+mj-lt"/>
              </a:rPr>
              <a:t>DEMO SẢN PHẨM</a:t>
            </a:r>
            <a:endParaRPr sz="4800" b="1" dirty="0">
              <a:latin typeface="+mj-lt"/>
            </a:endParaRPr>
          </a:p>
        </p:txBody>
      </p:sp>
      <p:sp>
        <p:nvSpPr>
          <p:cNvPr id="1577" name="Google Shape;1577;p36"/>
          <p:cNvSpPr txBox="1">
            <a:spLocks noGrp="1"/>
          </p:cNvSpPr>
          <p:nvPr>
            <p:ph type="title" idx="2"/>
          </p:nvPr>
        </p:nvSpPr>
        <p:spPr>
          <a:xfrm>
            <a:off x="3313350" y="1851663"/>
            <a:ext cx="25173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578" name="Google Shape;1578;p36"/>
          <p:cNvSpPr/>
          <p:nvPr/>
        </p:nvSpPr>
        <p:spPr>
          <a:xfrm rot="9317527" flipH="1">
            <a:off x="2049806" y="4484380"/>
            <a:ext cx="566362" cy="239252"/>
          </a:xfrm>
          <a:custGeom>
            <a:avLst/>
            <a:gdLst/>
            <a:ahLst/>
            <a:cxnLst/>
            <a:rect l="l" t="t" r="r" b="b"/>
            <a:pathLst>
              <a:path w="30458" h="12865" extrusionOk="0">
                <a:moveTo>
                  <a:pt x="3121" y="1"/>
                </a:moveTo>
                <a:cubicBezTo>
                  <a:pt x="2635" y="1"/>
                  <a:pt x="2136" y="177"/>
                  <a:pt x="1642" y="609"/>
                </a:cubicBezTo>
                <a:cubicBezTo>
                  <a:pt x="1" y="2038"/>
                  <a:pt x="3071" y="4956"/>
                  <a:pt x="3071" y="4956"/>
                </a:cubicBezTo>
                <a:cubicBezTo>
                  <a:pt x="3071" y="4956"/>
                  <a:pt x="61" y="6172"/>
                  <a:pt x="305" y="9333"/>
                </a:cubicBezTo>
                <a:cubicBezTo>
                  <a:pt x="363" y="10193"/>
                  <a:pt x="827" y="10504"/>
                  <a:pt x="1470" y="10504"/>
                </a:cubicBezTo>
                <a:cubicBezTo>
                  <a:pt x="3168" y="10504"/>
                  <a:pt x="6110" y="8330"/>
                  <a:pt x="6110" y="8330"/>
                </a:cubicBezTo>
                <a:lnTo>
                  <a:pt x="24348" y="9363"/>
                </a:lnTo>
                <a:cubicBezTo>
                  <a:pt x="24348" y="9363"/>
                  <a:pt x="25266" y="12864"/>
                  <a:pt x="27014" y="12864"/>
                </a:cubicBezTo>
                <a:cubicBezTo>
                  <a:pt x="27200" y="12864"/>
                  <a:pt x="27395" y="12825"/>
                  <a:pt x="27600" y="12737"/>
                </a:cubicBezTo>
                <a:cubicBezTo>
                  <a:pt x="29788" y="11825"/>
                  <a:pt x="27509" y="7418"/>
                  <a:pt x="27509" y="7418"/>
                </a:cubicBezTo>
                <a:cubicBezTo>
                  <a:pt x="27509" y="7418"/>
                  <a:pt x="30457" y="4925"/>
                  <a:pt x="29241" y="3132"/>
                </a:cubicBezTo>
                <a:cubicBezTo>
                  <a:pt x="29006" y="2779"/>
                  <a:pt x="28694" y="2636"/>
                  <a:pt x="28344" y="2636"/>
                </a:cubicBezTo>
                <a:cubicBezTo>
                  <a:pt x="26893" y="2636"/>
                  <a:pt x="24782" y="5077"/>
                  <a:pt x="24713" y="5077"/>
                </a:cubicBezTo>
                <a:cubicBezTo>
                  <a:pt x="24713" y="5077"/>
                  <a:pt x="24713" y="5077"/>
                  <a:pt x="24712" y="5077"/>
                </a:cubicBezTo>
                <a:lnTo>
                  <a:pt x="7144" y="3436"/>
                </a:lnTo>
                <a:cubicBezTo>
                  <a:pt x="7144" y="3436"/>
                  <a:pt x="5264" y="1"/>
                  <a:pt x="3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6"/>
          <p:cNvSpPr/>
          <p:nvPr/>
        </p:nvSpPr>
        <p:spPr>
          <a:xfrm rot="-8415089" flipH="1">
            <a:off x="2377634" y="3940975"/>
            <a:ext cx="717421" cy="401725"/>
          </a:xfrm>
          <a:custGeom>
            <a:avLst/>
            <a:gdLst/>
            <a:ahLst/>
            <a:cxnLst/>
            <a:rect l="l" t="t" r="r" b="b"/>
            <a:pathLst>
              <a:path w="30572" h="17119" extrusionOk="0">
                <a:moveTo>
                  <a:pt x="4295" y="0"/>
                </a:moveTo>
                <a:cubicBezTo>
                  <a:pt x="3911" y="0"/>
                  <a:pt x="3501" y="110"/>
                  <a:pt x="3064" y="364"/>
                </a:cubicBezTo>
                <a:cubicBezTo>
                  <a:pt x="1210" y="1458"/>
                  <a:pt x="3672" y="4893"/>
                  <a:pt x="3672" y="4893"/>
                </a:cubicBezTo>
                <a:cubicBezTo>
                  <a:pt x="3672" y="4893"/>
                  <a:pt x="450" y="5531"/>
                  <a:pt x="115" y="8632"/>
                </a:cubicBezTo>
                <a:cubicBezTo>
                  <a:pt x="1" y="9703"/>
                  <a:pt x="659" y="10055"/>
                  <a:pt x="1574" y="10055"/>
                </a:cubicBezTo>
                <a:cubicBezTo>
                  <a:pt x="3333" y="10055"/>
                  <a:pt x="6043" y="8753"/>
                  <a:pt x="6043" y="8753"/>
                </a:cubicBezTo>
                <a:lnTo>
                  <a:pt x="23733" y="13130"/>
                </a:lnTo>
                <a:cubicBezTo>
                  <a:pt x="23733" y="13130"/>
                  <a:pt x="24006" y="17119"/>
                  <a:pt x="25977" y="17119"/>
                </a:cubicBezTo>
                <a:cubicBezTo>
                  <a:pt x="26085" y="17119"/>
                  <a:pt x="26198" y="17107"/>
                  <a:pt x="26316" y="17082"/>
                </a:cubicBezTo>
                <a:cubicBezTo>
                  <a:pt x="28596" y="16626"/>
                  <a:pt x="27198" y="11823"/>
                  <a:pt x="27198" y="11823"/>
                </a:cubicBezTo>
                <a:cubicBezTo>
                  <a:pt x="27198" y="11823"/>
                  <a:pt x="30572" y="9939"/>
                  <a:pt x="29721" y="7933"/>
                </a:cubicBezTo>
                <a:cubicBezTo>
                  <a:pt x="29508" y="7455"/>
                  <a:pt x="29116" y="7274"/>
                  <a:pt x="28644" y="7274"/>
                </a:cubicBezTo>
                <a:cubicBezTo>
                  <a:pt x="27172" y="7274"/>
                  <a:pt x="24927" y="9038"/>
                  <a:pt x="24948" y="9057"/>
                </a:cubicBezTo>
                <a:lnTo>
                  <a:pt x="24948" y="9057"/>
                </a:lnTo>
                <a:lnTo>
                  <a:pt x="7988" y="4163"/>
                </a:lnTo>
                <a:cubicBezTo>
                  <a:pt x="7988" y="4163"/>
                  <a:pt x="6660" y="0"/>
                  <a:pt x="4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6"/>
          <p:cNvSpPr/>
          <p:nvPr/>
        </p:nvSpPr>
        <p:spPr>
          <a:xfrm rot="7510951" flipH="1">
            <a:off x="1824522" y="4053867"/>
            <a:ext cx="380524" cy="175931"/>
          </a:xfrm>
          <a:custGeom>
            <a:avLst/>
            <a:gdLst/>
            <a:ahLst/>
            <a:cxnLst/>
            <a:rect l="l" t="t" r="r" b="b"/>
            <a:pathLst>
              <a:path w="32859" h="15192" extrusionOk="0">
                <a:moveTo>
                  <a:pt x="29337" y="0"/>
                </a:moveTo>
                <a:cubicBezTo>
                  <a:pt x="26966" y="0"/>
                  <a:pt x="25077" y="3903"/>
                  <a:pt x="25077" y="3903"/>
                </a:cubicBezTo>
                <a:lnTo>
                  <a:pt x="6140" y="6547"/>
                </a:lnTo>
                <a:cubicBezTo>
                  <a:pt x="6141" y="6548"/>
                  <a:pt x="6140" y="6549"/>
                  <a:pt x="6140" y="6549"/>
                </a:cubicBezTo>
                <a:cubicBezTo>
                  <a:pt x="6096" y="6549"/>
                  <a:pt x="3793" y="4167"/>
                  <a:pt x="2238" y="4167"/>
                </a:cubicBezTo>
                <a:cubicBezTo>
                  <a:pt x="1826" y="4167"/>
                  <a:pt x="1467" y="4333"/>
                  <a:pt x="1216" y="4754"/>
                </a:cubicBezTo>
                <a:cubicBezTo>
                  <a:pt x="0" y="6760"/>
                  <a:pt x="3283" y="9313"/>
                  <a:pt x="3283" y="9313"/>
                </a:cubicBezTo>
                <a:cubicBezTo>
                  <a:pt x="3283" y="9313"/>
                  <a:pt x="1064" y="14207"/>
                  <a:pt x="3405" y="15088"/>
                </a:cubicBezTo>
                <a:cubicBezTo>
                  <a:pt x="3601" y="15159"/>
                  <a:pt x="3788" y="15191"/>
                  <a:pt x="3965" y="15191"/>
                </a:cubicBezTo>
                <a:cubicBezTo>
                  <a:pt x="5930" y="15191"/>
                  <a:pt x="6748" y="11228"/>
                  <a:pt x="6748" y="11228"/>
                </a:cubicBezTo>
                <a:lnTo>
                  <a:pt x="26414" y="9192"/>
                </a:lnTo>
                <a:cubicBezTo>
                  <a:pt x="26414" y="9192"/>
                  <a:pt x="29569" y="11290"/>
                  <a:pt x="31422" y="11290"/>
                </a:cubicBezTo>
                <a:cubicBezTo>
                  <a:pt x="32179" y="11290"/>
                  <a:pt x="32719" y="10939"/>
                  <a:pt x="32736" y="9951"/>
                </a:cubicBezTo>
                <a:cubicBezTo>
                  <a:pt x="32858" y="6517"/>
                  <a:pt x="29515" y="5331"/>
                  <a:pt x="29515" y="5331"/>
                </a:cubicBezTo>
                <a:cubicBezTo>
                  <a:pt x="29515" y="5331"/>
                  <a:pt x="32676" y="2049"/>
                  <a:pt x="30882" y="590"/>
                </a:cubicBezTo>
                <a:cubicBezTo>
                  <a:pt x="30355" y="173"/>
                  <a:pt x="29835" y="0"/>
                  <a:pt x="29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20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alloween Themed Lesson by Slidesgo">
  <a:themeElements>
    <a:clrScheme name="Simple Light">
      <a:dk1>
        <a:srgbClr val="C3E749"/>
      </a:dk1>
      <a:lt1>
        <a:srgbClr val="702AA7"/>
      </a:lt1>
      <a:dk2>
        <a:srgbClr val="000000"/>
      </a:dk2>
      <a:lt2>
        <a:srgbClr val="E27935"/>
      </a:lt2>
      <a:accent1>
        <a:srgbClr val="E2DDC5"/>
      </a:accent1>
      <a:accent2>
        <a:srgbClr val="3B170D"/>
      </a:accent2>
      <a:accent3>
        <a:srgbClr val="3A0079"/>
      </a:accent3>
      <a:accent4>
        <a:srgbClr val="BF252E"/>
      </a:accent4>
      <a:accent5>
        <a:srgbClr val="FFFFFF"/>
      </a:accent5>
      <a:accent6>
        <a:srgbClr val="F0B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Creepster</vt:lpstr>
      <vt:lpstr>Bebas Neue</vt:lpstr>
      <vt:lpstr>Archivo</vt:lpstr>
      <vt:lpstr>Times New Roman</vt:lpstr>
      <vt:lpstr>Arial</vt:lpstr>
      <vt:lpstr>Halloween Themed Lesson by Slidesgo</vt:lpstr>
      <vt:lpstr>THE LAST PRODUCT GI19 – NCT </vt:lpstr>
      <vt:lpstr>GIỚI THIỆU BẢN THÂN</vt:lpstr>
      <vt:lpstr>GIỚI THIỆU BẢN THÂN</vt:lpstr>
      <vt:lpstr>Ý TƯỞNG SẢN PHẨM</vt:lpstr>
      <vt:lpstr>Ý TƯỞNG SẢN PHẨM</vt:lpstr>
      <vt:lpstr>TƯ LIỆU HÌNH ẢNH</vt:lpstr>
      <vt:lpstr>TƯ LIỆU HÌNH ẢNH</vt:lpstr>
      <vt:lpstr>CÁCH CHƠI</vt:lpstr>
      <vt:lpstr>DEMO SẢN PHẨM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PRODUCT GI19 – NCT </dc:title>
  <cp:lastModifiedBy>tuan</cp:lastModifiedBy>
  <cp:revision>1</cp:revision>
  <dcterms:modified xsi:type="dcterms:W3CDTF">2022-10-07T09:42:51Z</dcterms:modified>
</cp:coreProperties>
</file>