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4" r:id="rId17"/>
    <p:sldId id="272" r:id="rId18"/>
    <p:sldId id="273" r:id="rId19"/>
    <p:sldId id="275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7"/>
    <p:restoredTop sz="94650"/>
  </p:normalViewPr>
  <p:slideViewPr>
    <p:cSldViewPr snapToGrid="0">
      <p:cViewPr>
        <p:scale>
          <a:sx n="102" d="100"/>
          <a:sy n="102" d="100"/>
        </p:scale>
        <p:origin x="9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00B1-7942-42DA-8F88-FB4D4EB93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4F36B-DF9C-9B8B-FB6C-EEBC32FD6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1DD2C-42A6-D31E-A345-179150A3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B982-5CAC-1D44-BFA3-7D715A52D14D}" type="datetimeFigureOut">
              <a:rPr lang="en-VN" smtClean="0"/>
              <a:t>17/08/2023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3346E-B397-5887-0C2F-357A710D5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743AE-C37E-E600-8092-031EC161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5A48-15E4-B846-A8F6-BC19C59485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911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5F20-7528-950C-2047-C17E60BF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A1A75-E055-2B00-3481-2F95026AF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0335F-5007-4A4E-8564-41AD0311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B982-5CAC-1D44-BFA3-7D715A52D14D}" type="datetimeFigureOut">
              <a:rPr lang="en-VN" smtClean="0"/>
              <a:t>17/08/2023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5D4C3-4C57-85F3-1916-53C8BEEA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A1DC8-0BCE-5137-1E9D-47507275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5A48-15E4-B846-A8F6-BC19C59485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9300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A7651C-0335-BB03-7466-8E5B9537A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8CB19-E1E8-D28C-28DD-333091D93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61704-2EE4-9771-51BA-AC45C210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B982-5CAC-1D44-BFA3-7D715A52D14D}" type="datetimeFigureOut">
              <a:rPr lang="en-VN" smtClean="0"/>
              <a:t>17/08/2023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3D03D-28A0-B865-1F5D-A2D01890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AB049-07E3-30ED-AD59-183369CF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5A48-15E4-B846-A8F6-BC19C59485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0629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179B-D041-CB5F-DD69-50F3DC68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C2A7A-3E80-85C0-3D15-CB860178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D62E9-A0EB-6211-8DBB-2A5CFE9C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B982-5CAC-1D44-BFA3-7D715A52D14D}" type="datetimeFigureOut">
              <a:rPr lang="en-VN" smtClean="0"/>
              <a:t>17/08/2023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64AE2-56BF-81AE-0837-8D77182F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DF632-E00C-604F-B3B4-B57802E0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5A48-15E4-B846-A8F6-BC19C59485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9907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05E5-4EAD-363F-FB32-C5980F78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4E9D3-3C83-F0DA-C93C-D41D41F99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7BAE1-314A-A212-85FD-CD0D5533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B982-5CAC-1D44-BFA3-7D715A52D14D}" type="datetimeFigureOut">
              <a:rPr lang="en-VN" smtClean="0"/>
              <a:t>17/08/2023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0B5DC-85C6-F0C6-4C99-572761F2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792DD-D003-79DC-5CCF-8108DADC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5A48-15E4-B846-A8F6-BC19C59485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6369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2D3B-F7B1-F661-8397-BAEC7056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1C40-A3F4-E907-2F5A-0D78CB7FE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F55BB-59E6-5C27-8091-C9C25FDE6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D551A-3F54-DF68-A432-B24CE9C9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B982-5CAC-1D44-BFA3-7D715A52D14D}" type="datetimeFigureOut">
              <a:rPr lang="en-VN" smtClean="0"/>
              <a:t>17/08/2023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A3270-910F-3AAE-37DF-261626AF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12513-28CD-948E-92C1-BFBE1ECB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5A48-15E4-B846-A8F6-BC19C59485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8559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DA8C-4830-7DF3-E6D0-B71E53B8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C8E00-6C38-1476-4721-4A139D18C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1EA94-8C82-7A31-C31A-195CA10F3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9D451-0153-944F-EBFF-C44C8619A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016EB-0DA8-1065-42AB-2CC795012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62698-4CA1-8536-6030-24110A21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B982-5CAC-1D44-BFA3-7D715A52D14D}" type="datetimeFigureOut">
              <a:rPr lang="en-VN" smtClean="0"/>
              <a:t>17/08/2023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9451D-E192-2BB4-2264-9D8C9C5F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28742-C56C-CC0C-4D90-E907A993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5A48-15E4-B846-A8F6-BC19C59485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3663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70A0-AB3E-9D7B-7ED9-3FC7C1B4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A4DF2-64CC-3731-7463-548E513D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B982-5CAC-1D44-BFA3-7D715A52D14D}" type="datetimeFigureOut">
              <a:rPr lang="en-VN" smtClean="0"/>
              <a:t>17/08/2023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175B8-D033-07A8-D723-7603ABB2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0EB61-1E51-F15F-F42E-11883399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5A48-15E4-B846-A8F6-BC19C59485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8284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00F58-D140-61CD-9BA0-11CE241B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B982-5CAC-1D44-BFA3-7D715A52D14D}" type="datetimeFigureOut">
              <a:rPr lang="en-VN" smtClean="0"/>
              <a:t>17/08/2023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FA0A8-BC05-B6B4-745D-D68C1DF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6B5E3-95F7-F5F0-1B51-E34A8717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5A48-15E4-B846-A8F6-BC19C59485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2830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E681-4B79-D604-E39E-6694718D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3819-EDC2-7B34-2927-1E52547D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EDE2C-1393-D55F-52D1-84A184F67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99B21-C333-7B7B-EB39-64C396FB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B982-5CAC-1D44-BFA3-7D715A52D14D}" type="datetimeFigureOut">
              <a:rPr lang="en-VN" smtClean="0"/>
              <a:t>17/08/2023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99D95-CE44-FC89-E6A7-A3D6E655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D2134-4B74-1D35-F926-51769B27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5A48-15E4-B846-A8F6-BC19C59485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0115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975B-43DB-8881-33EA-79DCFA61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58571-F8B7-F237-F88F-03B8F6F52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D498F-6A95-F97D-4A9A-C4F00B4C8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EB667-0709-7D05-2DEF-B17AB6CC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B982-5CAC-1D44-BFA3-7D715A52D14D}" type="datetimeFigureOut">
              <a:rPr lang="en-VN" smtClean="0"/>
              <a:t>17/08/2023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7BCCD-A132-4391-5BDA-2FA54635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F93F5-A958-9AE4-054F-6CC3D0DD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5A48-15E4-B846-A8F6-BC19C59485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3293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CCB37-8775-DA9B-6684-90B0A969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BBA43-1A97-BA4A-EFBD-4355C2049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A35D6-59AA-4722-3C1E-892114EBD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EB982-5CAC-1D44-BFA3-7D715A52D14D}" type="datetimeFigureOut">
              <a:rPr lang="en-VN" smtClean="0"/>
              <a:t>17/08/2023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AF203-3DF9-C676-65BA-11591AE63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EF001-42B1-D0D5-040C-43EEDE151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B5A48-15E4-B846-A8F6-BC19C59485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9930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C276BEC-F42A-AD52-B780-967FBB0C2A06}"/>
              </a:ext>
            </a:extLst>
          </p:cNvPr>
          <p:cNvGrpSpPr/>
          <p:nvPr/>
        </p:nvGrpSpPr>
        <p:grpSpPr>
          <a:xfrm>
            <a:off x="917716" y="1898961"/>
            <a:ext cx="2363366" cy="2377204"/>
            <a:chOff x="1603516" y="2033431"/>
            <a:chExt cx="2017802" cy="171025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4BF5E5A-A4D0-9C71-C396-E37332CA503C}"/>
                </a:ext>
              </a:extLst>
            </p:cNvPr>
            <p:cNvGrpSpPr/>
            <p:nvPr/>
          </p:nvGrpSpPr>
          <p:grpSpPr>
            <a:xfrm>
              <a:off x="1603516" y="2033431"/>
              <a:ext cx="2017802" cy="1710254"/>
              <a:chOff x="5206404" y="642418"/>
              <a:chExt cx="2413593" cy="248801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3147F40-8B31-70F8-209D-A46F7EBDB702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sz="2400" dirty="0"/>
                  <a:t>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E085933-238A-A84D-D3C2-0ECB1797F09E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sz="2400" dirty="0"/>
                  <a:t>2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21A60BF-B4C0-1855-0BCC-0FD6E753EFFB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sz="2400" dirty="0"/>
                  <a:t>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9FB7668-8B28-485C-0778-C06F2DFEA68D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sz="2400" dirty="0"/>
                  <a:t>3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FD16F3-D484-FDC3-43B8-BCAC8541B975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sz="2400" dirty="0"/>
                  <a:t>4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5704A5-D013-3947-EDAD-0E034179BF72}"/>
                </a:ext>
              </a:extLst>
            </p:cNvPr>
            <p:cNvSpPr txBox="1"/>
            <p:nvPr/>
          </p:nvSpPr>
          <p:spPr>
            <a:xfrm>
              <a:off x="2468711" y="2814628"/>
              <a:ext cx="287410" cy="332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2400" dirty="0"/>
                <a:t>…</a:t>
              </a:r>
            </a:p>
          </p:txBody>
        </p:sp>
      </p:grpSp>
      <p:sp>
        <p:nvSpPr>
          <p:cNvPr id="21" name="Cube 20">
            <a:extLst>
              <a:ext uri="{FF2B5EF4-FFF2-40B4-BE49-F238E27FC236}">
                <a16:creationId xmlns:a16="http://schemas.microsoft.com/office/drawing/2014/main" id="{0C6B390B-E682-BD48-9562-522A52B1B8CB}"/>
              </a:ext>
            </a:extLst>
          </p:cNvPr>
          <p:cNvSpPr/>
          <p:nvPr/>
        </p:nvSpPr>
        <p:spPr>
          <a:xfrm>
            <a:off x="4867833" y="2290930"/>
            <a:ext cx="1990165" cy="151951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800" b="1" dirty="0"/>
              <a:t>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95123A-A2A5-AFE8-5C34-FF2F83D26F4C}"/>
              </a:ext>
            </a:extLst>
          </p:cNvPr>
          <p:cNvSpPr txBox="1"/>
          <p:nvPr/>
        </p:nvSpPr>
        <p:spPr>
          <a:xfrm>
            <a:off x="1501003" y="4855686"/>
            <a:ext cx="1196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INPUT:</a:t>
            </a:r>
            <a:br>
              <a:rPr lang="en-US" sz="2800" dirty="0"/>
            </a:br>
            <a:r>
              <a:rPr lang="en-US" sz="2800" dirty="0"/>
              <a:t>x days</a:t>
            </a:r>
            <a:endParaRPr lang="en-VN" sz="2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D27943-BEA0-2337-BE99-F9D7B98249C2}"/>
              </a:ext>
            </a:extLst>
          </p:cNvPr>
          <p:cNvGrpSpPr/>
          <p:nvPr/>
        </p:nvGrpSpPr>
        <p:grpSpPr>
          <a:xfrm>
            <a:off x="8444753" y="1945524"/>
            <a:ext cx="2363367" cy="1922218"/>
            <a:chOff x="1603516" y="2033431"/>
            <a:chExt cx="2017803" cy="138291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1228893-B1EC-7E1D-B021-06A71CE2A2B7}"/>
                </a:ext>
              </a:extLst>
            </p:cNvPr>
            <p:cNvGrpSpPr/>
            <p:nvPr/>
          </p:nvGrpSpPr>
          <p:grpSpPr>
            <a:xfrm>
              <a:off x="1603516" y="2033431"/>
              <a:ext cx="2017803" cy="1382919"/>
              <a:chOff x="5206403" y="642418"/>
              <a:chExt cx="2413594" cy="201182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65AE1AA-459D-3DDF-ADD7-A1B57420EB4C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sz="2400" dirty="0"/>
                  <a:t>1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DF1B56-2E97-FC39-96F5-1D1F5EE52294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sz="2400" dirty="0"/>
                  <a:t>2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EB35FC-54B7-099C-52B7-3277A2EE4121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sz="2400" dirty="0"/>
                  <a:t>1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A5FFBCC-CDE9-D002-C3C6-B7CCB2941647}"/>
                  </a:ext>
                </a:extLst>
              </p:cNvPr>
              <p:cNvSpPr/>
              <p:nvPr/>
            </p:nvSpPr>
            <p:spPr>
              <a:xfrm>
                <a:off x="5206403" y="2292733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sz="2400" dirty="0"/>
                  <a:t>4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EF5639-F118-6F95-FCFA-6DB5E732C6E1}"/>
                </a:ext>
              </a:extLst>
            </p:cNvPr>
            <p:cNvSpPr txBox="1"/>
            <p:nvPr/>
          </p:nvSpPr>
          <p:spPr>
            <a:xfrm>
              <a:off x="2468711" y="2814628"/>
              <a:ext cx="287410" cy="332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2400" dirty="0"/>
                <a:t>…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6DC6EC7-10DE-2945-DA31-39C6EF54BB95}"/>
              </a:ext>
            </a:extLst>
          </p:cNvPr>
          <p:cNvSpPr txBox="1"/>
          <p:nvPr/>
        </p:nvSpPr>
        <p:spPr>
          <a:xfrm>
            <a:off x="8879113" y="4855686"/>
            <a:ext cx="1494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OUTPUT:</a:t>
            </a:r>
          </a:p>
          <a:p>
            <a:r>
              <a:rPr lang="en-US" sz="2800" dirty="0"/>
              <a:t>y days</a:t>
            </a:r>
            <a:endParaRPr lang="en-VN" sz="2800" dirty="0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EA68195C-0D22-87B4-EA2B-88A8C4A86F99}"/>
              </a:ext>
            </a:extLst>
          </p:cNvPr>
          <p:cNvSpPr/>
          <p:nvPr/>
        </p:nvSpPr>
        <p:spPr>
          <a:xfrm>
            <a:off x="3603807" y="2686283"/>
            <a:ext cx="833718" cy="39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DDBB3A43-1FF4-44EC-2C9E-664C1CC63ECE}"/>
              </a:ext>
            </a:extLst>
          </p:cNvPr>
          <p:cNvSpPr/>
          <p:nvPr/>
        </p:nvSpPr>
        <p:spPr>
          <a:xfrm>
            <a:off x="7234516" y="2686283"/>
            <a:ext cx="833718" cy="39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09416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35846-49FB-86A4-409E-04C110B227FA}"/>
              </a:ext>
            </a:extLst>
          </p:cNvPr>
          <p:cNvSpPr txBox="1"/>
          <p:nvPr/>
        </p:nvSpPr>
        <p:spPr>
          <a:xfrm>
            <a:off x="191385" y="180753"/>
            <a:ext cx="28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Preparing data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747E81-CB48-AAAE-5A9F-9CBE81B154E1}"/>
              </a:ext>
            </a:extLst>
          </p:cNvPr>
          <p:cNvGrpSpPr/>
          <p:nvPr/>
        </p:nvGrpSpPr>
        <p:grpSpPr>
          <a:xfrm>
            <a:off x="3992188" y="5052280"/>
            <a:ext cx="2017802" cy="1710254"/>
            <a:chOff x="8145342" y="642418"/>
            <a:chExt cx="2017802" cy="171025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5448B6-3026-265E-58B2-7B77C0181B9A}"/>
                </a:ext>
              </a:extLst>
            </p:cNvPr>
            <p:cNvGrpSpPr/>
            <p:nvPr/>
          </p:nvGrpSpPr>
          <p:grpSpPr>
            <a:xfrm>
              <a:off x="8145342" y="642418"/>
              <a:ext cx="2017802" cy="1710254"/>
              <a:chOff x="5206404" y="642418"/>
              <a:chExt cx="2413593" cy="248801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B39FF94-B995-4E8B-6C40-D1BF2D462D39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788A548-122C-4F7A-DE13-D26537DA877B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DF65976-A3C2-8A5E-3020-A4436F0F30F8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8D21882-B2BF-DD97-B5AC-D18D6E19EED5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C6ED135-E3AC-CBDD-9027-652E121DC042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C18EA1-81C2-D93A-E029-A261CDAC0A96}"/>
                </a:ext>
              </a:extLst>
            </p:cNvPr>
            <p:cNvSpPr txBox="1"/>
            <p:nvPr/>
          </p:nvSpPr>
          <p:spPr>
            <a:xfrm>
              <a:off x="9010537" y="1423615"/>
              <a:ext cx="287410" cy="25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F079918-3281-AF96-858C-D3EE5A86B3AF}"/>
              </a:ext>
            </a:extLst>
          </p:cNvPr>
          <p:cNvGrpSpPr/>
          <p:nvPr/>
        </p:nvGrpSpPr>
        <p:grpSpPr>
          <a:xfrm>
            <a:off x="1329927" y="5052280"/>
            <a:ext cx="2017802" cy="1710254"/>
            <a:chOff x="5384569" y="2749195"/>
            <a:chExt cx="2017802" cy="171025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63700FF-C5A1-65F5-4FF8-0E73793E9AAB}"/>
                </a:ext>
              </a:extLst>
            </p:cNvPr>
            <p:cNvGrpSpPr/>
            <p:nvPr/>
          </p:nvGrpSpPr>
          <p:grpSpPr>
            <a:xfrm>
              <a:off x="5384569" y="2749195"/>
              <a:ext cx="2017802" cy="1710254"/>
              <a:chOff x="5206404" y="642418"/>
              <a:chExt cx="2413593" cy="248801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AD5E3E4-48D4-297E-4BB9-B34E07209A1F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00:00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647A218-3460-D9F9-ECEB-B37A49D08210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00:05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C569184-07E3-393D-2BEC-AF9FCEED1A45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00:10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FF3D08B-CA84-2220-2010-D13EEE1BF457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23:50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5988AB7-A353-2E89-1684-A6A756895B5B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23:55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0D5D85-49B9-1012-B480-1C01063C2E60}"/>
                </a:ext>
              </a:extLst>
            </p:cNvPr>
            <p:cNvSpPr txBox="1"/>
            <p:nvPr/>
          </p:nvSpPr>
          <p:spPr>
            <a:xfrm>
              <a:off x="6249763" y="3527323"/>
              <a:ext cx="287410" cy="25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5377678-824F-364C-53E6-51AB93840E34}"/>
              </a:ext>
            </a:extLst>
          </p:cNvPr>
          <p:cNvGrpSpPr/>
          <p:nvPr/>
        </p:nvGrpSpPr>
        <p:grpSpPr>
          <a:xfrm>
            <a:off x="4028637" y="800631"/>
            <a:ext cx="2017802" cy="1710254"/>
            <a:chOff x="8145342" y="642418"/>
            <a:chExt cx="2017802" cy="17102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7D7060A-A553-32AA-E320-6F744DCA43FC}"/>
                </a:ext>
              </a:extLst>
            </p:cNvPr>
            <p:cNvGrpSpPr/>
            <p:nvPr/>
          </p:nvGrpSpPr>
          <p:grpSpPr>
            <a:xfrm>
              <a:off x="8145342" y="642418"/>
              <a:ext cx="2017802" cy="1710254"/>
              <a:chOff x="5206404" y="642418"/>
              <a:chExt cx="2413593" cy="248801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AFCA2B-2A85-7E0E-8C35-3688A3E0FFBE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B9D03AF-F8DB-1025-C5EC-27DDA949E778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A6550D-A4F0-7030-BF89-03D6D526ED70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4D94A24-5399-97C7-746C-29675B3977E9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44953F6-399B-2047-4ECE-DE3ADAC86C2F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6597E4-CE76-12ED-54A9-59525ABC5C1F}"/>
                </a:ext>
              </a:extLst>
            </p:cNvPr>
            <p:cNvSpPr txBox="1"/>
            <p:nvPr/>
          </p:nvSpPr>
          <p:spPr>
            <a:xfrm>
              <a:off x="9010537" y="1423615"/>
              <a:ext cx="287410" cy="25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D560C7-7CA6-3CA8-2208-01C8C218A754}"/>
              </a:ext>
            </a:extLst>
          </p:cNvPr>
          <p:cNvGrpSpPr/>
          <p:nvPr/>
        </p:nvGrpSpPr>
        <p:grpSpPr>
          <a:xfrm>
            <a:off x="1366376" y="800631"/>
            <a:ext cx="2017802" cy="1710254"/>
            <a:chOff x="5384569" y="2749195"/>
            <a:chExt cx="2017802" cy="171025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7AFDBF6-ABC6-4009-FD44-9AFF6D62EFF3}"/>
                </a:ext>
              </a:extLst>
            </p:cNvPr>
            <p:cNvGrpSpPr/>
            <p:nvPr/>
          </p:nvGrpSpPr>
          <p:grpSpPr>
            <a:xfrm>
              <a:off x="5384569" y="2749195"/>
              <a:ext cx="2017802" cy="1710254"/>
              <a:chOff x="5206404" y="642418"/>
              <a:chExt cx="2413593" cy="248801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0912CCB-D548-696D-849F-D58F228EE4B7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00:00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88964B0-AB31-BC95-BD31-A22159606D49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00:05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359F1BD-E4E6-7FB5-B940-BE49ACC4245A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00:10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A3845DD-1AAE-4C6A-D75E-2FE79A4446C3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23:50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62F1518-B757-BBB6-296D-1DD5D86EB550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23:55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6C77BE-CF57-9022-A66F-F46900CB2243}"/>
                </a:ext>
              </a:extLst>
            </p:cNvPr>
            <p:cNvSpPr txBox="1"/>
            <p:nvPr/>
          </p:nvSpPr>
          <p:spPr>
            <a:xfrm>
              <a:off x="6249763" y="3527323"/>
              <a:ext cx="287410" cy="25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492BBDA-E839-5048-A872-2F80EEDBA87A}"/>
              </a:ext>
            </a:extLst>
          </p:cNvPr>
          <p:cNvGrpSpPr/>
          <p:nvPr/>
        </p:nvGrpSpPr>
        <p:grpSpPr>
          <a:xfrm>
            <a:off x="4028637" y="2767936"/>
            <a:ext cx="2017802" cy="1710254"/>
            <a:chOff x="8145342" y="642418"/>
            <a:chExt cx="2017802" cy="171025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E83124-2D13-EACF-C675-C6D1295397BE}"/>
                </a:ext>
              </a:extLst>
            </p:cNvPr>
            <p:cNvGrpSpPr/>
            <p:nvPr/>
          </p:nvGrpSpPr>
          <p:grpSpPr>
            <a:xfrm>
              <a:off x="8145342" y="642418"/>
              <a:ext cx="2017802" cy="1710254"/>
              <a:chOff x="5206404" y="642418"/>
              <a:chExt cx="2413593" cy="2488017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D3B3905-3005-7D9E-F223-7617F35624A8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20BF978-3464-3405-7E31-4BF152ADB864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4C28002-19F5-2D59-13BC-95A72D0382B4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29836AA-535F-6623-4EBC-2A9018449081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278FEA6-5FB8-9B48-9E7F-37D9FE1AC995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AC95B3D-8C46-7BE0-BC54-08F7912D3A14}"/>
                </a:ext>
              </a:extLst>
            </p:cNvPr>
            <p:cNvSpPr txBox="1"/>
            <p:nvPr/>
          </p:nvSpPr>
          <p:spPr>
            <a:xfrm>
              <a:off x="9010537" y="1423615"/>
              <a:ext cx="287410" cy="25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B5F564E-E2E0-8781-E337-5607F83F4384}"/>
              </a:ext>
            </a:extLst>
          </p:cNvPr>
          <p:cNvGrpSpPr/>
          <p:nvPr/>
        </p:nvGrpSpPr>
        <p:grpSpPr>
          <a:xfrm>
            <a:off x="1366376" y="2767936"/>
            <a:ext cx="2017802" cy="1710254"/>
            <a:chOff x="5384569" y="2749195"/>
            <a:chExt cx="2017802" cy="171025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CE0017B-ECCE-5F51-56DA-7655C8650357}"/>
                </a:ext>
              </a:extLst>
            </p:cNvPr>
            <p:cNvGrpSpPr/>
            <p:nvPr/>
          </p:nvGrpSpPr>
          <p:grpSpPr>
            <a:xfrm>
              <a:off x="5384569" y="2749195"/>
              <a:ext cx="2017802" cy="1710254"/>
              <a:chOff x="5206404" y="642418"/>
              <a:chExt cx="2413593" cy="2488017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8C2A1B2-1443-E56F-6783-BC049D2D7A54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00:00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F4B9EC8-8B0C-BFFB-F027-C2B15BFC43AF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C880B50-FC4F-CFA8-0DE2-B94B8F62A6A4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00:10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E4CFC96-0CB4-68F9-C270-24A7D9D8A1CF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23:50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EA34C24-BA19-6BB2-3243-CBABE12FEB25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23:55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EF768AB-3FE0-1493-D249-B4F7F78E9C7F}"/>
                </a:ext>
              </a:extLst>
            </p:cNvPr>
            <p:cNvSpPr txBox="1"/>
            <p:nvPr/>
          </p:nvSpPr>
          <p:spPr>
            <a:xfrm>
              <a:off x="6249763" y="3527323"/>
              <a:ext cx="287410" cy="25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81C82FFA-96D1-293D-8180-12160A9833AE}"/>
              </a:ext>
            </a:extLst>
          </p:cNvPr>
          <p:cNvSpPr/>
          <p:nvPr/>
        </p:nvSpPr>
        <p:spPr>
          <a:xfrm>
            <a:off x="191384" y="800631"/>
            <a:ext cx="866853" cy="17102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Day 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0C16A6-7804-E473-D175-7F908F92771D}"/>
              </a:ext>
            </a:extLst>
          </p:cNvPr>
          <p:cNvSpPr/>
          <p:nvPr/>
        </p:nvSpPr>
        <p:spPr>
          <a:xfrm>
            <a:off x="191384" y="2767936"/>
            <a:ext cx="866853" cy="17102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Day 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857D50-6F04-B106-F77D-55E48676F2C8}"/>
              </a:ext>
            </a:extLst>
          </p:cNvPr>
          <p:cNvSpPr/>
          <p:nvPr/>
        </p:nvSpPr>
        <p:spPr>
          <a:xfrm>
            <a:off x="191384" y="5052280"/>
            <a:ext cx="866853" cy="17102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Day 14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1B80012D-433B-A4AB-0AAC-D8A3511E94DC}"/>
              </a:ext>
            </a:extLst>
          </p:cNvPr>
          <p:cNvSpPr/>
          <p:nvPr/>
        </p:nvSpPr>
        <p:spPr>
          <a:xfrm>
            <a:off x="6096000" y="4526231"/>
            <a:ext cx="315074" cy="1395977"/>
          </a:xfrm>
          <a:prstGeom prst="rightBrace">
            <a:avLst>
              <a:gd name="adj1" fmla="val 9637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3A1861-4FF6-9103-F6AF-6083CF4B8AE4}"/>
              </a:ext>
            </a:extLst>
          </p:cNvPr>
          <p:cNvSpPr txBox="1"/>
          <p:nvPr/>
        </p:nvSpPr>
        <p:spPr>
          <a:xfrm>
            <a:off x="6460635" y="5012026"/>
            <a:ext cx="162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days for input</a:t>
            </a:r>
            <a:endParaRPr lang="en-VN" dirty="0"/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FAC76A60-2EE0-5F82-D1BE-99561664D433}"/>
              </a:ext>
            </a:extLst>
          </p:cNvPr>
          <p:cNvSpPr/>
          <p:nvPr/>
        </p:nvSpPr>
        <p:spPr>
          <a:xfrm>
            <a:off x="6096000" y="5981922"/>
            <a:ext cx="315074" cy="760113"/>
          </a:xfrm>
          <a:prstGeom prst="rightBrace">
            <a:avLst>
              <a:gd name="adj1" fmla="val 9637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5C22F0-FA88-FAD3-0479-39DE24D99921}"/>
              </a:ext>
            </a:extLst>
          </p:cNvPr>
          <p:cNvSpPr txBox="1"/>
          <p:nvPr/>
        </p:nvSpPr>
        <p:spPr>
          <a:xfrm>
            <a:off x="6460635" y="6124204"/>
            <a:ext cx="177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days for output</a:t>
            </a:r>
            <a:endParaRPr lang="en-VN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67A8EE3-8D1E-8184-0771-8F584837ECAE}"/>
              </a:ext>
            </a:extLst>
          </p:cNvPr>
          <p:cNvSpPr/>
          <p:nvPr/>
        </p:nvSpPr>
        <p:spPr>
          <a:xfrm>
            <a:off x="8261750" y="4520191"/>
            <a:ext cx="503434" cy="13959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52D1293-D860-27E9-E60C-D31B390C9EA7}"/>
              </a:ext>
            </a:extLst>
          </p:cNvPr>
          <p:cNvSpPr/>
          <p:nvPr/>
        </p:nvSpPr>
        <p:spPr>
          <a:xfrm>
            <a:off x="8261751" y="5971126"/>
            <a:ext cx="503434" cy="760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5" name="Direct Access Storage 64">
            <a:extLst>
              <a:ext uri="{FF2B5EF4-FFF2-40B4-BE49-F238E27FC236}">
                <a16:creationId xmlns:a16="http://schemas.microsoft.com/office/drawing/2014/main" id="{B2B81880-75B5-44D4-2595-6E76878A2295}"/>
              </a:ext>
            </a:extLst>
          </p:cNvPr>
          <p:cNvSpPr/>
          <p:nvPr/>
        </p:nvSpPr>
        <p:spPr>
          <a:xfrm>
            <a:off x="9623457" y="4711863"/>
            <a:ext cx="2535978" cy="1923691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b="1" dirty="0"/>
              <a:t>Processed Train</a:t>
            </a:r>
          </a:p>
        </p:txBody>
      </p:sp>
    </p:spTree>
    <p:extLst>
      <p:ext uri="{BB962C8B-B14F-4D97-AF65-F5344CB8AC3E}">
        <p14:creationId xmlns:p14="http://schemas.microsoft.com/office/powerpoint/2010/main" val="1583788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35846-49FB-86A4-409E-04C110B227FA}"/>
              </a:ext>
            </a:extLst>
          </p:cNvPr>
          <p:cNvSpPr txBox="1"/>
          <p:nvPr/>
        </p:nvSpPr>
        <p:spPr>
          <a:xfrm>
            <a:off x="191385" y="180753"/>
            <a:ext cx="28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Preparing data</a:t>
            </a:r>
          </a:p>
        </p:txBody>
      </p:sp>
      <p:sp>
        <p:nvSpPr>
          <p:cNvPr id="65" name="Direct Access Storage 64">
            <a:extLst>
              <a:ext uri="{FF2B5EF4-FFF2-40B4-BE49-F238E27FC236}">
                <a16:creationId xmlns:a16="http://schemas.microsoft.com/office/drawing/2014/main" id="{B2B81880-75B5-44D4-2595-6E76878A2295}"/>
              </a:ext>
            </a:extLst>
          </p:cNvPr>
          <p:cNvSpPr/>
          <p:nvPr/>
        </p:nvSpPr>
        <p:spPr>
          <a:xfrm>
            <a:off x="1093232" y="1505309"/>
            <a:ext cx="4530954" cy="2565650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b="1" dirty="0"/>
              <a:t>Processed Train</a:t>
            </a:r>
          </a:p>
        </p:txBody>
      </p:sp>
      <p:sp>
        <p:nvSpPr>
          <p:cNvPr id="2" name="Direct Access Storage 1">
            <a:extLst>
              <a:ext uri="{FF2B5EF4-FFF2-40B4-BE49-F238E27FC236}">
                <a16:creationId xmlns:a16="http://schemas.microsoft.com/office/drawing/2014/main" id="{71B93A6C-F359-EBEC-4A76-31298A40E94B}"/>
              </a:ext>
            </a:extLst>
          </p:cNvPr>
          <p:cNvSpPr/>
          <p:nvPr/>
        </p:nvSpPr>
        <p:spPr>
          <a:xfrm>
            <a:off x="7365305" y="1826288"/>
            <a:ext cx="2519818" cy="1923691"/>
          </a:xfrm>
          <a:prstGeom prst="flowChartMagneticDrum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b="1" dirty="0"/>
              <a:t>Processed test</a:t>
            </a:r>
          </a:p>
        </p:txBody>
      </p:sp>
    </p:spTree>
    <p:extLst>
      <p:ext uri="{BB962C8B-B14F-4D97-AF65-F5344CB8AC3E}">
        <p14:creationId xmlns:p14="http://schemas.microsoft.com/office/powerpoint/2010/main" val="3843194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35846-49FB-86A4-409E-04C110B227FA}"/>
              </a:ext>
            </a:extLst>
          </p:cNvPr>
          <p:cNvSpPr txBox="1"/>
          <p:nvPr/>
        </p:nvSpPr>
        <p:spPr>
          <a:xfrm>
            <a:off x="191385" y="180753"/>
            <a:ext cx="28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Train model</a:t>
            </a:r>
          </a:p>
        </p:txBody>
      </p:sp>
      <p:sp>
        <p:nvSpPr>
          <p:cNvPr id="65" name="Direct Access Storage 64">
            <a:extLst>
              <a:ext uri="{FF2B5EF4-FFF2-40B4-BE49-F238E27FC236}">
                <a16:creationId xmlns:a16="http://schemas.microsoft.com/office/drawing/2014/main" id="{B2B81880-75B5-44D4-2595-6E76878A2295}"/>
              </a:ext>
            </a:extLst>
          </p:cNvPr>
          <p:cNvSpPr/>
          <p:nvPr/>
        </p:nvSpPr>
        <p:spPr>
          <a:xfrm>
            <a:off x="191385" y="2112434"/>
            <a:ext cx="4530954" cy="2565650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b="1" dirty="0"/>
              <a:t>Processed Train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90710ADD-26C3-3F3A-4967-61C2CA2F76D7}"/>
              </a:ext>
            </a:extLst>
          </p:cNvPr>
          <p:cNvSpPr/>
          <p:nvPr/>
        </p:nvSpPr>
        <p:spPr>
          <a:xfrm>
            <a:off x="7884495" y="2474537"/>
            <a:ext cx="1990165" cy="151951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800" b="1" dirty="0"/>
              <a:t>MODEL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D6FEA8E-0102-B385-BDA1-D635162DF4AF}"/>
              </a:ext>
            </a:extLst>
          </p:cNvPr>
          <p:cNvSpPr/>
          <p:nvPr/>
        </p:nvSpPr>
        <p:spPr>
          <a:xfrm>
            <a:off x="5808388" y="3036620"/>
            <a:ext cx="833718" cy="39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30059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35846-49FB-86A4-409E-04C110B227FA}"/>
              </a:ext>
            </a:extLst>
          </p:cNvPr>
          <p:cNvSpPr txBox="1"/>
          <p:nvPr/>
        </p:nvSpPr>
        <p:spPr>
          <a:xfrm>
            <a:off x="191385" y="180753"/>
            <a:ext cx="28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Train model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90710ADD-26C3-3F3A-4967-61C2CA2F76D7}"/>
              </a:ext>
            </a:extLst>
          </p:cNvPr>
          <p:cNvSpPr/>
          <p:nvPr/>
        </p:nvSpPr>
        <p:spPr>
          <a:xfrm>
            <a:off x="4085699" y="2844242"/>
            <a:ext cx="1990165" cy="151951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800" b="1" dirty="0"/>
              <a:t>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196666-ED60-DDFF-64BE-EA85FBC7DCFF}"/>
              </a:ext>
            </a:extLst>
          </p:cNvPr>
          <p:cNvSpPr/>
          <p:nvPr/>
        </p:nvSpPr>
        <p:spPr>
          <a:xfrm>
            <a:off x="529541" y="1559436"/>
            <a:ext cx="503434" cy="13959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D39AC7-987D-39E9-7B94-636414D748C3}"/>
              </a:ext>
            </a:extLst>
          </p:cNvPr>
          <p:cNvSpPr/>
          <p:nvPr/>
        </p:nvSpPr>
        <p:spPr>
          <a:xfrm>
            <a:off x="7366941" y="642418"/>
            <a:ext cx="503434" cy="760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A12663-8B15-B134-991F-11EBBA415A3E}"/>
              </a:ext>
            </a:extLst>
          </p:cNvPr>
          <p:cNvSpPr/>
          <p:nvPr/>
        </p:nvSpPr>
        <p:spPr>
          <a:xfrm>
            <a:off x="1187524" y="1559436"/>
            <a:ext cx="503434" cy="13959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2A948-83C8-5263-A1F0-AD31DA312501}"/>
              </a:ext>
            </a:extLst>
          </p:cNvPr>
          <p:cNvSpPr/>
          <p:nvPr/>
        </p:nvSpPr>
        <p:spPr>
          <a:xfrm>
            <a:off x="533341" y="3107813"/>
            <a:ext cx="503434" cy="13959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D37E2B-8258-DD07-43F0-E21483F400EB}"/>
              </a:ext>
            </a:extLst>
          </p:cNvPr>
          <p:cNvSpPr/>
          <p:nvPr/>
        </p:nvSpPr>
        <p:spPr>
          <a:xfrm>
            <a:off x="1177919" y="3107813"/>
            <a:ext cx="503434" cy="13959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D45C8-5976-5B78-7650-A9DF842C0C5E}"/>
              </a:ext>
            </a:extLst>
          </p:cNvPr>
          <p:cNvSpPr/>
          <p:nvPr/>
        </p:nvSpPr>
        <p:spPr>
          <a:xfrm>
            <a:off x="531804" y="4593429"/>
            <a:ext cx="503434" cy="13959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0DD908-686D-9546-AC95-76474FF2315F}"/>
              </a:ext>
            </a:extLst>
          </p:cNvPr>
          <p:cNvSpPr/>
          <p:nvPr/>
        </p:nvSpPr>
        <p:spPr>
          <a:xfrm>
            <a:off x="1187524" y="4593428"/>
            <a:ext cx="503434" cy="13959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210A2A-25D3-B694-2533-DC4271179255}"/>
              </a:ext>
            </a:extLst>
          </p:cNvPr>
          <p:cNvSpPr/>
          <p:nvPr/>
        </p:nvSpPr>
        <p:spPr>
          <a:xfrm>
            <a:off x="1811013" y="1559436"/>
            <a:ext cx="503434" cy="13959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1260D6-25C0-544E-392B-318E4CA8FB0A}"/>
              </a:ext>
            </a:extLst>
          </p:cNvPr>
          <p:cNvSpPr/>
          <p:nvPr/>
        </p:nvSpPr>
        <p:spPr>
          <a:xfrm>
            <a:off x="2468996" y="1559436"/>
            <a:ext cx="503434" cy="13959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31C570-20DE-61F6-4257-8846CBB3DB11}"/>
              </a:ext>
            </a:extLst>
          </p:cNvPr>
          <p:cNvSpPr/>
          <p:nvPr/>
        </p:nvSpPr>
        <p:spPr>
          <a:xfrm>
            <a:off x="1814813" y="3107813"/>
            <a:ext cx="503434" cy="13959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69194-F35A-9D47-B989-A841C13E4E55}"/>
              </a:ext>
            </a:extLst>
          </p:cNvPr>
          <p:cNvSpPr/>
          <p:nvPr/>
        </p:nvSpPr>
        <p:spPr>
          <a:xfrm>
            <a:off x="2459391" y="3107813"/>
            <a:ext cx="503434" cy="13959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BD91FB-CF2C-31BE-F65B-E5008629BD8C}"/>
              </a:ext>
            </a:extLst>
          </p:cNvPr>
          <p:cNvSpPr/>
          <p:nvPr/>
        </p:nvSpPr>
        <p:spPr>
          <a:xfrm>
            <a:off x="1813276" y="4593429"/>
            <a:ext cx="503434" cy="13959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BB970-7F9A-410A-D8D5-1AB8D924F90B}"/>
              </a:ext>
            </a:extLst>
          </p:cNvPr>
          <p:cNvSpPr/>
          <p:nvPr/>
        </p:nvSpPr>
        <p:spPr>
          <a:xfrm>
            <a:off x="2468996" y="4593428"/>
            <a:ext cx="503434" cy="13959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5F78C0-5BFA-415E-B77C-7001978908E7}"/>
              </a:ext>
            </a:extLst>
          </p:cNvPr>
          <p:cNvSpPr/>
          <p:nvPr/>
        </p:nvSpPr>
        <p:spPr>
          <a:xfrm>
            <a:off x="7366941" y="1745591"/>
            <a:ext cx="503434" cy="760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675BFA-2684-7ED8-5FEE-91A274BE1E27}"/>
              </a:ext>
            </a:extLst>
          </p:cNvPr>
          <p:cNvSpPr/>
          <p:nvPr/>
        </p:nvSpPr>
        <p:spPr>
          <a:xfrm>
            <a:off x="7366941" y="2847374"/>
            <a:ext cx="503434" cy="760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B87295-3E9F-7608-C77B-53DF7D2D9140}"/>
              </a:ext>
            </a:extLst>
          </p:cNvPr>
          <p:cNvSpPr/>
          <p:nvPr/>
        </p:nvSpPr>
        <p:spPr>
          <a:xfrm>
            <a:off x="9030542" y="2373130"/>
            <a:ext cx="503434" cy="760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FF9CC6-3980-3D69-D1E0-F7F703FE9183}"/>
              </a:ext>
            </a:extLst>
          </p:cNvPr>
          <p:cNvSpPr/>
          <p:nvPr/>
        </p:nvSpPr>
        <p:spPr>
          <a:xfrm>
            <a:off x="9030542" y="3476303"/>
            <a:ext cx="503434" cy="760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3CFC05-19F4-C1CD-15B5-32810CAA7C5B}"/>
              </a:ext>
            </a:extLst>
          </p:cNvPr>
          <p:cNvSpPr/>
          <p:nvPr/>
        </p:nvSpPr>
        <p:spPr>
          <a:xfrm>
            <a:off x="9030542" y="4578086"/>
            <a:ext cx="503434" cy="760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182216-6877-C76E-6EA9-493488296F8D}"/>
              </a:ext>
            </a:extLst>
          </p:cNvPr>
          <p:cNvSpPr/>
          <p:nvPr/>
        </p:nvSpPr>
        <p:spPr>
          <a:xfrm>
            <a:off x="10697934" y="3474913"/>
            <a:ext cx="503434" cy="760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BFD65B-8695-10E0-A20F-E3BE8BD70B00}"/>
              </a:ext>
            </a:extLst>
          </p:cNvPr>
          <p:cNvSpPr/>
          <p:nvPr/>
        </p:nvSpPr>
        <p:spPr>
          <a:xfrm>
            <a:off x="10697934" y="4578086"/>
            <a:ext cx="503434" cy="760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300C8F-B370-0C80-74A1-5F007EEE49E7}"/>
              </a:ext>
            </a:extLst>
          </p:cNvPr>
          <p:cNvSpPr/>
          <p:nvPr/>
        </p:nvSpPr>
        <p:spPr>
          <a:xfrm>
            <a:off x="10697934" y="5679869"/>
            <a:ext cx="503434" cy="760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AF460C-552F-642F-05E5-B8D8CBD6CA44}"/>
              </a:ext>
            </a:extLst>
          </p:cNvPr>
          <p:cNvSpPr/>
          <p:nvPr/>
        </p:nvSpPr>
        <p:spPr>
          <a:xfrm>
            <a:off x="8135374" y="642418"/>
            <a:ext cx="503434" cy="760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D4D38B-AA1F-8A80-0A4C-864EB9C1C623}"/>
              </a:ext>
            </a:extLst>
          </p:cNvPr>
          <p:cNvSpPr/>
          <p:nvPr/>
        </p:nvSpPr>
        <p:spPr>
          <a:xfrm>
            <a:off x="8135374" y="1745591"/>
            <a:ext cx="503434" cy="760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BF9A22-F9FE-061D-798D-1322D0CE1A80}"/>
              </a:ext>
            </a:extLst>
          </p:cNvPr>
          <p:cNvSpPr/>
          <p:nvPr/>
        </p:nvSpPr>
        <p:spPr>
          <a:xfrm>
            <a:off x="8135374" y="2847374"/>
            <a:ext cx="503434" cy="760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DD1EB1-AE18-CFF5-47EE-86D82D5972D5}"/>
              </a:ext>
            </a:extLst>
          </p:cNvPr>
          <p:cNvSpPr/>
          <p:nvPr/>
        </p:nvSpPr>
        <p:spPr>
          <a:xfrm>
            <a:off x="9798975" y="2373130"/>
            <a:ext cx="503434" cy="760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8397A0-CF9E-69EE-A71D-DB0705B7FBE9}"/>
              </a:ext>
            </a:extLst>
          </p:cNvPr>
          <p:cNvSpPr/>
          <p:nvPr/>
        </p:nvSpPr>
        <p:spPr>
          <a:xfrm>
            <a:off x="9798975" y="3476303"/>
            <a:ext cx="503434" cy="760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195001-9B54-3E64-E1FE-696542658F1E}"/>
              </a:ext>
            </a:extLst>
          </p:cNvPr>
          <p:cNvSpPr/>
          <p:nvPr/>
        </p:nvSpPr>
        <p:spPr>
          <a:xfrm>
            <a:off x="9798975" y="4578086"/>
            <a:ext cx="503434" cy="760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7B8953-6A1D-673B-255C-01EB5F30CC48}"/>
              </a:ext>
            </a:extLst>
          </p:cNvPr>
          <p:cNvSpPr/>
          <p:nvPr/>
        </p:nvSpPr>
        <p:spPr>
          <a:xfrm>
            <a:off x="11466367" y="3474913"/>
            <a:ext cx="503434" cy="760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CBAA92E-EAAB-A25A-0875-E034A482C762}"/>
              </a:ext>
            </a:extLst>
          </p:cNvPr>
          <p:cNvSpPr/>
          <p:nvPr/>
        </p:nvSpPr>
        <p:spPr>
          <a:xfrm>
            <a:off x="11466367" y="4578086"/>
            <a:ext cx="503434" cy="760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8753F1-BA79-A2D0-FD1D-75890C189EC5}"/>
              </a:ext>
            </a:extLst>
          </p:cNvPr>
          <p:cNvSpPr/>
          <p:nvPr/>
        </p:nvSpPr>
        <p:spPr>
          <a:xfrm>
            <a:off x="11466367" y="5679869"/>
            <a:ext cx="503434" cy="760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F78E822C-8680-6FBE-75B9-D636F8A38933}"/>
              </a:ext>
            </a:extLst>
          </p:cNvPr>
          <p:cNvSpPr/>
          <p:nvPr/>
        </p:nvSpPr>
        <p:spPr>
          <a:xfrm>
            <a:off x="3151381" y="3438530"/>
            <a:ext cx="833718" cy="39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43948105-E290-1EFB-BEC1-F38479A48FE5}"/>
              </a:ext>
            </a:extLst>
          </p:cNvPr>
          <p:cNvSpPr/>
          <p:nvPr/>
        </p:nvSpPr>
        <p:spPr>
          <a:xfrm>
            <a:off x="6261990" y="3406324"/>
            <a:ext cx="833718" cy="39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53C52570-5FA4-76A3-CE69-954771E1B605}"/>
              </a:ext>
            </a:extLst>
          </p:cNvPr>
          <p:cNvCxnSpPr>
            <a:cxnSpLocks/>
            <a:stCxn id="5" idx="1"/>
            <a:endCxn id="3" idx="0"/>
          </p:cNvCxnSpPr>
          <p:nvPr/>
        </p:nvCxnSpPr>
        <p:spPr>
          <a:xfrm rot="10800000" flipV="1">
            <a:off x="5270721" y="1022474"/>
            <a:ext cx="2096220" cy="1821767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C434E62D-223E-D78E-40A8-A883C2561060}"/>
              </a:ext>
            </a:extLst>
          </p:cNvPr>
          <p:cNvCxnSpPr>
            <a:cxnSpLocks/>
            <a:stCxn id="17" idx="1"/>
            <a:endCxn id="3" idx="0"/>
          </p:cNvCxnSpPr>
          <p:nvPr/>
        </p:nvCxnSpPr>
        <p:spPr>
          <a:xfrm rot="10800000" flipV="1">
            <a:off x="5270721" y="2125648"/>
            <a:ext cx="2096220" cy="718594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E7F74F3C-FCF2-BF7A-D282-9F90C51DFB5B}"/>
              </a:ext>
            </a:extLst>
          </p:cNvPr>
          <p:cNvCxnSpPr>
            <a:cxnSpLocks/>
            <a:stCxn id="18" idx="1"/>
            <a:endCxn id="3" idx="0"/>
          </p:cNvCxnSpPr>
          <p:nvPr/>
        </p:nvCxnSpPr>
        <p:spPr>
          <a:xfrm rot="10800000">
            <a:off x="5270721" y="2844243"/>
            <a:ext cx="2096220" cy="383189"/>
          </a:xfrm>
          <a:prstGeom prst="curvedConnector4">
            <a:avLst>
              <a:gd name="adj1" fmla="val 30795"/>
              <a:gd name="adj2" fmla="val 1596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Artificial Neural Networks and its Applications - GeeksforGeeks">
            <a:extLst>
              <a:ext uri="{FF2B5EF4-FFF2-40B4-BE49-F238E27FC236}">
                <a16:creationId xmlns:a16="http://schemas.microsoft.com/office/drawing/2014/main" id="{7F51414E-4AA0-F9CD-0115-9E73AF259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532" y="4571999"/>
            <a:ext cx="3380636" cy="21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932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35846-49FB-86A4-409E-04C110B227FA}"/>
              </a:ext>
            </a:extLst>
          </p:cNvPr>
          <p:cNvSpPr txBox="1"/>
          <p:nvPr/>
        </p:nvSpPr>
        <p:spPr>
          <a:xfrm>
            <a:off x="191385" y="180753"/>
            <a:ext cx="28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Evaluating model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90710ADD-26C3-3F3A-4967-61C2CA2F76D7}"/>
              </a:ext>
            </a:extLst>
          </p:cNvPr>
          <p:cNvSpPr/>
          <p:nvPr/>
        </p:nvSpPr>
        <p:spPr>
          <a:xfrm>
            <a:off x="4085699" y="2844242"/>
            <a:ext cx="1990165" cy="151951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800" b="1" dirty="0"/>
              <a:t>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196666-ED60-DDFF-64BE-EA85FBC7DCFF}"/>
              </a:ext>
            </a:extLst>
          </p:cNvPr>
          <p:cNvSpPr/>
          <p:nvPr/>
        </p:nvSpPr>
        <p:spPr>
          <a:xfrm>
            <a:off x="529541" y="1559436"/>
            <a:ext cx="503434" cy="13959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D39AC7-987D-39E9-7B94-636414D748C3}"/>
              </a:ext>
            </a:extLst>
          </p:cNvPr>
          <p:cNvSpPr/>
          <p:nvPr/>
        </p:nvSpPr>
        <p:spPr>
          <a:xfrm>
            <a:off x="7366941" y="642418"/>
            <a:ext cx="503434" cy="76011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A12663-8B15-B134-991F-11EBBA415A3E}"/>
              </a:ext>
            </a:extLst>
          </p:cNvPr>
          <p:cNvSpPr/>
          <p:nvPr/>
        </p:nvSpPr>
        <p:spPr>
          <a:xfrm>
            <a:off x="1187524" y="1559436"/>
            <a:ext cx="503434" cy="13959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2A948-83C8-5263-A1F0-AD31DA312501}"/>
              </a:ext>
            </a:extLst>
          </p:cNvPr>
          <p:cNvSpPr/>
          <p:nvPr/>
        </p:nvSpPr>
        <p:spPr>
          <a:xfrm>
            <a:off x="533341" y="3107813"/>
            <a:ext cx="503434" cy="13959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D37E2B-8258-DD07-43F0-E21483F400EB}"/>
              </a:ext>
            </a:extLst>
          </p:cNvPr>
          <p:cNvSpPr/>
          <p:nvPr/>
        </p:nvSpPr>
        <p:spPr>
          <a:xfrm>
            <a:off x="1177919" y="3107813"/>
            <a:ext cx="503434" cy="13959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D45C8-5976-5B78-7650-A9DF842C0C5E}"/>
              </a:ext>
            </a:extLst>
          </p:cNvPr>
          <p:cNvSpPr/>
          <p:nvPr/>
        </p:nvSpPr>
        <p:spPr>
          <a:xfrm>
            <a:off x="531804" y="4593429"/>
            <a:ext cx="503434" cy="13959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0DD908-686D-9546-AC95-76474FF2315F}"/>
              </a:ext>
            </a:extLst>
          </p:cNvPr>
          <p:cNvSpPr/>
          <p:nvPr/>
        </p:nvSpPr>
        <p:spPr>
          <a:xfrm>
            <a:off x="1187524" y="4593428"/>
            <a:ext cx="503434" cy="13959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210A2A-25D3-B694-2533-DC4271179255}"/>
              </a:ext>
            </a:extLst>
          </p:cNvPr>
          <p:cNvSpPr/>
          <p:nvPr/>
        </p:nvSpPr>
        <p:spPr>
          <a:xfrm>
            <a:off x="1811013" y="1559436"/>
            <a:ext cx="503434" cy="13959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1260D6-25C0-544E-392B-318E4CA8FB0A}"/>
              </a:ext>
            </a:extLst>
          </p:cNvPr>
          <p:cNvSpPr/>
          <p:nvPr/>
        </p:nvSpPr>
        <p:spPr>
          <a:xfrm>
            <a:off x="2468996" y="1559436"/>
            <a:ext cx="503434" cy="13959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31C570-20DE-61F6-4257-8846CBB3DB11}"/>
              </a:ext>
            </a:extLst>
          </p:cNvPr>
          <p:cNvSpPr/>
          <p:nvPr/>
        </p:nvSpPr>
        <p:spPr>
          <a:xfrm>
            <a:off x="1814813" y="3107813"/>
            <a:ext cx="503434" cy="13959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69194-F35A-9D47-B989-A841C13E4E55}"/>
              </a:ext>
            </a:extLst>
          </p:cNvPr>
          <p:cNvSpPr/>
          <p:nvPr/>
        </p:nvSpPr>
        <p:spPr>
          <a:xfrm>
            <a:off x="2459391" y="3107813"/>
            <a:ext cx="503434" cy="13959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BD91FB-CF2C-31BE-F65B-E5008629BD8C}"/>
              </a:ext>
            </a:extLst>
          </p:cNvPr>
          <p:cNvSpPr/>
          <p:nvPr/>
        </p:nvSpPr>
        <p:spPr>
          <a:xfrm>
            <a:off x="1813276" y="4593429"/>
            <a:ext cx="503434" cy="13959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BB970-7F9A-410A-D8D5-1AB8D924F90B}"/>
              </a:ext>
            </a:extLst>
          </p:cNvPr>
          <p:cNvSpPr/>
          <p:nvPr/>
        </p:nvSpPr>
        <p:spPr>
          <a:xfrm>
            <a:off x="2468996" y="4593428"/>
            <a:ext cx="503434" cy="13959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5F78C0-5BFA-415E-B77C-7001978908E7}"/>
              </a:ext>
            </a:extLst>
          </p:cNvPr>
          <p:cNvSpPr/>
          <p:nvPr/>
        </p:nvSpPr>
        <p:spPr>
          <a:xfrm>
            <a:off x="7366941" y="1745591"/>
            <a:ext cx="503434" cy="76011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675BFA-2684-7ED8-5FEE-91A274BE1E27}"/>
              </a:ext>
            </a:extLst>
          </p:cNvPr>
          <p:cNvSpPr/>
          <p:nvPr/>
        </p:nvSpPr>
        <p:spPr>
          <a:xfrm>
            <a:off x="7366941" y="2847374"/>
            <a:ext cx="503434" cy="76011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B87295-3E9F-7608-C77B-53DF7D2D9140}"/>
              </a:ext>
            </a:extLst>
          </p:cNvPr>
          <p:cNvSpPr/>
          <p:nvPr/>
        </p:nvSpPr>
        <p:spPr>
          <a:xfrm>
            <a:off x="9030542" y="2373130"/>
            <a:ext cx="503434" cy="76011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FF9CC6-3980-3D69-D1E0-F7F703FE9183}"/>
              </a:ext>
            </a:extLst>
          </p:cNvPr>
          <p:cNvSpPr/>
          <p:nvPr/>
        </p:nvSpPr>
        <p:spPr>
          <a:xfrm>
            <a:off x="9030542" y="3476303"/>
            <a:ext cx="503434" cy="76011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3CFC05-19F4-C1CD-15B5-32810CAA7C5B}"/>
              </a:ext>
            </a:extLst>
          </p:cNvPr>
          <p:cNvSpPr/>
          <p:nvPr/>
        </p:nvSpPr>
        <p:spPr>
          <a:xfrm>
            <a:off x="9030542" y="4578086"/>
            <a:ext cx="503434" cy="76011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182216-6877-C76E-6EA9-493488296F8D}"/>
              </a:ext>
            </a:extLst>
          </p:cNvPr>
          <p:cNvSpPr/>
          <p:nvPr/>
        </p:nvSpPr>
        <p:spPr>
          <a:xfrm>
            <a:off x="10697934" y="3474913"/>
            <a:ext cx="503434" cy="76011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BFD65B-8695-10E0-A20F-E3BE8BD70B00}"/>
              </a:ext>
            </a:extLst>
          </p:cNvPr>
          <p:cNvSpPr/>
          <p:nvPr/>
        </p:nvSpPr>
        <p:spPr>
          <a:xfrm>
            <a:off x="10697934" y="4578086"/>
            <a:ext cx="503434" cy="76011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300C8F-B370-0C80-74A1-5F007EEE49E7}"/>
              </a:ext>
            </a:extLst>
          </p:cNvPr>
          <p:cNvSpPr/>
          <p:nvPr/>
        </p:nvSpPr>
        <p:spPr>
          <a:xfrm>
            <a:off x="10697934" y="5679869"/>
            <a:ext cx="503434" cy="76011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AF460C-552F-642F-05E5-B8D8CBD6CA44}"/>
              </a:ext>
            </a:extLst>
          </p:cNvPr>
          <p:cNvSpPr/>
          <p:nvPr/>
        </p:nvSpPr>
        <p:spPr>
          <a:xfrm>
            <a:off x="8135374" y="642418"/>
            <a:ext cx="503434" cy="760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D4D38B-AA1F-8A80-0A4C-864EB9C1C623}"/>
              </a:ext>
            </a:extLst>
          </p:cNvPr>
          <p:cNvSpPr/>
          <p:nvPr/>
        </p:nvSpPr>
        <p:spPr>
          <a:xfrm>
            <a:off x="8135374" y="1745591"/>
            <a:ext cx="503434" cy="760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BF9A22-F9FE-061D-798D-1322D0CE1A80}"/>
              </a:ext>
            </a:extLst>
          </p:cNvPr>
          <p:cNvSpPr/>
          <p:nvPr/>
        </p:nvSpPr>
        <p:spPr>
          <a:xfrm>
            <a:off x="8135374" y="2847374"/>
            <a:ext cx="503434" cy="760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DD1EB1-AE18-CFF5-47EE-86D82D5972D5}"/>
              </a:ext>
            </a:extLst>
          </p:cNvPr>
          <p:cNvSpPr/>
          <p:nvPr/>
        </p:nvSpPr>
        <p:spPr>
          <a:xfrm>
            <a:off x="9798975" y="2373130"/>
            <a:ext cx="503434" cy="760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8397A0-CF9E-69EE-A71D-DB0705B7FBE9}"/>
              </a:ext>
            </a:extLst>
          </p:cNvPr>
          <p:cNvSpPr/>
          <p:nvPr/>
        </p:nvSpPr>
        <p:spPr>
          <a:xfrm>
            <a:off x="9798975" y="3476303"/>
            <a:ext cx="503434" cy="760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195001-9B54-3E64-E1FE-696542658F1E}"/>
              </a:ext>
            </a:extLst>
          </p:cNvPr>
          <p:cNvSpPr/>
          <p:nvPr/>
        </p:nvSpPr>
        <p:spPr>
          <a:xfrm>
            <a:off x="9798975" y="4578086"/>
            <a:ext cx="503434" cy="760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7B8953-6A1D-673B-255C-01EB5F30CC48}"/>
              </a:ext>
            </a:extLst>
          </p:cNvPr>
          <p:cNvSpPr/>
          <p:nvPr/>
        </p:nvSpPr>
        <p:spPr>
          <a:xfrm>
            <a:off x="11466367" y="3474913"/>
            <a:ext cx="503434" cy="760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CBAA92E-EAAB-A25A-0875-E034A482C762}"/>
              </a:ext>
            </a:extLst>
          </p:cNvPr>
          <p:cNvSpPr/>
          <p:nvPr/>
        </p:nvSpPr>
        <p:spPr>
          <a:xfrm>
            <a:off x="11466367" y="4578086"/>
            <a:ext cx="503434" cy="760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8753F1-BA79-A2D0-FD1D-75890C189EC5}"/>
              </a:ext>
            </a:extLst>
          </p:cNvPr>
          <p:cNvSpPr/>
          <p:nvPr/>
        </p:nvSpPr>
        <p:spPr>
          <a:xfrm>
            <a:off x="11466367" y="5679869"/>
            <a:ext cx="503434" cy="7601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F78E822C-8680-6FBE-75B9-D636F8A38933}"/>
              </a:ext>
            </a:extLst>
          </p:cNvPr>
          <p:cNvSpPr/>
          <p:nvPr/>
        </p:nvSpPr>
        <p:spPr>
          <a:xfrm>
            <a:off x="3151381" y="3438530"/>
            <a:ext cx="833718" cy="39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43948105-E290-1EFB-BEC1-F38479A48FE5}"/>
              </a:ext>
            </a:extLst>
          </p:cNvPr>
          <p:cNvSpPr/>
          <p:nvPr/>
        </p:nvSpPr>
        <p:spPr>
          <a:xfrm>
            <a:off x="6261990" y="3406324"/>
            <a:ext cx="833718" cy="395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1034" name="Picture 10" descr="Artificial Neural Networks and its Applications - GeeksforGeeks">
            <a:extLst>
              <a:ext uri="{FF2B5EF4-FFF2-40B4-BE49-F238E27FC236}">
                <a16:creationId xmlns:a16="http://schemas.microsoft.com/office/drawing/2014/main" id="{7F51414E-4AA0-F9CD-0115-9E73AF259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532" y="4571999"/>
            <a:ext cx="3380636" cy="21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706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35846-49FB-86A4-409E-04C110B227FA}"/>
              </a:ext>
            </a:extLst>
          </p:cNvPr>
          <p:cNvSpPr txBox="1"/>
          <p:nvPr/>
        </p:nvSpPr>
        <p:spPr>
          <a:xfrm>
            <a:off x="191385" y="180753"/>
            <a:ext cx="28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Evaluating model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3F2580-02BC-C205-F3EC-C2241D6513D6}"/>
              </a:ext>
            </a:extLst>
          </p:cNvPr>
          <p:cNvSpPr txBox="1"/>
          <p:nvPr/>
        </p:nvSpPr>
        <p:spPr>
          <a:xfrm>
            <a:off x="1356543" y="2890391"/>
            <a:ext cx="33111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 = 144 ~ 12 hours</a:t>
            </a:r>
          </a:p>
          <a:p>
            <a:r>
              <a:rPr lang="en-US" sz="3200" dirty="0"/>
              <a:t>y = 12 ~ 1 hour</a:t>
            </a:r>
            <a:endParaRPr lang="en-VN" sz="3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C9661D-6277-C807-C8F7-3722EEFC2FE8}"/>
              </a:ext>
            </a:extLst>
          </p:cNvPr>
          <p:cNvSpPr txBox="1"/>
          <p:nvPr/>
        </p:nvSpPr>
        <p:spPr>
          <a:xfrm>
            <a:off x="8047529" y="2890391"/>
            <a:ext cx="33111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 = 144 ~ 12 hours</a:t>
            </a:r>
          </a:p>
          <a:p>
            <a:r>
              <a:rPr lang="en-US" sz="3200" dirty="0"/>
              <a:t>y = 1 ~ 5 mins</a:t>
            </a:r>
            <a:endParaRPr lang="en-VN" sz="3200" dirty="0"/>
          </a:p>
        </p:txBody>
      </p:sp>
    </p:spTree>
    <p:extLst>
      <p:ext uri="{BB962C8B-B14F-4D97-AF65-F5344CB8AC3E}">
        <p14:creationId xmlns:p14="http://schemas.microsoft.com/office/powerpoint/2010/main" val="3374585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35846-49FB-86A4-409E-04C110B227FA}"/>
              </a:ext>
            </a:extLst>
          </p:cNvPr>
          <p:cNvSpPr txBox="1"/>
          <p:nvPr/>
        </p:nvSpPr>
        <p:spPr>
          <a:xfrm>
            <a:off x="191385" y="180753"/>
            <a:ext cx="28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Evaluating model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22B0DAA-9881-AAE6-2A0D-F30BB0B11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8504"/>
            <a:ext cx="12207360" cy="466099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13F2580-02BC-C205-F3EC-C2241D6513D6}"/>
              </a:ext>
            </a:extLst>
          </p:cNvPr>
          <p:cNvSpPr txBox="1"/>
          <p:nvPr/>
        </p:nvSpPr>
        <p:spPr>
          <a:xfrm>
            <a:off x="5148048" y="319252"/>
            <a:ext cx="1895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144 ~ 12 hours</a:t>
            </a:r>
          </a:p>
          <a:p>
            <a:r>
              <a:rPr lang="en-US" dirty="0"/>
              <a:t>y = 12 ~ 1 hour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630241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35846-49FB-86A4-409E-04C110B227FA}"/>
              </a:ext>
            </a:extLst>
          </p:cNvPr>
          <p:cNvSpPr txBox="1"/>
          <p:nvPr/>
        </p:nvSpPr>
        <p:spPr>
          <a:xfrm>
            <a:off x="191385" y="180753"/>
            <a:ext cx="28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Evaluating model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D293D2D-6FEE-C0DE-B824-AAD4B0E91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" y="1340285"/>
            <a:ext cx="12193801" cy="46847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1B014F-BAEE-05AF-87F2-D79A4D25E864}"/>
              </a:ext>
            </a:extLst>
          </p:cNvPr>
          <p:cNvSpPr txBox="1"/>
          <p:nvPr/>
        </p:nvSpPr>
        <p:spPr>
          <a:xfrm>
            <a:off x="5148048" y="319252"/>
            <a:ext cx="1895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144 ~ 12 hours</a:t>
            </a:r>
          </a:p>
          <a:p>
            <a:r>
              <a:rPr lang="en-US" dirty="0"/>
              <a:t>y = 12 ~ 1 hour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821421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35846-49FB-86A4-409E-04C110B227FA}"/>
              </a:ext>
            </a:extLst>
          </p:cNvPr>
          <p:cNvSpPr txBox="1"/>
          <p:nvPr/>
        </p:nvSpPr>
        <p:spPr>
          <a:xfrm>
            <a:off x="191385" y="180753"/>
            <a:ext cx="28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Evaluating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2956F2-9782-72FB-FB65-7827AAB3D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3507"/>
            <a:ext cx="12174556" cy="46484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B5993E-B2E5-57BC-4B58-A9756D480982}"/>
              </a:ext>
            </a:extLst>
          </p:cNvPr>
          <p:cNvSpPr txBox="1"/>
          <p:nvPr/>
        </p:nvSpPr>
        <p:spPr>
          <a:xfrm>
            <a:off x="5148048" y="319252"/>
            <a:ext cx="1895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144 ~ 12 hours</a:t>
            </a:r>
          </a:p>
          <a:p>
            <a:r>
              <a:rPr lang="en-US" dirty="0"/>
              <a:t>y = 12 ~ 1 hour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299528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35846-49FB-86A4-409E-04C110B227FA}"/>
              </a:ext>
            </a:extLst>
          </p:cNvPr>
          <p:cNvSpPr txBox="1"/>
          <p:nvPr/>
        </p:nvSpPr>
        <p:spPr>
          <a:xfrm>
            <a:off x="191385" y="180753"/>
            <a:ext cx="28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Evaluating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B5993E-B2E5-57BC-4B58-A9756D480982}"/>
              </a:ext>
            </a:extLst>
          </p:cNvPr>
          <p:cNvSpPr txBox="1"/>
          <p:nvPr/>
        </p:nvSpPr>
        <p:spPr>
          <a:xfrm>
            <a:off x="1065883" y="1419498"/>
            <a:ext cx="1895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144 ~ 12 hours</a:t>
            </a:r>
          </a:p>
          <a:p>
            <a:r>
              <a:rPr lang="en-US" dirty="0"/>
              <a:t>y = 12 ~ 1 hour</a:t>
            </a:r>
            <a:endParaRPr lang="en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7DAB0-88F1-99D4-000D-C26F3E6A8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5" y="2745028"/>
            <a:ext cx="3644900" cy="139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A3714F-B397-49A9-858F-8D52003C0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988" y="1003896"/>
            <a:ext cx="3976724" cy="5409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BF2960-5B3D-35E7-071B-91C6E7EE6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703" y="2730500"/>
            <a:ext cx="3720911" cy="14105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318925-BF10-B886-BC93-852399A8A19C}"/>
              </a:ext>
            </a:extLst>
          </p:cNvPr>
          <p:cNvSpPr txBox="1"/>
          <p:nvPr/>
        </p:nvSpPr>
        <p:spPr>
          <a:xfrm>
            <a:off x="8988913" y="1419497"/>
            <a:ext cx="2323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x = 144 ~ 12 hours</a:t>
            </a:r>
          </a:p>
          <a:p>
            <a:r>
              <a:rPr lang="en-US" sz="1800" dirty="0"/>
              <a:t>y = 1 ~ 5 mins</a:t>
            </a:r>
            <a:endParaRPr lang="en-VN" sz="1800" dirty="0"/>
          </a:p>
        </p:txBody>
      </p:sp>
    </p:spTree>
    <p:extLst>
      <p:ext uri="{BB962C8B-B14F-4D97-AF65-F5344CB8AC3E}">
        <p14:creationId xmlns:p14="http://schemas.microsoft.com/office/powerpoint/2010/main" val="200882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35846-49FB-86A4-409E-04C110B227FA}"/>
              </a:ext>
            </a:extLst>
          </p:cNvPr>
          <p:cNvSpPr txBox="1"/>
          <p:nvPr/>
        </p:nvSpPr>
        <p:spPr>
          <a:xfrm>
            <a:off x="191385" y="180753"/>
            <a:ext cx="1850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Data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FA96F-106A-FC97-72A5-D05AC3A9A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88931"/>
            <a:ext cx="7772400" cy="38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72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35846-49FB-86A4-409E-04C110B227FA}"/>
              </a:ext>
            </a:extLst>
          </p:cNvPr>
          <p:cNvSpPr txBox="1"/>
          <p:nvPr/>
        </p:nvSpPr>
        <p:spPr>
          <a:xfrm>
            <a:off x="191385" y="180753"/>
            <a:ext cx="28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Evaluating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B5993E-B2E5-57BC-4B58-A9756D480982}"/>
              </a:ext>
            </a:extLst>
          </p:cNvPr>
          <p:cNvSpPr txBox="1"/>
          <p:nvPr/>
        </p:nvSpPr>
        <p:spPr>
          <a:xfrm>
            <a:off x="1065883" y="1419498"/>
            <a:ext cx="1895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144 ~ 12 hours</a:t>
            </a:r>
          </a:p>
          <a:p>
            <a:r>
              <a:rPr lang="en-US" dirty="0"/>
              <a:t>y = 12 ~ 1 hour</a:t>
            </a:r>
            <a:endParaRPr lang="en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7DAB0-88F1-99D4-000D-C26F3E6A8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5" y="2745028"/>
            <a:ext cx="3644900" cy="139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BF2960-5B3D-35E7-071B-91C6E7EE6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703" y="2730500"/>
            <a:ext cx="3720911" cy="14105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318925-BF10-B886-BC93-852399A8A19C}"/>
              </a:ext>
            </a:extLst>
          </p:cNvPr>
          <p:cNvSpPr txBox="1"/>
          <p:nvPr/>
        </p:nvSpPr>
        <p:spPr>
          <a:xfrm>
            <a:off x="8988913" y="1419497"/>
            <a:ext cx="2323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x = 144 ~ 12 hours</a:t>
            </a:r>
          </a:p>
          <a:p>
            <a:r>
              <a:rPr lang="en-US" sz="1800" dirty="0"/>
              <a:t>y = 1 ~ 5 mins</a:t>
            </a:r>
            <a:endParaRPr lang="en-V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B1ECF-4C91-4D70-3B99-236FBC173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303" y="896960"/>
            <a:ext cx="3859394" cy="509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28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35846-49FB-86A4-409E-04C110B227FA}"/>
              </a:ext>
            </a:extLst>
          </p:cNvPr>
          <p:cNvSpPr txBox="1"/>
          <p:nvPr/>
        </p:nvSpPr>
        <p:spPr>
          <a:xfrm>
            <a:off x="191385" y="180753"/>
            <a:ext cx="28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Evaluating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B5993E-B2E5-57BC-4B58-A9756D480982}"/>
              </a:ext>
            </a:extLst>
          </p:cNvPr>
          <p:cNvSpPr txBox="1"/>
          <p:nvPr/>
        </p:nvSpPr>
        <p:spPr>
          <a:xfrm>
            <a:off x="1065883" y="1419498"/>
            <a:ext cx="1895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144 ~ 12 hours</a:t>
            </a:r>
          </a:p>
          <a:p>
            <a:r>
              <a:rPr lang="en-US" dirty="0"/>
              <a:t>y = 12 ~ 1 hour</a:t>
            </a:r>
            <a:endParaRPr lang="en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7DAB0-88F1-99D4-000D-C26F3E6A8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5" y="2745028"/>
            <a:ext cx="3644900" cy="139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BF2960-5B3D-35E7-071B-91C6E7EE6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703" y="2730500"/>
            <a:ext cx="3720911" cy="14105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318925-BF10-B886-BC93-852399A8A19C}"/>
              </a:ext>
            </a:extLst>
          </p:cNvPr>
          <p:cNvSpPr txBox="1"/>
          <p:nvPr/>
        </p:nvSpPr>
        <p:spPr>
          <a:xfrm>
            <a:off x="8988913" y="1419497"/>
            <a:ext cx="2323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x = 144 ~ 12 hours</a:t>
            </a:r>
          </a:p>
          <a:p>
            <a:r>
              <a:rPr lang="en-US" sz="1800" dirty="0"/>
              <a:t>y = 1 ~ 5 mins</a:t>
            </a:r>
            <a:endParaRPr lang="en-VN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C915FD-DAC1-42AA-737F-29E458A32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239" y="637827"/>
            <a:ext cx="4189522" cy="558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85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35846-49FB-86A4-409E-04C110B227FA}"/>
              </a:ext>
            </a:extLst>
          </p:cNvPr>
          <p:cNvSpPr txBox="1"/>
          <p:nvPr/>
        </p:nvSpPr>
        <p:spPr>
          <a:xfrm>
            <a:off x="191385" y="180753"/>
            <a:ext cx="28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Evaluating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B5993E-B2E5-57BC-4B58-A9756D480982}"/>
              </a:ext>
            </a:extLst>
          </p:cNvPr>
          <p:cNvSpPr txBox="1"/>
          <p:nvPr/>
        </p:nvSpPr>
        <p:spPr>
          <a:xfrm>
            <a:off x="1065883" y="1419498"/>
            <a:ext cx="1895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144 ~ 12 hours</a:t>
            </a:r>
          </a:p>
          <a:p>
            <a:r>
              <a:rPr lang="en-US" dirty="0"/>
              <a:t>y = 12 ~ 1 hour</a:t>
            </a:r>
            <a:endParaRPr lang="en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7DAB0-88F1-99D4-000D-C26F3E6A8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5" y="2745028"/>
            <a:ext cx="3644900" cy="139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BF2960-5B3D-35E7-071B-91C6E7EE6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703" y="2730500"/>
            <a:ext cx="3720911" cy="14105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318925-BF10-B886-BC93-852399A8A19C}"/>
              </a:ext>
            </a:extLst>
          </p:cNvPr>
          <p:cNvSpPr txBox="1"/>
          <p:nvPr/>
        </p:nvSpPr>
        <p:spPr>
          <a:xfrm>
            <a:off x="8988913" y="1419497"/>
            <a:ext cx="2323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x = 144 ~ 12 hours</a:t>
            </a:r>
          </a:p>
          <a:p>
            <a:r>
              <a:rPr lang="en-US" sz="1800" dirty="0"/>
              <a:t>y = 1 ~ 5 mins</a:t>
            </a:r>
            <a:endParaRPr lang="en-VN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DEE6E-B315-7325-1460-A47A5F0C8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298" y="2386289"/>
            <a:ext cx="4254537" cy="208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7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35846-49FB-86A4-409E-04C110B227FA}"/>
              </a:ext>
            </a:extLst>
          </p:cNvPr>
          <p:cNvSpPr txBox="1"/>
          <p:nvPr/>
        </p:nvSpPr>
        <p:spPr>
          <a:xfrm>
            <a:off x="191385" y="180753"/>
            <a:ext cx="1850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Data format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5ACE06-3522-6608-4444-1DDCEF4ADA8F}"/>
              </a:ext>
            </a:extLst>
          </p:cNvPr>
          <p:cNvGrpSpPr/>
          <p:nvPr/>
        </p:nvGrpSpPr>
        <p:grpSpPr>
          <a:xfrm>
            <a:off x="2991213" y="642418"/>
            <a:ext cx="7171931" cy="1713324"/>
            <a:chOff x="1871330" y="642417"/>
            <a:chExt cx="8578704" cy="249248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0CD467B-C7D2-92E9-B84B-8B2F2BCC84DB}"/>
                </a:ext>
              </a:extLst>
            </p:cNvPr>
            <p:cNvSpPr/>
            <p:nvPr/>
          </p:nvSpPr>
          <p:spPr>
            <a:xfrm>
              <a:off x="1871330" y="642418"/>
              <a:ext cx="2413591" cy="24880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dirty="0"/>
                <a:t>VM1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33D731-B767-1B68-A353-610712E9A315}"/>
                </a:ext>
              </a:extLst>
            </p:cNvPr>
            <p:cNvGrpSpPr/>
            <p:nvPr/>
          </p:nvGrpSpPr>
          <p:grpSpPr>
            <a:xfrm>
              <a:off x="4758069" y="646883"/>
              <a:ext cx="2413593" cy="2488017"/>
              <a:chOff x="5206404" y="642418"/>
              <a:chExt cx="2413593" cy="2488017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666877E-3EC8-A691-1B07-8FD2F82BD136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00:00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8AA13C6-7699-D107-B302-997CFC19EA7A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00:05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2D73210-609E-25EE-E37D-700D89B6AD39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00:10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7DF2552-885F-A305-771A-C0597F133C2B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23:50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88126A5-0DC5-14A6-96DB-5B7C7EFBE590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23:55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F29DD5-558B-34D0-DF9C-4223F6CDA56D}"/>
                </a:ext>
              </a:extLst>
            </p:cNvPr>
            <p:cNvGrpSpPr/>
            <p:nvPr/>
          </p:nvGrpSpPr>
          <p:grpSpPr>
            <a:xfrm>
              <a:off x="8036441" y="642417"/>
              <a:ext cx="2413593" cy="2488017"/>
              <a:chOff x="5206404" y="642418"/>
              <a:chExt cx="2413593" cy="248801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503111A-3E5E-2F78-7620-C2B467ADB3A0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A1BB73-488A-1B57-47F8-5A4ED8F9A053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ADE764A-BC3B-F09D-E8BC-EDE482DC3072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6212911-6BFF-0E6E-9A07-03333FDB42FE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F052B52-AB99-1D2F-C237-C0FB45D32497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459721-39D1-40F1-4868-ADE98B7D83EA}"/>
                </a:ext>
              </a:extLst>
            </p:cNvPr>
            <p:cNvSpPr txBox="1"/>
            <p:nvPr/>
          </p:nvSpPr>
          <p:spPr>
            <a:xfrm>
              <a:off x="5792971" y="1778876"/>
              <a:ext cx="343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FCCD71-3C5D-684E-2291-F853B60D21B6}"/>
                </a:ext>
              </a:extLst>
            </p:cNvPr>
            <p:cNvSpPr txBox="1"/>
            <p:nvPr/>
          </p:nvSpPr>
          <p:spPr>
            <a:xfrm>
              <a:off x="9071343" y="1778875"/>
              <a:ext cx="343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64DEDC-4C6B-9CFA-DE5E-1D7CDE21553B}"/>
              </a:ext>
            </a:extLst>
          </p:cNvPr>
          <p:cNvGrpSpPr/>
          <p:nvPr/>
        </p:nvGrpSpPr>
        <p:grpSpPr>
          <a:xfrm>
            <a:off x="2971210" y="2746125"/>
            <a:ext cx="7171931" cy="1713324"/>
            <a:chOff x="1871330" y="642417"/>
            <a:chExt cx="8578704" cy="249248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AD895FF-D95C-8D3C-DCC5-2EF7FEB2F7DC}"/>
                </a:ext>
              </a:extLst>
            </p:cNvPr>
            <p:cNvSpPr/>
            <p:nvPr/>
          </p:nvSpPr>
          <p:spPr>
            <a:xfrm>
              <a:off x="1871330" y="642418"/>
              <a:ext cx="2413591" cy="24880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dirty="0"/>
                <a:t>VM2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AC18232-8C12-6B10-AA45-2A6896F90CB1}"/>
                </a:ext>
              </a:extLst>
            </p:cNvPr>
            <p:cNvGrpSpPr/>
            <p:nvPr/>
          </p:nvGrpSpPr>
          <p:grpSpPr>
            <a:xfrm>
              <a:off x="4758069" y="646883"/>
              <a:ext cx="2413593" cy="2488017"/>
              <a:chOff x="5206404" y="642418"/>
              <a:chExt cx="2413593" cy="2488017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41A6642-8411-FC86-913B-35FD4A6250DD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00:00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4FCDDBA-F7C7-5B27-7D61-6E1CB88C75FD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00:05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74BE355-1F51-75B2-0496-005E1B9C5565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00:10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AAB097B-2AC7-8DEE-ECD1-ABD90718FFD1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1F2054B-E11C-2825-B342-69CA6873B4AA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23:55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05E6857-E945-053B-BD79-30500C254F90}"/>
                </a:ext>
              </a:extLst>
            </p:cNvPr>
            <p:cNvGrpSpPr/>
            <p:nvPr/>
          </p:nvGrpSpPr>
          <p:grpSpPr>
            <a:xfrm>
              <a:off x="8036441" y="642417"/>
              <a:ext cx="2413593" cy="2488017"/>
              <a:chOff x="5206404" y="642418"/>
              <a:chExt cx="2413593" cy="2488017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9A63031-C340-A89E-14B5-2509D89B4313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D9165F4-1127-C642-B8DE-7AE1C91D9DAE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11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C7C6164-EB6A-5796-DF9C-AFE97A210BD6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11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EF89B8D-5F6B-F945-BA19-D94324A96F00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21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FCD437F-E8A8-A58B-495E-79AE7E5379B9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12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3F72BC-7D91-058C-4063-A79BB8B726C1}"/>
                </a:ext>
              </a:extLst>
            </p:cNvPr>
            <p:cNvSpPr txBox="1"/>
            <p:nvPr/>
          </p:nvSpPr>
          <p:spPr>
            <a:xfrm>
              <a:off x="5792971" y="1778876"/>
              <a:ext cx="343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CD1E90D-29F2-D564-17CE-04B5C93C0353}"/>
                </a:ext>
              </a:extLst>
            </p:cNvPr>
            <p:cNvSpPr txBox="1"/>
            <p:nvPr/>
          </p:nvSpPr>
          <p:spPr>
            <a:xfrm>
              <a:off x="9071343" y="1778875"/>
              <a:ext cx="343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ABB0C91-7807-BFCF-D8B3-B655726EAB32}"/>
              </a:ext>
            </a:extLst>
          </p:cNvPr>
          <p:cNvGrpSpPr/>
          <p:nvPr/>
        </p:nvGrpSpPr>
        <p:grpSpPr>
          <a:xfrm>
            <a:off x="2991213" y="4823303"/>
            <a:ext cx="7171931" cy="1713324"/>
            <a:chOff x="1871330" y="642417"/>
            <a:chExt cx="8578704" cy="249248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F569577-C1FE-EDEC-DB49-875673D24FFD}"/>
                </a:ext>
              </a:extLst>
            </p:cNvPr>
            <p:cNvSpPr/>
            <p:nvPr/>
          </p:nvSpPr>
          <p:spPr>
            <a:xfrm>
              <a:off x="1871330" y="642418"/>
              <a:ext cx="2413591" cy="24880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VN" dirty="0"/>
                <a:t>VM3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60E9EC6-1840-7F36-4FD1-4C494442539A}"/>
                </a:ext>
              </a:extLst>
            </p:cNvPr>
            <p:cNvGrpSpPr/>
            <p:nvPr/>
          </p:nvGrpSpPr>
          <p:grpSpPr>
            <a:xfrm>
              <a:off x="4758069" y="646883"/>
              <a:ext cx="2413593" cy="2488017"/>
              <a:chOff x="5206404" y="642418"/>
              <a:chExt cx="2413593" cy="2488017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863659C-396F-5148-58DD-637EEC89A2F1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00:00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CD18CA2-09D8-5272-3CC1-AC5763A4A295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00:05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009CF72-8AF8-BA5C-22E8-A9AAFB4D1734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00:10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B222779-7BE9-27D7-1A52-E8DAFBB36D95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23:50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0E0653E-414C-C8D7-140D-E07DDFA0AF6D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23:55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64A29B8-DE13-BCB3-5553-461F48F78422}"/>
                </a:ext>
              </a:extLst>
            </p:cNvPr>
            <p:cNvGrpSpPr/>
            <p:nvPr/>
          </p:nvGrpSpPr>
          <p:grpSpPr>
            <a:xfrm>
              <a:off x="8036441" y="642417"/>
              <a:ext cx="2413593" cy="2488017"/>
              <a:chOff x="5206404" y="642418"/>
              <a:chExt cx="2413593" cy="248801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6CCDCC8-EDA4-27B2-4D6B-43F7B99C8617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13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B7C8577-81B0-8B61-FC8C-3D05C072BC9F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13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9D717B3-2C77-17AD-45E5-EEED78AE763B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14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0D85275-BF8F-4F5F-F0DF-1F25EDCF34A9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22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E06B99F-B72F-682A-D255-496FFC14A44E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14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8D4026F-6CFC-723A-2608-69711C4B85D9}"/>
                </a:ext>
              </a:extLst>
            </p:cNvPr>
            <p:cNvSpPr txBox="1"/>
            <p:nvPr/>
          </p:nvSpPr>
          <p:spPr>
            <a:xfrm>
              <a:off x="5792971" y="1778876"/>
              <a:ext cx="343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7E78E8-6420-B501-722D-62B53140E14F}"/>
                </a:ext>
              </a:extLst>
            </p:cNvPr>
            <p:cNvSpPr txBox="1"/>
            <p:nvPr/>
          </p:nvSpPr>
          <p:spPr>
            <a:xfrm>
              <a:off x="9071343" y="1778875"/>
              <a:ext cx="343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E578AD2-4BA6-A8F1-9815-E44F817EAA05}"/>
              </a:ext>
            </a:extLst>
          </p:cNvPr>
          <p:cNvSpPr txBox="1"/>
          <p:nvPr/>
        </p:nvSpPr>
        <p:spPr>
          <a:xfrm>
            <a:off x="10740927" y="1278282"/>
            <a:ext cx="94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14 days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E0BF2798-138D-25AB-FA25-B0E080829160}"/>
              </a:ext>
            </a:extLst>
          </p:cNvPr>
          <p:cNvSpPr/>
          <p:nvPr/>
        </p:nvSpPr>
        <p:spPr>
          <a:xfrm>
            <a:off x="10397714" y="642418"/>
            <a:ext cx="287410" cy="1710254"/>
          </a:xfrm>
          <a:prstGeom prst="rightBrace">
            <a:avLst>
              <a:gd name="adj1" fmla="val 61636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3679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35846-49FB-86A4-409E-04C110B227FA}"/>
              </a:ext>
            </a:extLst>
          </p:cNvPr>
          <p:cNvSpPr txBox="1"/>
          <p:nvPr/>
        </p:nvSpPr>
        <p:spPr>
          <a:xfrm>
            <a:off x="191385" y="180753"/>
            <a:ext cx="207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Reformat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CD467B-C7D2-92E9-B84B-8B2F2BCC84DB}"/>
              </a:ext>
            </a:extLst>
          </p:cNvPr>
          <p:cNvSpPr/>
          <p:nvPr/>
        </p:nvSpPr>
        <p:spPr>
          <a:xfrm>
            <a:off x="3545070" y="2047967"/>
            <a:ext cx="2017800" cy="5116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VM1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9FCADC-E281-33C5-85A6-7A4539E24D35}"/>
              </a:ext>
            </a:extLst>
          </p:cNvPr>
          <p:cNvGrpSpPr/>
          <p:nvPr/>
        </p:nvGrpSpPr>
        <p:grpSpPr>
          <a:xfrm>
            <a:off x="3555573" y="2946946"/>
            <a:ext cx="2017802" cy="1710254"/>
            <a:chOff x="8145342" y="642418"/>
            <a:chExt cx="2017802" cy="171025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F29DD5-558B-34D0-DF9C-4223F6CDA56D}"/>
                </a:ext>
              </a:extLst>
            </p:cNvPr>
            <p:cNvGrpSpPr/>
            <p:nvPr/>
          </p:nvGrpSpPr>
          <p:grpSpPr>
            <a:xfrm>
              <a:off x="8145342" y="642418"/>
              <a:ext cx="2017802" cy="1710254"/>
              <a:chOff x="5206404" y="642418"/>
              <a:chExt cx="2413593" cy="248801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503111A-3E5E-2F78-7620-C2B467ADB3A0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A1BB73-488A-1B57-47F8-5A4ED8F9A053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ADE764A-BC3B-F09D-E8BC-EDE482DC3072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6212911-6BFF-0E6E-9A07-03333FDB42FE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F052B52-AB99-1D2F-C237-C0FB45D32497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FCCD71-3C5D-684E-2291-F853B60D21B6}"/>
                </a:ext>
              </a:extLst>
            </p:cNvPr>
            <p:cNvSpPr txBox="1"/>
            <p:nvPr/>
          </p:nvSpPr>
          <p:spPr>
            <a:xfrm>
              <a:off x="9010537" y="1423615"/>
              <a:ext cx="287410" cy="25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5AD895FF-D95C-8D3C-DCC5-2EF7FEB2F7DC}"/>
              </a:ext>
            </a:extLst>
          </p:cNvPr>
          <p:cNvSpPr/>
          <p:nvPr/>
        </p:nvSpPr>
        <p:spPr>
          <a:xfrm>
            <a:off x="6290588" y="2047967"/>
            <a:ext cx="2017800" cy="5116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VM2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2491B8-CD9E-0106-7E00-06EBAFA6FAD7}"/>
              </a:ext>
            </a:extLst>
          </p:cNvPr>
          <p:cNvGrpSpPr/>
          <p:nvPr/>
        </p:nvGrpSpPr>
        <p:grpSpPr>
          <a:xfrm>
            <a:off x="893312" y="2946946"/>
            <a:ext cx="2017802" cy="1710254"/>
            <a:chOff x="5384569" y="2749195"/>
            <a:chExt cx="2017802" cy="171025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AC18232-8C12-6B10-AA45-2A6896F90CB1}"/>
                </a:ext>
              </a:extLst>
            </p:cNvPr>
            <p:cNvGrpSpPr/>
            <p:nvPr/>
          </p:nvGrpSpPr>
          <p:grpSpPr>
            <a:xfrm>
              <a:off x="5384569" y="2749195"/>
              <a:ext cx="2017802" cy="1710254"/>
              <a:chOff x="5206404" y="642418"/>
              <a:chExt cx="2413593" cy="2488017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41A6642-8411-FC86-913B-35FD4A6250DD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00:00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4FCDDBA-F7C7-5B27-7D61-6E1CB88C75FD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00:05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74BE355-1F51-75B2-0496-005E1B9C5565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00:10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AAB097B-2AC7-8DEE-ECD1-ABD90718FFD1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1F2054B-E11C-2825-B342-69CA6873B4AA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23:55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3F72BC-7D91-058C-4063-A79BB8B726C1}"/>
                </a:ext>
              </a:extLst>
            </p:cNvPr>
            <p:cNvSpPr txBox="1"/>
            <p:nvPr/>
          </p:nvSpPr>
          <p:spPr>
            <a:xfrm>
              <a:off x="6249763" y="3527323"/>
              <a:ext cx="287410" cy="25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9DCF75F-991B-9935-8E17-453BA1E6F749}"/>
              </a:ext>
            </a:extLst>
          </p:cNvPr>
          <p:cNvGrpSpPr/>
          <p:nvPr/>
        </p:nvGrpSpPr>
        <p:grpSpPr>
          <a:xfrm>
            <a:off x="6290588" y="2946946"/>
            <a:ext cx="2017802" cy="1710254"/>
            <a:chOff x="8125339" y="2746125"/>
            <a:chExt cx="2017802" cy="171025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05E6857-E945-053B-BD79-30500C254F90}"/>
                </a:ext>
              </a:extLst>
            </p:cNvPr>
            <p:cNvGrpSpPr/>
            <p:nvPr/>
          </p:nvGrpSpPr>
          <p:grpSpPr>
            <a:xfrm>
              <a:off x="8125339" y="2746125"/>
              <a:ext cx="2017802" cy="1710254"/>
              <a:chOff x="5206404" y="642418"/>
              <a:chExt cx="2413593" cy="2488017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9A63031-C340-A89E-14B5-2509D89B4313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D9165F4-1127-C642-B8DE-7AE1C91D9DAE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11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C7C6164-EB6A-5796-DF9C-AFE97A210BD6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11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EF89B8D-5F6B-F945-BA19-D94324A96F00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21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FCD437F-E8A8-A58B-495E-79AE7E5379B9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12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CD1E90D-29F2-D564-17CE-04B5C93C0353}"/>
                </a:ext>
              </a:extLst>
            </p:cNvPr>
            <p:cNvSpPr txBox="1"/>
            <p:nvPr/>
          </p:nvSpPr>
          <p:spPr>
            <a:xfrm>
              <a:off x="8990534" y="3527322"/>
              <a:ext cx="287410" cy="25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5F569577-C1FE-EDEC-DB49-875673D24FFD}"/>
              </a:ext>
            </a:extLst>
          </p:cNvPr>
          <p:cNvSpPr/>
          <p:nvPr/>
        </p:nvSpPr>
        <p:spPr>
          <a:xfrm>
            <a:off x="9025601" y="2043514"/>
            <a:ext cx="2017800" cy="5116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VM3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5924AF-1341-8BCA-7061-ED8698EA1CCC}"/>
              </a:ext>
            </a:extLst>
          </p:cNvPr>
          <p:cNvGrpSpPr/>
          <p:nvPr/>
        </p:nvGrpSpPr>
        <p:grpSpPr>
          <a:xfrm>
            <a:off x="9025601" y="2942495"/>
            <a:ext cx="2017802" cy="1710254"/>
            <a:chOff x="8145342" y="4823303"/>
            <a:chExt cx="2017802" cy="171025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64A29B8-DE13-BCB3-5553-461F48F78422}"/>
                </a:ext>
              </a:extLst>
            </p:cNvPr>
            <p:cNvGrpSpPr/>
            <p:nvPr/>
          </p:nvGrpSpPr>
          <p:grpSpPr>
            <a:xfrm>
              <a:off x="8145342" y="4823303"/>
              <a:ext cx="2017802" cy="1710254"/>
              <a:chOff x="5206404" y="642418"/>
              <a:chExt cx="2413593" cy="248801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6CCDCC8-EDA4-27B2-4D6B-43F7B99C8617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13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B7C8577-81B0-8B61-FC8C-3D05C072BC9F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13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9D717B3-2C77-17AD-45E5-EEED78AE763B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14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0D85275-BF8F-4F5F-F0DF-1F25EDCF34A9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22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E06B99F-B72F-682A-D255-496FFC14A44E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14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7E78E8-6420-B501-722D-62B53140E14F}"/>
                </a:ext>
              </a:extLst>
            </p:cNvPr>
            <p:cNvSpPr txBox="1"/>
            <p:nvPr/>
          </p:nvSpPr>
          <p:spPr>
            <a:xfrm>
              <a:off x="9010537" y="5604500"/>
              <a:ext cx="287410" cy="25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138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35846-49FB-86A4-409E-04C110B227FA}"/>
              </a:ext>
            </a:extLst>
          </p:cNvPr>
          <p:cNvSpPr txBox="1"/>
          <p:nvPr/>
        </p:nvSpPr>
        <p:spPr>
          <a:xfrm>
            <a:off x="191385" y="180753"/>
            <a:ext cx="28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Preparing data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10CB46AB-B0EF-B8CA-004E-D6D93CEDC48A}"/>
              </a:ext>
            </a:extLst>
          </p:cNvPr>
          <p:cNvSpPr/>
          <p:nvPr/>
        </p:nvSpPr>
        <p:spPr>
          <a:xfrm>
            <a:off x="2393576" y="1586752"/>
            <a:ext cx="2487706" cy="281043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b="1" dirty="0"/>
              <a:t>TRAIN</a:t>
            </a:r>
          </a:p>
        </p:txBody>
      </p:sp>
      <p:sp>
        <p:nvSpPr>
          <p:cNvPr id="8" name="Magnetic Disk 7">
            <a:extLst>
              <a:ext uri="{FF2B5EF4-FFF2-40B4-BE49-F238E27FC236}">
                <a16:creationId xmlns:a16="http://schemas.microsoft.com/office/drawing/2014/main" id="{B04F022C-ECA8-A9B2-28D1-387A45C9D6CB}"/>
              </a:ext>
            </a:extLst>
          </p:cNvPr>
          <p:cNvSpPr/>
          <p:nvPr/>
        </p:nvSpPr>
        <p:spPr>
          <a:xfrm>
            <a:off x="7306234" y="2756645"/>
            <a:ext cx="2487706" cy="1640542"/>
          </a:xfrm>
          <a:prstGeom prst="flowChartMagneticDisk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b="1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76591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35846-49FB-86A4-409E-04C110B227FA}"/>
              </a:ext>
            </a:extLst>
          </p:cNvPr>
          <p:cNvSpPr txBox="1"/>
          <p:nvPr/>
        </p:nvSpPr>
        <p:spPr>
          <a:xfrm>
            <a:off x="191385" y="180753"/>
            <a:ext cx="28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Preparing data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10CB46AB-B0EF-B8CA-004E-D6D93CEDC48A}"/>
              </a:ext>
            </a:extLst>
          </p:cNvPr>
          <p:cNvSpPr/>
          <p:nvPr/>
        </p:nvSpPr>
        <p:spPr>
          <a:xfrm>
            <a:off x="2396391" y="257217"/>
            <a:ext cx="2487706" cy="281043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b="1" dirty="0"/>
              <a:t>TRAIN</a:t>
            </a:r>
          </a:p>
        </p:txBody>
      </p:sp>
      <p:sp>
        <p:nvSpPr>
          <p:cNvPr id="8" name="Magnetic Disk 7">
            <a:extLst>
              <a:ext uri="{FF2B5EF4-FFF2-40B4-BE49-F238E27FC236}">
                <a16:creationId xmlns:a16="http://schemas.microsoft.com/office/drawing/2014/main" id="{B04F022C-ECA8-A9B2-28D1-387A45C9D6CB}"/>
              </a:ext>
            </a:extLst>
          </p:cNvPr>
          <p:cNvSpPr/>
          <p:nvPr/>
        </p:nvSpPr>
        <p:spPr>
          <a:xfrm>
            <a:off x="7553540" y="1427110"/>
            <a:ext cx="2487706" cy="1640542"/>
          </a:xfrm>
          <a:prstGeom prst="flowChartMagneticDisk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b="1" dirty="0"/>
              <a:t>TEST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9F01AC-8F23-7B81-C3C0-B594EC39A2A7}"/>
              </a:ext>
            </a:extLst>
          </p:cNvPr>
          <p:cNvSpPr/>
          <p:nvPr/>
        </p:nvSpPr>
        <p:spPr>
          <a:xfrm>
            <a:off x="3551815" y="3517142"/>
            <a:ext cx="2017800" cy="5116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VM1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747E81-CB48-AAAE-5A9F-9CBE81B154E1}"/>
              </a:ext>
            </a:extLst>
          </p:cNvPr>
          <p:cNvGrpSpPr/>
          <p:nvPr/>
        </p:nvGrpSpPr>
        <p:grpSpPr>
          <a:xfrm>
            <a:off x="3562318" y="4416121"/>
            <a:ext cx="2017802" cy="1710254"/>
            <a:chOff x="8145342" y="642418"/>
            <a:chExt cx="2017802" cy="171025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5448B6-3026-265E-58B2-7B77C0181B9A}"/>
                </a:ext>
              </a:extLst>
            </p:cNvPr>
            <p:cNvGrpSpPr/>
            <p:nvPr/>
          </p:nvGrpSpPr>
          <p:grpSpPr>
            <a:xfrm>
              <a:off x="8145342" y="642418"/>
              <a:ext cx="2017802" cy="1710254"/>
              <a:chOff x="5206404" y="642418"/>
              <a:chExt cx="2413593" cy="248801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B39FF94-B995-4E8B-6C40-D1BF2D462D39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788A548-122C-4F7A-DE13-D26537DA877B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DF65976-A3C2-8A5E-3020-A4436F0F30F8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8D21882-B2BF-DD97-B5AC-D18D6E19EED5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C6ED135-E3AC-CBDD-9027-652E121DC042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C18EA1-81C2-D93A-E029-A261CDAC0A96}"/>
                </a:ext>
              </a:extLst>
            </p:cNvPr>
            <p:cNvSpPr txBox="1"/>
            <p:nvPr/>
          </p:nvSpPr>
          <p:spPr>
            <a:xfrm>
              <a:off x="9010537" y="1423615"/>
              <a:ext cx="287410" cy="25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FB943C7-EB56-3BED-BF41-58A82EF382F6}"/>
              </a:ext>
            </a:extLst>
          </p:cNvPr>
          <p:cNvSpPr/>
          <p:nvPr/>
        </p:nvSpPr>
        <p:spPr>
          <a:xfrm>
            <a:off x="6297333" y="3517142"/>
            <a:ext cx="2017800" cy="5116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VM2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F079918-3281-AF96-858C-D3EE5A86B3AF}"/>
              </a:ext>
            </a:extLst>
          </p:cNvPr>
          <p:cNvGrpSpPr/>
          <p:nvPr/>
        </p:nvGrpSpPr>
        <p:grpSpPr>
          <a:xfrm>
            <a:off x="900057" y="4416121"/>
            <a:ext cx="2017802" cy="1710254"/>
            <a:chOff x="5384569" y="2749195"/>
            <a:chExt cx="2017802" cy="171025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63700FF-C5A1-65F5-4FF8-0E73793E9AAB}"/>
                </a:ext>
              </a:extLst>
            </p:cNvPr>
            <p:cNvGrpSpPr/>
            <p:nvPr/>
          </p:nvGrpSpPr>
          <p:grpSpPr>
            <a:xfrm>
              <a:off x="5384569" y="2749195"/>
              <a:ext cx="2017802" cy="1710254"/>
              <a:chOff x="5206404" y="642418"/>
              <a:chExt cx="2413593" cy="248801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AD5E3E4-48D4-297E-4BB9-B34E07209A1F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00:00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647A218-3460-D9F9-ECEB-B37A49D08210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00:05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C569184-07E3-393D-2BEC-AF9FCEED1A45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00:10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FF3D08B-CA84-2220-2010-D13EEE1BF457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23:50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5988AB7-A353-2E89-1684-A6A756895B5B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23:55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0D5D85-49B9-1012-B480-1C01063C2E60}"/>
                </a:ext>
              </a:extLst>
            </p:cNvPr>
            <p:cNvSpPr txBox="1"/>
            <p:nvPr/>
          </p:nvSpPr>
          <p:spPr>
            <a:xfrm>
              <a:off x="6249763" y="3527323"/>
              <a:ext cx="287410" cy="25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59AB662-C4DF-0B7F-DC9F-87861C52191D}"/>
              </a:ext>
            </a:extLst>
          </p:cNvPr>
          <p:cNvGrpSpPr/>
          <p:nvPr/>
        </p:nvGrpSpPr>
        <p:grpSpPr>
          <a:xfrm>
            <a:off x="6297333" y="4416121"/>
            <a:ext cx="2017802" cy="1710254"/>
            <a:chOff x="8125339" y="2746125"/>
            <a:chExt cx="2017802" cy="171025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8968022-188F-FC76-7B3B-620535AB1C96}"/>
                </a:ext>
              </a:extLst>
            </p:cNvPr>
            <p:cNvGrpSpPr/>
            <p:nvPr/>
          </p:nvGrpSpPr>
          <p:grpSpPr>
            <a:xfrm>
              <a:off x="8125339" y="2746125"/>
              <a:ext cx="2017802" cy="1710254"/>
              <a:chOff x="5206404" y="642418"/>
              <a:chExt cx="2413593" cy="2488017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224EA5F-5E6A-8B9D-9875-479EBCB30636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10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DDD3E17-57B8-1B6F-D3F2-B25D29DDCC7F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11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97F5849-6E72-86BC-577D-B29C13E792B4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11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D4EDF43-AB9E-5C5A-B71E-B94D34C72C10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21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340D49E-17B6-B16F-81C2-66752568CCCD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12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FD50F1A-DA0E-69D4-D102-DAED9584A78E}"/>
                </a:ext>
              </a:extLst>
            </p:cNvPr>
            <p:cNvSpPr txBox="1"/>
            <p:nvPr/>
          </p:nvSpPr>
          <p:spPr>
            <a:xfrm>
              <a:off x="8990534" y="3527322"/>
              <a:ext cx="287410" cy="25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D783138A-DF3C-CCEF-020C-0B7F172BF764}"/>
              </a:ext>
            </a:extLst>
          </p:cNvPr>
          <p:cNvSpPr/>
          <p:nvPr/>
        </p:nvSpPr>
        <p:spPr>
          <a:xfrm>
            <a:off x="9032346" y="3512689"/>
            <a:ext cx="2017800" cy="5116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VM3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167EC2E-3436-F914-D63E-55286BF04D5F}"/>
              </a:ext>
            </a:extLst>
          </p:cNvPr>
          <p:cNvGrpSpPr/>
          <p:nvPr/>
        </p:nvGrpSpPr>
        <p:grpSpPr>
          <a:xfrm>
            <a:off x="9032346" y="4411670"/>
            <a:ext cx="2017802" cy="1710254"/>
            <a:chOff x="8145342" y="4823303"/>
            <a:chExt cx="2017802" cy="171025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B14FAD0-E1A3-FEB0-86B5-560797F15E95}"/>
                </a:ext>
              </a:extLst>
            </p:cNvPr>
            <p:cNvGrpSpPr/>
            <p:nvPr/>
          </p:nvGrpSpPr>
          <p:grpSpPr>
            <a:xfrm>
              <a:off x="8145342" y="4823303"/>
              <a:ext cx="2017802" cy="1710254"/>
              <a:chOff x="5206404" y="642418"/>
              <a:chExt cx="2413593" cy="2488017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DF7B725-CCF5-DB96-F8E4-2880610D708C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13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1AF5050-481A-E489-C32C-4443C20F37D2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13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12D882A-4ADB-970B-F230-EEAB08CE6498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14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5EE1205-B895-389B-D7CB-A86A0A605EA3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22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BA1D716-A513-2819-E9F7-7174442E7563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14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3CBD6BD-C804-BDD7-298E-2BFDCDE446F7}"/>
                </a:ext>
              </a:extLst>
            </p:cNvPr>
            <p:cNvSpPr txBox="1"/>
            <p:nvPr/>
          </p:nvSpPr>
          <p:spPr>
            <a:xfrm>
              <a:off x="9010537" y="5604500"/>
              <a:ext cx="287410" cy="25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171A97B3-3D7F-F165-1319-EBBAB205E531}"/>
              </a:ext>
            </a:extLst>
          </p:cNvPr>
          <p:cNvSpPr/>
          <p:nvPr/>
        </p:nvSpPr>
        <p:spPr>
          <a:xfrm>
            <a:off x="645459" y="4287419"/>
            <a:ext cx="10650070" cy="1226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705252A-5D2D-53EC-06DF-5589C3F3A434}"/>
              </a:ext>
            </a:extLst>
          </p:cNvPr>
          <p:cNvSpPr txBox="1"/>
          <p:nvPr/>
        </p:nvSpPr>
        <p:spPr>
          <a:xfrm>
            <a:off x="11475453" y="471599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82886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35846-49FB-86A4-409E-04C110B227FA}"/>
              </a:ext>
            </a:extLst>
          </p:cNvPr>
          <p:cNvSpPr txBox="1"/>
          <p:nvPr/>
        </p:nvSpPr>
        <p:spPr>
          <a:xfrm>
            <a:off x="191385" y="180753"/>
            <a:ext cx="28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Preparing data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747E81-CB48-AAAE-5A9F-9CBE81B154E1}"/>
              </a:ext>
            </a:extLst>
          </p:cNvPr>
          <p:cNvGrpSpPr/>
          <p:nvPr/>
        </p:nvGrpSpPr>
        <p:grpSpPr>
          <a:xfrm>
            <a:off x="3992188" y="5052280"/>
            <a:ext cx="2017802" cy="1710254"/>
            <a:chOff x="8145342" y="642418"/>
            <a:chExt cx="2017802" cy="171025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5448B6-3026-265E-58B2-7B77C0181B9A}"/>
                </a:ext>
              </a:extLst>
            </p:cNvPr>
            <p:cNvGrpSpPr/>
            <p:nvPr/>
          </p:nvGrpSpPr>
          <p:grpSpPr>
            <a:xfrm>
              <a:off x="8145342" y="642418"/>
              <a:ext cx="2017802" cy="1710254"/>
              <a:chOff x="5206404" y="642418"/>
              <a:chExt cx="2413593" cy="248801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B39FF94-B995-4E8B-6C40-D1BF2D462D39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788A548-122C-4F7A-DE13-D26537DA877B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DF65976-A3C2-8A5E-3020-A4436F0F30F8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8D21882-B2BF-DD97-B5AC-D18D6E19EED5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C6ED135-E3AC-CBDD-9027-652E121DC042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C18EA1-81C2-D93A-E029-A261CDAC0A96}"/>
                </a:ext>
              </a:extLst>
            </p:cNvPr>
            <p:cNvSpPr txBox="1"/>
            <p:nvPr/>
          </p:nvSpPr>
          <p:spPr>
            <a:xfrm>
              <a:off x="9010537" y="1423615"/>
              <a:ext cx="287410" cy="25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F079918-3281-AF96-858C-D3EE5A86B3AF}"/>
              </a:ext>
            </a:extLst>
          </p:cNvPr>
          <p:cNvGrpSpPr/>
          <p:nvPr/>
        </p:nvGrpSpPr>
        <p:grpSpPr>
          <a:xfrm>
            <a:off x="1329927" y="5052280"/>
            <a:ext cx="2017802" cy="1710254"/>
            <a:chOff x="5384569" y="2749195"/>
            <a:chExt cx="2017802" cy="171025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63700FF-C5A1-65F5-4FF8-0E73793E9AAB}"/>
                </a:ext>
              </a:extLst>
            </p:cNvPr>
            <p:cNvGrpSpPr/>
            <p:nvPr/>
          </p:nvGrpSpPr>
          <p:grpSpPr>
            <a:xfrm>
              <a:off x="5384569" y="2749195"/>
              <a:ext cx="2017802" cy="1710254"/>
              <a:chOff x="5206404" y="642418"/>
              <a:chExt cx="2413593" cy="248801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AD5E3E4-48D4-297E-4BB9-B34E07209A1F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00:00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647A218-3460-D9F9-ECEB-B37A49D08210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00:05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C569184-07E3-393D-2BEC-AF9FCEED1A45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00:10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FF3D08B-CA84-2220-2010-D13EEE1BF457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23:50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5988AB7-A353-2E89-1684-A6A756895B5B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23:55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0D5D85-49B9-1012-B480-1C01063C2E60}"/>
                </a:ext>
              </a:extLst>
            </p:cNvPr>
            <p:cNvSpPr txBox="1"/>
            <p:nvPr/>
          </p:nvSpPr>
          <p:spPr>
            <a:xfrm>
              <a:off x="6249763" y="3527323"/>
              <a:ext cx="287410" cy="25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5377678-824F-364C-53E6-51AB93840E34}"/>
              </a:ext>
            </a:extLst>
          </p:cNvPr>
          <p:cNvGrpSpPr/>
          <p:nvPr/>
        </p:nvGrpSpPr>
        <p:grpSpPr>
          <a:xfrm>
            <a:off x="4028637" y="800631"/>
            <a:ext cx="2017802" cy="1710254"/>
            <a:chOff x="8145342" y="642418"/>
            <a:chExt cx="2017802" cy="17102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7D7060A-A553-32AA-E320-6F744DCA43FC}"/>
                </a:ext>
              </a:extLst>
            </p:cNvPr>
            <p:cNvGrpSpPr/>
            <p:nvPr/>
          </p:nvGrpSpPr>
          <p:grpSpPr>
            <a:xfrm>
              <a:off x="8145342" y="642418"/>
              <a:ext cx="2017802" cy="1710254"/>
              <a:chOff x="5206404" y="642418"/>
              <a:chExt cx="2413593" cy="248801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AFCA2B-2A85-7E0E-8C35-3688A3E0FFBE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B9D03AF-F8DB-1025-C5EC-27DDA949E778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A6550D-A4F0-7030-BF89-03D6D526ED70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4D94A24-5399-97C7-746C-29675B3977E9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44953F6-399B-2047-4ECE-DE3ADAC86C2F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6597E4-CE76-12ED-54A9-59525ABC5C1F}"/>
                </a:ext>
              </a:extLst>
            </p:cNvPr>
            <p:cNvSpPr txBox="1"/>
            <p:nvPr/>
          </p:nvSpPr>
          <p:spPr>
            <a:xfrm>
              <a:off x="9010537" y="1423615"/>
              <a:ext cx="287410" cy="25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D560C7-7CA6-3CA8-2208-01C8C218A754}"/>
              </a:ext>
            </a:extLst>
          </p:cNvPr>
          <p:cNvGrpSpPr/>
          <p:nvPr/>
        </p:nvGrpSpPr>
        <p:grpSpPr>
          <a:xfrm>
            <a:off x="1366376" y="800631"/>
            <a:ext cx="2017802" cy="1710254"/>
            <a:chOff x="5384569" y="2749195"/>
            <a:chExt cx="2017802" cy="171025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7AFDBF6-ABC6-4009-FD44-9AFF6D62EFF3}"/>
                </a:ext>
              </a:extLst>
            </p:cNvPr>
            <p:cNvGrpSpPr/>
            <p:nvPr/>
          </p:nvGrpSpPr>
          <p:grpSpPr>
            <a:xfrm>
              <a:off x="5384569" y="2749195"/>
              <a:ext cx="2017802" cy="1710254"/>
              <a:chOff x="5206404" y="642418"/>
              <a:chExt cx="2413593" cy="248801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0912CCB-D548-696D-849F-D58F228EE4B7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00:00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88964B0-AB31-BC95-BD31-A22159606D49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00:05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359F1BD-E4E6-7FB5-B940-BE49ACC4245A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00:10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A3845DD-1AAE-4C6A-D75E-2FE79A4446C3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23:50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62F1518-B757-BBB6-296D-1DD5D86EB550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23:55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6C77BE-CF57-9022-A66F-F46900CB2243}"/>
                </a:ext>
              </a:extLst>
            </p:cNvPr>
            <p:cNvSpPr txBox="1"/>
            <p:nvPr/>
          </p:nvSpPr>
          <p:spPr>
            <a:xfrm>
              <a:off x="6249763" y="3527323"/>
              <a:ext cx="287410" cy="25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492BBDA-E839-5048-A872-2F80EEDBA87A}"/>
              </a:ext>
            </a:extLst>
          </p:cNvPr>
          <p:cNvGrpSpPr/>
          <p:nvPr/>
        </p:nvGrpSpPr>
        <p:grpSpPr>
          <a:xfrm>
            <a:off x="4028637" y="2767936"/>
            <a:ext cx="2017802" cy="1710254"/>
            <a:chOff x="8145342" y="642418"/>
            <a:chExt cx="2017802" cy="171025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E83124-2D13-EACF-C675-C6D1295397BE}"/>
                </a:ext>
              </a:extLst>
            </p:cNvPr>
            <p:cNvGrpSpPr/>
            <p:nvPr/>
          </p:nvGrpSpPr>
          <p:grpSpPr>
            <a:xfrm>
              <a:off x="8145342" y="642418"/>
              <a:ext cx="2017802" cy="1710254"/>
              <a:chOff x="5206404" y="642418"/>
              <a:chExt cx="2413593" cy="2488017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D3B3905-3005-7D9E-F223-7617F35624A8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20BF978-3464-3405-7E31-4BF152ADB864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4C28002-19F5-2D59-13BC-95A72D0382B4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29836AA-535F-6623-4EBC-2A9018449081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278FEA6-5FB8-9B48-9E7F-37D9FE1AC995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AC95B3D-8C46-7BE0-BC54-08F7912D3A14}"/>
                </a:ext>
              </a:extLst>
            </p:cNvPr>
            <p:cNvSpPr txBox="1"/>
            <p:nvPr/>
          </p:nvSpPr>
          <p:spPr>
            <a:xfrm>
              <a:off x="9010537" y="1423615"/>
              <a:ext cx="287410" cy="25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B5F564E-E2E0-8781-E337-5607F83F4384}"/>
              </a:ext>
            </a:extLst>
          </p:cNvPr>
          <p:cNvGrpSpPr/>
          <p:nvPr/>
        </p:nvGrpSpPr>
        <p:grpSpPr>
          <a:xfrm>
            <a:off x="1366376" y="2767936"/>
            <a:ext cx="2017802" cy="1710254"/>
            <a:chOff x="5384569" y="2749195"/>
            <a:chExt cx="2017802" cy="171025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CE0017B-ECCE-5F51-56DA-7655C8650357}"/>
                </a:ext>
              </a:extLst>
            </p:cNvPr>
            <p:cNvGrpSpPr/>
            <p:nvPr/>
          </p:nvGrpSpPr>
          <p:grpSpPr>
            <a:xfrm>
              <a:off x="5384569" y="2749195"/>
              <a:ext cx="2017802" cy="1710254"/>
              <a:chOff x="5206404" y="642418"/>
              <a:chExt cx="2413593" cy="2488017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8C2A1B2-1443-E56F-6783-BC049D2D7A54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00:00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F4B9EC8-8B0C-BFFB-F027-C2B15BFC43AF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C880B50-FC4F-CFA8-0DE2-B94B8F62A6A4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00:10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E4CFC96-0CB4-68F9-C270-24A7D9D8A1CF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23:50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EA34C24-BA19-6BB2-3243-CBABE12FEB25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23:55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EF768AB-3FE0-1493-D249-B4F7F78E9C7F}"/>
                </a:ext>
              </a:extLst>
            </p:cNvPr>
            <p:cNvSpPr txBox="1"/>
            <p:nvPr/>
          </p:nvSpPr>
          <p:spPr>
            <a:xfrm>
              <a:off x="6249763" y="3527323"/>
              <a:ext cx="287410" cy="25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81C82FFA-96D1-293D-8180-12160A9833AE}"/>
              </a:ext>
            </a:extLst>
          </p:cNvPr>
          <p:cNvSpPr/>
          <p:nvPr/>
        </p:nvSpPr>
        <p:spPr>
          <a:xfrm>
            <a:off x="191384" y="800631"/>
            <a:ext cx="866853" cy="17102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Day 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0C16A6-7804-E473-D175-7F908F92771D}"/>
              </a:ext>
            </a:extLst>
          </p:cNvPr>
          <p:cNvSpPr/>
          <p:nvPr/>
        </p:nvSpPr>
        <p:spPr>
          <a:xfrm>
            <a:off x="191384" y="2767936"/>
            <a:ext cx="866853" cy="17102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Day 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857D50-6F04-B106-F77D-55E48676F2C8}"/>
              </a:ext>
            </a:extLst>
          </p:cNvPr>
          <p:cNvSpPr/>
          <p:nvPr/>
        </p:nvSpPr>
        <p:spPr>
          <a:xfrm>
            <a:off x="191384" y="5052280"/>
            <a:ext cx="866853" cy="17102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Day 14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1B80012D-433B-A4AB-0AAC-D8A3511E94DC}"/>
              </a:ext>
            </a:extLst>
          </p:cNvPr>
          <p:cNvSpPr/>
          <p:nvPr/>
        </p:nvSpPr>
        <p:spPr>
          <a:xfrm>
            <a:off x="6096000" y="800631"/>
            <a:ext cx="315074" cy="1395977"/>
          </a:xfrm>
          <a:prstGeom prst="rightBrace">
            <a:avLst>
              <a:gd name="adj1" fmla="val 9637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3A1861-4FF6-9103-F6AF-6083CF4B8AE4}"/>
              </a:ext>
            </a:extLst>
          </p:cNvPr>
          <p:cNvSpPr txBox="1"/>
          <p:nvPr/>
        </p:nvSpPr>
        <p:spPr>
          <a:xfrm>
            <a:off x="6460635" y="1286426"/>
            <a:ext cx="162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days for input</a:t>
            </a:r>
            <a:endParaRPr lang="en-VN" dirty="0"/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FAC76A60-2EE0-5F82-D1BE-99561664D433}"/>
              </a:ext>
            </a:extLst>
          </p:cNvPr>
          <p:cNvSpPr/>
          <p:nvPr/>
        </p:nvSpPr>
        <p:spPr>
          <a:xfrm>
            <a:off x="6096000" y="2256322"/>
            <a:ext cx="315074" cy="760113"/>
          </a:xfrm>
          <a:prstGeom prst="rightBrace">
            <a:avLst>
              <a:gd name="adj1" fmla="val 9637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5C22F0-FA88-FAD3-0479-39DE24D99921}"/>
              </a:ext>
            </a:extLst>
          </p:cNvPr>
          <p:cNvSpPr txBox="1"/>
          <p:nvPr/>
        </p:nvSpPr>
        <p:spPr>
          <a:xfrm>
            <a:off x="6460635" y="2398604"/>
            <a:ext cx="177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days for output</a:t>
            </a:r>
            <a:endParaRPr lang="en-VN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67A8EE3-8D1E-8184-0771-8F584837ECAE}"/>
              </a:ext>
            </a:extLst>
          </p:cNvPr>
          <p:cNvSpPr/>
          <p:nvPr/>
        </p:nvSpPr>
        <p:spPr>
          <a:xfrm>
            <a:off x="8261750" y="794591"/>
            <a:ext cx="503434" cy="13959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52D1293-D860-27E9-E60C-D31B390C9EA7}"/>
              </a:ext>
            </a:extLst>
          </p:cNvPr>
          <p:cNvSpPr/>
          <p:nvPr/>
        </p:nvSpPr>
        <p:spPr>
          <a:xfrm>
            <a:off x="8261751" y="2245526"/>
            <a:ext cx="503434" cy="760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5" name="Direct Access Storage 64">
            <a:extLst>
              <a:ext uri="{FF2B5EF4-FFF2-40B4-BE49-F238E27FC236}">
                <a16:creationId xmlns:a16="http://schemas.microsoft.com/office/drawing/2014/main" id="{B2B81880-75B5-44D4-2595-6E76878A2295}"/>
              </a:ext>
            </a:extLst>
          </p:cNvPr>
          <p:cNvSpPr/>
          <p:nvPr/>
        </p:nvSpPr>
        <p:spPr>
          <a:xfrm>
            <a:off x="9623457" y="986263"/>
            <a:ext cx="2535978" cy="1923691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b="1" dirty="0"/>
              <a:t>Processed Train</a:t>
            </a:r>
          </a:p>
        </p:txBody>
      </p:sp>
    </p:spTree>
    <p:extLst>
      <p:ext uri="{BB962C8B-B14F-4D97-AF65-F5344CB8AC3E}">
        <p14:creationId xmlns:p14="http://schemas.microsoft.com/office/powerpoint/2010/main" val="44630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35846-49FB-86A4-409E-04C110B227FA}"/>
              </a:ext>
            </a:extLst>
          </p:cNvPr>
          <p:cNvSpPr txBox="1"/>
          <p:nvPr/>
        </p:nvSpPr>
        <p:spPr>
          <a:xfrm>
            <a:off x="191385" y="180753"/>
            <a:ext cx="28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Preparing data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747E81-CB48-AAAE-5A9F-9CBE81B154E1}"/>
              </a:ext>
            </a:extLst>
          </p:cNvPr>
          <p:cNvGrpSpPr/>
          <p:nvPr/>
        </p:nvGrpSpPr>
        <p:grpSpPr>
          <a:xfrm>
            <a:off x="3992188" y="5052280"/>
            <a:ext cx="2017802" cy="1710254"/>
            <a:chOff x="8145342" y="642418"/>
            <a:chExt cx="2017802" cy="171025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5448B6-3026-265E-58B2-7B77C0181B9A}"/>
                </a:ext>
              </a:extLst>
            </p:cNvPr>
            <p:cNvGrpSpPr/>
            <p:nvPr/>
          </p:nvGrpSpPr>
          <p:grpSpPr>
            <a:xfrm>
              <a:off x="8145342" y="642418"/>
              <a:ext cx="2017802" cy="1710254"/>
              <a:chOff x="5206404" y="642418"/>
              <a:chExt cx="2413593" cy="248801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B39FF94-B995-4E8B-6C40-D1BF2D462D39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788A548-122C-4F7A-DE13-D26537DA877B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DF65976-A3C2-8A5E-3020-A4436F0F30F8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8D21882-B2BF-DD97-B5AC-D18D6E19EED5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C6ED135-E3AC-CBDD-9027-652E121DC042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C18EA1-81C2-D93A-E029-A261CDAC0A96}"/>
                </a:ext>
              </a:extLst>
            </p:cNvPr>
            <p:cNvSpPr txBox="1"/>
            <p:nvPr/>
          </p:nvSpPr>
          <p:spPr>
            <a:xfrm>
              <a:off x="9010537" y="1423615"/>
              <a:ext cx="287410" cy="25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F079918-3281-AF96-858C-D3EE5A86B3AF}"/>
              </a:ext>
            </a:extLst>
          </p:cNvPr>
          <p:cNvGrpSpPr/>
          <p:nvPr/>
        </p:nvGrpSpPr>
        <p:grpSpPr>
          <a:xfrm>
            <a:off x="1329927" y="5052280"/>
            <a:ext cx="2017802" cy="1710254"/>
            <a:chOff x="5384569" y="2749195"/>
            <a:chExt cx="2017802" cy="171025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63700FF-C5A1-65F5-4FF8-0E73793E9AAB}"/>
                </a:ext>
              </a:extLst>
            </p:cNvPr>
            <p:cNvGrpSpPr/>
            <p:nvPr/>
          </p:nvGrpSpPr>
          <p:grpSpPr>
            <a:xfrm>
              <a:off x="5384569" y="2749195"/>
              <a:ext cx="2017802" cy="1710254"/>
              <a:chOff x="5206404" y="642418"/>
              <a:chExt cx="2413593" cy="248801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AD5E3E4-48D4-297E-4BB9-B34E07209A1F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00:00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647A218-3460-D9F9-ECEB-B37A49D08210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00:05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C569184-07E3-393D-2BEC-AF9FCEED1A45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00:10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FF3D08B-CA84-2220-2010-D13EEE1BF457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23:50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5988AB7-A353-2E89-1684-A6A756895B5B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23:55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0D5D85-49B9-1012-B480-1C01063C2E60}"/>
                </a:ext>
              </a:extLst>
            </p:cNvPr>
            <p:cNvSpPr txBox="1"/>
            <p:nvPr/>
          </p:nvSpPr>
          <p:spPr>
            <a:xfrm>
              <a:off x="6249763" y="3527323"/>
              <a:ext cx="287410" cy="25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5377678-824F-364C-53E6-51AB93840E34}"/>
              </a:ext>
            </a:extLst>
          </p:cNvPr>
          <p:cNvGrpSpPr/>
          <p:nvPr/>
        </p:nvGrpSpPr>
        <p:grpSpPr>
          <a:xfrm>
            <a:off x="4028637" y="800631"/>
            <a:ext cx="2017802" cy="1710254"/>
            <a:chOff x="8145342" y="642418"/>
            <a:chExt cx="2017802" cy="17102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7D7060A-A553-32AA-E320-6F744DCA43FC}"/>
                </a:ext>
              </a:extLst>
            </p:cNvPr>
            <p:cNvGrpSpPr/>
            <p:nvPr/>
          </p:nvGrpSpPr>
          <p:grpSpPr>
            <a:xfrm>
              <a:off x="8145342" y="642418"/>
              <a:ext cx="2017802" cy="1710254"/>
              <a:chOff x="5206404" y="642418"/>
              <a:chExt cx="2413593" cy="248801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AFCA2B-2A85-7E0E-8C35-3688A3E0FFBE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B9D03AF-F8DB-1025-C5EC-27DDA949E778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A6550D-A4F0-7030-BF89-03D6D526ED70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4D94A24-5399-97C7-746C-29675B3977E9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44953F6-399B-2047-4ECE-DE3ADAC86C2F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6597E4-CE76-12ED-54A9-59525ABC5C1F}"/>
                </a:ext>
              </a:extLst>
            </p:cNvPr>
            <p:cNvSpPr txBox="1"/>
            <p:nvPr/>
          </p:nvSpPr>
          <p:spPr>
            <a:xfrm>
              <a:off x="9010537" y="1423615"/>
              <a:ext cx="287410" cy="25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D560C7-7CA6-3CA8-2208-01C8C218A754}"/>
              </a:ext>
            </a:extLst>
          </p:cNvPr>
          <p:cNvGrpSpPr/>
          <p:nvPr/>
        </p:nvGrpSpPr>
        <p:grpSpPr>
          <a:xfrm>
            <a:off x="1366376" y="800631"/>
            <a:ext cx="2017802" cy="1710254"/>
            <a:chOff x="5384569" y="2749195"/>
            <a:chExt cx="2017802" cy="171025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7AFDBF6-ABC6-4009-FD44-9AFF6D62EFF3}"/>
                </a:ext>
              </a:extLst>
            </p:cNvPr>
            <p:cNvGrpSpPr/>
            <p:nvPr/>
          </p:nvGrpSpPr>
          <p:grpSpPr>
            <a:xfrm>
              <a:off x="5384569" y="2749195"/>
              <a:ext cx="2017802" cy="1710254"/>
              <a:chOff x="5206404" y="642418"/>
              <a:chExt cx="2413593" cy="248801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0912CCB-D548-696D-849F-D58F228EE4B7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00:00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88964B0-AB31-BC95-BD31-A22159606D49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00:05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359F1BD-E4E6-7FB5-B940-BE49ACC4245A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00:10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A3845DD-1AAE-4C6A-D75E-2FE79A4446C3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23:50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62F1518-B757-BBB6-296D-1DD5D86EB550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23:55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6C77BE-CF57-9022-A66F-F46900CB2243}"/>
                </a:ext>
              </a:extLst>
            </p:cNvPr>
            <p:cNvSpPr txBox="1"/>
            <p:nvPr/>
          </p:nvSpPr>
          <p:spPr>
            <a:xfrm>
              <a:off x="6249763" y="3527323"/>
              <a:ext cx="287410" cy="25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492BBDA-E839-5048-A872-2F80EEDBA87A}"/>
              </a:ext>
            </a:extLst>
          </p:cNvPr>
          <p:cNvGrpSpPr/>
          <p:nvPr/>
        </p:nvGrpSpPr>
        <p:grpSpPr>
          <a:xfrm>
            <a:off x="4028637" y="2767936"/>
            <a:ext cx="2017802" cy="1710254"/>
            <a:chOff x="8145342" y="642418"/>
            <a:chExt cx="2017802" cy="171025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E83124-2D13-EACF-C675-C6D1295397BE}"/>
                </a:ext>
              </a:extLst>
            </p:cNvPr>
            <p:cNvGrpSpPr/>
            <p:nvPr/>
          </p:nvGrpSpPr>
          <p:grpSpPr>
            <a:xfrm>
              <a:off x="8145342" y="642418"/>
              <a:ext cx="2017802" cy="1710254"/>
              <a:chOff x="5206404" y="642418"/>
              <a:chExt cx="2413593" cy="2488017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D3B3905-3005-7D9E-F223-7617F35624A8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20BF978-3464-3405-7E31-4BF152ADB864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4C28002-19F5-2D59-13BC-95A72D0382B4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29836AA-535F-6623-4EBC-2A9018449081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278FEA6-5FB8-9B48-9E7F-37D9FE1AC995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AC95B3D-8C46-7BE0-BC54-08F7912D3A14}"/>
                </a:ext>
              </a:extLst>
            </p:cNvPr>
            <p:cNvSpPr txBox="1"/>
            <p:nvPr/>
          </p:nvSpPr>
          <p:spPr>
            <a:xfrm>
              <a:off x="9010537" y="1423615"/>
              <a:ext cx="287410" cy="25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B5F564E-E2E0-8781-E337-5607F83F4384}"/>
              </a:ext>
            </a:extLst>
          </p:cNvPr>
          <p:cNvGrpSpPr/>
          <p:nvPr/>
        </p:nvGrpSpPr>
        <p:grpSpPr>
          <a:xfrm>
            <a:off x="1366376" y="2767936"/>
            <a:ext cx="2017802" cy="1710254"/>
            <a:chOff x="5384569" y="2749195"/>
            <a:chExt cx="2017802" cy="171025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CE0017B-ECCE-5F51-56DA-7655C8650357}"/>
                </a:ext>
              </a:extLst>
            </p:cNvPr>
            <p:cNvGrpSpPr/>
            <p:nvPr/>
          </p:nvGrpSpPr>
          <p:grpSpPr>
            <a:xfrm>
              <a:off x="5384569" y="2749195"/>
              <a:ext cx="2017802" cy="1710254"/>
              <a:chOff x="5206404" y="642418"/>
              <a:chExt cx="2413593" cy="2488017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8C2A1B2-1443-E56F-6783-BC049D2D7A54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00:00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F4B9EC8-8B0C-BFFB-F027-C2B15BFC43AF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C880B50-FC4F-CFA8-0DE2-B94B8F62A6A4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00:10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E4CFC96-0CB4-68F9-C270-24A7D9D8A1CF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23:50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EA34C24-BA19-6BB2-3243-CBABE12FEB25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23:55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EF768AB-3FE0-1493-D249-B4F7F78E9C7F}"/>
                </a:ext>
              </a:extLst>
            </p:cNvPr>
            <p:cNvSpPr txBox="1"/>
            <p:nvPr/>
          </p:nvSpPr>
          <p:spPr>
            <a:xfrm>
              <a:off x="6249763" y="3527323"/>
              <a:ext cx="287410" cy="25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81C82FFA-96D1-293D-8180-12160A9833AE}"/>
              </a:ext>
            </a:extLst>
          </p:cNvPr>
          <p:cNvSpPr/>
          <p:nvPr/>
        </p:nvSpPr>
        <p:spPr>
          <a:xfrm>
            <a:off x="191384" y="800631"/>
            <a:ext cx="866853" cy="17102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Day 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0C16A6-7804-E473-D175-7F908F92771D}"/>
              </a:ext>
            </a:extLst>
          </p:cNvPr>
          <p:cNvSpPr/>
          <p:nvPr/>
        </p:nvSpPr>
        <p:spPr>
          <a:xfrm>
            <a:off x="191384" y="2767936"/>
            <a:ext cx="866853" cy="17102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Day 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857D50-6F04-B106-F77D-55E48676F2C8}"/>
              </a:ext>
            </a:extLst>
          </p:cNvPr>
          <p:cNvSpPr/>
          <p:nvPr/>
        </p:nvSpPr>
        <p:spPr>
          <a:xfrm>
            <a:off x="191384" y="5052280"/>
            <a:ext cx="866853" cy="17102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Day 14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1B80012D-433B-A4AB-0AAC-D8A3511E94DC}"/>
              </a:ext>
            </a:extLst>
          </p:cNvPr>
          <p:cNvSpPr/>
          <p:nvPr/>
        </p:nvSpPr>
        <p:spPr>
          <a:xfrm>
            <a:off x="6128565" y="1114908"/>
            <a:ext cx="315074" cy="1395977"/>
          </a:xfrm>
          <a:prstGeom prst="rightBrace">
            <a:avLst>
              <a:gd name="adj1" fmla="val 9637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3A1861-4FF6-9103-F6AF-6083CF4B8AE4}"/>
              </a:ext>
            </a:extLst>
          </p:cNvPr>
          <p:cNvSpPr txBox="1"/>
          <p:nvPr/>
        </p:nvSpPr>
        <p:spPr>
          <a:xfrm>
            <a:off x="6493200" y="1600703"/>
            <a:ext cx="162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days for input</a:t>
            </a:r>
            <a:endParaRPr lang="en-VN" dirty="0"/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FAC76A60-2EE0-5F82-D1BE-99561664D433}"/>
              </a:ext>
            </a:extLst>
          </p:cNvPr>
          <p:cNvSpPr/>
          <p:nvPr/>
        </p:nvSpPr>
        <p:spPr>
          <a:xfrm>
            <a:off x="6128565" y="2570599"/>
            <a:ext cx="315074" cy="760113"/>
          </a:xfrm>
          <a:prstGeom prst="rightBrace">
            <a:avLst>
              <a:gd name="adj1" fmla="val 9637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5C22F0-FA88-FAD3-0479-39DE24D99921}"/>
              </a:ext>
            </a:extLst>
          </p:cNvPr>
          <p:cNvSpPr txBox="1"/>
          <p:nvPr/>
        </p:nvSpPr>
        <p:spPr>
          <a:xfrm>
            <a:off x="6493200" y="2712881"/>
            <a:ext cx="177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days for output</a:t>
            </a:r>
            <a:endParaRPr lang="en-VN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67A8EE3-8D1E-8184-0771-8F584837ECAE}"/>
              </a:ext>
            </a:extLst>
          </p:cNvPr>
          <p:cNvSpPr/>
          <p:nvPr/>
        </p:nvSpPr>
        <p:spPr>
          <a:xfrm>
            <a:off x="8294315" y="1108868"/>
            <a:ext cx="503434" cy="13959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52D1293-D860-27E9-E60C-D31B390C9EA7}"/>
              </a:ext>
            </a:extLst>
          </p:cNvPr>
          <p:cNvSpPr/>
          <p:nvPr/>
        </p:nvSpPr>
        <p:spPr>
          <a:xfrm>
            <a:off x="8294316" y="2559803"/>
            <a:ext cx="503434" cy="760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5" name="Direct Access Storage 64">
            <a:extLst>
              <a:ext uri="{FF2B5EF4-FFF2-40B4-BE49-F238E27FC236}">
                <a16:creationId xmlns:a16="http://schemas.microsoft.com/office/drawing/2014/main" id="{B2B81880-75B5-44D4-2595-6E76878A2295}"/>
              </a:ext>
            </a:extLst>
          </p:cNvPr>
          <p:cNvSpPr/>
          <p:nvPr/>
        </p:nvSpPr>
        <p:spPr>
          <a:xfrm>
            <a:off x="9656022" y="1300540"/>
            <a:ext cx="2535978" cy="1923691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b="1" dirty="0"/>
              <a:t>Processed Train</a:t>
            </a:r>
          </a:p>
        </p:txBody>
      </p:sp>
    </p:spTree>
    <p:extLst>
      <p:ext uri="{BB962C8B-B14F-4D97-AF65-F5344CB8AC3E}">
        <p14:creationId xmlns:p14="http://schemas.microsoft.com/office/powerpoint/2010/main" val="303436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35846-49FB-86A4-409E-04C110B227FA}"/>
              </a:ext>
            </a:extLst>
          </p:cNvPr>
          <p:cNvSpPr txBox="1"/>
          <p:nvPr/>
        </p:nvSpPr>
        <p:spPr>
          <a:xfrm>
            <a:off x="191385" y="180753"/>
            <a:ext cx="28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Preparing data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747E81-CB48-AAAE-5A9F-9CBE81B154E1}"/>
              </a:ext>
            </a:extLst>
          </p:cNvPr>
          <p:cNvGrpSpPr/>
          <p:nvPr/>
        </p:nvGrpSpPr>
        <p:grpSpPr>
          <a:xfrm>
            <a:off x="3992188" y="5052280"/>
            <a:ext cx="2017802" cy="1710254"/>
            <a:chOff x="8145342" y="642418"/>
            <a:chExt cx="2017802" cy="171025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5448B6-3026-265E-58B2-7B77C0181B9A}"/>
                </a:ext>
              </a:extLst>
            </p:cNvPr>
            <p:cNvGrpSpPr/>
            <p:nvPr/>
          </p:nvGrpSpPr>
          <p:grpSpPr>
            <a:xfrm>
              <a:off x="8145342" y="642418"/>
              <a:ext cx="2017802" cy="1710254"/>
              <a:chOff x="5206404" y="642418"/>
              <a:chExt cx="2413593" cy="248801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B39FF94-B995-4E8B-6C40-D1BF2D462D39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788A548-122C-4F7A-DE13-D26537DA877B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DF65976-A3C2-8A5E-3020-A4436F0F30F8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8D21882-B2BF-DD97-B5AC-D18D6E19EED5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C6ED135-E3AC-CBDD-9027-652E121DC042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C18EA1-81C2-D93A-E029-A261CDAC0A96}"/>
                </a:ext>
              </a:extLst>
            </p:cNvPr>
            <p:cNvSpPr txBox="1"/>
            <p:nvPr/>
          </p:nvSpPr>
          <p:spPr>
            <a:xfrm>
              <a:off x="9010537" y="1423615"/>
              <a:ext cx="287410" cy="25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F079918-3281-AF96-858C-D3EE5A86B3AF}"/>
              </a:ext>
            </a:extLst>
          </p:cNvPr>
          <p:cNvGrpSpPr/>
          <p:nvPr/>
        </p:nvGrpSpPr>
        <p:grpSpPr>
          <a:xfrm>
            <a:off x="1329927" y="5052280"/>
            <a:ext cx="2017802" cy="1710254"/>
            <a:chOff x="5384569" y="2749195"/>
            <a:chExt cx="2017802" cy="171025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63700FF-C5A1-65F5-4FF8-0E73793E9AAB}"/>
                </a:ext>
              </a:extLst>
            </p:cNvPr>
            <p:cNvGrpSpPr/>
            <p:nvPr/>
          </p:nvGrpSpPr>
          <p:grpSpPr>
            <a:xfrm>
              <a:off x="5384569" y="2749195"/>
              <a:ext cx="2017802" cy="1710254"/>
              <a:chOff x="5206404" y="642418"/>
              <a:chExt cx="2413593" cy="248801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AD5E3E4-48D4-297E-4BB9-B34E07209A1F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00:00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647A218-3460-D9F9-ECEB-B37A49D08210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00:05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C569184-07E3-393D-2BEC-AF9FCEED1A45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00:10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FF3D08B-CA84-2220-2010-D13EEE1BF457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23:50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5988AB7-A353-2E89-1684-A6A756895B5B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23:55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0D5D85-49B9-1012-B480-1C01063C2E60}"/>
                </a:ext>
              </a:extLst>
            </p:cNvPr>
            <p:cNvSpPr txBox="1"/>
            <p:nvPr/>
          </p:nvSpPr>
          <p:spPr>
            <a:xfrm>
              <a:off x="6249763" y="3527323"/>
              <a:ext cx="287410" cy="25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5377678-824F-364C-53E6-51AB93840E34}"/>
              </a:ext>
            </a:extLst>
          </p:cNvPr>
          <p:cNvGrpSpPr/>
          <p:nvPr/>
        </p:nvGrpSpPr>
        <p:grpSpPr>
          <a:xfrm>
            <a:off x="4028637" y="800631"/>
            <a:ext cx="2017802" cy="1710254"/>
            <a:chOff x="8145342" y="642418"/>
            <a:chExt cx="2017802" cy="17102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7D7060A-A553-32AA-E320-6F744DCA43FC}"/>
                </a:ext>
              </a:extLst>
            </p:cNvPr>
            <p:cNvGrpSpPr/>
            <p:nvPr/>
          </p:nvGrpSpPr>
          <p:grpSpPr>
            <a:xfrm>
              <a:off x="8145342" y="642418"/>
              <a:ext cx="2017802" cy="1710254"/>
              <a:chOff x="5206404" y="642418"/>
              <a:chExt cx="2413593" cy="248801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AFCA2B-2A85-7E0E-8C35-3688A3E0FFBE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B9D03AF-F8DB-1025-C5EC-27DDA949E778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A6550D-A4F0-7030-BF89-03D6D526ED70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4D94A24-5399-97C7-746C-29675B3977E9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44953F6-399B-2047-4ECE-DE3ADAC86C2F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6597E4-CE76-12ED-54A9-59525ABC5C1F}"/>
                </a:ext>
              </a:extLst>
            </p:cNvPr>
            <p:cNvSpPr txBox="1"/>
            <p:nvPr/>
          </p:nvSpPr>
          <p:spPr>
            <a:xfrm>
              <a:off x="9010537" y="1423615"/>
              <a:ext cx="287410" cy="25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D560C7-7CA6-3CA8-2208-01C8C218A754}"/>
              </a:ext>
            </a:extLst>
          </p:cNvPr>
          <p:cNvGrpSpPr/>
          <p:nvPr/>
        </p:nvGrpSpPr>
        <p:grpSpPr>
          <a:xfrm>
            <a:off x="1366376" y="800631"/>
            <a:ext cx="2017802" cy="1710254"/>
            <a:chOff x="5384569" y="2749195"/>
            <a:chExt cx="2017802" cy="171025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7AFDBF6-ABC6-4009-FD44-9AFF6D62EFF3}"/>
                </a:ext>
              </a:extLst>
            </p:cNvPr>
            <p:cNvGrpSpPr/>
            <p:nvPr/>
          </p:nvGrpSpPr>
          <p:grpSpPr>
            <a:xfrm>
              <a:off x="5384569" y="2749195"/>
              <a:ext cx="2017802" cy="1710254"/>
              <a:chOff x="5206404" y="642418"/>
              <a:chExt cx="2413593" cy="248801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0912CCB-D548-696D-849F-D58F228EE4B7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00:00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88964B0-AB31-BC95-BD31-A22159606D49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00:05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359F1BD-E4E6-7FB5-B940-BE49ACC4245A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00:10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A3845DD-1AAE-4C6A-D75E-2FE79A4446C3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23:50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62F1518-B757-BBB6-296D-1DD5D86EB550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23:55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6C77BE-CF57-9022-A66F-F46900CB2243}"/>
                </a:ext>
              </a:extLst>
            </p:cNvPr>
            <p:cNvSpPr txBox="1"/>
            <p:nvPr/>
          </p:nvSpPr>
          <p:spPr>
            <a:xfrm>
              <a:off x="6249763" y="3527323"/>
              <a:ext cx="287410" cy="25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492BBDA-E839-5048-A872-2F80EEDBA87A}"/>
              </a:ext>
            </a:extLst>
          </p:cNvPr>
          <p:cNvGrpSpPr/>
          <p:nvPr/>
        </p:nvGrpSpPr>
        <p:grpSpPr>
          <a:xfrm>
            <a:off x="4028637" y="2767936"/>
            <a:ext cx="2017802" cy="1710254"/>
            <a:chOff x="8145342" y="642418"/>
            <a:chExt cx="2017802" cy="171025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E83124-2D13-EACF-C675-C6D1295397BE}"/>
                </a:ext>
              </a:extLst>
            </p:cNvPr>
            <p:cNvGrpSpPr/>
            <p:nvPr/>
          </p:nvGrpSpPr>
          <p:grpSpPr>
            <a:xfrm>
              <a:off x="8145342" y="642418"/>
              <a:ext cx="2017802" cy="1710254"/>
              <a:chOff x="5206404" y="642418"/>
              <a:chExt cx="2413593" cy="2488017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D3B3905-3005-7D9E-F223-7617F35624A8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20BF978-3464-3405-7E31-4BF152ADB864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4C28002-19F5-2D59-13BC-95A72D0382B4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29836AA-535F-6623-4EBC-2A9018449081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278FEA6-5FB8-9B48-9E7F-37D9FE1AC995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1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AC95B3D-8C46-7BE0-BC54-08F7912D3A14}"/>
                </a:ext>
              </a:extLst>
            </p:cNvPr>
            <p:cNvSpPr txBox="1"/>
            <p:nvPr/>
          </p:nvSpPr>
          <p:spPr>
            <a:xfrm>
              <a:off x="9010537" y="1423615"/>
              <a:ext cx="287410" cy="25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B5F564E-E2E0-8781-E337-5607F83F4384}"/>
              </a:ext>
            </a:extLst>
          </p:cNvPr>
          <p:cNvGrpSpPr/>
          <p:nvPr/>
        </p:nvGrpSpPr>
        <p:grpSpPr>
          <a:xfrm>
            <a:off x="1366376" y="2767936"/>
            <a:ext cx="2017802" cy="1710254"/>
            <a:chOff x="5384569" y="2749195"/>
            <a:chExt cx="2017802" cy="171025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CE0017B-ECCE-5F51-56DA-7655C8650357}"/>
                </a:ext>
              </a:extLst>
            </p:cNvPr>
            <p:cNvGrpSpPr/>
            <p:nvPr/>
          </p:nvGrpSpPr>
          <p:grpSpPr>
            <a:xfrm>
              <a:off x="5384569" y="2749195"/>
              <a:ext cx="2017802" cy="1710254"/>
              <a:chOff x="5206404" y="642418"/>
              <a:chExt cx="2413593" cy="2488017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8C2A1B2-1443-E56F-6783-BC049D2D7A54}"/>
                  </a:ext>
                </a:extLst>
              </p:cNvPr>
              <p:cNvSpPr/>
              <p:nvPr/>
            </p:nvSpPr>
            <p:spPr>
              <a:xfrm>
                <a:off x="5206404" y="64241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00:00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F4B9EC8-8B0C-BFFB-F027-C2B15BFC43AF}"/>
                  </a:ext>
                </a:extLst>
              </p:cNvPr>
              <p:cNvSpPr/>
              <p:nvPr/>
            </p:nvSpPr>
            <p:spPr>
              <a:xfrm>
                <a:off x="5206405" y="1104934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00:05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C880B50-FC4F-CFA8-0DE2-B94B8F62A6A4}"/>
                  </a:ext>
                </a:extLst>
              </p:cNvPr>
              <p:cNvSpPr/>
              <p:nvPr/>
            </p:nvSpPr>
            <p:spPr>
              <a:xfrm>
                <a:off x="5206406" y="1567450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00:10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E4CFC96-0CB4-68F9-C270-24A7D9D8A1CF}"/>
                  </a:ext>
                </a:extLst>
              </p:cNvPr>
              <p:cNvSpPr/>
              <p:nvPr/>
            </p:nvSpPr>
            <p:spPr>
              <a:xfrm>
                <a:off x="5206404" y="23117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23:50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EA34C24-BA19-6BB2-3243-CBABE12FEB25}"/>
                  </a:ext>
                </a:extLst>
              </p:cNvPr>
              <p:cNvSpPr/>
              <p:nvPr/>
            </p:nvSpPr>
            <p:spPr>
              <a:xfrm>
                <a:off x="5206405" y="2768928"/>
                <a:ext cx="2413591" cy="3615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23:55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EF768AB-3FE0-1493-D249-B4F7F78E9C7F}"/>
                </a:ext>
              </a:extLst>
            </p:cNvPr>
            <p:cNvSpPr txBox="1"/>
            <p:nvPr/>
          </p:nvSpPr>
          <p:spPr>
            <a:xfrm>
              <a:off x="6249763" y="3527323"/>
              <a:ext cx="287410" cy="25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…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81C82FFA-96D1-293D-8180-12160A9833AE}"/>
              </a:ext>
            </a:extLst>
          </p:cNvPr>
          <p:cNvSpPr/>
          <p:nvPr/>
        </p:nvSpPr>
        <p:spPr>
          <a:xfrm>
            <a:off x="191384" y="800631"/>
            <a:ext cx="866853" cy="17102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Day 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0C16A6-7804-E473-D175-7F908F92771D}"/>
              </a:ext>
            </a:extLst>
          </p:cNvPr>
          <p:cNvSpPr/>
          <p:nvPr/>
        </p:nvSpPr>
        <p:spPr>
          <a:xfrm>
            <a:off x="191384" y="2767936"/>
            <a:ext cx="866853" cy="17102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Day 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857D50-6F04-B106-F77D-55E48676F2C8}"/>
              </a:ext>
            </a:extLst>
          </p:cNvPr>
          <p:cNvSpPr/>
          <p:nvPr/>
        </p:nvSpPr>
        <p:spPr>
          <a:xfrm>
            <a:off x="191384" y="5052280"/>
            <a:ext cx="866853" cy="17102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Day 14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1B80012D-433B-A4AB-0AAC-D8A3511E94DC}"/>
              </a:ext>
            </a:extLst>
          </p:cNvPr>
          <p:cNvSpPr/>
          <p:nvPr/>
        </p:nvSpPr>
        <p:spPr>
          <a:xfrm>
            <a:off x="6145563" y="1442535"/>
            <a:ext cx="315074" cy="1597973"/>
          </a:xfrm>
          <a:prstGeom prst="rightBrace">
            <a:avLst>
              <a:gd name="adj1" fmla="val 9637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3A1861-4FF6-9103-F6AF-6083CF4B8AE4}"/>
              </a:ext>
            </a:extLst>
          </p:cNvPr>
          <p:cNvSpPr txBox="1"/>
          <p:nvPr/>
        </p:nvSpPr>
        <p:spPr>
          <a:xfrm>
            <a:off x="6529140" y="2056855"/>
            <a:ext cx="162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days for input</a:t>
            </a:r>
            <a:endParaRPr lang="en-VN" dirty="0"/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FAC76A60-2EE0-5F82-D1BE-99561664D433}"/>
              </a:ext>
            </a:extLst>
          </p:cNvPr>
          <p:cNvSpPr/>
          <p:nvPr/>
        </p:nvSpPr>
        <p:spPr>
          <a:xfrm>
            <a:off x="6160500" y="3085868"/>
            <a:ext cx="315074" cy="760113"/>
          </a:xfrm>
          <a:prstGeom prst="rightBrace">
            <a:avLst>
              <a:gd name="adj1" fmla="val 9637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5C22F0-FA88-FAD3-0479-39DE24D99921}"/>
              </a:ext>
            </a:extLst>
          </p:cNvPr>
          <p:cNvSpPr txBox="1"/>
          <p:nvPr/>
        </p:nvSpPr>
        <p:spPr>
          <a:xfrm>
            <a:off x="6515090" y="3244334"/>
            <a:ext cx="177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days for output</a:t>
            </a:r>
            <a:endParaRPr lang="en-VN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67A8EE3-8D1E-8184-0771-8F584837ECAE}"/>
              </a:ext>
            </a:extLst>
          </p:cNvPr>
          <p:cNvSpPr/>
          <p:nvPr/>
        </p:nvSpPr>
        <p:spPr>
          <a:xfrm>
            <a:off x="8294315" y="1640965"/>
            <a:ext cx="503434" cy="13959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52D1293-D860-27E9-E60C-D31B390C9EA7}"/>
              </a:ext>
            </a:extLst>
          </p:cNvPr>
          <p:cNvSpPr/>
          <p:nvPr/>
        </p:nvSpPr>
        <p:spPr>
          <a:xfrm>
            <a:off x="8294316" y="3091900"/>
            <a:ext cx="503434" cy="760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5" name="Direct Access Storage 64">
            <a:extLst>
              <a:ext uri="{FF2B5EF4-FFF2-40B4-BE49-F238E27FC236}">
                <a16:creationId xmlns:a16="http://schemas.microsoft.com/office/drawing/2014/main" id="{B2B81880-75B5-44D4-2595-6E76878A2295}"/>
              </a:ext>
            </a:extLst>
          </p:cNvPr>
          <p:cNvSpPr/>
          <p:nvPr/>
        </p:nvSpPr>
        <p:spPr>
          <a:xfrm>
            <a:off x="9656022" y="1832637"/>
            <a:ext cx="2535978" cy="1923691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b="1" dirty="0"/>
              <a:t>Processed Train</a:t>
            </a:r>
          </a:p>
        </p:txBody>
      </p:sp>
    </p:spTree>
    <p:extLst>
      <p:ext uri="{BB962C8B-B14F-4D97-AF65-F5344CB8AC3E}">
        <p14:creationId xmlns:p14="http://schemas.microsoft.com/office/powerpoint/2010/main" val="153086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537</Words>
  <Application>Microsoft Macintosh PowerPoint</Application>
  <PresentationFormat>Widescreen</PresentationFormat>
  <Paragraphs>335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 Huy Hoang Do</dc:creator>
  <cp:lastModifiedBy>Gia Huy Hoang Do</cp:lastModifiedBy>
  <cp:revision>2</cp:revision>
  <dcterms:created xsi:type="dcterms:W3CDTF">2023-08-16T17:00:35Z</dcterms:created>
  <dcterms:modified xsi:type="dcterms:W3CDTF">2023-08-16T18:02:45Z</dcterms:modified>
</cp:coreProperties>
</file>